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4"/>
    <p:sldMasterId id="2147483672" r:id="rId5"/>
    <p:sldMasterId id="214748367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</p:sldIdLst>
  <p:sldSz cy="5143500" cx="9144000"/>
  <p:notesSz cx="6858000" cy="9144000"/>
  <p:embeddedFontLst>
    <p:embeddedFont>
      <p:font typeface="Roboto"/>
      <p:regular r:id="rId42"/>
      <p:bold r:id="rId43"/>
      <p:italic r:id="rId44"/>
      <p:boldItalic r:id="rId45"/>
    </p:embeddedFont>
    <p:embeddedFont>
      <p:font typeface="Proxima Nova"/>
      <p:regular r:id="rId46"/>
      <p:bold r:id="rId47"/>
      <p:italic r:id="rId48"/>
      <p:boldItalic r:id="rId49"/>
    </p:embeddedFont>
    <p:embeddedFont>
      <p:font typeface="Roboto Medium"/>
      <p:regular r:id="rId50"/>
      <p:bold r:id="rId51"/>
      <p:italic r:id="rId52"/>
      <p:boldItalic r:id="rId53"/>
    </p:embeddedFont>
    <p:embeddedFont>
      <p:font typeface="Fira Sans Extra Condensed Medium"/>
      <p:regular r:id="rId54"/>
      <p:bold r:id="rId55"/>
      <p:italic r:id="rId56"/>
      <p:boldItalic r:id="rId57"/>
    </p:embeddedFont>
    <p:embeddedFont>
      <p:font typeface="Fira Sans"/>
      <p:regular r:id="rId58"/>
      <p:bold r:id="rId59"/>
      <p:italic r:id="rId60"/>
      <p:boldItalic r:id="rId61"/>
    </p:embeddedFont>
    <p:embeddedFont>
      <p:font typeface="Proxima Nova Semibold"/>
      <p:regular r:id="rId62"/>
      <p:bold r:id="rId63"/>
      <p:boldItalic r:id="rId64"/>
    </p:embeddedFont>
    <p:embeddedFont>
      <p:font typeface="Fira Sans Extra Condensed"/>
      <p:regular r:id="rId65"/>
      <p:bold r:id="rId66"/>
      <p:italic r:id="rId67"/>
      <p:boldItalic r:id="rId68"/>
    </p:embeddedFont>
    <p:embeddedFont>
      <p:font typeface="Fira Sans Extra Condensed SemiBold"/>
      <p:regular r:id="rId69"/>
      <p:bold r:id="rId70"/>
      <p:italic r:id="rId71"/>
      <p:boldItalic r:id="rId7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3A6E4A0-51C4-4B90-83B5-EDE3A2DA0414}">
  <a:tblStyle styleId="{63A6E4A0-51C4-4B90-83B5-EDE3A2DA041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121D6C67-0A09-4DE4-9E62-CF57F7F93FB0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FF3E9"/>
          </a:solidFill>
        </a:fill>
      </a:tcStyle>
    </a:wholeTbl>
    <a:band1H>
      <a:tcTxStyle/>
      <a:tcStyle>
        <a:fill>
          <a:solidFill>
            <a:srgbClr val="DEE7D0"/>
          </a:solidFill>
        </a:fill>
      </a:tcStyle>
    </a:band1H>
    <a:band2H>
      <a:tcTxStyle/>
    </a:band2H>
    <a:band1V>
      <a:tcTxStyle/>
      <a:tcStyle>
        <a:fill>
          <a:solidFill>
            <a:srgbClr val="DEE7D0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3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3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3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font" Target="fonts/Roboto-regular.fntdata"/><Relationship Id="rId41" Type="http://schemas.openxmlformats.org/officeDocument/2006/relationships/slide" Target="slides/slide34.xml"/><Relationship Id="rId44" Type="http://schemas.openxmlformats.org/officeDocument/2006/relationships/font" Target="fonts/Roboto-italic.fntdata"/><Relationship Id="rId43" Type="http://schemas.openxmlformats.org/officeDocument/2006/relationships/font" Target="fonts/Roboto-bold.fntdata"/><Relationship Id="rId46" Type="http://schemas.openxmlformats.org/officeDocument/2006/relationships/font" Target="fonts/ProximaNova-regular.fntdata"/><Relationship Id="rId45" Type="http://schemas.openxmlformats.org/officeDocument/2006/relationships/font" Target="fonts/Roboto-boldItalic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48" Type="http://schemas.openxmlformats.org/officeDocument/2006/relationships/font" Target="fonts/ProximaNova-italic.fntdata"/><Relationship Id="rId47" Type="http://schemas.openxmlformats.org/officeDocument/2006/relationships/font" Target="fonts/ProximaNova-bold.fntdata"/><Relationship Id="rId49" Type="http://schemas.openxmlformats.org/officeDocument/2006/relationships/font" Target="fonts/ProximaNova-boldItalic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72" Type="http://schemas.openxmlformats.org/officeDocument/2006/relationships/font" Target="fonts/FiraSansExtraCondensedSemiBold-boldItalic.fntdata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71" Type="http://schemas.openxmlformats.org/officeDocument/2006/relationships/font" Target="fonts/FiraSansExtraCondensedSemiBold-italic.fntdata"/><Relationship Id="rId70" Type="http://schemas.openxmlformats.org/officeDocument/2006/relationships/font" Target="fonts/FiraSansExtraCondensedSemiBold-bold.fntdata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62" Type="http://schemas.openxmlformats.org/officeDocument/2006/relationships/font" Target="fonts/ProximaNovaSemibold-regular.fntdata"/><Relationship Id="rId61" Type="http://schemas.openxmlformats.org/officeDocument/2006/relationships/font" Target="fonts/FiraSans-boldItalic.fntdata"/><Relationship Id="rId20" Type="http://schemas.openxmlformats.org/officeDocument/2006/relationships/slide" Target="slides/slide13.xml"/><Relationship Id="rId64" Type="http://schemas.openxmlformats.org/officeDocument/2006/relationships/font" Target="fonts/ProximaNovaSemibold-boldItalic.fntdata"/><Relationship Id="rId63" Type="http://schemas.openxmlformats.org/officeDocument/2006/relationships/font" Target="fonts/ProximaNovaSemibold-bold.fntdata"/><Relationship Id="rId22" Type="http://schemas.openxmlformats.org/officeDocument/2006/relationships/slide" Target="slides/slide15.xml"/><Relationship Id="rId66" Type="http://schemas.openxmlformats.org/officeDocument/2006/relationships/font" Target="fonts/FiraSansExtraCondensed-bold.fntdata"/><Relationship Id="rId21" Type="http://schemas.openxmlformats.org/officeDocument/2006/relationships/slide" Target="slides/slide14.xml"/><Relationship Id="rId65" Type="http://schemas.openxmlformats.org/officeDocument/2006/relationships/font" Target="fonts/FiraSansExtraCondensed-regular.fntdata"/><Relationship Id="rId24" Type="http://schemas.openxmlformats.org/officeDocument/2006/relationships/slide" Target="slides/slide17.xml"/><Relationship Id="rId68" Type="http://schemas.openxmlformats.org/officeDocument/2006/relationships/font" Target="fonts/FiraSansExtraCondensed-boldItalic.fntdata"/><Relationship Id="rId23" Type="http://schemas.openxmlformats.org/officeDocument/2006/relationships/slide" Target="slides/slide16.xml"/><Relationship Id="rId67" Type="http://schemas.openxmlformats.org/officeDocument/2006/relationships/font" Target="fonts/FiraSansExtraCondensed-italic.fntdata"/><Relationship Id="rId60" Type="http://schemas.openxmlformats.org/officeDocument/2006/relationships/font" Target="fonts/FiraSans-italic.fntdata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69" Type="http://schemas.openxmlformats.org/officeDocument/2006/relationships/font" Target="fonts/FiraSansExtraCondensedSemiBold-regular.fntdata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font" Target="fonts/RobotoMedium-bold.fntdata"/><Relationship Id="rId50" Type="http://schemas.openxmlformats.org/officeDocument/2006/relationships/font" Target="fonts/RobotoMedium-regular.fntdata"/><Relationship Id="rId53" Type="http://schemas.openxmlformats.org/officeDocument/2006/relationships/font" Target="fonts/RobotoMedium-boldItalic.fntdata"/><Relationship Id="rId52" Type="http://schemas.openxmlformats.org/officeDocument/2006/relationships/font" Target="fonts/RobotoMedium-italic.fntdata"/><Relationship Id="rId11" Type="http://schemas.openxmlformats.org/officeDocument/2006/relationships/slide" Target="slides/slide4.xml"/><Relationship Id="rId55" Type="http://schemas.openxmlformats.org/officeDocument/2006/relationships/font" Target="fonts/FiraSansExtraCondensedMedium-bold.fntdata"/><Relationship Id="rId10" Type="http://schemas.openxmlformats.org/officeDocument/2006/relationships/slide" Target="slides/slide3.xml"/><Relationship Id="rId54" Type="http://schemas.openxmlformats.org/officeDocument/2006/relationships/font" Target="fonts/FiraSansExtraCondensedMedium-regular.fntdata"/><Relationship Id="rId13" Type="http://schemas.openxmlformats.org/officeDocument/2006/relationships/slide" Target="slides/slide6.xml"/><Relationship Id="rId57" Type="http://schemas.openxmlformats.org/officeDocument/2006/relationships/font" Target="fonts/FiraSansExtraCondensedMedium-boldItalic.fntdata"/><Relationship Id="rId12" Type="http://schemas.openxmlformats.org/officeDocument/2006/relationships/slide" Target="slides/slide5.xml"/><Relationship Id="rId56" Type="http://schemas.openxmlformats.org/officeDocument/2006/relationships/font" Target="fonts/FiraSansExtraCondensedMedium-italic.fntdata"/><Relationship Id="rId15" Type="http://schemas.openxmlformats.org/officeDocument/2006/relationships/slide" Target="slides/slide8.xml"/><Relationship Id="rId59" Type="http://schemas.openxmlformats.org/officeDocument/2006/relationships/font" Target="fonts/FiraSans-bold.fntdata"/><Relationship Id="rId14" Type="http://schemas.openxmlformats.org/officeDocument/2006/relationships/slide" Target="slides/slide7.xml"/><Relationship Id="rId58" Type="http://schemas.openxmlformats.org/officeDocument/2006/relationships/font" Target="fonts/FiraSans-regular.fntdata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SLIDES_API280629972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SLIDES_API280629972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9db4af533f_0_2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" name="Google Shape;612;g9db4af533f_0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9db4af533f_0_3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Google Shape;655;g9db4af533f_0_3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53b21bfc89_0_14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53b21bfc89_0_14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4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53b21bfc89_0_17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6" name="Google Shape;796;g53b21bfc89_0_17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g9db4af533f_0_13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2" name="Google Shape;802;g9db4af533f_0_13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g9f81bbf2af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3" name="Google Shape;883;g9f81bbf2af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6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g9db4af533f_0_15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8" name="Google Shape;958;g9db4af533f_0_15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5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g53b21bfc8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7" name="Google Shape;1037;g53b21bfc8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5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Google Shape;1116;g9f81bbf2af_0_5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7" name="Google Shape;1117;g9f81bbf2af_0_5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3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g53b21bfc89_0_19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5" name="Google Shape;1185;g53b21bfc89_0_19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SLIDES_API28062997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SLIDES_API28062997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9" name="Shape 1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" name="Google Shape;1190;g53b21bfc89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1" name="Google Shape;1191;g53b21bfc89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7" name="Shape 1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Google Shape;1278;g53b21bfc89_0_1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9" name="Google Shape;1279;g53b21bfc89_0_1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8" name="Shape 1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" name="Google Shape;1389;g53b21bfc89_0_3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0" name="Google Shape;1390;g53b21bfc89_0_3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2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g53b21bfc89_0_4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4" name="Google Shape;1444;g53b21bfc89_0_4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3" name="Shape 1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4" name="Google Shape;1514;g53b21bfc89_0_9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5" name="Google Shape;1515;g53b21bfc89_0_9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6" name="Shape 1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" name="Google Shape;1587;g53b21bfc89_0_7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8" name="Google Shape;1588;g53b21bfc89_0_7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2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g53b21bfc89_0_8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4" name="Google Shape;1614;g53b21bfc89_0_8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3" name="Shape 1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4" name="Google Shape;1644;g53b21bfc89_0_17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5" name="Google Shape;1645;g53b21bfc89_0_17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1" name="Shape 1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" name="Google Shape;1652;g9f81bbf2a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3" name="Google Shape;1653;g9f81bbf2a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2" name="Shape 1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3" name="Google Shape;1713;g53b21bfc89_0_19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4" name="Google Shape;1714;g53b21bfc89_0_19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96c5e74a8e_0_90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96c5e74a8e_0_90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4" name="Shape 1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5" name="Google Shape;1805;g53b21bfc89_0_2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6" name="Google Shape;1806;g53b21bfc89_0_2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8" name="Shape 1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9" name="Google Shape;1869;g9f7d715152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0" name="Google Shape;1870;g9f7d715152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1" name="Shape 1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2" name="Google Shape;1992;g9f81bbf2af_0_2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3" name="Google Shape;1993;g9f81bbf2af_0_2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4" name="Shape 2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5" name="Google Shape;2135;g94273017a2_1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6" name="Google Shape;2136;g94273017a2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1" name="Shape 2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2" name="Google Shape;2142;g94273017a2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3" name="Google Shape;2143;g94273017a2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9db4af533f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9db4af533f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9db4af533f_0_5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9db4af533f_0_5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53b21bfc89_0_18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53b21bfc89_0_18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9db4af533f_0_4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9db4af533f_0_4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9f81bbf2af_0_4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9f81bbf2af_0_4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9db4af533f_0_8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9db4af533f_0_8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457200" y="411475"/>
            <a:ext cx="8229600" cy="73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45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5841300" y="1167850"/>
            <a:ext cx="2845500" cy="104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9" name="Google Shape;59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2" name="Google Shape;62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6" name="Google Shape;66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7" name="Google Shape;67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 txBox="1"/>
          <p:nvPr>
            <p:ph type="title"/>
          </p:nvPr>
        </p:nvSpPr>
        <p:spPr>
          <a:xfrm>
            <a:off x="457200" y="411475"/>
            <a:ext cx="8229600" cy="48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3" name="Google Shape;73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4" name="Google Shape;74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7" name="Google Shape;77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1" name="Google Shape;81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2" name="Google Shape;82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3" name="Google Shape;83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6" name="Google Shape;86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9" name="Google Shape;89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0" name="Google Shape;90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b="1" sz="2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b="1" sz="2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b="1" sz="2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b="1" sz="2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b="1" sz="2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b="1" sz="2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b="1" sz="2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b="1" sz="2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b="1" sz="2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8">
          <p15:clr>
            <a:srgbClr val="EA4335"/>
          </p15:clr>
        </p15:guide>
        <p15:guide id="2" pos="5472">
          <p15:clr>
            <a:srgbClr val="EA4335"/>
          </p15:clr>
        </p15:guide>
        <p15:guide id="3" orient="horz" pos="259">
          <p15:clr>
            <a:srgbClr val="EA4335"/>
          </p15:clr>
        </p15:guide>
        <p15:guide id="4" orient="horz" pos="2981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0E2A47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5"/>
          <p:cNvSpPr txBox="1"/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/>
        </p:txBody>
      </p:sp>
      <p:sp>
        <p:nvSpPr>
          <p:cNvPr id="95" name="Google Shape;95;p25"/>
          <p:cNvSpPr txBox="1"/>
          <p:nvPr>
            <p:ph idx="1" type="body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84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84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84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2984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984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984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984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bit.ly/2PfT4lq" TargetMode="External"/><Relationship Id="rId4" Type="http://schemas.openxmlformats.org/officeDocument/2006/relationships/hyperlink" Target="http://bit.ly/33VAFh3" TargetMode="External"/><Relationship Id="rId5" Type="http://schemas.openxmlformats.org/officeDocument/2006/relationships/hyperlink" Target="http://bit.ly/30B07Gq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bit.ly/2PfT4lq" TargetMode="External"/><Relationship Id="rId4" Type="http://schemas.openxmlformats.org/officeDocument/2006/relationships/hyperlink" Target="http://bit.ly/33VAFh3" TargetMode="External"/><Relationship Id="rId5" Type="http://schemas.openxmlformats.org/officeDocument/2006/relationships/hyperlink" Target="http://bit.ly/30B07Gq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3.xml"/><Relationship Id="rId3" Type="http://schemas.openxmlformats.org/officeDocument/2006/relationships/hyperlink" Target="http://bit.ly/2PfT4lq" TargetMode="External"/><Relationship Id="rId4" Type="http://schemas.openxmlformats.org/officeDocument/2006/relationships/hyperlink" Target="https://bit.ly/2AB5gGa" TargetMode="External"/><Relationship Id="rId5" Type="http://schemas.openxmlformats.org/officeDocument/2006/relationships/hyperlink" Target="http://bit.ly/33VAFh3" TargetMode="External"/><Relationship Id="rId6" Type="http://schemas.openxmlformats.org/officeDocument/2006/relationships/hyperlink" Target="http://bit.ly/30B07Gq" TargetMode="Externa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4.xml"/><Relationship Id="rId3" Type="http://schemas.openxmlformats.org/officeDocument/2006/relationships/hyperlink" Target="https://bit.ly/2ZjL1pd" TargetMode="External"/><Relationship Id="rId4" Type="http://schemas.openxmlformats.org/officeDocument/2006/relationships/hyperlink" Target="https://bit.ly/2ZjL1pd" TargetMode="External"/><Relationship Id="rId5" Type="http://schemas.openxmlformats.org/officeDocument/2006/relationships/hyperlink" Target="http://bit.ly/30B07Gq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E2A47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7"/>
          <p:cNvSpPr txBox="1"/>
          <p:nvPr>
            <p:ph idx="4294967295" type="title"/>
          </p:nvPr>
        </p:nvSpPr>
        <p:spPr>
          <a:xfrm>
            <a:off x="1048350" y="323850"/>
            <a:ext cx="70473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Instructions for use (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free users)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7"/>
          <p:cNvSpPr txBox="1"/>
          <p:nvPr>
            <p:ph idx="4294967295" type="body"/>
          </p:nvPr>
        </p:nvSpPr>
        <p:spPr>
          <a:xfrm>
            <a:off x="1048350" y="690275"/>
            <a:ext cx="7047300" cy="4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 order to use this template, you must credit </a:t>
            </a:r>
            <a:r>
              <a:rPr b="1" lang="en" sz="1000" u="sng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b="1" lang="en" u="sng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lidesgo</a:t>
            </a:r>
            <a:r>
              <a:rPr lang="en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by keeping the Thanks slide.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</a:rPr>
              <a:t>You are allowed to:</a:t>
            </a:r>
            <a:endParaRPr b="1" sz="1000">
              <a:solidFill>
                <a:srgbClr val="869FB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Modify this template.</a:t>
            </a: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 it for both personal and commercial purposes.</a:t>
            </a: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</a:rPr>
              <a:t>You are not allowed to:</a:t>
            </a:r>
            <a:endParaRPr b="1" sz="1000">
              <a:solidFill>
                <a:srgbClr val="869FB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Sublicense, sell or rent any of Slidesgo Content (or a modified version of Slidesgo Content).</a:t>
            </a: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Distribute this Slidesgo Template (or a modified version of this Slidesgo Template) or include it in a database or in any other product or service that offers downloadable images, icons or presentations that may be subject to distribution or resale.</a:t>
            </a: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 any of the elements that are part of this Slidesgo Template in an isolated and separated way from this Template.</a:t>
            </a: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Delete the “Thanks” or “Credits” slide.</a:t>
            </a: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Register any of the elements that are part of this template as a trademark or logo, or register it as a work in an intellectual property registry or similar.</a:t>
            </a: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7"/>
          <p:cNvSpPr txBox="1"/>
          <p:nvPr/>
        </p:nvSpPr>
        <p:spPr>
          <a:xfrm>
            <a:off x="1048350" y="4314290"/>
            <a:ext cx="7047300" cy="4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</a:rPr>
              <a:t>For more information about editing slides, please </a:t>
            </a:r>
            <a:r>
              <a:rPr lang="en" sz="900">
                <a:solidFill>
                  <a:srgbClr val="FFFFFF"/>
                </a:solidFill>
              </a:rPr>
              <a:t>read </a:t>
            </a:r>
            <a:r>
              <a:rPr lang="en" sz="1000">
                <a:solidFill>
                  <a:srgbClr val="FFFFFF"/>
                </a:solidFill>
              </a:rPr>
              <a:t>our FAQs or visit Slidesgo School:</a:t>
            </a:r>
            <a:endParaRPr sz="10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rgbClr val="869FB2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https://slidesgo.com/faqs</a:t>
            </a:r>
            <a:r>
              <a:rPr lang="en" sz="1200">
                <a:solidFill>
                  <a:srgbClr val="FFFFFF"/>
                </a:solidFill>
              </a:rPr>
              <a:t> </a:t>
            </a:r>
            <a:r>
              <a:rPr lang="en" sz="1000">
                <a:solidFill>
                  <a:srgbClr val="FFFFFF"/>
                </a:solidFill>
              </a:rPr>
              <a:t>and</a:t>
            </a:r>
            <a:r>
              <a:rPr lang="en" sz="1200">
                <a:solidFill>
                  <a:srgbClr val="FFFFFF"/>
                </a:solidFill>
              </a:rPr>
              <a:t> </a:t>
            </a:r>
            <a:r>
              <a:rPr lang="en" sz="1000" u="sng">
                <a:solidFill>
                  <a:srgbClr val="869FB2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https://slidesgo.com/slidesgo-school</a:t>
            </a:r>
            <a:endParaRPr sz="1000" u="sng">
              <a:solidFill>
                <a:srgbClr val="869FB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36"/>
          <p:cNvSpPr txBox="1"/>
          <p:nvPr>
            <p:ph type="title"/>
          </p:nvPr>
        </p:nvSpPr>
        <p:spPr>
          <a:xfrm>
            <a:off x="457200" y="411475"/>
            <a:ext cx="8229600" cy="48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December 2020 Monthly Planner</a:t>
            </a:r>
            <a:endParaRPr/>
          </a:p>
        </p:txBody>
      </p:sp>
      <p:sp>
        <p:nvSpPr>
          <p:cNvPr id="615" name="Google Shape;615;p36"/>
          <p:cNvSpPr/>
          <p:nvPr/>
        </p:nvSpPr>
        <p:spPr>
          <a:xfrm>
            <a:off x="492777" y="1168825"/>
            <a:ext cx="2041703" cy="461517"/>
          </a:xfrm>
          <a:custGeom>
            <a:rect b="b" l="l" r="r" t="t"/>
            <a:pathLst>
              <a:path extrusionOk="0" h="10642" w="50735">
                <a:moveTo>
                  <a:pt x="3547" y="1"/>
                </a:moveTo>
                <a:cubicBezTo>
                  <a:pt x="1584" y="1"/>
                  <a:pt x="0" y="1584"/>
                  <a:pt x="0" y="3548"/>
                </a:cubicBezTo>
                <a:lnTo>
                  <a:pt x="0" y="10641"/>
                </a:lnTo>
                <a:lnTo>
                  <a:pt x="50734" y="10641"/>
                </a:lnTo>
                <a:lnTo>
                  <a:pt x="50734" y="3548"/>
                </a:lnTo>
                <a:cubicBezTo>
                  <a:pt x="50734" y="1584"/>
                  <a:pt x="49119" y="1"/>
                  <a:pt x="4715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Events</a:t>
            </a:r>
            <a:endParaRPr sz="180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616" name="Google Shape;616;p36"/>
          <p:cNvSpPr/>
          <p:nvPr/>
        </p:nvSpPr>
        <p:spPr>
          <a:xfrm>
            <a:off x="5558541" y="1168900"/>
            <a:ext cx="1512618" cy="461529"/>
          </a:xfrm>
          <a:custGeom>
            <a:rect b="b" l="l" r="r" t="t"/>
            <a:pathLst>
              <a:path extrusionOk="0" h="13840" w="49975">
                <a:moveTo>
                  <a:pt x="3548" y="1"/>
                </a:moveTo>
                <a:cubicBezTo>
                  <a:pt x="1584" y="1"/>
                  <a:pt x="1" y="1584"/>
                  <a:pt x="1" y="3548"/>
                </a:cubicBezTo>
                <a:lnTo>
                  <a:pt x="1" y="13840"/>
                </a:lnTo>
                <a:lnTo>
                  <a:pt x="49975" y="13840"/>
                </a:lnTo>
                <a:lnTo>
                  <a:pt x="49975" y="3548"/>
                </a:lnTo>
                <a:cubicBezTo>
                  <a:pt x="49975" y="1584"/>
                  <a:pt x="48359" y="1"/>
                  <a:pt x="4639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Week 3</a:t>
            </a:r>
            <a:endParaRPr sz="18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617" name="Google Shape;617;p36"/>
          <p:cNvSpPr/>
          <p:nvPr/>
        </p:nvSpPr>
        <p:spPr>
          <a:xfrm>
            <a:off x="7071100" y="1168900"/>
            <a:ext cx="1511650" cy="461529"/>
          </a:xfrm>
          <a:custGeom>
            <a:rect b="b" l="l" r="r" t="t"/>
            <a:pathLst>
              <a:path extrusionOk="0" h="13840" w="49943">
                <a:moveTo>
                  <a:pt x="3547" y="1"/>
                </a:moveTo>
                <a:cubicBezTo>
                  <a:pt x="1584" y="1"/>
                  <a:pt x="1" y="1584"/>
                  <a:pt x="1" y="3548"/>
                </a:cubicBezTo>
                <a:lnTo>
                  <a:pt x="1" y="13840"/>
                </a:lnTo>
                <a:lnTo>
                  <a:pt x="49943" y="13840"/>
                </a:lnTo>
                <a:lnTo>
                  <a:pt x="49943" y="3548"/>
                </a:lnTo>
                <a:cubicBezTo>
                  <a:pt x="49943" y="1584"/>
                  <a:pt x="48359" y="1"/>
                  <a:pt x="463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Week 4</a:t>
            </a:r>
            <a:endParaRPr sz="18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618" name="Google Shape;618;p36"/>
          <p:cNvSpPr/>
          <p:nvPr/>
        </p:nvSpPr>
        <p:spPr>
          <a:xfrm>
            <a:off x="2534400" y="1168900"/>
            <a:ext cx="1512618" cy="461529"/>
          </a:xfrm>
          <a:custGeom>
            <a:rect b="b" l="l" r="r" t="t"/>
            <a:pathLst>
              <a:path extrusionOk="0" h="13840" w="49975">
                <a:moveTo>
                  <a:pt x="3579" y="1"/>
                </a:moveTo>
                <a:cubicBezTo>
                  <a:pt x="1616" y="1"/>
                  <a:pt x="1" y="1584"/>
                  <a:pt x="1" y="3548"/>
                </a:cubicBezTo>
                <a:lnTo>
                  <a:pt x="1" y="13840"/>
                </a:lnTo>
                <a:lnTo>
                  <a:pt x="49975" y="13840"/>
                </a:lnTo>
                <a:lnTo>
                  <a:pt x="49975" y="3548"/>
                </a:lnTo>
                <a:cubicBezTo>
                  <a:pt x="49975" y="1584"/>
                  <a:pt x="48391" y="1"/>
                  <a:pt x="4642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Week 1</a:t>
            </a:r>
            <a:endParaRPr sz="18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619" name="Google Shape;619;p36"/>
          <p:cNvSpPr/>
          <p:nvPr/>
        </p:nvSpPr>
        <p:spPr>
          <a:xfrm>
            <a:off x="4046965" y="1168900"/>
            <a:ext cx="1511650" cy="461529"/>
          </a:xfrm>
          <a:custGeom>
            <a:rect b="b" l="l" r="r" t="t"/>
            <a:pathLst>
              <a:path extrusionOk="0" h="13840" w="49943">
                <a:moveTo>
                  <a:pt x="3548" y="1"/>
                </a:moveTo>
                <a:cubicBezTo>
                  <a:pt x="1584" y="1"/>
                  <a:pt x="1" y="1584"/>
                  <a:pt x="1" y="3548"/>
                </a:cubicBezTo>
                <a:lnTo>
                  <a:pt x="1" y="13840"/>
                </a:lnTo>
                <a:lnTo>
                  <a:pt x="49943" y="13840"/>
                </a:lnTo>
                <a:lnTo>
                  <a:pt x="49943" y="3548"/>
                </a:lnTo>
                <a:cubicBezTo>
                  <a:pt x="49943" y="1584"/>
                  <a:pt x="48359" y="1"/>
                  <a:pt x="4639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Week 2</a:t>
            </a:r>
            <a:endParaRPr sz="18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620" name="Google Shape;620;p36"/>
          <p:cNvSpPr/>
          <p:nvPr/>
        </p:nvSpPr>
        <p:spPr>
          <a:xfrm>
            <a:off x="2534400" y="1630451"/>
            <a:ext cx="1512618" cy="3101494"/>
          </a:xfrm>
          <a:custGeom>
            <a:rect b="b" l="l" r="r" t="t"/>
            <a:pathLst>
              <a:path extrusionOk="0" h="96148" w="49975">
                <a:moveTo>
                  <a:pt x="1" y="0"/>
                </a:moveTo>
                <a:lnTo>
                  <a:pt x="1" y="96147"/>
                </a:lnTo>
                <a:lnTo>
                  <a:pt x="49975" y="96147"/>
                </a:lnTo>
                <a:lnTo>
                  <a:pt x="4997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1" name="Google Shape;621;p36"/>
          <p:cNvSpPr/>
          <p:nvPr/>
        </p:nvSpPr>
        <p:spPr>
          <a:xfrm>
            <a:off x="5558545" y="1630451"/>
            <a:ext cx="1511650" cy="3101494"/>
          </a:xfrm>
          <a:custGeom>
            <a:rect b="b" l="l" r="r" t="t"/>
            <a:pathLst>
              <a:path extrusionOk="0" h="96148" w="49943">
                <a:moveTo>
                  <a:pt x="1" y="0"/>
                </a:moveTo>
                <a:lnTo>
                  <a:pt x="1" y="96147"/>
                </a:lnTo>
                <a:lnTo>
                  <a:pt x="49943" y="96147"/>
                </a:lnTo>
                <a:lnTo>
                  <a:pt x="4994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2" name="Google Shape;622;p36"/>
          <p:cNvSpPr txBox="1"/>
          <p:nvPr/>
        </p:nvSpPr>
        <p:spPr>
          <a:xfrm>
            <a:off x="643025" y="1664525"/>
            <a:ext cx="1741200" cy="46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 is the second planet from the Sun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3" name="Google Shape;623;p36"/>
          <p:cNvSpPr txBox="1"/>
          <p:nvPr/>
        </p:nvSpPr>
        <p:spPr>
          <a:xfrm>
            <a:off x="643025" y="2186625"/>
            <a:ext cx="1741200" cy="46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Earth is the third planet from the Sun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4" name="Google Shape;624;p36"/>
          <p:cNvSpPr txBox="1"/>
          <p:nvPr/>
        </p:nvSpPr>
        <p:spPr>
          <a:xfrm>
            <a:off x="643025" y="2701000"/>
            <a:ext cx="1741200" cy="46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Despite being red, Mars is actually cold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5" name="Google Shape;625;p36"/>
          <p:cNvSpPr txBox="1"/>
          <p:nvPr/>
        </p:nvSpPr>
        <p:spPr>
          <a:xfrm>
            <a:off x="643025" y="3215400"/>
            <a:ext cx="1741200" cy="46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Neptune is the farthest planet from the Sun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6" name="Google Shape;626;p36"/>
          <p:cNvSpPr txBox="1"/>
          <p:nvPr/>
        </p:nvSpPr>
        <p:spPr>
          <a:xfrm>
            <a:off x="643025" y="3729787"/>
            <a:ext cx="1741200" cy="46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 is the biggest planet of them all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7" name="Google Shape;627;p36"/>
          <p:cNvSpPr txBox="1"/>
          <p:nvPr/>
        </p:nvSpPr>
        <p:spPr>
          <a:xfrm>
            <a:off x="643025" y="4244175"/>
            <a:ext cx="1741200" cy="46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Saturn is a gas giant and has several rings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28" name="Google Shape;628;p36"/>
          <p:cNvCxnSpPr/>
          <p:nvPr/>
        </p:nvCxnSpPr>
        <p:spPr>
          <a:xfrm>
            <a:off x="496488" y="4732063"/>
            <a:ext cx="81435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629" name="Google Shape;629;p36"/>
          <p:cNvCxnSpPr/>
          <p:nvPr/>
        </p:nvCxnSpPr>
        <p:spPr>
          <a:xfrm>
            <a:off x="496488" y="4214475"/>
            <a:ext cx="81435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630" name="Google Shape;630;p36"/>
          <p:cNvCxnSpPr/>
          <p:nvPr/>
        </p:nvCxnSpPr>
        <p:spPr>
          <a:xfrm>
            <a:off x="496488" y="3703938"/>
            <a:ext cx="81435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631" name="Google Shape;631;p36"/>
          <p:cNvCxnSpPr/>
          <p:nvPr/>
        </p:nvCxnSpPr>
        <p:spPr>
          <a:xfrm>
            <a:off x="496488" y="3194625"/>
            <a:ext cx="81435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632" name="Google Shape;632;p36"/>
          <p:cNvCxnSpPr/>
          <p:nvPr/>
        </p:nvCxnSpPr>
        <p:spPr>
          <a:xfrm>
            <a:off x="496488" y="2666663"/>
            <a:ext cx="81435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633" name="Google Shape;633;p36"/>
          <p:cNvCxnSpPr/>
          <p:nvPr/>
        </p:nvCxnSpPr>
        <p:spPr>
          <a:xfrm>
            <a:off x="496488" y="2162438"/>
            <a:ext cx="81435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oval"/>
            <a:tailEnd len="med" w="med" type="oval"/>
          </a:ln>
        </p:spPr>
      </p:cxnSp>
      <p:grpSp>
        <p:nvGrpSpPr>
          <p:cNvPr id="634" name="Google Shape;634;p36"/>
          <p:cNvGrpSpPr/>
          <p:nvPr/>
        </p:nvGrpSpPr>
        <p:grpSpPr>
          <a:xfrm>
            <a:off x="4618706" y="2230845"/>
            <a:ext cx="368157" cy="367434"/>
            <a:chOff x="-60254550" y="3367325"/>
            <a:chExt cx="318200" cy="317575"/>
          </a:xfrm>
        </p:grpSpPr>
        <p:sp>
          <p:nvSpPr>
            <p:cNvPr id="635" name="Google Shape;635;p36"/>
            <p:cNvSpPr/>
            <p:nvPr/>
          </p:nvSpPr>
          <p:spPr>
            <a:xfrm>
              <a:off x="-60219125" y="3367325"/>
              <a:ext cx="51225" cy="103575"/>
            </a:xfrm>
            <a:custGeom>
              <a:rect b="b" l="l" r="r" t="t"/>
              <a:pathLst>
                <a:path extrusionOk="0" h="4143" w="2049">
                  <a:moveTo>
                    <a:pt x="1051" y="0"/>
                  </a:moveTo>
                  <a:cubicBezTo>
                    <a:pt x="935" y="0"/>
                    <a:pt x="815" y="57"/>
                    <a:pt x="725" y="164"/>
                  </a:cubicBezTo>
                  <a:cubicBezTo>
                    <a:pt x="568" y="290"/>
                    <a:pt x="568" y="573"/>
                    <a:pt x="757" y="731"/>
                  </a:cubicBezTo>
                  <a:cubicBezTo>
                    <a:pt x="1103" y="1046"/>
                    <a:pt x="1103" y="1456"/>
                    <a:pt x="757" y="1771"/>
                  </a:cubicBezTo>
                  <a:cubicBezTo>
                    <a:pt x="32" y="2401"/>
                    <a:pt x="1" y="3377"/>
                    <a:pt x="757" y="4039"/>
                  </a:cubicBezTo>
                  <a:cubicBezTo>
                    <a:pt x="828" y="4110"/>
                    <a:pt x="924" y="4143"/>
                    <a:pt x="1023" y="4143"/>
                  </a:cubicBezTo>
                  <a:cubicBezTo>
                    <a:pt x="1144" y="4143"/>
                    <a:pt x="1269" y="4094"/>
                    <a:pt x="1356" y="4007"/>
                  </a:cubicBezTo>
                  <a:cubicBezTo>
                    <a:pt x="1513" y="3850"/>
                    <a:pt x="1513" y="3566"/>
                    <a:pt x="1292" y="3409"/>
                  </a:cubicBezTo>
                  <a:cubicBezTo>
                    <a:pt x="946" y="3094"/>
                    <a:pt x="946" y="2716"/>
                    <a:pt x="1292" y="2401"/>
                  </a:cubicBezTo>
                  <a:cubicBezTo>
                    <a:pt x="2017" y="1771"/>
                    <a:pt x="2049" y="762"/>
                    <a:pt x="1292" y="101"/>
                  </a:cubicBezTo>
                  <a:cubicBezTo>
                    <a:pt x="1224" y="33"/>
                    <a:pt x="1139" y="0"/>
                    <a:pt x="10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36"/>
            <p:cNvSpPr/>
            <p:nvPr/>
          </p:nvSpPr>
          <p:spPr>
            <a:xfrm>
              <a:off x="-60156900" y="3367325"/>
              <a:ext cx="51225" cy="103575"/>
            </a:xfrm>
            <a:custGeom>
              <a:rect b="b" l="l" r="r" t="t"/>
              <a:pathLst>
                <a:path extrusionOk="0" h="4143" w="2049">
                  <a:moveTo>
                    <a:pt x="1038" y="0"/>
                  </a:moveTo>
                  <a:cubicBezTo>
                    <a:pt x="913" y="0"/>
                    <a:pt x="783" y="57"/>
                    <a:pt x="694" y="164"/>
                  </a:cubicBezTo>
                  <a:cubicBezTo>
                    <a:pt x="536" y="290"/>
                    <a:pt x="536" y="573"/>
                    <a:pt x="757" y="731"/>
                  </a:cubicBezTo>
                  <a:cubicBezTo>
                    <a:pt x="1103" y="1046"/>
                    <a:pt x="1103" y="1456"/>
                    <a:pt x="757" y="1771"/>
                  </a:cubicBezTo>
                  <a:cubicBezTo>
                    <a:pt x="32" y="2401"/>
                    <a:pt x="1" y="3377"/>
                    <a:pt x="757" y="4039"/>
                  </a:cubicBezTo>
                  <a:cubicBezTo>
                    <a:pt x="828" y="4110"/>
                    <a:pt x="918" y="4143"/>
                    <a:pt x="1010" y="4143"/>
                  </a:cubicBezTo>
                  <a:cubicBezTo>
                    <a:pt x="1122" y="4143"/>
                    <a:pt x="1237" y="4094"/>
                    <a:pt x="1324" y="4007"/>
                  </a:cubicBezTo>
                  <a:cubicBezTo>
                    <a:pt x="1481" y="3850"/>
                    <a:pt x="1481" y="3566"/>
                    <a:pt x="1292" y="3409"/>
                  </a:cubicBezTo>
                  <a:cubicBezTo>
                    <a:pt x="946" y="3094"/>
                    <a:pt x="946" y="2716"/>
                    <a:pt x="1292" y="2401"/>
                  </a:cubicBezTo>
                  <a:cubicBezTo>
                    <a:pt x="2017" y="1771"/>
                    <a:pt x="2049" y="762"/>
                    <a:pt x="1292" y="101"/>
                  </a:cubicBezTo>
                  <a:cubicBezTo>
                    <a:pt x="1224" y="33"/>
                    <a:pt x="1133" y="0"/>
                    <a:pt x="10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36"/>
            <p:cNvSpPr/>
            <p:nvPr/>
          </p:nvSpPr>
          <p:spPr>
            <a:xfrm>
              <a:off x="-60094675" y="3367325"/>
              <a:ext cx="51225" cy="103575"/>
            </a:xfrm>
            <a:custGeom>
              <a:rect b="b" l="l" r="r" t="t"/>
              <a:pathLst>
                <a:path extrusionOk="0" h="4143" w="2049">
                  <a:moveTo>
                    <a:pt x="1038" y="0"/>
                  </a:moveTo>
                  <a:cubicBezTo>
                    <a:pt x="913" y="0"/>
                    <a:pt x="783" y="57"/>
                    <a:pt x="694" y="164"/>
                  </a:cubicBezTo>
                  <a:cubicBezTo>
                    <a:pt x="536" y="290"/>
                    <a:pt x="536" y="573"/>
                    <a:pt x="725" y="731"/>
                  </a:cubicBezTo>
                  <a:cubicBezTo>
                    <a:pt x="1103" y="1046"/>
                    <a:pt x="1103" y="1456"/>
                    <a:pt x="725" y="1771"/>
                  </a:cubicBezTo>
                  <a:cubicBezTo>
                    <a:pt x="32" y="2401"/>
                    <a:pt x="1" y="3377"/>
                    <a:pt x="725" y="4039"/>
                  </a:cubicBezTo>
                  <a:cubicBezTo>
                    <a:pt x="796" y="4110"/>
                    <a:pt x="893" y="4143"/>
                    <a:pt x="992" y="4143"/>
                  </a:cubicBezTo>
                  <a:cubicBezTo>
                    <a:pt x="1113" y="4143"/>
                    <a:pt x="1237" y="4094"/>
                    <a:pt x="1324" y="4007"/>
                  </a:cubicBezTo>
                  <a:cubicBezTo>
                    <a:pt x="1481" y="3850"/>
                    <a:pt x="1481" y="3566"/>
                    <a:pt x="1292" y="3409"/>
                  </a:cubicBezTo>
                  <a:cubicBezTo>
                    <a:pt x="946" y="3094"/>
                    <a:pt x="946" y="2716"/>
                    <a:pt x="1292" y="2401"/>
                  </a:cubicBezTo>
                  <a:cubicBezTo>
                    <a:pt x="1985" y="1771"/>
                    <a:pt x="2048" y="762"/>
                    <a:pt x="1292" y="101"/>
                  </a:cubicBezTo>
                  <a:cubicBezTo>
                    <a:pt x="1224" y="33"/>
                    <a:pt x="1133" y="0"/>
                    <a:pt x="10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36"/>
            <p:cNvSpPr/>
            <p:nvPr/>
          </p:nvSpPr>
          <p:spPr>
            <a:xfrm>
              <a:off x="-60254550" y="3478525"/>
              <a:ext cx="318200" cy="206375"/>
            </a:xfrm>
            <a:custGeom>
              <a:rect b="b" l="l" r="r" t="t"/>
              <a:pathLst>
                <a:path extrusionOk="0" h="8255" w="12728">
                  <a:moveTo>
                    <a:pt x="10428" y="1607"/>
                  </a:moveTo>
                  <a:cubicBezTo>
                    <a:pt x="11184" y="1607"/>
                    <a:pt x="11814" y="2237"/>
                    <a:pt x="11814" y="2994"/>
                  </a:cubicBezTo>
                  <a:cubicBezTo>
                    <a:pt x="11814" y="3718"/>
                    <a:pt x="11184" y="4380"/>
                    <a:pt x="10428" y="4380"/>
                  </a:cubicBezTo>
                  <a:lnTo>
                    <a:pt x="9767" y="4380"/>
                  </a:lnTo>
                  <a:cubicBezTo>
                    <a:pt x="9861" y="4002"/>
                    <a:pt x="9893" y="3655"/>
                    <a:pt x="9893" y="3246"/>
                  </a:cubicBezTo>
                  <a:lnTo>
                    <a:pt x="9893" y="1607"/>
                  </a:lnTo>
                  <a:close/>
                  <a:moveTo>
                    <a:pt x="410" y="1"/>
                  </a:moveTo>
                  <a:cubicBezTo>
                    <a:pt x="158" y="1"/>
                    <a:pt x="0" y="190"/>
                    <a:pt x="0" y="379"/>
                  </a:cubicBezTo>
                  <a:lnTo>
                    <a:pt x="0" y="3309"/>
                  </a:lnTo>
                  <a:cubicBezTo>
                    <a:pt x="0" y="5041"/>
                    <a:pt x="882" y="6522"/>
                    <a:pt x="2237" y="7436"/>
                  </a:cubicBezTo>
                  <a:lnTo>
                    <a:pt x="441" y="7436"/>
                  </a:lnTo>
                  <a:cubicBezTo>
                    <a:pt x="189" y="7436"/>
                    <a:pt x="32" y="7625"/>
                    <a:pt x="32" y="7845"/>
                  </a:cubicBezTo>
                  <a:cubicBezTo>
                    <a:pt x="32" y="8066"/>
                    <a:pt x="252" y="8255"/>
                    <a:pt x="441" y="8255"/>
                  </a:cubicBezTo>
                  <a:lnTo>
                    <a:pt x="9546" y="8255"/>
                  </a:lnTo>
                  <a:cubicBezTo>
                    <a:pt x="9767" y="8255"/>
                    <a:pt x="9924" y="8066"/>
                    <a:pt x="9924" y="7845"/>
                  </a:cubicBezTo>
                  <a:cubicBezTo>
                    <a:pt x="9924" y="7593"/>
                    <a:pt x="9735" y="7436"/>
                    <a:pt x="9546" y="7436"/>
                  </a:cubicBezTo>
                  <a:lnTo>
                    <a:pt x="7719" y="7436"/>
                  </a:lnTo>
                  <a:cubicBezTo>
                    <a:pt x="8538" y="6900"/>
                    <a:pt x="9168" y="6144"/>
                    <a:pt x="9578" y="5230"/>
                  </a:cubicBezTo>
                  <a:lnTo>
                    <a:pt x="10523" y="5230"/>
                  </a:lnTo>
                  <a:cubicBezTo>
                    <a:pt x="11751" y="5230"/>
                    <a:pt x="12728" y="4254"/>
                    <a:pt x="12728" y="3025"/>
                  </a:cubicBezTo>
                  <a:cubicBezTo>
                    <a:pt x="12728" y="1796"/>
                    <a:pt x="11657" y="788"/>
                    <a:pt x="10428" y="788"/>
                  </a:cubicBezTo>
                  <a:lnTo>
                    <a:pt x="9893" y="788"/>
                  </a:lnTo>
                  <a:lnTo>
                    <a:pt x="9893" y="379"/>
                  </a:lnTo>
                  <a:cubicBezTo>
                    <a:pt x="9893" y="158"/>
                    <a:pt x="9704" y="1"/>
                    <a:pt x="94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9" name="Google Shape;639;p36"/>
          <p:cNvGrpSpPr/>
          <p:nvPr/>
        </p:nvGrpSpPr>
        <p:grpSpPr>
          <a:xfrm>
            <a:off x="3113817" y="2754903"/>
            <a:ext cx="353802" cy="351497"/>
            <a:chOff x="580725" y="3617925"/>
            <a:chExt cx="299325" cy="297375"/>
          </a:xfrm>
        </p:grpSpPr>
        <p:sp>
          <p:nvSpPr>
            <p:cNvPr id="640" name="Google Shape;640;p36"/>
            <p:cNvSpPr/>
            <p:nvPr/>
          </p:nvSpPr>
          <p:spPr>
            <a:xfrm>
              <a:off x="609075" y="3662050"/>
              <a:ext cx="51225" cy="51200"/>
            </a:xfrm>
            <a:custGeom>
              <a:rect b="b" l="l" r="r" t="t"/>
              <a:pathLst>
                <a:path extrusionOk="0" h="2048" w="2049">
                  <a:moveTo>
                    <a:pt x="1041" y="0"/>
                  </a:moveTo>
                  <a:cubicBezTo>
                    <a:pt x="473" y="0"/>
                    <a:pt x="1" y="473"/>
                    <a:pt x="1" y="1040"/>
                  </a:cubicBezTo>
                  <a:cubicBezTo>
                    <a:pt x="1" y="1607"/>
                    <a:pt x="473" y="2048"/>
                    <a:pt x="1041" y="2048"/>
                  </a:cubicBezTo>
                  <a:cubicBezTo>
                    <a:pt x="1608" y="2048"/>
                    <a:pt x="2049" y="1607"/>
                    <a:pt x="2049" y="1040"/>
                  </a:cubicBezTo>
                  <a:cubicBezTo>
                    <a:pt x="2049" y="473"/>
                    <a:pt x="1608" y="0"/>
                    <a:pt x="10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41" name="Google Shape;641;p36"/>
            <p:cNvSpPr/>
            <p:nvPr/>
          </p:nvSpPr>
          <p:spPr>
            <a:xfrm>
              <a:off x="668950" y="3617925"/>
              <a:ext cx="122875" cy="104475"/>
            </a:xfrm>
            <a:custGeom>
              <a:rect b="b" l="l" r="r" t="t"/>
              <a:pathLst>
                <a:path extrusionOk="0" h="4179" w="4915">
                  <a:moveTo>
                    <a:pt x="1040" y="1"/>
                  </a:moveTo>
                  <a:cubicBezTo>
                    <a:pt x="441" y="1"/>
                    <a:pt x="0" y="473"/>
                    <a:pt x="0" y="1072"/>
                  </a:cubicBezTo>
                  <a:lnTo>
                    <a:pt x="0" y="1797"/>
                  </a:lnTo>
                  <a:cubicBezTo>
                    <a:pt x="0" y="2364"/>
                    <a:pt x="473" y="2805"/>
                    <a:pt x="1040" y="2805"/>
                  </a:cubicBezTo>
                  <a:lnTo>
                    <a:pt x="2300" y="2805"/>
                  </a:lnTo>
                  <a:lnTo>
                    <a:pt x="3592" y="4097"/>
                  </a:lnTo>
                  <a:cubicBezTo>
                    <a:pt x="3672" y="4156"/>
                    <a:pt x="3764" y="4178"/>
                    <a:pt x="3853" y="4178"/>
                  </a:cubicBezTo>
                  <a:cubicBezTo>
                    <a:pt x="3905" y="4178"/>
                    <a:pt x="3955" y="4171"/>
                    <a:pt x="4001" y="4160"/>
                  </a:cubicBezTo>
                  <a:cubicBezTo>
                    <a:pt x="4127" y="4097"/>
                    <a:pt x="4190" y="3939"/>
                    <a:pt x="4190" y="3844"/>
                  </a:cubicBezTo>
                  <a:lnTo>
                    <a:pt x="4190" y="2742"/>
                  </a:lnTo>
                  <a:cubicBezTo>
                    <a:pt x="4600" y="2584"/>
                    <a:pt x="4915" y="2206"/>
                    <a:pt x="4915" y="1734"/>
                  </a:cubicBezTo>
                  <a:lnTo>
                    <a:pt x="4915" y="1072"/>
                  </a:lnTo>
                  <a:cubicBezTo>
                    <a:pt x="4915" y="473"/>
                    <a:pt x="4411" y="1"/>
                    <a:pt x="38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42" name="Google Shape;642;p36"/>
            <p:cNvSpPr/>
            <p:nvPr/>
          </p:nvSpPr>
          <p:spPr>
            <a:xfrm>
              <a:off x="580725" y="3721900"/>
              <a:ext cx="141800" cy="192025"/>
            </a:xfrm>
            <a:custGeom>
              <a:rect b="b" l="l" r="r" t="t"/>
              <a:pathLst>
                <a:path extrusionOk="0" h="7681" w="5672">
                  <a:moveTo>
                    <a:pt x="3340" y="4506"/>
                  </a:moveTo>
                  <a:lnTo>
                    <a:pt x="3718" y="5577"/>
                  </a:lnTo>
                  <a:lnTo>
                    <a:pt x="1229" y="5577"/>
                  </a:lnTo>
                  <a:lnTo>
                    <a:pt x="1450" y="4600"/>
                  </a:lnTo>
                  <a:lnTo>
                    <a:pt x="1450" y="4506"/>
                  </a:lnTo>
                  <a:close/>
                  <a:moveTo>
                    <a:pt x="1450" y="1"/>
                  </a:moveTo>
                  <a:cubicBezTo>
                    <a:pt x="1135" y="1"/>
                    <a:pt x="883" y="221"/>
                    <a:pt x="788" y="505"/>
                  </a:cubicBezTo>
                  <a:lnTo>
                    <a:pt x="95" y="3624"/>
                  </a:lnTo>
                  <a:cubicBezTo>
                    <a:pt x="1" y="4096"/>
                    <a:pt x="316" y="4506"/>
                    <a:pt x="757" y="4506"/>
                  </a:cubicBezTo>
                  <a:lnTo>
                    <a:pt x="95" y="7247"/>
                  </a:lnTo>
                  <a:cubicBezTo>
                    <a:pt x="32" y="7436"/>
                    <a:pt x="158" y="7593"/>
                    <a:pt x="316" y="7656"/>
                  </a:cubicBezTo>
                  <a:cubicBezTo>
                    <a:pt x="350" y="7668"/>
                    <a:pt x="383" y="7673"/>
                    <a:pt x="415" y="7673"/>
                  </a:cubicBezTo>
                  <a:cubicBezTo>
                    <a:pt x="559" y="7673"/>
                    <a:pt x="679" y="7565"/>
                    <a:pt x="757" y="7436"/>
                  </a:cubicBezTo>
                  <a:lnTo>
                    <a:pt x="1040" y="6301"/>
                  </a:lnTo>
                  <a:lnTo>
                    <a:pt x="3939" y="6301"/>
                  </a:lnTo>
                  <a:lnTo>
                    <a:pt x="4254" y="7152"/>
                  </a:lnTo>
                  <a:cubicBezTo>
                    <a:pt x="4358" y="7492"/>
                    <a:pt x="4637" y="7680"/>
                    <a:pt x="4908" y="7680"/>
                  </a:cubicBezTo>
                  <a:cubicBezTo>
                    <a:pt x="4964" y="7680"/>
                    <a:pt x="5019" y="7672"/>
                    <a:pt x="5073" y="7656"/>
                  </a:cubicBezTo>
                  <a:cubicBezTo>
                    <a:pt x="5451" y="7593"/>
                    <a:pt x="5672" y="7184"/>
                    <a:pt x="5609" y="6837"/>
                  </a:cubicBezTo>
                  <a:lnTo>
                    <a:pt x="4569" y="3687"/>
                  </a:lnTo>
                  <a:cubicBezTo>
                    <a:pt x="4506" y="3372"/>
                    <a:pt x="4222" y="3183"/>
                    <a:pt x="3907" y="3183"/>
                  </a:cubicBezTo>
                  <a:lnTo>
                    <a:pt x="3183" y="3183"/>
                  </a:lnTo>
                  <a:cubicBezTo>
                    <a:pt x="2994" y="3183"/>
                    <a:pt x="2836" y="3025"/>
                    <a:pt x="2836" y="2836"/>
                  </a:cubicBezTo>
                  <a:cubicBezTo>
                    <a:pt x="2836" y="2615"/>
                    <a:pt x="2994" y="2458"/>
                    <a:pt x="3183" y="2458"/>
                  </a:cubicBezTo>
                  <a:lnTo>
                    <a:pt x="4222" y="2458"/>
                  </a:lnTo>
                  <a:cubicBezTo>
                    <a:pt x="4600" y="2458"/>
                    <a:pt x="4915" y="2143"/>
                    <a:pt x="4915" y="1765"/>
                  </a:cubicBezTo>
                  <a:cubicBezTo>
                    <a:pt x="4915" y="1355"/>
                    <a:pt x="4600" y="1040"/>
                    <a:pt x="4222" y="1040"/>
                  </a:cubicBezTo>
                  <a:lnTo>
                    <a:pt x="2332" y="1040"/>
                  </a:lnTo>
                  <a:lnTo>
                    <a:pt x="2080" y="379"/>
                  </a:lnTo>
                  <a:cubicBezTo>
                    <a:pt x="1985" y="158"/>
                    <a:pt x="1733" y="1"/>
                    <a:pt x="14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43" name="Google Shape;643;p36"/>
            <p:cNvSpPr/>
            <p:nvPr/>
          </p:nvSpPr>
          <p:spPr>
            <a:xfrm>
              <a:off x="800475" y="3662050"/>
              <a:ext cx="51225" cy="51200"/>
            </a:xfrm>
            <a:custGeom>
              <a:rect b="b" l="l" r="r" t="t"/>
              <a:pathLst>
                <a:path extrusionOk="0" h="2048" w="2049">
                  <a:moveTo>
                    <a:pt x="1009" y="0"/>
                  </a:moveTo>
                  <a:cubicBezTo>
                    <a:pt x="442" y="0"/>
                    <a:pt x="1" y="473"/>
                    <a:pt x="1" y="1040"/>
                  </a:cubicBezTo>
                  <a:cubicBezTo>
                    <a:pt x="1" y="1607"/>
                    <a:pt x="442" y="2048"/>
                    <a:pt x="1009" y="2048"/>
                  </a:cubicBezTo>
                  <a:cubicBezTo>
                    <a:pt x="1576" y="2048"/>
                    <a:pt x="2048" y="1607"/>
                    <a:pt x="2048" y="1040"/>
                  </a:cubicBezTo>
                  <a:cubicBezTo>
                    <a:pt x="2048" y="473"/>
                    <a:pt x="1576" y="0"/>
                    <a:pt x="10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44" name="Google Shape;644;p36"/>
            <p:cNvSpPr/>
            <p:nvPr/>
          </p:nvSpPr>
          <p:spPr>
            <a:xfrm>
              <a:off x="738250" y="3722700"/>
              <a:ext cx="141800" cy="192600"/>
            </a:xfrm>
            <a:custGeom>
              <a:rect b="b" l="l" r="r" t="t"/>
              <a:pathLst>
                <a:path extrusionOk="0" h="7704" w="5672">
                  <a:moveTo>
                    <a:pt x="4222" y="4474"/>
                  </a:moveTo>
                  <a:lnTo>
                    <a:pt x="4222" y="4568"/>
                  </a:lnTo>
                  <a:lnTo>
                    <a:pt x="4443" y="5545"/>
                  </a:lnTo>
                  <a:lnTo>
                    <a:pt x="1985" y="5545"/>
                  </a:lnTo>
                  <a:lnTo>
                    <a:pt x="2332" y="4474"/>
                  </a:lnTo>
                  <a:close/>
                  <a:moveTo>
                    <a:pt x="4222" y="0"/>
                  </a:moveTo>
                  <a:cubicBezTo>
                    <a:pt x="3939" y="0"/>
                    <a:pt x="3718" y="158"/>
                    <a:pt x="3592" y="378"/>
                  </a:cubicBezTo>
                  <a:lnTo>
                    <a:pt x="3340" y="1071"/>
                  </a:lnTo>
                  <a:lnTo>
                    <a:pt x="1450" y="1071"/>
                  </a:lnTo>
                  <a:cubicBezTo>
                    <a:pt x="1072" y="1071"/>
                    <a:pt x="757" y="1386"/>
                    <a:pt x="757" y="1764"/>
                  </a:cubicBezTo>
                  <a:cubicBezTo>
                    <a:pt x="757" y="2174"/>
                    <a:pt x="1072" y="2489"/>
                    <a:pt x="1450" y="2489"/>
                  </a:cubicBezTo>
                  <a:lnTo>
                    <a:pt x="2490" y="2489"/>
                  </a:lnTo>
                  <a:cubicBezTo>
                    <a:pt x="2679" y="2489"/>
                    <a:pt x="2836" y="2646"/>
                    <a:pt x="2836" y="2835"/>
                  </a:cubicBezTo>
                  <a:cubicBezTo>
                    <a:pt x="2836" y="3024"/>
                    <a:pt x="2679" y="3182"/>
                    <a:pt x="2490" y="3182"/>
                  </a:cubicBezTo>
                  <a:lnTo>
                    <a:pt x="1765" y="3182"/>
                  </a:lnTo>
                  <a:cubicBezTo>
                    <a:pt x="1450" y="3182"/>
                    <a:pt x="1198" y="3371"/>
                    <a:pt x="1103" y="3686"/>
                  </a:cubicBezTo>
                  <a:lnTo>
                    <a:pt x="95" y="6837"/>
                  </a:lnTo>
                  <a:cubicBezTo>
                    <a:pt x="1" y="7215"/>
                    <a:pt x="190" y="7593"/>
                    <a:pt x="599" y="7687"/>
                  </a:cubicBezTo>
                  <a:cubicBezTo>
                    <a:pt x="643" y="7696"/>
                    <a:pt x="690" y="7701"/>
                    <a:pt x="738" y="7701"/>
                  </a:cubicBezTo>
                  <a:cubicBezTo>
                    <a:pt x="1030" y="7701"/>
                    <a:pt x="1364" y="7531"/>
                    <a:pt x="1418" y="7152"/>
                  </a:cubicBezTo>
                  <a:lnTo>
                    <a:pt x="1733" y="6301"/>
                  </a:lnTo>
                  <a:lnTo>
                    <a:pt x="4632" y="6301"/>
                  </a:lnTo>
                  <a:lnTo>
                    <a:pt x="4915" y="7435"/>
                  </a:lnTo>
                  <a:cubicBezTo>
                    <a:pt x="4967" y="7591"/>
                    <a:pt x="5104" y="7704"/>
                    <a:pt x="5257" y="7704"/>
                  </a:cubicBezTo>
                  <a:cubicBezTo>
                    <a:pt x="5290" y="7704"/>
                    <a:pt x="5323" y="7698"/>
                    <a:pt x="5356" y="7687"/>
                  </a:cubicBezTo>
                  <a:cubicBezTo>
                    <a:pt x="5546" y="7624"/>
                    <a:pt x="5672" y="7435"/>
                    <a:pt x="5577" y="7246"/>
                  </a:cubicBezTo>
                  <a:lnTo>
                    <a:pt x="4915" y="4537"/>
                  </a:lnTo>
                  <a:cubicBezTo>
                    <a:pt x="5356" y="4474"/>
                    <a:pt x="5672" y="4064"/>
                    <a:pt x="5609" y="3623"/>
                  </a:cubicBezTo>
                  <a:lnTo>
                    <a:pt x="4884" y="504"/>
                  </a:lnTo>
                  <a:cubicBezTo>
                    <a:pt x="4821" y="189"/>
                    <a:pt x="4537" y="0"/>
                    <a:pt x="42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</p:grpSp>
      <p:grpSp>
        <p:nvGrpSpPr>
          <p:cNvPr id="645" name="Google Shape;645;p36"/>
          <p:cNvGrpSpPr/>
          <p:nvPr/>
        </p:nvGrpSpPr>
        <p:grpSpPr>
          <a:xfrm>
            <a:off x="7648820" y="3782682"/>
            <a:ext cx="356221" cy="353059"/>
            <a:chOff x="-12643475" y="4081850"/>
            <a:chExt cx="353675" cy="350500"/>
          </a:xfrm>
        </p:grpSpPr>
        <p:sp>
          <p:nvSpPr>
            <p:cNvPr id="646" name="Google Shape;646;p36"/>
            <p:cNvSpPr/>
            <p:nvPr/>
          </p:nvSpPr>
          <p:spPr>
            <a:xfrm>
              <a:off x="-12552125" y="4262400"/>
              <a:ext cx="22875" cy="20125"/>
            </a:xfrm>
            <a:custGeom>
              <a:rect b="b" l="l" r="r" t="t"/>
              <a:pathLst>
                <a:path extrusionOk="0" h="805" w="915">
                  <a:moveTo>
                    <a:pt x="458" y="1"/>
                  </a:moveTo>
                  <a:cubicBezTo>
                    <a:pt x="348" y="1"/>
                    <a:pt x="237" y="40"/>
                    <a:pt x="158" y="119"/>
                  </a:cubicBezTo>
                  <a:cubicBezTo>
                    <a:pt x="1" y="276"/>
                    <a:pt x="1" y="528"/>
                    <a:pt x="158" y="686"/>
                  </a:cubicBezTo>
                  <a:cubicBezTo>
                    <a:pt x="237" y="765"/>
                    <a:pt x="348" y="804"/>
                    <a:pt x="458" y="804"/>
                  </a:cubicBezTo>
                  <a:cubicBezTo>
                    <a:pt x="568" y="804"/>
                    <a:pt x="678" y="765"/>
                    <a:pt x="757" y="686"/>
                  </a:cubicBezTo>
                  <a:cubicBezTo>
                    <a:pt x="915" y="528"/>
                    <a:pt x="915" y="276"/>
                    <a:pt x="757" y="119"/>
                  </a:cubicBezTo>
                  <a:cubicBezTo>
                    <a:pt x="678" y="40"/>
                    <a:pt x="568" y="1"/>
                    <a:pt x="4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36"/>
            <p:cNvSpPr/>
            <p:nvPr/>
          </p:nvSpPr>
          <p:spPr>
            <a:xfrm>
              <a:off x="-12480450" y="4241725"/>
              <a:ext cx="69350" cy="47275"/>
            </a:xfrm>
            <a:custGeom>
              <a:rect b="b" l="l" r="r" t="t"/>
              <a:pathLst>
                <a:path extrusionOk="0" h="1891" w="2774">
                  <a:moveTo>
                    <a:pt x="568" y="1"/>
                  </a:moveTo>
                  <a:lnTo>
                    <a:pt x="1" y="568"/>
                  </a:lnTo>
                  <a:lnTo>
                    <a:pt x="2206" y="1891"/>
                  </a:lnTo>
                  <a:lnTo>
                    <a:pt x="2773" y="132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36"/>
            <p:cNvSpPr/>
            <p:nvPr/>
          </p:nvSpPr>
          <p:spPr>
            <a:xfrm>
              <a:off x="-12643475" y="4081850"/>
              <a:ext cx="353675" cy="350500"/>
            </a:xfrm>
            <a:custGeom>
              <a:rect b="b" l="l" r="r" t="t"/>
              <a:pathLst>
                <a:path extrusionOk="0" h="14020" w="14147">
                  <a:moveTo>
                    <a:pt x="8207" y="3127"/>
                  </a:moveTo>
                  <a:cubicBezTo>
                    <a:pt x="8318" y="3127"/>
                    <a:pt x="8428" y="3166"/>
                    <a:pt x="8507" y="3245"/>
                  </a:cubicBezTo>
                  <a:lnTo>
                    <a:pt x="9105" y="3812"/>
                  </a:lnTo>
                  <a:cubicBezTo>
                    <a:pt x="9263" y="3970"/>
                    <a:pt x="9263" y="4253"/>
                    <a:pt x="9105" y="4411"/>
                  </a:cubicBezTo>
                  <a:cubicBezTo>
                    <a:pt x="9027" y="4490"/>
                    <a:pt x="8916" y="4529"/>
                    <a:pt x="8806" y="4529"/>
                  </a:cubicBezTo>
                  <a:cubicBezTo>
                    <a:pt x="8696" y="4529"/>
                    <a:pt x="8585" y="4490"/>
                    <a:pt x="8507" y="4411"/>
                  </a:cubicBezTo>
                  <a:lnTo>
                    <a:pt x="7908" y="3812"/>
                  </a:lnTo>
                  <a:cubicBezTo>
                    <a:pt x="7751" y="3655"/>
                    <a:pt x="7751" y="3403"/>
                    <a:pt x="7908" y="3245"/>
                  </a:cubicBezTo>
                  <a:cubicBezTo>
                    <a:pt x="7987" y="3166"/>
                    <a:pt x="8097" y="3127"/>
                    <a:pt x="8207" y="3127"/>
                  </a:cubicBezTo>
                  <a:close/>
                  <a:moveTo>
                    <a:pt x="9940" y="4860"/>
                  </a:moveTo>
                  <a:cubicBezTo>
                    <a:pt x="10050" y="4860"/>
                    <a:pt x="10161" y="4899"/>
                    <a:pt x="10239" y="4978"/>
                  </a:cubicBezTo>
                  <a:lnTo>
                    <a:pt x="10838" y="5545"/>
                  </a:lnTo>
                  <a:cubicBezTo>
                    <a:pt x="10996" y="5766"/>
                    <a:pt x="10996" y="5986"/>
                    <a:pt x="10838" y="6144"/>
                  </a:cubicBezTo>
                  <a:cubicBezTo>
                    <a:pt x="10759" y="6222"/>
                    <a:pt x="10649" y="6262"/>
                    <a:pt x="10539" y="6262"/>
                  </a:cubicBezTo>
                  <a:cubicBezTo>
                    <a:pt x="10429" y="6262"/>
                    <a:pt x="10318" y="6222"/>
                    <a:pt x="10239" y="6144"/>
                  </a:cubicBezTo>
                  <a:lnTo>
                    <a:pt x="9641" y="5545"/>
                  </a:lnTo>
                  <a:cubicBezTo>
                    <a:pt x="9483" y="5388"/>
                    <a:pt x="9483" y="5136"/>
                    <a:pt x="9641" y="4978"/>
                  </a:cubicBezTo>
                  <a:cubicBezTo>
                    <a:pt x="9720" y="4899"/>
                    <a:pt x="9830" y="4860"/>
                    <a:pt x="9940" y="4860"/>
                  </a:cubicBezTo>
                  <a:close/>
                  <a:moveTo>
                    <a:pt x="7058" y="5467"/>
                  </a:moveTo>
                  <a:cubicBezTo>
                    <a:pt x="7125" y="5467"/>
                    <a:pt x="7192" y="5481"/>
                    <a:pt x="7247" y="5514"/>
                  </a:cubicBezTo>
                  <a:lnTo>
                    <a:pt x="10145" y="7278"/>
                  </a:lnTo>
                  <a:cubicBezTo>
                    <a:pt x="10397" y="7404"/>
                    <a:pt x="10429" y="7719"/>
                    <a:pt x="10271" y="7908"/>
                  </a:cubicBezTo>
                  <a:lnTo>
                    <a:pt x="7373" y="10838"/>
                  </a:lnTo>
                  <a:cubicBezTo>
                    <a:pt x="7136" y="11074"/>
                    <a:pt x="6821" y="11192"/>
                    <a:pt x="6498" y="11192"/>
                  </a:cubicBezTo>
                  <a:cubicBezTo>
                    <a:pt x="6175" y="11192"/>
                    <a:pt x="5845" y="11074"/>
                    <a:pt x="5577" y="10838"/>
                  </a:cubicBezTo>
                  <a:cubicBezTo>
                    <a:pt x="5104" y="10365"/>
                    <a:pt x="5104" y="9578"/>
                    <a:pt x="5577" y="9074"/>
                  </a:cubicBezTo>
                  <a:cubicBezTo>
                    <a:pt x="5813" y="8837"/>
                    <a:pt x="6144" y="8719"/>
                    <a:pt x="6475" y="8719"/>
                  </a:cubicBezTo>
                  <a:cubicBezTo>
                    <a:pt x="6805" y="8719"/>
                    <a:pt x="7136" y="8837"/>
                    <a:pt x="7373" y="9074"/>
                  </a:cubicBezTo>
                  <a:cubicBezTo>
                    <a:pt x="7467" y="9168"/>
                    <a:pt x="7562" y="9294"/>
                    <a:pt x="7593" y="9420"/>
                  </a:cubicBezTo>
                  <a:lnTo>
                    <a:pt x="8160" y="8853"/>
                  </a:lnTo>
                  <a:lnTo>
                    <a:pt x="5955" y="7561"/>
                  </a:lnTo>
                  <a:lnTo>
                    <a:pt x="5010" y="8507"/>
                  </a:lnTo>
                  <a:cubicBezTo>
                    <a:pt x="4773" y="8743"/>
                    <a:pt x="4458" y="8861"/>
                    <a:pt x="4135" y="8861"/>
                  </a:cubicBezTo>
                  <a:cubicBezTo>
                    <a:pt x="3812" y="8861"/>
                    <a:pt x="3482" y="8743"/>
                    <a:pt x="3214" y="8507"/>
                  </a:cubicBezTo>
                  <a:cubicBezTo>
                    <a:pt x="2741" y="8034"/>
                    <a:pt x="2741" y="7246"/>
                    <a:pt x="3214" y="6742"/>
                  </a:cubicBezTo>
                  <a:cubicBezTo>
                    <a:pt x="3450" y="6506"/>
                    <a:pt x="3781" y="6388"/>
                    <a:pt x="4112" y="6388"/>
                  </a:cubicBezTo>
                  <a:cubicBezTo>
                    <a:pt x="4443" y="6388"/>
                    <a:pt x="4773" y="6506"/>
                    <a:pt x="5010" y="6742"/>
                  </a:cubicBezTo>
                  <a:cubicBezTo>
                    <a:pt x="5104" y="6837"/>
                    <a:pt x="5199" y="6963"/>
                    <a:pt x="5230" y="7089"/>
                  </a:cubicBezTo>
                  <a:lnTo>
                    <a:pt x="6742" y="5577"/>
                  </a:lnTo>
                  <a:cubicBezTo>
                    <a:pt x="6804" y="5515"/>
                    <a:pt x="6932" y="5467"/>
                    <a:pt x="7058" y="5467"/>
                  </a:cubicBezTo>
                  <a:close/>
                  <a:moveTo>
                    <a:pt x="9042" y="0"/>
                  </a:moveTo>
                  <a:cubicBezTo>
                    <a:pt x="8948" y="0"/>
                    <a:pt x="8853" y="32"/>
                    <a:pt x="8790" y="126"/>
                  </a:cubicBezTo>
                  <a:cubicBezTo>
                    <a:pt x="8711" y="205"/>
                    <a:pt x="8601" y="244"/>
                    <a:pt x="8491" y="244"/>
                  </a:cubicBezTo>
                  <a:cubicBezTo>
                    <a:pt x="8381" y="244"/>
                    <a:pt x="8270" y="205"/>
                    <a:pt x="8192" y="126"/>
                  </a:cubicBezTo>
                  <a:cubicBezTo>
                    <a:pt x="8113" y="47"/>
                    <a:pt x="8003" y="8"/>
                    <a:pt x="7892" y="8"/>
                  </a:cubicBezTo>
                  <a:cubicBezTo>
                    <a:pt x="7782" y="8"/>
                    <a:pt x="7672" y="47"/>
                    <a:pt x="7593" y="126"/>
                  </a:cubicBezTo>
                  <a:lnTo>
                    <a:pt x="6490" y="1229"/>
                  </a:lnTo>
                  <a:lnTo>
                    <a:pt x="7373" y="2080"/>
                  </a:lnTo>
                  <a:cubicBezTo>
                    <a:pt x="7530" y="2237"/>
                    <a:pt x="7530" y="2521"/>
                    <a:pt x="7373" y="2678"/>
                  </a:cubicBezTo>
                  <a:cubicBezTo>
                    <a:pt x="7294" y="2757"/>
                    <a:pt x="7184" y="2796"/>
                    <a:pt x="7073" y="2796"/>
                  </a:cubicBezTo>
                  <a:cubicBezTo>
                    <a:pt x="6963" y="2796"/>
                    <a:pt x="6853" y="2757"/>
                    <a:pt x="6774" y="2678"/>
                  </a:cubicBezTo>
                  <a:lnTo>
                    <a:pt x="5892" y="1828"/>
                  </a:lnTo>
                  <a:lnTo>
                    <a:pt x="158" y="7561"/>
                  </a:lnTo>
                  <a:cubicBezTo>
                    <a:pt x="0" y="7719"/>
                    <a:pt x="0" y="8002"/>
                    <a:pt x="158" y="8160"/>
                  </a:cubicBezTo>
                  <a:cubicBezTo>
                    <a:pt x="221" y="8223"/>
                    <a:pt x="284" y="8349"/>
                    <a:pt x="284" y="8444"/>
                  </a:cubicBezTo>
                  <a:cubicBezTo>
                    <a:pt x="284" y="8538"/>
                    <a:pt x="221" y="8633"/>
                    <a:pt x="158" y="8696"/>
                  </a:cubicBezTo>
                  <a:cubicBezTo>
                    <a:pt x="63" y="8790"/>
                    <a:pt x="32" y="8916"/>
                    <a:pt x="32" y="8979"/>
                  </a:cubicBezTo>
                  <a:cubicBezTo>
                    <a:pt x="32" y="9105"/>
                    <a:pt x="63" y="9168"/>
                    <a:pt x="158" y="9263"/>
                  </a:cubicBezTo>
                  <a:lnTo>
                    <a:pt x="756" y="9861"/>
                  </a:lnTo>
                  <a:cubicBezTo>
                    <a:pt x="820" y="9924"/>
                    <a:pt x="946" y="9956"/>
                    <a:pt x="1009" y="9956"/>
                  </a:cubicBezTo>
                  <a:cubicBezTo>
                    <a:pt x="1135" y="9956"/>
                    <a:pt x="1229" y="9924"/>
                    <a:pt x="1292" y="9861"/>
                  </a:cubicBezTo>
                  <a:cubicBezTo>
                    <a:pt x="1371" y="9782"/>
                    <a:pt x="1481" y="9743"/>
                    <a:pt x="1591" y="9743"/>
                  </a:cubicBezTo>
                  <a:cubicBezTo>
                    <a:pt x="1702" y="9743"/>
                    <a:pt x="1812" y="9782"/>
                    <a:pt x="1891" y="9861"/>
                  </a:cubicBezTo>
                  <a:cubicBezTo>
                    <a:pt x="1985" y="9924"/>
                    <a:pt x="2017" y="10050"/>
                    <a:pt x="2017" y="10113"/>
                  </a:cubicBezTo>
                  <a:cubicBezTo>
                    <a:pt x="2017" y="10239"/>
                    <a:pt x="1985" y="10334"/>
                    <a:pt x="1891" y="10397"/>
                  </a:cubicBezTo>
                  <a:cubicBezTo>
                    <a:pt x="1733" y="10554"/>
                    <a:pt x="1733" y="10838"/>
                    <a:pt x="1891" y="10995"/>
                  </a:cubicBezTo>
                  <a:lnTo>
                    <a:pt x="3088" y="12161"/>
                  </a:lnTo>
                  <a:cubicBezTo>
                    <a:pt x="3167" y="12240"/>
                    <a:pt x="3269" y="12279"/>
                    <a:pt x="3371" y="12279"/>
                  </a:cubicBezTo>
                  <a:cubicBezTo>
                    <a:pt x="3474" y="12279"/>
                    <a:pt x="3576" y="12240"/>
                    <a:pt x="3655" y="12161"/>
                  </a:cubicBezTo>
                  <a:cubicBezTo>
                    <a:pt x="3734" y="12082"/>
                    <a:pt x="3844" y="12043"/>
                    <a:pt x="3954" y="12043"/>
                  </a:cubicBezTo>
                  <a:cubicBezTo>
                    <a:pt x="4065" y="12043"/>
                    <a:pt x="4175" y="12082"/>
                    <a:pt x="4254" y="12161"/>
                  </a:cubicBezTo>
                  <a:cubicBezTo>
                    <a:pt x="4411" y="12319"/>
                    <a:pt x="4411" y="12602"/>
                    <a:pt x="4254" y="12760"/>
                  </a:cubicBezTo>
                  <a:cubicBezTo>
                    <a:pt x="4159" y="12854"/>
                    <a:pt x="4128" y="12949"/>
                    <a:pt x="4128" y="13043"/>
                  </a:cubicBezTo>
                  <a:cubicBezTo>
                    <a:pt x="4128" y="13169"/>
                    <a:pt x="4159" y="13232"/>
                    <a:pt x="4254" y="13327"/>
                  </a:cubicBezTo>
                  <a:lnTo>
                    <a:pt x="4852" y="13894"/>
                  </a:lnTo>
                  <a:cubicBezTo>
                    <a:pt x="4915" y="13988"/>
                    <a:pt x="5041" y="14020"/>
                    <a:pt x="5136" y="14020"/>
                  </a:cubicBezTo>
                  <a:cubicBezTo>
                    <a:pt x="5230" y="14020"/>
                    <a:pt x="5325" y="13988"/>
                    <a:pt x="5388" y="13894"/>
                  </a:cubicBezTo>
                  <a:cubicBezTo>
                    <a:pt x="5466" y="13815"/>
                    <a:pt x="5577" y="13776"/>
                    <a:pt x="5687" y="13776"/>
                  </a:cubicBezTo>
                  <a:cubicBezTo>
                    <a:pt x="5797" y="13776"/>
                    <a:pt x="5908" y="13815"/>
                    <a:pt x="5986" y="13894"/>
                  </a:cubicBezTo>
                  <a:cubicBezTo>
                    <a:pt x="6081" y="13988"/>
                    <a:pt x="6175" y="14020"/>
                    <a:pt x="6270" y="14020"/>
                  </a:cubicBezTo>
                  <a:cubicBezTo>
                    <a:pt x="6396" y="14020"/>
                    <a:pt x="6459" y="13988"/>
                    <a:pt x="6553" y="13894"/>
                  </a:cubicBezTo>
                  <a:lnTo>
                    <a:pt x="12287" y="8160"/>
                  </a:lnTo>
                  <a:lnTo>
                    <a:pt x="11437" y="7278"/>
                  </a:lnTo>
                  <a:cubicBezTo>
                    <a:pt x="11248" y="7120"/>
                    <a:pt x="11248" y="6837"/>
                    <a:pt x="11437" y="6711"/>
                  </a:cubicBezTo>
                  <a:cubicBezTo>
                    <a:pt x="11515" y="6632"/>
                    <a:pt x="11618" y="6593"/>
                    <a:pt x="11720" y="6593"/>
                  </a:cubicBezTo>
                  <a:cubicBezTo>
                    <a:pt x="11823" y="6593"/>
                    <a:pt x="11925" y="6632"/>
                    <a:pt x="12004" y="6711"/>
                  </a:cubicBezTo>
                  <a:lnTo>
                    <a:pt x="12886" y="7561"/>
                  </a:lnTo>
                  <a:lnTo>
                    <a:pt x="13989" y="6459"/>
                  </a:lnTo>
                  <a:cubicBezTo>
                    <a:pt x="14146" y="6301"/>
                    <a:pt x="14146" y="6018"/>
                    <a:pt x="13989" y="5860"/>
                  </a:cubicBezTo>
                  <a:cubicBezTo>
                    <a:pt x="13894" y="5797"/>
                    <a:pt x="13863" y="5671"/>
                    <a:pt x="13863" y="5608"/>
                  </a:cubicBezTo>
                  <a:cubicBezTo>
                    <a:pt x="13863" y="5482"/>
                    <a:pt x="13894" y="5388"/>
                    <a:pt x="13989" y="5325"/>
                  </a:cubicBezTo>
                  <a:cubicBezTo>
                    <a:pt x="14115" y="5293"/>
                    <a:pt x="14146" y="5167"/>
                    <a:pt x="14146" y="5041"/>
                  </a:cubicBezTo>
                  <a:cubicBezTo>
                    <a:pt x="14146" y="4915"/>
                    <a:pt x="14115" y="4852"/>
                    <a:pt x="14020" y="4757"/>
                  </a:cubicBezTo>
                  <a:lnTo>
                    <a:pt x="13421" y="4190"/>
                  </a:lnTo>
                  <a:cubicBezTo>
                    <a:pt x="13358" y="4096"/>
                    <a:pt x="13232" y="4064"/>
                    <a:pt x="13138" y="4064"/>
                  </a:cubicBezTo>
                  <a:cubicBezTo>
                    <a:pt x="13075" y="4064"/>
                    <a:pt x="12949" y="4096"/>
                    <a:pt x="12886" y="4190"/>
                  </a:cubicBezTo>
                  <a:cubicBezTo>
                    <a:pt x="12807" y="4269"/>
                    <a:pt x="12697" y="4309"/>
                    <a:pt x="12587" y="4309"/>
                  </a:cubicBezTo>
                  <a:cubicBezTo>
                    <a:pt x="12476" y="4309"/>
                    <a:pt x="12366" y="4269"/>
                    <a:pt x="12287" y="4190"/>
                  </a:cubicBezTo>
                  <a:cubicBezTo>
                    <a:pt x="12193" y="4096"/>
                    <a:pt x="12161" y="3970"/>
                    <a:pt x="12161" y="3907"/>
                  </a:cubicBezTo>
                  <a:cubicBezTo>
                    <a:pt x="12161" y="3781"/>
                    <a:pt x="12193" y="3718"/>
                    <a:pt x="12287" y="3623"/>
                  </a:cubicBezTo>
                  <a:cubicBezTo>
                    <a:pt x="12445" y="3466"/>
                    <a:pt x="12445" y="3182"/>
                    <a:pt x="12287" y="3025"/>
                  </a:cubicBezTo>
                  <a:lnTo>
                    <a:pt x="11090" y="1859"/>
                  </a:lnTo>
                  <a:cubicBezTo>
                    <a:pt x="11011" y="1780"/>
                    <a:pt x="10909" y="1741"/>
                    <a:pt x="10807" y="1741"/>
                  </a:cubicBezTo>
                  <a:cubicBezTo>
                    <a:pt x="10704" y="1741"/>
                    <a:pt x="10602" y="1780"/>
                    <a:pt x="10523" y="1859"/>
                  </a:cubicBezTo>
                  <a:cubicBezTo>
                    <a:pt x="10444" y="1938"/>
                    <a:pt x="10334" y="1977"/>
                    <a:pt x="10224" y="1977"/>
                  </a:cubicBezTo>
                  <a:cubicBezTo>
                    <a:pt x="10113" y="1977"/>
                    <a:pt x="10003" y="1938"/>
                    <a:pt x="9924" y="1859"/>
                  </a:cubicBezTo>
                  <a:cubicBezTo>
                    <a:pt x="9767" y="1701"/>
                    <a:pt x="9767" y="1418"/>
                    <a:pt x="9924" y="1260"/>
                  </a:cubicBezTo>
                  <a:cubicBezTo>
                    <a:pt x="9987" y="1197"/>
                    <a:pt x="10050" y="1071"/>
                    <a:pt x="10050" y="977"/>
                  </a:cubicBezTo>
                  <a:cubicBezTo>
                    <a:pt x="10050" y="882"/>
                    <a:pt x="9987" y="788"/>
                    <a:pt x="9924" y="725"/>
                  </a:cubicBezTo>
                  <a:lnTo>
                    <a:pt x="9326" y="126"/>
                  </a:lnTo>
                  <a:cubicBezTo>
                    <a:pt x="9263" y="32"/>
                    <a:pt x="9137" y="0"/>
                    <a:pt x="90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36"/>
            <p:cNvSpPr/>
            <p:nvPr/>
          </p:nvSpPr>
          <p:spPr>
            <a:xfrm>
              <a:off x="-12493050" y="4319900"/>
              <a:ext cx="22875" cy="20900"/>
            </a:xfrm>
            <a:custGeom>
              <a:rect b="b" l="l" r="r" t="t"/>
              <a:pathLst>
                <a:path extrusionOk="0" h="836" w="915">
                  <a:moveTo>
                    <a:pt x="446" y="1"/>
                  </a:moveTo>
                  <a:cubicBezTo>
                    <a:pt x="339" y="1"/>
                    <a:pt x="237" y="40"/>
                    <a:pt x="158" y="119"/>
                  </a:cubicBezTo>
                  <a:cubicBezTo>
                    <a:pt x="1" y="276"/>
                    <a:pt x="1" y="560"/>
                    <a:pt x="158" y="717"/>
                  </a:cubicBezTo>
                  <a:cubicBezTo>
                    <a:pt x="237" y="796"/>
                    <a:pt x="347" y="835"/>
                    <a:pt x="458" y="835"/>
                  </a:cubicBezTo>
                  <a:cubicBezTo>
                    <a:pt x="568" y="835"/>
                    <a:pt x="678" y="796"/>
                    <a:pt x="757" y="717"/>
                  </a:cubicBezTo>
                  <a:cubicBezTo>
                    <a:pt x="914" y="560"/>
                    <a:pt x="914" y="276"/>
                    <a:pt x="757" y="119"/>
                  </a:cubicBezTo>
                  <a:cubicBezTo>
                    <a:pt x="662" y="40"/>
                    <a:pt x="552" y="1"/>
                    <a:pt x="4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0" name="Google Shape;650;p36"/>
          <p:cNvGrpSpPr/>
          <p:nvPr/>
        </p:nvGrpSpPr>
        <p:grpSpPr>
          <a:xfrm>
            <a:off x="6136256" y="4295788"/>
            <a:ext cx="356221" cy="354973"/>
            <a:chOff x="-13947000" y="3212800"/>
            <a:chExt cx="353675" cy="352400"/>
          </a:xfrm>
        </p:grpSpPr>
        <p:sp>
          <p:nvSpPr>
            <p:cNvPr id="651" name="Google Shape;651;p36"/>
            <p:cNvSpPr/>
            <p:nvPr/>
          </p:nvSpPr>
          <p:spPr>
            <a:xfrm>
              <a:off x="-13947000" y="3212800"/>
              <a:ext cx="229225" cy="268125"/>
            </a:xfrm>
            <a:custGeom>
              <a:rect b="b" l="l" r="r" t="t"/>
              <a:pathLst>
                <a:path extrusionOk="0" h="10725" w="9169">
                  <a:moveTo>
                    <a:pt x="2959" y="2501"/>
                  </a:moveTo>
                  <a:cubicBezTo>
                    <a:pt x="3099" y="2501"/>
                    <a:pt x="3225" y="2585"/>
                    <a:pt x="3309" y="2753"/>
                  </a:cubicBezTo>
                  <a:cubicBezTo>
                    <a:pt x="3435" y="2942"/>
                    <a:pt x="3309" y="3194"/>
                    <a:pt x="3120" y="3289"/>
                  </a:cubicBezTo>
                  <a:lnTo>
                    <a:pt x="1450" y="4140"/>
                  </a:lnTo>
                  <a:cubicBezTo>
                    <a:pt x="1404" y="4155"/>
                    <a:pt x="1354" y="4163"/>
                    <a:pt x="1304" y="4163"/>
                  </a:cubicBezTo>
                  <a:cubicBezTo>
                    <a:pt x="1148" y="4163"/>
                    <a:pt x="986" y="4086"/>
                    <a:pt x="914" y="3919"/>
                  </a:cubicBezTo>
                  <a:cubicBezTo>
                    <a:pt x="788" y="3730"/>
                    <a:pt x="914" y="3509"/>
                    <a:pt x="1103" y="3383"/>
                  </a:cubicBezTo>
                  <a:lnTo>
                    <a:pt x="2742" y="2564"/>
                  </a:lnTo>
                  <a:cubicBezTo>
                    <a:pt x="2815" y="2522"/>
                    <a:pt x="2889" y="2501"/>
                    <a:pt x="2959" y="2501"/>
                  </a:cubicBezTo>
                  <a:close/>
                  <a:moveTo>
                    <a:pt x="416" y="0"/>
                  </a:moveTo>
                  <a:cubicBezTo>
                    <a:pt x="338" y="0"/>
                    <a:pt x="259" y="23"/>
                    <a:pt x="190" y="75"/>
                  </a:cubicBezTo>
                  <a:cubicBezTo>
                    <a:pt x="64" y="138"/>
                    <a:pt x="1" y="264"/>
                    <a:pt x="1" y="422"/>
                  </a:cubicBezTo>
                  <a:lnTo>
                    <a:pt x="1" y="5337"/>
                  </a:lnTo>
                  <a:cubicBezTo>
                    <a:pt x="32" y="7952"/>
                    <a:pt x="1922" y="10220"/>
                    <a:pt x="4537" y="10724"/>
                  </a:cubicBezTo>
                  <a:lnTo>
                    <a:pt x="4569" y="10724"/>
                  </a:lnTo>
                  <a:cubicBezTo>
                    <a:pt x="4317" y="10062"/>
                    <a:pt x="4159" y="9369"/>
                    <a:pt x="4159" y="8613"/>
                  </a:cubicBezTo>
                  <a:lnTo>
                    <a:pt x="4159" y="7511"/>
                  </a:lnTo>
                  <a:cubicBezTo>
                    <a:pt x="3813" y="7574"/>
                    <a:pt x="3498" y="7763"/>
                    <a:pt x="3214" y="8015"/>
                  </a:cubicBezTo>
                  <a:cubicBezTo>
                    <a:pt x="3135" y="8093"/>
                    <a:pt x="3033" y="8133"/>
                    <a:pt x="2931" y="8133"/>
                  </a:cubicBezTo>
                  <a:cubicBezTo>
                    <a:pt x="2828" y="8133"/>
                    <a:pt x="2726" y="8093"/>
                    <a:pt x="2647" y="8015"/>
                  </a:cubicBezTo>
                  <a:cubicBezTo>
                    <a:pt x="2490" y="7857"/>
                    <a:pt x="2490" y="7574"/>
                    <a:pt x="2647" y="7448"/>
                  </a:cubicBezTo>
                  <a:cubicBezTo>
                    <a:pt x="3057" y="7006"/>
                    <a:pt x="3592" y="6754"/>
                    <a:pt x="4159" y="6691"/>
                  </a:cubicBezTo>
                  <a:lnTo>
                    <a:pt x="4159" y="3761"/>
                  </a:lnTo>
                  <a:cubicBezTo>
                    <a:pt x="4159" y="3068"/>
                    <a:pt x="4726" y="2564"/>
                    <a:pt x="5420" y="2564"/>
                  </a:cubicBezTo>
                  <a:cubicBezTo>
                    <a:pt x="5577" y="2564"/>
                    <a:pt x="5735" y="2596"/>
                    <a:pt x="5892" y="2627"/>
                  </a:cubicBezTo>
                  <a:cubicBezTo>
                    <a:pt x="6932" y="3068"/>
                    <a:pt x="8066" y="3257"/>
                    <a:pt x="9169" y="3289"/>
                  </a:cubicBezTo>
                  <a:lnTo>
                    <a:pt x="9169" y="422"/>
                  </a:lnTo>
                  <a:cubicBezTo>
                    <a:pt x="9169" y="296"/>
                    <a:pt x="9106" y="138"/>
                    <a:pt x="8980" y="75"/>
                  </a:cubicBezTo>
                  <a:cubicBezTo>
                    <a:pt x="8910" y="23"/>
                    <a:pt x="8831" y="0"/>
                    <a:pt x="8753" y="0"/>
                  </a:cubicBezTo>
                  <a:cubicBezTo>
                    <a:pt x="8690" y="0"/>
                    <a:pt x="8627" y="16"/>
                    <a:pt x="8570" y="44"/>
                  </a:cubicBezTo>
                  <a:cubicBezTo>
                    <a:pt x="7294" y="548"/>
                    <a:pt x="5939" y="800"/>
                    <a:pt x="4585" y="800"/>
                  </a:cubicBezTo>
                  <a:cubicBezTo>
                    <a:pt x="3230" y="800"/>
                    <a:pt x="1875" y="548"/>
                    <a:pt x="599" y="44"/>
                  </a:cubicBezTo>
                  <a:cubicBezTo>
                    <a:pt x="543" y="16"/>
                    <a:pt x="480" y="0"/>
                    <a:pt x="4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36"/>
            <p:cNvSpPr/>
            <p:nvPr/>
          </p:nvSpPr>
          <p:spPr>
            <a:xfrm>
              <a:off x="-13821775" y="3295600"/>
              <a:ext cx="228450" cy="269600"/>
            </a:xfrm>
            <a:custGeom>
              <a:rect b="b" l="l" r="r" t="t"/>
              <a:pathLst>
                <a:path extrusionOk="0" h="10784" w="9138">
                  <a:moveTo>
                    <a:pt x="2108" y="3311"/>
                  </a:moveTo>
                  <a:cubicBezTo>
                    <a:pt x="2163" y="3311"/>
                    <a:pt x="2219" y="3323"/>
                    <a:pt x="2269" y="3348"/>
                  </a:cubicBezTo>
                  <a:lnTo>
                    <a:pt x="3939" y="4167"/>
                  </a:lnTo>
                  <a:cubicBezTo>
                    <a:pt x="4128" y="4293"/>
                    <a:pt x="4191" y="4514"/>
                    <a:pt x="4128" y="4703"/>
                  </a:cubicBezTo>
                  <a:cubicBezTo>
                    <a:pt x="4033" y="4870"/>
                    <a:pt x="3883" y="4946"/>
                    <a:pt x="3720" y="4946"/>
                  </a:cubicBezTo>
                  <a:cubicBezTo>
                    <a:pt x="3668" y="4946"/>
                    <a:pt x="3615" y="4938"/>
                    <a:pt x="3561" y="4923"/>
                  </a:cubicBezTo>
                  <a:lnTo>
                    <a:pt x="1923" y="4073"/>
                  </a:lnTo>
                  <a:cubicBezTo>
                    <a:pt x="1734" y="4010"/>
                    <a:pt x="1639" y="3726"/>
                    <a:pt x="1734" y="3537"/>
                  </a:cubicBezTo>
                  <a:cubicBezTo>
                    <a:pt x="1803" y="3399"/>
                    <a:pt x="1957" y="3311"/>
                    <a:pt x="2108" y="3311"/>
                  </a:cubicBezTo>
                  <a:close/>
                  <a:moveTo>
                    <a:pt x="7086" y="3316"/>
                  </a:moveTo>
                  <a:cubicBezTo>
                    <a:pt x="7226" y="3316"/>
                    <a:pt x="7352" y="3400"/>
                    <a:pt x="7436" y="3568"/>
                  </a:cubicBezTo>
                  <a:cubicBezTo>
                    <a:pt x="7562" y="3758"/>
                    <a:pt x="7436" y="4010"/>
                    <a:pt x="7247" y="4104"/>
                  </a:cubicBezTo>
                  <a:lnTo>
                    <a:pt x="5577" y="4955"/>
                  </a:lnTo>
                  <a:cubicBezTo>
                    <a:pt x="5528" y="4979"/>
                    <a:pt x="5472" y="4991"/>
                    <a:pt x="5415" y="4991"/>
                  </a:cubicBezTo>
                  <a:cubicBezTo>
                    <a:pt x="5255" y="4991"/>
                    <a:pt x="5088" y="4897"/>
                    <a:pt x="5042" y="4734"/>
                  </a:cubicBezTo>
                  <a:cubicBezTo>
                    <a:pt x="4947" y="4514"/>
                    <a:pt x="5042" y="4262"/>
                    <a:pt x="5231" y="4199"/>
                  </a:cubicBezTo>
                  <a:lnTo>
                    <a:pt x="6869" y="3379"/>
                  </a:lnTo>
                  <a:cubicBezTo>
                    <a:pt x="6943" y="3337"/>
                    <a:pt x="7016" y="3316"/>
                    <a:pt x="7086" y="3316"/>
                  </a:cubicBezTo>
                  <a:close/>
                  <a:moveTo>
                    <a:pt x="6223" y="6632"/>
                  </a:moveTo>
                  <a:cubicBezTo>
                    <a:pt x="6333" y="6632"/>
                    <a:pt x="6444" y="6672"/>
                    <a:pt x="6522" y="6750"/>
                  </a:cubicBezTo>
                  <a:cubicBezTo>
                    <a:pt x="6680" y="6908"/>
                    <a:pt x="6680" y="7192"/>
                    <a:pt x="6522" y="7349"/>
                  </a:cubicBezTo>
                  <a:cubicBezTo>
                    <a:pt x="5987" y="7885"/>
                    <a:pt x="5262" y="8137"/>
                    <a:pt x="4601" y="8137"/>
                  </a:cubicBezTo>
                  <a:cubicBezTo>
                    <a:pt x="3939" y="8137"/>
                    <a:pt x="3183" y="7853"/>
                    <a:pt x="2679" y="7349"/>
                  </a:cubicBezTo>
                  <a:cubicBezTo>
                    <a:pt x="2521" y="7192"/>
                    <a:pt x="2521" y="6908"/>
                    <a:pt x="2679" y="6750"/>
                  </a:cubicBezTo>
                  <a:cubicBezTo>
                    <a:pt x="2758" y="6672"/>
                    <a:pt x="2860" y="6632"/>
                    <a:pt x="2962" y="6632"/>
                  </a:cubicBezTo>
                  <a:cubicBezTo>
                    <a:pt x="3065" y="6632"/>
                    <a:pt x="3167" y="6672"/>
                    <a:pt x="3246" y="6750"/>
                  </a:cubicBezTo>
                  <a:cubicBezTo>
                    <a:pt x="3608" y="7129"/>
                    <a:pt x="4097" y="7318"/>
                    <a:pt x="4585" y="7318"/>
                  </a:cubicBezTo>
                  <a:cubicBezTo>
                    <a:pt x="5073" y="7318"/>
                    <a:pt x="5562" y="7129"/>
                    <a:pt x="5924" y="6750"/>
                  </a:cubicBezTo>
                  <a:cubicBezTo>
                    <a:pt x="6003" y="6672"/>
                    <a:pt x="6113" y="6632"/>
                    <a:pt x="6223" y="6632"/>
                  </a:cubicBezTo>
                  <a:close/>
                  <a:moveTo>
                    <a:pt x="8737" y="0"/>
                  </a:moveTo>
                  <a:cubicBezTo>
                    <a:pt x="8681" y="0"/>
                    <a:pt x="8624" y="13"/>
                    <a:pt x="8570" y="40"/>
                  </a:cubicBezTo>
                  <a:cubicBezTo>
                    <a:pt x="7294" y="544"/>
                    <a:pt x="5932" y="796"/>
                    <a:pt x="4565" y="796"/>
                  </a:cubicBezTo>
                  <a:cubicBezTo>
                    <a:pt x="3199" y="796"/>
                    <a:pt x="1828" y="544"/>
                    <a:pt x="537" y="40"/>
                  </a:cubicBezTo>
                  <a:cubicBezTo>
                    <a:pt x="494" y="22"/>
                    <a:pt x="447" y="13"/>
                    <a:pt x="400" y="13"/>
                  </a:cubicBezTo>
                  <a:cubicBezTo>
                    <a:pt x="205" y="13"/>
                    <a:pt x="1" y="164"/>
                    <a:pt x="1" y="418"/>
                  </a:cubicBezTo>
                  <a:lnTo>
                    <a:pt x="1" y="5301"/>
                  </a:lnTo>
                  <a:cubicBezTo>
                    <a:pt x="1" y="7948"/>
                    <a:pt x="1891" y="10279"/>
                    <a:pt x="4475" y="10783"/>
                  </a:cubicBezTo>
                  <a:lnTo>
                    <a:pt x="4632" y="10783"/>
                  </a:lnTo>
                  <a:cubicBezTo>
                    <a:pt x="7247" y="10247"/>
                    <a:pt x="9137" y="7948"/>
                    <a:pt x="9137" y="5301"/>
                  </a:cubicBezTo>
                  <a:lnTo>
                    <a:pt x="9137" y="418"/>
                  </a:lnTo>
                  <a:cubicBezTo>
                    <a:pt x="9137" y="170"/>
                    <a:pt x="8943" y="0"/>
                    <a:pt x="87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37"/>
          <p:cNvSpPr txBox="1"/>
          <p:nvPr>
            <p:ph type="title"/>
          </p:nvPr>
        </p:nvSpPr>
        <p:spPr>
          <a:xfrm>
            <a:off x="457200" y="411475"/>
            <a:ext cx="8229600" cy="48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December 2020 Monthly Planner</a:t>
            </a:r>
            <a:endParaRPr/>
          </a:p>
        </p:txBody>
      </p:sp>
      <p:sp>
        <p:nvSpPr>
          <p:cNvPr id="658" name="Google Shape;658;p37"/>
          <p:cNvSpPr/>
          <p:nvPr/>
        </p:nvSpPr>
        <p:spPr>
          <a:xfrm>
            <a:off x="465875" y="1276700"/>
            <a:ext cx="8210400" cy="3468300"/>
          </a:xfrm>
          <a:prstGeom prst="round2SameRect">
            <a:avLst>
              <a:gd fmla="val 8401" name="adj1"/>
              <a:gd fmla="val 0" name="adj2"/>
            </a:avLst>
          </a:prstGeom>
          <a:noFill/>
          <a:ln cap="flat" cmpd="sng" w="9525">
            <a:solidFill>
              <a:srgbClr val="0097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9" name="Google Shape;659;p37"/>
          <p:cNvSpPr txBox="1"/>
          <p:nvPr/>
        </p:nvSpPr>
        <p:spPr>
          <a:xfrm>
            <a:off x="574725" y="1351575"/>
            <a:ext cx="957600" cy="41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Su</a:t>
            </a:r>
            <a:endParaRPr sz="2100">
              <a:solidFill>
                <a:schemeClr val="accen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660" name="Google Shape;660;p37"/>
          <p:cNvSpPr txBox="1"/>
          <p:nvPr/>
        </p:nvSpPr>
        <p:spPr>
          <a:xfrm>
            <a:off x="1759374" y="1351575"/>
            <a:ext cx="957600" cy="41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</a:t>
            </a:r>
            <a:endParaRPr sz="2100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661" name="Google Shape;661;p37"/>
          <p:cNvSpPr txBox="1"/>
          <p:nvPr/>
        </p:nvSpPr>
        <p:spPr>
          <a:xfrm>
            <a:off x="2933813" y="1351575"/>
            <a:ext cx="957600" cy="41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Tu</a:t>
            </a:r>
            <a:endParaRPr sz="2100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662" name="Google Shape;662;p37"/>
          <p:cNvSpPr txBox="1"/>
          <p:nvPr/>
        </p:nvSpPr>
        <p:spPr>
          <a:xfrm>
            <a:off x="4091913" y="1351575"/>
            <a:ext cx="957600" cy="41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W</a:t>
            </a:r>
            <a:endParaRPr sz="2100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663" name="Google Shape;663;p37"/>
          <p:cNvSpPr txBox="1"/>
          <p:nvPr/>
        </p:nvSpPr>
        <p:spPr>
          <a:xfrm>
            <a:off x="5254062" y="1351575"/>
            <a:ext cx="957600" cy="41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Th</a:t>
            </a:r>
            <a:endParaRPr sz="2100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664" name="Google Shape;664;p37"/>
          <p:cNvSpPr txBox="1"/>
          <p:nvPr/>
        </p:nvSpPr>
        <p:spPr>
          <a:xfrm>
            <a:off x="6432551" y="1351575"/>
            <a:ext cx="957600" cy="41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F</a:t>
            </a:r>
            <a:endParaRPr sz="2100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665" name="Google Shape;665;p37"/>
          <p:cNvSpPr txBox="1"/>
          <p:nvPr/>
        </p:nvSpPr>
        <p:spPr>
          <a:xfrm>
            <a:off x="7617200" y="1351575"/>
            <a:ext cx="957600" cy="41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Sa</a:t>
            </a:r>
            <a:endParaRPr sz="2100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666" name="Google Shape;666;p37"/>
          <p:cNvSpPr txBox="1"/>
          <p:nvPr/>
        </p:nvSpPr>
        <p:spPr>
          <a:xfrm>
            <a:off x="2925563" y="1900250"/>
            <a:ext cx="957600" cy="43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7" name="Google Shape;667;p37"/>
          <p:cNvSpPr txBox="1"/>
          <p:nvPr/>
        </p:nvSpPr>
        <p:spPr>
          <a:xfrm>
            <a:off x="4091875" y="1900250"/>
            <a:ext cx="957600" cy="43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8" name="Google Shape;668;p37"/>
          <p:cNvSpPr txBox="1"/>
          <p:nvPr/>
        </p:nvSpPr>
        <p:spPr>
          <a:xfrm>
            <a:off x="5262237" y="1900250"/>
            <a:ext cx="957600" cy="43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9" name="Google Shape;669;p37"/>
          <p:cNvSpPr txBox="1"/>
          <p:nvPr/>
        </p:nvSpPr>
        <p:spPr>
          <a:xfrm>
            <a:off x="6436638" y="1900250"/>
            <a:ext cx="957600" cy="43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0" name="Google Shape;670;p37"/>
          <p:cNvSpPr txBox="1"/>
          <p:nvPr/>
        </p:nvSpPr>
        <p:spPr>
          <a:xfrm>
            <a:off x="7617250" y="1896250"/>
            <a:ext cx="957600" cy="41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5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1" name="Google Shape;671;p37"/>
          <p:cNvSpPr txBox="1"/>
          <p:nvPr/>
        </p:nvSpPr>
        <p:spPr>
          <a:xfrm>
            <a:off x="571900" y="2501400"/>
            <a:ext cx="957600" cy="43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6</a:t>
            </a:r>
            <a:endParaRPr sz="18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2" name="Google Shape;672;p37"/>
          <p:cNvSpPr txBox="1"/>
          <p:nvPr/>
        </p:nvSpPr>
        <p:spPr>
          <a:xfrm>
            <a:off x="1752462" y="2501400"/>
            <a:ext cx="957600" cy="43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7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3" name="Google Shape;673;p37"/>
          <p:cNvSpPr txBox="1"/>
          <p:nvPr/>
        </p:nvSpPr>
        <p:spPr>
          <a:xfrm>
            <a:off x="2922813" y="2501400"/>
            <a:ext cx="957600" cy="43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8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4" name="Google Shape;674;p37"/>
          <p:cNvSpPr txBox="1"/>
          <p:nvPr/>
        </p:nvSpPr>
        <p:spPr>
          <a:xfrm>
            <a:off x="4089125" y="2501400"/>
            <a:ext cx="957600" cy="43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9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5" name="Google Shape;675;p37"/>
          <p:cNvSpPr txBox="1"/>
          <p:nvPr/>
        </p:nvSpPr>
        <p:spPr>
          <a:xfrm>
            <a:off x="5259487" y="2501400"/>
            <a:ext cx="957600" cy="43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10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6" name="Google Shape;676;p37"/>
          <p:cNvSpPr txBox="1"/>
          <p:nvPr/>
        </p:nvSpPr>
        <p:spPr>
          <a:xfrm>
            <a:off x="6433888" y="2501400"/>
            <a:ext cx="957600" cy="43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11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7" name="Google Shape;677;p37"/>
          <p:cNvSpPr txBox="1"/>
          <p:nvPr/>
        </p:nvSpPr>
        <p:spPr>
          <a:xfrm>
            <a:off x="7614500" y="2497400"/>
            <a:ext cx="957600" cy="41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12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8" name="Google Shape;678;p37"/>
          <p:cNvSpPr txBox="1"/>
          <p:nvPr/>
        </p:nvSpPr>
        <p:spPr>
          <a:xfrm>
            <a:off x="574650" y="3096625"/>
            <a:ext cx="957600" cy="43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13</a:t>
            </a:r>
            <a:endParaRPr sz="18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9" name="Google Shape;679;p37"/>
          <p:cNvSpPr txBox="1"/>
          <p:nvPr/>
        </p:nvSpPr>
        <p:spPr>
          <a:xfrm>
            <a:off x="1755212" y="3096625"/>
            <a:ext cx="957600" cy="43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14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0" name="Google Shape;680;p37"/>
          <p:cNvSpPr txBox="1"/>
          <p:nvPr/>
        </p:nvSpPr>
        <p:spPr>
          <a:xfrm>
            <a:off x="2925563" y="3096625"/>
            <a:ext cx="957600" cy="43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15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1" name="Google Shape;681;p37"/>
          <p:cNvSpPr txBox="1"/>
          <p:nvPr/>
        </p:nvSpPr>
        <p:spPr>
          <a:xfrm>
            <a:off x="4091875" y="3096625"/>
            <a:ext cx="957600" cy="43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16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2" name="Google Shape;682;p37"/>
          <p:cNvSpPr txBox="1"/>
          <p:nvPr/>
        </p:nvSpPr>
        <p:spPr>
          <a:xfrm>
            <a:off x="5262237" y="3096625"/>
            <a:ext cx="957600" cy="43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17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3" name="Google Shape;683;p37"/>
          <p:cNvSpPr txBox="1"/>
          <p:nvPr/>
        </p:nvSpPr>
        <p:spPr>
          <a:xfrm>
            <a:off x="6436638" y="3096625"/>
            <a:ext cx="957600" cy="43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18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4" name="Google Shape;684;p37"/>
          <p:cNvSpPr txBox="1"/>
          <p:nvPr/>
        </p:nvSpPr>
        <p:spPr>
          <a:xfrm>
            <a:off x="7617250" y="3092625"/>
            <a:ext cx="957600" cy="41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19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5" name="Google Shape;685;p37"/>
          <p:cNvSpPr txBox="1"/>
          <p:nvPr/>
        </p:nvSpPr>
        <p:spPr>
          <a:xfrm>
            <a:off x="574650" y="3674588"/>
            <a:ext cx="957600" cy="43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20</a:t>
            </a:r>
            <a:endParaRPr sz="18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6" name="Google Shape;686;p37"/>
          <p:cNvSpPr txBox="1"/>
          <p:nvPr/>
        </p:nvSpPr>
        <p:spPr>
          <a:xfrm>
            <a:off x="1755212" y="3674588"/>
            <a:ext cx="957600" cy="43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21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7" name="Google Shape;687;p37"/>
          <p:cNvSpPr txBox="1"/>
          <p:nvPr/>
        </p:nvSpPr>
        <p:spPr>
          <a:xfrm>
            <a:off x="2925563" y="3674588"/>
            <a:ext cx="957600" cy="43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22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8" name="Google Shape;688;p37"/>
          <p:cNvSpPr txBox="1"/>
          <p:nvPr/>
        </p:nvSpPr>
        <p:spPr>
          <a:xfrm>
            <a:off x="4091875" y="3674588"/>
            <a:ext cx="957600" cy="43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23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9" name="Google Shape;689;p37"/>
          <p:cNvSpPr txBox="1"/>
          <p:nvPr/>
        </p:nvSpPr>
        <p:spPr>
          <a:xfrm>
            <a:off x="5262237" y="3674588"/>
            <a:ext cx="957600" cy="43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24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0" name="Google Shape;690;p37"/>
          <p:cNvSpPr txBox="1"/>
          <p:nvPr/>
        </p:nvSpPr>
        <p:spPr>
          <a:xfrm>
            <a:off x="6436638" y="3674588"/>
            <a:ext cx="957600" cy="43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25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1" name="Google Shape;691;p37"/>
          <p:cNvSpPr txBox="1"/>
          <p:nvPr/>
        </p:nvSpPr>
        <p:spPr>
          <a:xfrm>
            <a:off x="7617250" y="3670588"/>
            <a:ext cx="957600" cy="41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26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2" name="Google Shape;692;p37"/>
          <p:cNvSpPr txBox="1"/>
          <p:nvPr/>
        </p:nvSpPr>
        <p:spPr>
          <a:xfrm>
            <a:off x="574650" y="4239900"/>
            <a:ext cx="957600" cy="43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27</a:t>
            </a:r>
            <a:endParaRPr sz="18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3" name="Google Shape;693;p37"/>
          <p:cNvSpPr txBox="1"/>
          <p:nvPr/>
        </p:nvSpPr>
        <p:spPr>
          <a:xfrm>
            <a:off x="1755212" y="4239900"/>
            <a:ext cx="957600" cy="43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28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4" name="Google Shape;694;p37"/>
          <p:cNvSpPr txBox="1"/>
          <p:nvPr/>
        </p:nvSpPr>
        <p:spPr>
          <a:xfrm>
            <a:off x="2925563" y="4239900"/>
            <a:ext cx="957600" cy="43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29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5" name="Google Shape;695;p37"/>
          <p:cNvSpPr txBox="1"/>
          <p:nvPr/>
        </p:nvSpPr>
        <p:spPr>
          <a:xfrm>
            <a:off x="4091875" y="4239900"/>
            <a:ext cx="957600" cy="43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30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6" name="Google Shape;696;p37"/>
          <p:cNvSpPr txBox="1"/>
          <p:nvPr/>
        </p:nvSpPr>
        <p:spPr>
          <a:xfrm>
            <a:off x="5262237" y="4239900"/>
            <a:ext cx="957600" cy="43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31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97" name="Google Shape;697;p37"/>
          <p:cNvCxnSpPr/>
          <p:nvPr/>
        </p:nvCxnSpPr>
        <p:spPr>
          <a:xfrm>
            <a:off x="1647643" y="1276700"/>
            <a:ext cx="0" cy="34677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98" name="Google Shape;698;p37"/>
          <p:cNvCxnSpPr/>
          <p:nvPr/>
        </p:nvCxnSpPr>
        <p:spPr>
          <a:xfrm>
            <a:off x="2820836" y="1276700"/>
            <a:ext cx="0" cy="34677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99" name="Google Shape;699;p37"/>
          <p:cNvCxnSpPr/>
          <p:nvPr/>
        </p:nvCxnSpPr>
        <p:spPr>
          <a:xfrm>
            <a:off x="3994029" y="1276700"/>
            <a:ext cx="0" cy="34677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00" name="Google Shape;700;p37"/>
          <p:cNvCxnSpPr/>
          <p:nvPr/>
        </p:nvCxnSpPr>
        <p:spPr>
          <a:xfrm>
            <a:off x="5167221" y="1276700"/>
            <a:ext cx="0" cy="34677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01" name="Google Shape;701;p37"/>
          <p:cNvCxnSpPr/>
          <p:nvPr/>
        </p:nvCxnSpPr>
        <p:spPr>
          <a:xfrm>
            <a:off x="6340414" y="1276700"/>
            <a:ext cx="0" cy="34677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02" name="Google Shape;702;p37"/>
          <p:cNvCxnSpPr/>
          <p:nvPr/>
        </p:nvCxnSpPr>
        <p:spPr>
          <a:xfrm>
            <a:off x="7513607" y="1276700"/>
            <a:ext cx="0" cy="34677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03" name="Google Shape;703;p37"/>
          <p:cNvCxnSpPr/>
          <p:nvPr/>
        </p:nvCxnSpPr>
        <p:spPr>
          <a:xfrm rot="10800000">
            <a:off x="465825" y="4175650"/>
            <a:ext cx="82104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04" name="Google Shape;704;p37"/>
          <p:cNvCxnSpPr/>
          <p:nvPr/>
        </p:nvCxnSpPr>
        <p:spPr>
          <a:xfrm rot="10800000">
            <a:off x="465825" y="3606325"/>
            <a:ext cx="82104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05" name="Google Shape;705;p37"/>
          <p:cNvCxnSpPr/>
          <p:nvPr/>
        </p:nvCxnSpPr>
        <p:spPr>
          <a:xfrm rot="10800000">
            <a:off x="465825" y="3019725"/>
            <a:ext cx="82104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06" name="Google Shape;706;p37"/>
          <p:cNvCxnSpPr/>
          <p:nvPr/>
        </p:nvCxnSpPr>
        <p:spPr>
          <a:xfrm rot="10800000">
            <a:off x="465825" y="2415875"/>
            <a:ext cx="82104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07" name="Google Shape;707;p37"/>
          <p:cNvCxnSpPr/>
          <p:nvPr/>
        </p:nvCxnSpPr>
        <p:spPr>
          <a:xfrm rot="10800000">
            <a:off x="465825" y="1829275"/>
            <a:ext cx="82104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38"/>
          <p:cNvSpPr txBox="1"/>
          <p:nvPr>
            <p:ph type="title"/>
          </p:nvPr>
        </p:nvSpPr>
        <p:spPr>
          <a:xfrm>
            <a:off x="457200" y="411475"/>
            <a:ext cx="8229600" cy="48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December 2020 Monthly Planner</a:t>
            </a:r>
            <a:endParaRPr/>
          </a:p>
        </p:txBody>
      </p:sp>
      <p:sp>
        <p:nvSpPr>
          <p:cNvPr id="713" name="Google Shape;713;p38"/>
          <p:cNvSpPr/>
          <p:nvPr/>
        </p:nvSpPr>
        <p:spPr>
          <a:xfrm>
            <a:off x="3982750" y="1370243"/>
            <a:ext cx="601800" cy="584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4" name="Google Shape;714;p38"/>
          <p:cNvSpPr/>
          <p:nvPr/>
        </p:nvSpPr>
        <p:spPr>
          <a:xfrm>
            <a:off x="4733771" y="1370243"/>
            <a:ext cx="601800" cy="584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5" name="Google Shape;715;p38"/>
          <p:cNvSpPr/>
          <p:nvPr/>
        </p:nvSpPr>
        <p:spPr>
          <a:xfrm>
            <a:off x="5484792" y="1370243"/>
            <a:ext cx="601800" cy="584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6" name="Google Shape;716;p38"/>
          <p:cNvSpPr/>
          <p:nvPr/>
        </p:nvSpPr>
        <p:spPr>
          <a:xfrm>
            <a:off x="6235814" y="1370243"/>
            <a:ext cx="601800" cy="584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7" name="Google Shape;717;p38"/>
          <p:cNvSpPr/>
          <p:nvPr/>
        </p:nvSpPr>
        <p:spPr>
          <a:xfrm>
            <a:off x="1729675" y="1370243"/>
            <a:ext cx="601800" cy="584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8" name="Google Shape;718;p38"/>
          <p:cNvSpPr/>
          <p:nvPr/>
        </p:nvSpPr>
        <p:spPr>
          <a:xfrm>
            <a:off x="2480696" y="1370243"/>
            <a:ext cx="601800" cy="584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9" name="Google Shape;719;p38"/>
          <p:cNvSpPr/>
          <p:nvPr/>
        </p:nvSpPr>
        <p:spPr>
          <a:xfrm>
            <a:off x="3231717" y="1370243"/>
            <a:ext cx="601800" cy="584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0" name="Google Shape;720;p38"/>
          <p:cNvSpPr/>
          <p:nvPr/>
        </p:nvSpPr>
        <p:spPr>
          <a:xfrm>
            <a:off x="3982750" y="2049568"/>
            <a:ext cx="601800" cy="584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1" name="Google Shape;721;p38"/>
          <p:cNvSpPr/>
          <p:nvPr/>
        </p:nvSpPr>
        <p:spPr>
          <a:xfrm>
            <a:off x="4733771" y="2049568"/>
            <a:ext cx="601800" cy="584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2" name="Google Shape;722;p38"/>
          <p:cNvSpPr/>
          <p:nvPr/>
        </p:nvSpPr>
        <p:spPr>
          <a:xfrm>
            <a:off x="5484792" y="2049568"/>
            <a:ext cx="601800" cy="584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3" name="Google Shape;723;p38"/>
          <p:cNvSpPr/>
          <p:nvPr/>
        </p:nvSpPr>
        <p:spPr>
          <a:xfrm>
            <a:off x="6235814" y="2049568"/>
            <a:ext cx="601800" cy="584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4" name="Google Shape;724;p38"/>
          <p:cNvSpPr/>
          <p:nvPr/>
        </p:nvSpPr>
        <p:spPr>
          <a:xfrm>
            <a:off x="1729675" y="2049568"/>
            <a:ext cx="601800" cy="584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5" name="Google Shape;725;p38"/>
          <p:cNvSpPr/>
          <p:nvPr/>
        </p:nvSpPr>
        <p:spPr>
          <a:xfrm>
            <a:off x="2480696" y="2049568"/>
            <a:ext cx="601800" cy="584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6" name="Google Shape;726;p38"/>
          <p:cNvSpPr/>
          <p:nvPr/>
        </p:nvSpPr>
        <p:spPr>
          <a:xfrm>
            <a:off x="3231717" y="2049568"/>
            <a:ext cx="601800" cy="584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7" name="Google Shape;727;p38"/>
          <p:cNvSpPr/>
          <p:nvPr/>
        </p:nvSpPr>
        <p:spPr>
          <a:xfrm>
            <a:off x="3982750" y="2728893"/>
            <a:ext cx="601800" cy="584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8" name="Google Shape;728;p38"/>
          <p:cNvSpPr/>
          <p:nvPr/>
        </p:nvSpPr>
        <p:spPr>
          <a:xfrm>
            <a:off x="4733771" y="2728893"/>
            <a:ext cx="601800" cy="584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9" name="Google Shape;729;p38"/>
          <p:cNvSpPr/>
          <p:nvPr/>
        </p:nvSpPr>
        <p:spPr>
          <a:xfrm>
            <a:off x="5484792" y="2728893"/>
            <a:ext cx="601800" cy="584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0" name="Google Shape;730;p38"/>
          <p:cNvSpPr/>
          <p:nvPr/>
        </p:nvSpPr>
        <p:spPr>
          <a:xfrm>
            <a:off x="6235814" y="2728893"/>
            <a:ext cx="601800" cy="584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1" name="Google Shape;731;p38"/>
          <p:cNvSpPr/>
          <p:nvPr/>
        </p:nvSpPr>
        <p:spPr>
          <a:xfrm>
            <a:off x="1729675" y="2728893"/>
            <a:ext cx="601800" cy="584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2" name="Google Shape;732;p38"/>
          <p:cNvSpPr/>
          <p:nvPr/>
        </p:nvSpPr>
        <p:spPr>
          <a:xfrm>
            <a:off x="2480696" y="2728893"/>
            <a:ext cx="601800" cy="584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3" name="Google Shape;733;p38"/>
          <p:cNvSpPr/>
          <p:nvPr/>
        </p:nvSpPr>
        <p:spPr>
          <a:xfrm>
            <a:off x="3231717" y="2728893"/>
            <a:ext cx="601800" cy="584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4" name="Google Shape;734;p38"/>
          <p:cNvSpPr/>
          <p:nvPr/>
        </p:nvSpPr>
        <p:spPr>
          <a:xfrm>
            <a:off x="3982750" y="3408218"/>
            <a:ext cx="601800" cy="584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5" name="Google Shape;735;p38"/>
          <p:cNvSpPr/>
          <p:nvPr/>
        </p:nvSpPr>
        <p:spPr>
          <a:xfrm>
            <a:off x="4733771" y="3408218"/>
            <a:ext cx="601800" cy="584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6" name="Google Shape;736;p38"/>
          <p:cNvSpPr/>
          <p:nvPr/>
        </p:nvSpPr>
        <p:spPr>
          <a:xfrm>
            <a:off x="5484792" y="3408218"/>
            <a:ext cx="601800" cy="584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7" name="Google Shape;737;p38"/>
          <p:cNvSpPr/>
          <p:nvPr/>
        </p:nvSpPr>
        <p:spPr>
          <a:xfrm>
            <a:off x="6235814" y="3408218"/>
            <a:ext cx="601800" cy="584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8" name="Google Shape;738;p38"/>
          <p:cNvSpPr/>
          <p:nvPr/>
        </p:nvSpPr>
        <p:spPr>
          <a:xfrm>
            <a:off x="1729675" y="3408218"/>
            <a:ext cx="601800" cy="584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9" name="Google Shape;739;p38"/>
          <p:cNvSpPr/>
          <p:nvPr/>
        </p:nvSpPr>
        <p:spPr>
          <a:xfrm>
            <a:off x="2480696" y="3408218"/>
            <a:ext cx="601800" cy="584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0" name="Google Shape;740;p38"/>
          <p:cNvSpPr/>
          <p:nvPr/>
        </p:nvSpPr>
        <p:spPr>
          <a:xfrm>
            <a:off x="3231717" y="3408218"/>
            <a:ext cx="601800" cy="584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1" name="Google Shape;741;p38"/>
          <p:cNvSpPr/>
          <p:nvPr/>
        </p:nvSpPr>
        <p:spPr>
          <a:xfrm>
            <a:off x="3982750" y="4087543"/>
            <a:ext cx="601800" cy="584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2" name="Google Shape;742;p38"/>
          <p:cNvSpPr/>
          <p:nvPr/>
        </p:nvSpPr>
        <p:spPr>
          <a:xfrm>
            <a:off x="4733771" y="4087543"/>
            <a:ext cx="601800" cy="584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3" name="Google Shape;743;p38"/>
          <p:cNvSpPr/>
          <p:nvPr/>
        </p:nvSpPr>
        <p:spPr>
          <a:xfrm>
            <a:off x="5484792" y="4087543"/>
            <a:ext cx="601800" cy="584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4" name="Google Shape;744;p38"/>
          <p:cNvSpPr/>
          <p:nvPr/>
        </p:nvSpPr>
        <p:spPr>
          <a:xfrm>
            <a:off x="6235814" y="4087543"/>
            <a:ext cx="601800" cy="584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5" name="Google Shape;745;p38"/>
          <p:cNvSpPr/>
          <p:nvPr/>
        </p:nvSpPr>
        <p:spPr>
          <a:xfrm>
            <a:off x="1729675" y="4087543"/>
            <a:ext cx="601800" cy="584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6" name="Google Shape;746;p38"/>
          <p:cNvSpPr/>
          <p:nvPr/>
        </p:nvSpPr>
        <p:spPr>
          <a:xfrm>
            <a:off x="2480696" y="4087543"/>
            <a:ext cx="601800" cy="584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7" name="Google Shape;747;p38"/>
          <p:cNvSpPr/>
          <p:nvPr/>
        </p:nvSpPr>
        <p:spPr>
          <a:xfrm>
            <a:off x="3231717" y="4087543"/>
            <a:ext cx="601800" cy="584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8" name="Google Shape;748;p38"/>
          <p:cNvSpPr txBox="1"/>
          <p:nvPr/>
        </p:nvSpPr>
        <p:spPr>
          <a:xfrm flipH="1">
            <a:off x="773150" y="1519825"/>
            <a:ext cx="807300" cy="28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Week 49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9" name="Google Shape;749;p38"/>
          <p:cNvSpPr/>
          <p:nvPr/>
        </p:nvSpPr>
        <p:spPr>
          <a:xfrm>
            <a:off x="6981043" y="1519825"/>
            <a:ext cx="879000" cy="2853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Task 01</a:t>
            </a:r>
            <a:endParaRPr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750" name="Google Shape;750;p38"/>
          <p:cNvSpPr/>
          <p:nvPr/>
        </p:nvSpPr>
        <p:spPr>
          <a:xfrm>
            <a:off x="2480688" y="1599625"/>
            <a:ext cx="3292500" cy="1257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1" name="Google Shape;751;p38"/>
          <p:cNvSpPr txBox="1"/>
          <p:nvPr/>
        </p:nvSpPr>
        <p:spPr>
          <a:xfrm flipH="1">
            <a:off x="773150" y="2199150"/>
            <a:ext cx="807300" cy="28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Week 50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52" name="Google Shape;752;p38"/>
          <p:cNvSpPr/>
          <p:nvPr/>
        </p:nvSpPr>
        <p:spPr>
          <a:xfrm>
            <a:off x="6981043" y="2199150"/>
            <a:ext cx="879000" cy="285300"/>
          </a:xfrm>
          <a:prstGeom prst="roundRect">
            <a:avLst>
              <a:gd fmla="val 50000" name="adj"/>
            </a:avLst>
          </a:prstGeom>
          <a:solidFill>
            <a:schemeClr val="accent6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Task 02</a:t>
            </a:r>
            <a:endParaRPr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753" name="Google Shape;753;p38"/>
          <p:cNvSpPr/>
          <p:nvPr/>
        </p:nvSpPr>
        <p:spPr>
          <a:xfrm>
            <a:off x="3231721" y="2278950"/>
            <a:ext cx="2103900" cy="125700"/>
          </a:xfrm>
          <a:prstGeom prst="roundRect">
            <a:avLst>
              <a:gd fmla="val 50000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4" name="Google Shape;754;p38"/>
          <p:cNvSpPr txBox="1"/>
          <p:nvPr/>
        </p:nvSpPr>
        <p:spPr>
          <a:xfrm flipH="1">
            <a:off x="773150" y="2878475"/>
            <a:ext cx="807300" cy="28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Week 51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55" name="Google Shape;755;p38"/>
          <p:cNvSpPr/>
          <p:nvPr/>
        </p:nvSpPr>
        <p:spPr>
          <a:xfrm>
            <a:off x="6981043" y="2878475"/>
            <a:ext cx="879000" cy="285300"/>
          </a:xfrm>
          <a:prstGeom prst="roundRect">
            <a:avLst>
              <a:gd fmla="val 50000" name="adj"/>
            </a:avLst>
          </a:prstGeom>
          <a:solidFill>
            <a:schemeClr val="accent5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Task 03</a:t>
            </a:r>
            <a:endParaRPr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756" name="Google Shape;756;p38"/>
          <p:cNvSpPr/>
          <p:nvPr/>
        </p:nvSpPr>
        <p:spPr>
          <a:xfrm>
            <a:off x="1729682" y="2958275"/>
            <a:ext cx="5107800" cy="125700"/>
          </a:xfrm>
          <a:prstGeom prst="roundRect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7" name="Google Shape;757;p38"/>
          <p:cNvSpPr txBox="1"/>
          <p:nvPr/>
        </p:nvSpPr>
        <p:spPr>
          <a:xfrm flipH="1">
            <a:off x="773150" y="3557800"/>
            <a:ext cx="807300" cy="28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Week 52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58" name="Google Shape;758;p38"/>
          <p:cNvSpPr/>
          <p:nvPr/>
        </p:nvSpPr>
        <p:spPr>
          <a:xfrm>
            <a:off x="6981043" y="3557800"/>
            <a:ext cx="879000" cy="28530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Task 04</a:t>
            </a:r>
            <a:endParaRPr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759" name="Google Shape;759;p38"/>
          <p:cNvSpPr/>
          <p:nvPr/>
        </p:nvSpPr>
        <p:spPr>
          <a:xfrm>
            <a:off x="2480695" y="3637600"/>
            <a:ext cx="2103900" cy="12570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0" name="Google Shape;760;p38"/>
          <p:cNvSpPr txBox="1"/>
          <p:nvPr/>
        </p:nvSpPr>
        <p:spPr>
          <a:xfrm flipH="1">
            <a:off x="773150" y="4237125"/>
            <a:ext cx="807300" cy="28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Week 53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1" name="Google Shape;761;p38"/>
          <p:cNvSpPr/>
          <p:nvPr/>
        </p:nvSpPr>
        <p:spPr>
          <a:xfrm>
            <a:off x="6981043" y="4237125"/>
            <a:ext cx="879000" cy="2853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Task 05</a:t>
            </a:r>
            <a:endParaRPr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762" name="Google Shape;762;p38"/>
          <p:cNvSpPr/>
          <p:nvPr/>
        </p:nvSpPr>
        <p:spPr>
          <a:xfrm>
            <a:off x="2480701" y="4316925"/>
            <a:ext cx="3611700" cy="1257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3" name="Google Shape;763;p38"/>
          <p:cNvSpPr txBox="1"/>
          <p:nvPr/>
        </p:nvSpPr>
        <p:spPr>
          <a:xfrm flipH="1">
            <a:off x="1792675" y="1051400"/>
            <a:ext cx="475800" cy="28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S</a:t>
            </a:r>
            <a:endParaRPr sz="16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764" name="Google Shape;764;p38"/>
          <p:cNvSpPr txBox="1"/>
          <p:nvPr/>
        </p:nvSpPr>
        <p:spPr>
          <a:xfrm flipH="1">
            <a:off x="2543700" y="1051400"/>
            <a:ext cx="475800" cy="28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M</a:t>
            </a:r>
            <a:endParaRPr sz="16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765" name="Google Shape;765;p38"/>
          <p:cNvSpPr txBox="1"/>
          <p:nvPr/>
        </p:nvSpPr>
        <p:spPr>
          <a:xfrm flipH="1">
            <a:off x="3294725" y="1051400"/>
            <a:ext cx="475800" cy="28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T</a:t>
            </a:r>
            <a:endParaRPr sz="16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766" name="Google Shape;766;p38"/>
          <p:cNvSpPr txBox="1"/>
          <p:nvPr/>
        </p:nvSpPr>
        <p:spPr>
          <a:xfrm flipH="1">
            <a:off x="4045750" y="1051400"/>
            <a:ext cx="475800" cy="28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W</a:t>
            </a:r>
            <a:endParaRPr sz="16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767" name="Google Shape;767;p38"/>
          <p:cNvSpPr txBox="1"/>
          <p:nvPr/>
        </p:nvSpPr>
        <p:spPr>
          <a:xfrm flipH="1">
            <a:off x="4796775" y="1051400"/>
            <a:ext cx="475800" cy="28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T</a:t>
            </a:r>
            <a:endParaRPr sz="16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768" name="Google Shape;768;p38"/>
          <p:cNvSpPr txBox="1"/>
          <p:nvPr/>
        </p:nvSpPr>
        <p:spPr>
          <a:xfrm flipH="1">
            <a:off x="5547800" y="1051400"/>
            <a:ext cx="475800" cy="28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F</a:t>
            </a:r>
            <a:endParaRPr sz="16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769" name="Google Shape;769;p38"/>
          <p:cNvSpPr txBox="1"/>
          <p:nvPr/>
        </p:nvSpPr>
        <p:spPr>
          <a:xfrm flipH="1">
            <a:off x="6298825" y="1051400"/>
            <a:ext cx="475800" cy="28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S</a:t>
            </a:r>
            <a:endParaRPr sz="16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770" name="Google Shape;770;p38"/>
          <p:cNvGrpSpPr/>
          <p:nvPr/>
        </p:nvGrpSpPr>
        <p:grpSpPr>
          <a:xfrm>
            <a:off x="8031769" y="2851478"/>
            <a:ext cx="298169" cy="339253"/>
            <a:chOff x="1529350" y="258825"/>
            <a:chExt cx="423475" cy="481825"/>
          </a:xfrm>
        </p:grpSpPr>
        <p:sp>
          <p:nvSpPr>
            <p:cNvPr id="771" name="Google Shape;771;p38"/>
            <p:cNvSpPr/>
            <p:nvPr/>
          </p:nvSpPr>
          <p:spPr>
            <a:xfrm>
              <a:off x="1585800" y="258825"/>
              <a:ext cx="310650" cy="430550"/>
            </a:xfrm>
            <a:custGeom>
              <a:rect b="b" l="l" r="r" t="t"/>
              <a:pathLst>
                <a:path extrusionOk="0" h="17222" w="12426">
                  <a:moveTo>
                    <a:pt x="6213" y="3388"/>
                  </a:moveTo>
                  <a:cubicBezTo>
                    <a:pt x="7354" y="3388"/>
                    <a:pt x="8384" y="4074"/>
                    <a:pt x="8821" y="5131"/>
                  </a:cubicBezTo>
                  <a:cubicBezTo>
                    <a:pt x="9257" y="6185"/>
                    <a:pt x="9016" y="7399"/>
                    <a:pt x="8206" y="8206"/>
                  </a:cubicBezTo>
                  <a:cubicBezTo>
                    <a:pt x="7666" y="8748"/>
                    <a:pt x="6945" y="9035"/>
                    <a:pt x="6210" y="9035"/>
                  </a:cubicBezTo>
                  <a:cubicBezTo>
                    <a:pt x="5847" y="9035"/>
                    <a:pt x="5481" y="8965"/>
                    <a:pt x="5132" y="8820"/>
                  </a:cubicBezTo>
                  <a:cubicBezTo>
                    <a:pt x="4075" y="8383"/>
                    <a:pt x="3388" y="7354"/>
                    <a:pt x="3388" y="6212"/>
                  </a:cubicBezTo>
                  <a:cubicBezTo>
                    <a:pt x="3391" y="4652"/>
                    <a:pt x="4653" y="3391"/>
                    <a:pt x="6213" y="3388"/>
                  </a:cubicBezTo>
                  <a:close/>
                  <a:moveTo>
                    <a:pt x="6213" y="0"/>
                  </a:moveTo>
                  <a:cubicBezTo>
                    <a:pt x="2825" y="0"/>
                    <a:pt x="1" y="2728"/>
                    <a:pt x="1" y="6212"/>
                  </a:cubicBezTo>
                  <a:cubicBezTo>
                    <a:pt x="1" y="7537"/>
                    <a:pt x="398" y="8718"/>
                    <a:pt x="1163" y="9826"/>
                  </a:cubicBezTo>
                  <a:lnTo>
                    <a:pt x="5737" y="16959"/>
                  </a:lnTo>
                  <a:cubicBezTo>
                    <a:pt x="5847" y="17134"/>
                    <a:pt x="6029" y="17221"/>
                    <a:pt x="6211" y="17221"/>
                  </a:cubicBezTo>
                  <a:cubicBezTo>
                    <a:pt x="6394" y="17221"/>
                    <a:pt x="6576" y="17134"/>
                    <a:pt x="6686" y="16959"/>
                  </a:cubicBezTo>
                  <a:lnTo>
                    <a:pt x="11278" y="9802"/>
                  </a:lnTo>
                  <a:cubicBezTo>
                    <a:pt x="12025" y="8751"/>
                    <a:pt x="12425" y="7498"/>
                    <a:pt x="12422" y="6212"/>
                  </a:cubicBezTo>
                  <a:cubicBezTo>
                    <a:pt x="12422" y="2786"/>
                    <a:pt x="9637" y="0"/>
                    <a:pt x="62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72" name="Google Shape;772;p38"/>
            <p:cNvSpPr/>
            <p:nvPr/>
          </p:nvSpPr>
          <p:spPr>
            <a:xfrm>
              <a:off x="1529350" y="583200"/>
              <a:ext cx="423475" cy="157450"/>
            </a:xfrm>
            <a:custGeom>
              <a:rect b="b" l="l" r="r" t="t"/>
              <a:pathLst>
                <a:path extrusionOk="0" h="6298" w="16939">
                  <a:moveTo>
                    <a:pt x="4050" y="1"/>
                  </a:moveTo>
                  <a:cubicBezTo>
                    <a:pt x="1545" y="582"/>
                    <a:pt x="0" y="1642"/>
                    <a:pt x="0" y="2909"/>
                  </a:cubicBezTo>
                  <a:cubicBezTo>
                    <a:pt x="0" y="5111"/>
                    <a:pt x="4364" y="6297"/>
                    <a:pt x="8471" y="6297"/>
                  </a:cubicBezTo>
                  <a:cubicBezTo>
                    <a:pt x="12575" y="6297"/>
                    <a:pt x="16938" y="5111"/>
                    <a:pt x="16938" y="2909"/>
                  </a:cubicBezTo>
                  <a:cubicBezTo>
                    <a:pt x="16938" y="1642"/>
                    <a:pt x="15391" y="579"/>
                    <a:pt x="12882" y="1"/>
                  </a:cubicBezTo>
                  <a:lnTo>
                    <a:pt x="10040" y="4445"/>
                  </a:lnTo>
                  <a:cubicBezTo>
                    <a:pt x="9673" y="5018"/>
                    <a:pt x="9071" y="5305"/>
                    <a:pt x="8469" y="5305"/>
                  </a:cubicBezTo>
                  <a:cubicBezTo>
                    <a:pt x="7867" y="5305"/>
                    <a:pt x="7265" y="5018"/>
                    <a:pt x="6899" y="4445"/>
                  </a:cubicBezTo>
                  <a:lnTo>
                    <a:pt x="405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73" name="Google Shape;773;p38"/>
          <p:cNvGrpSpPr/>
          <p:nvPr/>
        </p:nvGrpSpPr>
        <p:grpSpPr>
          <a:xfrm>
            <a:off x="8003464" y="1492832"/>
            <a:ext cx="354778" cy="339271"/>
            <a:chOff x="5045500" y="842250"/>
            <a:chExt cx="503875" cy="481850"/>
          </a:xfrm>
        </p:grpSpPr>
        <p:sp>
          <p:nvSpPr>
            <p:cNvPr id="774" name="Google Shape;774;p38"/>
            <p:cNvSpPr/>
            <p:nvPr/>
          </p:nvSpPr>
          <p:spPr>
            <a:xfrm>
              <a:off x="5045500" y="842250"/>
              <a:ext cx="503875" cy="481850"/>
            </a:xfrm>
            <a:custGeom>
              <a:rect b="b" l="l" r="r" t="t"/>
              <a:pathLst>
                <a:path extrusionOk="0" h="19274" w="20155">
                  <a:moveTo>
                    <a:pt x="12103" y="1130"/>
                  </a:moveTo>
                  <a:cubicBezTo>
                    <a:pt x="13694" y="1130"/>
                    <a:pt x="15284" y="1735"/>
                    <a:pt x="16496" y="2945"/>
                  </a:cubicBezTo>
                  <a:cubicBezTo>
                    <a:pt x="18917" y="5366"/>
                    <a:pt x="18917" y="9305"/>
                    <a:pt x="16496" y="11729"/>
                  </a:cubicBezTo>
                  <a:cubicBezTo>
                    <a:pt x="15286" y="12940"/>
                    <a:pt x="13695" y="13545"/>
                    <a:pt x="12104" y="13545"/>
                  </a:cubicBezTo>
                  <a:cubicBezTo>
                    <a:pt x="10514" y="13545"/>
                    <a:pt x="8923" y="12940"/>
                    <a:pt x="7712" y="11729"/>
                  </a:cubicBezTo>
                  <a:cubicBezTo>
                    <a:pt x="5288" y="9305"/>
                    <a:pt x="5288" y="5369"/>
                    <a:pt x="7712" y="2945"/>
                  </a:cubicBezTo>
                  <a:cubicBezTo>
                    <a:pt x="8923" y="1735"/>
                    <a:pt x="10513" y="1130"/>
                    <a:pt x="12103" y="1130"/>
                  </a:cubicBezTo>
                  <a:close/>
                  <a:moveTo>
                    <a:pt x="4918" y="13726"/>
                  </a:moveTo>
                  <a:lnTo>
                    <a:pt x="5716" y="14524"/>
                  </a:lnTo>
                  <a:lnTo>
                    <a:pt x="4918" y="15322"/>
                  </a:lnTo>
                  <a:lnTo>
                    <a:pt x="4120" y="14524"/>
                  </a:lnTo>
                  <a:lnTo>
                    <a:pt x="4918" y="13726"/>
                  </a:lnTo>
                  <a:close/>
                  <a:moveTo>
                    <a:pt x="12106" y="1"/>
                  </a:moveTo>
                  <a:cubicBezTo>
                    <a:pt x="10226" y="1"/>
                    <a:pt x="8345" y="717"/>
                    <a:pt x="6914" y="2147"/>
                  </a:cubicBezTo>
                  <a:cubicBezTo>
                    <a:pt x="4725" y="4333"/>
                    <a:pt x="4240" y="7516"/>
                    <a:pt x="5315" y="10133"/>
                  </a:cubicBezTo>
                  <a:lnTo>
                    <a:pt x="4518" y="10931"/>
                  </a:lnTo>
                  <a:cubicBezTo>
                    <a:pt x="4009" y="11434"/>
                    <a:pt x="3876" y="12208"/>
                    <a:pt x="4192" y="12852"/>
                  </a:cubicBezTo>
                  <a:lnTo>
                    <a:pt x="663" y="16382"/>
                  </a:lnTo>
                  <a:cubicBezTo>
                    <a:pt x="1" y="17044"/>
                    <a:pt x="1" y="18116"/>
                    <a:pt x="663" y="18778"/>
                  </a:cubicBezTo>
                  <a:cubicBezTo>
                    <a:pt x="994" y="19108"/>
                    <a:pt x="1428" y="19273"/>
                    <a:pt x="1862" y="19273"/>
                  </a:cubicBezTo>
                  <a:cubicBezTo>
                    <a:pt x="2295" y="19273"/>
                    <a:pt x="2729" y="19108"/>
                    <a:pt x="3060" y="18778"/>
                  </a:cubicBezTo>
                  <a:lnTo>
                    <a:pt x="6586" y="15249"/>
                  </a:lnTo>
                  <a:cubicBezTo>
                    <a:pt x="6820" y="15363"/>
                    <a:pt x="7071" y="15418"/>
                    <a:pt x="7320" y="15418"/>
                  </a:cubicBezTo>
                  <a:cubicBezTo>
                    <a:pt x="7757" y="15418"/>
                    <a:pt x="8188" y="15247"/>
                    <a:pt x="8510" y="14921"/>
                  </a:cubicBezTo>
                  <a:lnTo>
                    <a:pt x="9308" y="14126"/>
                  </a:lnTo>
                  <a:cubicBezTo>
                    <a:pt x="10192" y="14489"/>
                    <a:pt x="11145" y="14675"/>
                    <a:pt x="12104" y="14675"/>
                  </a:cubicBezTo>
                  <a:cubicBezTo>
                    <a:pt x="13962" y="14675"/>
                    <a:pt x="15843" y="13979"/>
                    <a:pt x="17294" y="12527"/>
                  </a:cubicBezTo>
                  <a:cubicBezTo>
                    <a:pt x="20155" y="9666"/>
                    <a:pt x="20155" y="5008"/>
                    <a:pt x="17294" y="2147"/>
                  </a:cubicBezTo>
                  <a:cubicBezTo>
                    <a:pt x="15864" y="716"/>
                    <a:pt x="13985" y="1"/>
                    <a:pt x="121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75" name="Google Shape;775;p38"/>
            <p:cNvSpPr/>
            <p:nvPr/>
          </p:nvSpPr>
          <p:spPr>
            <a:xfrm>
              <a:off x="5221050" y="898625"/>
              <a:ext cx="254100" cy="254100"/>
            </a:xfrm>
            <a:custGeom>
              <a:rect b="b" l="l" r="r" t="t"/>
              <a:pathLst>
                <a:path extrusionOk="0" h="10164" w="10164">
                  <a:moveTo>
                    <a:pt x="5081" y="1"/>
                  </a:moveTo>
                  <a:cubicBezTo>
                    <a:pt x="2274" y="1"/>
                    <a:pt x="1" y="2274"/>
                    <a:pt x="1" y="5081"/>
                  </a:cubicBezTo>
                  <a:cubicBezTo>
                    <a:pt x="1" y="7887"/>
                    <a:pt x="2274" y="10164"/>
                    <a:pt x="5081" y="10164"/>
                  </a:cubicBezTo>
                  <a:cubicBezTo>
                    <a:pt x="7887" y="10164"/>
                    <a:pt x="10164" y="7887"/>
                    <a:pt x="10164" y="5081"/>
                  </a:cubicBezTo>
                  <a:cubicBezTo>
                    <a:pt x="10164" y="2274"/>
                    <a:pt x="7887" y="1"/>
                    <a:pt x="50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76" name="Google Shape;776;p38"/>
          <p:cNvGrpSpPr/>
          <p:nvPr/>
        </p:nvGrpSpPr>
        <p:grpSpPr>
          <a:xfrm>
            <a:off x="8009563" y="4210186"/>
            <a:ext cx="342580" cy="339271"/>
            <a:chOff x="5049725" y="1435050"/>
            <a:chExt cx="486550" cy="481850"/>
          </a:xfrm>
        </p:grpSpPr>
        <p:sp>
          <p:nvSpPr>
            <p:cNvPr id="777" name="Google Shape;777;p38"/>
            <p:cNvSpPr/>
            <p:nvPr/>
          </p:nvSpPr>
          <p:spPr>
            <a:xfrm>
              <a:off x="5136300" y="1519775"/>
              <a:ext cx="310550" cy="310550"/>
            </a:xfrm>
            <a:custGeom>
              <a:rect b="b" l="l" r="r" t="t"/>
              <a:pathLst>
                <a:path extrusionOk="0" h="12422" w="12422">
                  <a:moveTo>
                    <a:pt x="6209" y="1"/>
                  </a:moveTo>
                  <a:cubicBezTo>
                    <a:pt x="2786" y="1"/>
                    <a:pt x="0" y="2786"/>
                    <a:pt x="0" y="6213"/>
                  </a:cubicBezTo>
                  <a:cubicBezTo>
                    <a:pt x="0" y="9637"/>
                    <a:pt x="2786" y="12422"/>
                    <a:pt x="6209" y="12422"/>
                  </a:cubicBezTo>
                  <a:cubicBezTo>
                    <a:pt x="9636" y="12422"/>
                    <a:pt x="12422" y="9637"/>
                    <a:pt x="12422" y="6213"/>
                  </a:cubicBezTo>
                  <a:cubicBezTo>
                    <a:pt x="12422" y="5219"/>
                    <a:pt x="12160" y="4258"/>
                    <a:pt x="11711" y="3388"/>
                  </a:cubicBezTo>
                  <a:lnTo>
                    <a:pt x="11428" y="3388"/>
                  </a:lnTo>
                  <a:lnTo>
                    <a:pt x="10780" y="4036"/>
                  </a:lnTo>
                  <a:cubicBezTo>
                    <a:pt x="11112" y="4713"/>
                    <a:pt x="11286" y="5457"/>
                    <a:pt x="11292" y="6213"/>
                  </a:cubicBezTo>
                  <a:cubicBezTo>
                    <a:pt x="11292" y="9013"/>
                    <a:pt x="9010" y="11293"/>
                    <a:pt x="6209" y="11293"/>
                  </a:cubicBezTo>
                  <a:cubicBezTo>
                    <a:pt x="3409" y="11293"/>
                    <a:pt x="1129" y="9013"/>
                    <a:pt x="1129" y="6213"/>
                  </a:cubicBezTo>
                  <a:cubicBezTo>
                    <a:pt x="1129" y="3409"/>
                    <a:pt x="3409" y="1130"/>
                    <a:pt x="6209" y="1130"/>
                  </a:cubicBezTo>
                  <a:cubicBezTo>
                    <a:pt x="6965" y="1133"/>
                    <a:pt x="7709" y="1307"/>
                    <a:pt x="8387" y="1639"/>
                  </a:cubicBezTo>
                  <a:lnTo>
                    <a:pt x="9034" y="994"/>
                  </a:lnTo>
                  <a:lnTo>
                    <a:pt x="9034" y="708"/>
                  </a:lnTo>
                  <a:cubicBezTo>
                    <a:pt x="8164" y="260"/>
                    <a:pt x="7203" y="1"/>
                    <a:pt x="6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78" name="Google Shape;778;p38"/>
            <p:cNvSpPr/>
            <p:nvPr/>
          </p:nvSpPr>
          <p:spPr>
            <a:xfrm>
              <a:off x="5184925" y="1576250"/>
              <a:ext cx="205475" cy="197625"/>
            </a:xfrm>
            <a:custGeom>
              <a:rect b="b" l="l" r="r" t="t"/>
              <a:pathLst>
                <a:path extrusionOk="0" h="7905" w="8219">
                  <a:moveTo>
                    <a:pt x="4264" y="0"/>
                  </a:moveTo>
                  <a:cubicBezTo>
                    <a:pt x="2665" y="0"/>
                    <a:pt x="1226" y="964"/>
                    <a:pt x="612" y="2439"/>
                  </a:cubicBezTo>
                  <a:cubicBezTo>
                    <a:pt x="0" y="3918"/>
                    <a:pt x="341" y="5616"/>
                    <a:pt x="1470" y="6748"/>
                  </a:cubicBezTo>
                  <a:cubicBezTo>
                    <a:pt x="2225" y="7503"/>
                    <a:pt x="3236" y="7904"/>
                    <a:pt x="4264" y="7904"/>
                  </a:cubicBezTo>
                  <a:cubicBezTo>
                    <a:pt x="4774" y="7904"/>
                    <a:pt x="5287" y="7806"/>
                    <a:pt x="5776" y="7603"/>
                  </a:cubicBezTo>
                  <a:cubicBezTo>
                    <a:pt x="7255" y="6992"/>
                    <a:pt x="8218" y="5550"/>
                    <a:pt x="8218" y="3954"/>
                  </a:cubicBezTo>
                  <a:cubicBezTo>
                    <a:pt x="8212" y="3502"/>
                    <a:pt x="8131" y="3059"/>
                    <a:pt x="7974" y="2638"/>
                  </a:cubicBezTo>
                  <a:lnTo>
                    <a:pt x="7050" y="3565"/>
                  </a:lnTo>
                  <a:cubicBezTo>
                    <a:pt x="7071" y="3692"/>
                    <a:pt x="7083" y="3821"/>
                    <a:pt x="7089" y="3954"/>
                  </a:cubicBezTo>
                  <a:cubicBezTo>
                    <a:pt x="7089" y="5095"/>
                    <a:pt x="6399" y="6125"/>
                    <a:pt x="5345" y="6562"/>
                  </a:cubicBezTo>
                  <a:cubicBezTo>
                    <a:pt x="4996" y="6706"/>
                    <a:pt x="4629" y="6776"/>
                    <a:pt x="4265" y="6776"/>
                  </a:cubicBezTo>
                  <a:cubicBezTo>
                    <a:pt x="3530" y="6776"/>
                    <a:pt x="2808" y="6489"/>
                    <a:pt x="2268" y="5947"/>
                  </a:cubicBezTo>
                  <a:cubicBezTo>
                    <a:pt x="1461" y="5140"/>
                    <a:pt x="1220" y="3927"/>
                    <a:pt x="1657" y="2873"/>
                  </a:cubicBezTo>
                  <a:cubicBezTo>
                    <a:pt x="2093" y="1816"/>
                    <a:pt x="3123" y="1129"/>
                    <a:pt x="4264" y="1129"/>
                  </a:cubicBezTo>
                  <a:cubicBezTo>
                    <a:pt x="4394" y="1132"/>
                    <a:pt x="4523" y="1144"/>
                    <a:pt x="4653" y="1168"/>
                  </a:cubicBezTo>
                  <a:lnTo>
                    <a:pt x="5580" y="241"/>
                  </a:lnTo>
                  <a:cubicBezTo>
                    <a:pt x="5159" y="84"/>
                    <a:pt x="4713" y="3"/>
                    <a:pt x="42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79" name="Google Shape;779;p38"/>
            <p:cNvSpPr/>
            <p:nvPr/>
          </p:nvSpPr>
          <p:spPr>
            <a:xfrm>
              <a:off x="5049725" y="1435075"/>
              <a:ext cx="481825" cy="481825"/>
            </a:xfrm>
            <a:custGeom>
              <a:rect b="b" l="l" r="r" t="t"/>
              <a:pathLst>
                <a:path extrusionOk="0" h="19273" w="19273">
                  <a:moveTo>
                    <a:pt x="9672" y="1"/>
                  </a:moveTo>
                  <a:cubicBezTo>
                    <a:pt x="4379" y="1"/>
                    <a:pt x="0" y="4307"/>
                    <a:pt x="0" y="9601"/>
                  </a:cubicBezTo>
                  <a:cubicBezTo>
                    <a:pt x="0" y="14892"/>
                    <a:pt x="4379" y="19273"/>
                    <a:pt x="9672" y="19273"/>
                  </a:cubicBezTo>
                  <a:cubicBezTo>
                    <a:pt x="14966" y="19273"/>
                    <a:pt x="19272" y="14892"/>
                    <a:pt x="19272" y="9601"/>
                  </a:cubicBezTo>
                  <a:cubicBezTo>
                    <a:pt x="19269" y="8204"/>
                    <a:pt x="18962" y="6821"/>
                    <a:pt x="18369" y="5557"/>
                  </a:cubicBezTo>
                  <a:lnTo>
                    <a:pt x="17646" y="6279"/>
                  </a:lnTo>
                  <a:cubicBezTo>
                    <a:pt x="17327" y="6599"/>
                    <a:pt x="16896" y="6776"/>
                    <a:pt x="16448" y="6776"/>
                  </a:cubicBezTo>
                  <a:lnTo>
                    <a:pt x="16430" y="6776"/>
                  </a:lnTo>
                  <a:cubicBezTo>
                    <a:pt x="16809" y="7671"/>
                    <a:pt x="17008" y="8628"/>
                    <a:pt x="17014" y="9601"/>
                  </a:cubicBezTo>
                  <a:cubicBezTo>
                    <a:pt x="17014" y="13648"/>
                    <a:pt x="13720" y="16939"/>
                    <a:pt x="9672" y="16939"/>
                  </a:cubicBezTo>
                  <a:cubicBezTo>
                    <a:pt x="5625" y="16939"/>
                    <a:pt x="2334" y="13648"/>
                    <a:pt x="2334" y="9601"/>
                  </a:cubicBezTo>
                  <a:cubicBezTo>
                    <a:pt x="2334" y="5554"/>
                    <a:pt x="5625" y="2259"/>
                    <a:pt x="9672" y="2259"/>
                  </a:cubicBezTo>
                  <a:cubicBezTo>
                    <a:pt x="10642" y="2265"/>
                    <a:pt x="11603" y="2464"/>
                    <a:pt x="12497" y="2844"/>
                  </a:cubicBezTo>
                  <a:lnTo>
                    <a:pt x="12497" y="2825"/>
                  </a:lnTo>
                  <a:cubicBezTo>
                    <a:pt x="12494" y="2374"/>
                    <a:pt x="12672" y="1943"/>
                    <a:pt x="12991" y="1627"/>
                  </a:cubicBezTo>
                  <a:lnTo>
                    <a:pt x="13713" y="904"/>
                  </a:lnTo>
                  <a:cubicBezTo>
                    <a:pt x="12449" y="311"/>
                    <a:pt x="11070" y="4"/>
                    <a:pt x="96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80" name="Google Shape;780;p38"/>
            <p:cNvSpPr/>
            <p:nvPr/>
          </p:nvSpPr>
          <p:spPr>
            <a:xfrm>
              <a:off x="5245825" y="1435050"/>
              <a:ext cx="290450" cy="282350"/>
            </a:xfrm>
            <a:custGeom>
              <a:rect b="b" l="l" r="r" t="t"/>
              <a:pathLst>
                <a:path extrusionOk="0" h="11294" w="11618">
                  <a:moveTo>
                    <a:pt x="8601" y="1"/>
                  </a:moveTo>
                  <a:cubicBezTo>
                    <a:pt x="8461" y="1"/>
                    <a:pt x="8319" y="52"/>
                    <a:pt x="8203" y="168"/>
                  </a:cubicBezTo>
                  <a:lnTo>
                    <a:pt x="5945" y="2426"/>
                  </a:lnTo>
                  <a:cubicBezTo>
                    <a:pt x="5839" y="2531"/>
                    <a:pt x="5779" y="2676"/>
                    <a:pt x="5782" y="2826"/>
                  </a:cubicBezTo>
                  <a:lnTo>
                    <a:pt x="5782" y="4850"/>
                  </a:lnTo>
                  <a:lnTo>
                    <a:pt x="2554" y="8075"/>
                  </a:lnTo>
                  <a:cubicBezTo>
                    <a:pt x="2328" y="7967"/>
                    <a:pt x="2081" y="7906"/>
                    <a:pt x="1828" y="7906"/>
                  </a:cubicBezTo>
                  <a:cubicBezTo>
                    <a:pt x="1142" y="7906"/>
                    <a:pt x="525" y="8319"/>
                    <a:pt x="263" y="8951"/>
                  </a:cubicBezTo>
                  <a:cubicBezTo>
                    <a:pt x="1" y="9584"/>
                    <a:pt x="145" y="10312"/>
                    <a:pt x="630" y="10797"/>
                  </a:cubicBezTo>
                  <a:cubicBezTo>
                    <a:pt x="954" y="11122"/>
                    <a:pt x="1388" y="11294"/>
                    <a:pt x="1828" y="11294"/>
                  </a:cubicBezTo>
                  <a:cubicBezTo>
                    <a:pt x="2046" y="11294"/>
                    <a:pt x="2266" y="11251"/>
                    <a:pt x="2476" y="11165"/>
                  </a:cubicBezTo>
                  <a:cubicBezTo>
                    <a:pt x="3108" y="10903"/>
                    <a:pt x="3524" y="10285"/>
                    <a:pt x="3524" y="9602"/>
                  </a:cubicBezTo>
                  <a:cubicBezTo>
                    <a:pt x="3521" y="9349"/>
                    <a:pt x="3463" y="9102"/>
                    <a:pt x="3352" y="8876"/>
                  </a:cubicBezTo>
                  <a:lnTo>
                    <a:pt x="6580" y="5648"/>
                  </a:lnTo>
                  <a:lnTo>
                    <a:pt x="8604" y="5648"/>
                  </a:lnTo>
                  <a:cubicBezTo>
                    <a:pt x="8754" y="5648"/>
                    <a:pt x="8896" y="5588"/>
                    <a:pt x="9004" y="5482"/>
                  </a:cubicBezTo>
                  <a:lnTo>
                    <a:pt x="11263" y="3224"/>
                  </a:lnTo>
                  <a:cubicBezTo>
                    <a:pt x="11618" y="2869"/>
                    <a:pt x="11365" y="2260"/>
                    <a:pt x="10862" y="2260"/>
                  </a:cubicBezTo>
                  <a:lnTo>
                    <a:pt x="9170" y="2260"/>
                  </a:lnTo>
                  <a:lnTo>
                    <a:pt x="9170" y="568"/>
                  </a:lnTo>
                  <a:cubicBezTo>
                    <a:pt x="9170" y="226"/>
                    <a:pt x="8892" y="1"/>
                    <a:pt x="86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81" name="Google Shape;781;p38"/>
          <p:cNvGrpSpPr/>
          <p:nvPr/>
        </p:nvGrpSpPr>
        <p:grpSpPr>
          <a:xfrm>
            <a:off x="8071181" y="3586790"/>
            <a:ext cx="219345" cy="227301"/>
            <a:chOff x="3357325" y="2093500"/>
            <a:chExt cx="311525" cy="322825"/>
          </a:xfrm>
        </p:grpSpPr>
        <p:sp>
          <p:nvSpPr>
            <p:cNvPr id="782" name="Google Shape;782;p38"/>
            <p:cNvSpPr/>
            <p:nvPr/>
          </p:nvSpPr>
          <p:spPr>
            <a:xfrm>
              <a:off x="3357325" y="2210550"/>
              <a:ext cx="85700" cy="205775"/>
            </a:xfrm>
            <a:custGeom>
              <a:rect b="b" l="l" r="r" t="t"/>
              <a:pathLst>
                <a:path extrusionOk="0" h="8231" w="3428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lnTo>
                    <a:pt x="0" y="7664"/>
                  </a:lnTo>
                  <a:cubicBezTo>
                    <a:pt x="0" y="7978"/>
                    <a:pt x="253" y="8231"/>
                    <a:pt x="566" y="8231"/>
                  </a:cubicBezTo>
                  <a:lnTo>
                    <a:pt x="2861" y="8231"/>
                  </a:lnTo>
                  <a:cubicBezTo>
                    <a:pt x="3174" y="8231"/>
                    <a:pt x="3427" y="7978"/>
                    <a:pt x="3427" y="7664"/>
                  </a:cubicBezTo>
                  <a:lnTo>
                    <a:pt x="3427" y="564"/>
                  </a:lnTo>
                  <a:cubicBezTo>
                    <a:pt x="3427" y="251"/>
                    <a:pt x="3174" y="1"/>
                    <a:pt x="28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83" name="Google Shape;783;p38"/>
            <p:cNvSpPr/>
            <p:nvPr/>
          </p:nvSpPr>
          <p:spPr>
            <a:xfrm>
              <a:off x="3471225" y="2152075"/>
              <a:ext cx="84725" cy="264250"/>
            </a:xfrm>
            <a:custGeom>
              <a:rect b="b" l="l" r="r" t="t"/>
              <a:pathLst>
                <a:path extrusionOk="0" h="10570" w="3389">
                  <a:moveTo>
                    <a:pt x="563" y="0"/>
                  </a:moveTo>
                  <a:cubicBezTo>
                    <a:pt x="253" y="0"/>
                    <a:pt x="0" y="250"/>
                    <a:pt x="0" y="563"/>
                  </a:cubicBezTo>
                  <a:lnTo>
                    <a:pt x="0" y="10003"/>
                  </a:lnTo>
                  <a:cubicBezTo>
                    <a:pt x="0" y="10317"/>
                    <a:pt x="253" y="10570"/>
                    <a:pt x="563" y="10570"/>
                  </a:cubicBezTo>
                  <a:lnTo>
                    <a:pt x="2822" y="10570"/>
                  </a:lnTo>
                  <a:cubicBezTo>
                    <a:pt x="3135" y="10570"/>
                    <a:pt x="3388" y="10317"/>
                    <a:pt x="3388" y="10003"/>
                  </a:cubicBezTo>
                  <a:lnTo>
                    <a:pt x="3388" y="563"/>
                  </a:lnTo>
                  <a:cubicBezTo>
                    <a:pt x="3388" y="250"/>
                    <a:pt x="3135" y="0"/>
                    <a:pt x="28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84" name="Google Shape;784;p38"/>
            <p:cNvSpPr/>
            <p:nvPr/>
          </p:nvSpPr>
          <p:spPr>
            <a:xfrm>
              <a:off x="3584150" y="2093500"/>
              <a:ext cx="84700" cy="322825"/>
            </a:xfrm>
            <a:custGeom>
              <a:rect b="b" l="l" r="r" t="t"/>
              <a:pathLst>
                <a:path extrusionOk="0" h="12913" w="3388">
                  <a:moveTo>
                    <a:pt x="563" y="0"/>
                  </a:moveTo>
                  <a:cubicBezTo>
                    <a:pt x="253" y="0"/>
                    <a:pt x="0" y="253"/>
                    <a:pt x="0" y="566"/>
                  </a:cubicBezTo>
                  <a:lnTo>
                    <a:pt x="0" y="12346"/>
                  </a:lnTo>
                  <a:cubicBezTo>
                    <a:pt x="0" y="12660"/>
                    <a:pt x="253" y="12913"/>
                    <a:pt x="563" y="12913"/>
                  </a:cubicBezTo>
                  <a:lnTo>
                    <a:pt x="2822" y="12913"/>
                  </a:lnTo>
                  <a:cubicBezTo>
                    <a:pt x="3135" y="12913"/>
                    <a:pt x="3388" y="12660"/>
                    <a:pt x="3388" y="12346"/>
                  </a:cubicBezTo>
                  <a:lnTo>
                    <a:pt x="3388" y="566"/>
                  </a:lnTo>
                  <a:cubicBezTo>
                    <a:pt x="3388" y="253"/>
                    <a:pt x="3135" y="0"/>
                    <a:pt x="28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85" name="Google Shape;785;p38"/>
          <p:cNvGrpSpPr/>
          <p:nvPr/>
        </p:nvGrpSpPr>
        <p:grpSpPr>
          <a:xfrm>
            <a:off x="8010567" y="2172143"/>
            <a:ext cx="340573" cy="339271"/>
            <a:chOff x="898875" y="4399275"/>
            <a:chExt cx="483700" cy="481850"/>
          </a:xfrm>
        </p:grpSpPr>
        <p:sp>
          <p:nvSpPr>
            <p:cNvPr id="786" name="Google Shape;786;p38"/>
            <p:cNvSpPr/>
            <p:nvPr/>
          </p:nvSpPr>
          <p:spPr>
            <a:xfrm>
              <a:off x="992750" y="4642900"/>
              <a:ext cx="145300" cy="144100"/>
            </a:xfrm>
            <a:custGeom>
              <a:rect b="b" l="l" r="r" t="t"/>
              <a:pathLst>
                <a:path extrusionOk="0" h="5764" w="5812">
                  <a:moveTo>
                    <a:pt x="994" y="0"/>
                  </a:moveTo>
                  <a:lnTo>
                    <a:pt x="988" y="12"/>
                  </a:lnTo>
                  <a:cubicBezTo>
                    <a:pt x="988" y="9"/>
                    <a:pt x="991" y="6"/>
                    <a:pt x="991" y="3"/>
                  </a:cubicBezTo>
                  <a:lnTo>
                    <a:pt x="991" y="3"/>
                  </a:lnTo>
                  <a:lnTo>
                    <a:pt x="979" y="27"/>
                  </a:lnTo>
                  <a:lnTo>
                    <a:pt x="108" y="1759"/>
                  </a:lnTo>
                  <a:cubicBezTo>
                    <a:pt x="0" y="1976"/>
                    <a:pt x="42" y="2241"/>
                    <a:pt x="214" y="2415"/>
                  </a:cubicBezTo>
                  <a:lnTo>
                    <a:pt x="3397" y="5598"/>
                  </a:lnTo>
                  <a:cubicBezTo>
                    <a:pt x="3506" y="5707"/>
                    <a:pt x="3649" y="5763"/>
                    <a:pt x="3795" y="5763"/>
                  </a:cubicBezTo>
                  <a:cubicBezTo>
                    <a:pt x="3883" y="5763"/>
                    <a:pt x="3971" y="5743"/>
                    <a:pt x="4053" y="5701"/>
                  </a:cubicBezTo>
                  <a:lnTo>
                    <a:pt x="5797" y="4827"/>
                  </a:lnTo>
                  <a:lnTo>
                    <a:pt x="5800" y="4824"/>
                  </a:lnTo>
                  <a:lnTo>
                    <a:pt x="5812" y="4818"/>
                  </a:lnTo>
                  <a:lnTo>
                    <a:pt x="99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87" name="Google Shape;787;p38"/>
            <p:cNvSpPr/>
            <p:nvPr/>
          </p:nvSpPr>
          <p:spPr>
            <a:xfrm>
              <a:off x="1138025" y="4763350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88" name="Google Shape;788;p38"/>
            <p:cNvSpPr/>
            <p:nvPr/>
          </p:nvSpPr>
          <p:spPr>
            <a:xfrm>
              <a:off x="1269550" y="4399275"/>
              <a:ext cx="113025" cy="112125"/>
            </a:xfrm>
            <a:custGeom>
              <a:rect b="b" l="l" r="r" t="t"/>
              <a:pathLst>
                <a:path extrusionOk="0" h="4485" w="4521">
                  <a:moveTo>
                    <a:pt x="3066" y="1"/>
                  </a:moveTo>
                  <a:cubicBezTo>
                    <a:pt x="1947" y="1"/>
                    <a:pt x="938" y="82"/>
                    <a:pt x="0" y="239"/>
                  </a:cubicBezTo>
                  <a:lnTo>
                    <a:pt x="9" y="895"/>
                  </a:lnTo>
                  <a:cubicBezTo>
                    <a:pt x="34" y="2862"/>
                    <a:pt x="1623" y="4452"/>
                    <a:pt x="3590" y="4476"/>
                  </a:cubicBezTo>
                  <a:lnTo>
                    <a:pt x="4243" y="4485"/>
                  </a:lnTo>
                  <a:cubicBezTo>
                    <a:pt x="4439" y="3313"/>
                    <a:pt x="4520" y="2028"/>
                    <a:pt x="4469" y="561"/>
                  </a:cubicBezTo>
                  <a:cubicBezTo>
                    <a:pt x="4457" y="266"/>
                    <a:pt x="4219" y="28"/>
                    <a:pt x="3924" y="16"/>
                  </a:cubicBezTo>
                  <a:cubicBezTo>
                    <a:pt x="3631" y="6"/>
                    <a:pt x="3345" y="1"/>
                    <a:pt x="30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89" name="Google Shape;789;p38"/>
            <p:cNvSpPr/>
            <p:nvPr/>
          </p:nvSpPr>
          <p:spPr>
            <a:xfrm>
              <a:off x="1161975" y="4531175"/>
              <a:ext cx="91400" cy="84350"/>
            </a:xfrm>
            <a:custGeom>
              <a:rect b="b" l="l" r="r" t="t"/>
              <a:pathLst>
                <a:path extrusionOk="0" h="3374" w="3656">
                  <a:moveTo>
                    <a:pt x="1821" y="1"/>
                  </a:moveTo>
                  <a:cubicBezTo>
                    <a:pt x="1137" y="1"/>
                    <a:pt x="523" y="415"/>
                    <a:pt x="262" y="1046"/>
                  </a:cubicBezTo>
                  <a:cubicBezTo>
                    <a:pt x="0" y="1678"/>
                    <a:pt x="145" y="2410"/>
                    <a:pt x="633" y="2894"/>
                  </a:cubicBezTo>
                  <a:cubicBezTo>
                    <a:pt x="952" y="3214"/>
                    <a:pt x="1391" y="3373"/>
                    <a:pt x="1830" y="3373"/>
                  </a:cubicBezTo>
                  <a:cubicBezTo>
                    <a:pt x="2269" y="3373"/>
                    <a:pt x="2707" y="3214"/>
                    <a:pt x="3027" y="2894"/>
                  </a:cubicBezTo>
                  <a:cubicBezTo>
                    <a:pt x="3511" y="2410"/>
                    <a:pt x="3656" y="1681"/>
                    <a:pt x="3394" y="1046"/>
                  </a:cubicBezTo>
                  <a:cubicBezTo>
                    <a:pt x="3132" y="413"/>
                    <a:pt x="2515" y="1"/>
                    <a:pt x="1828" y="1"/>
                  </a:cubicBezTo>
                  <a:cubicBezTo>
                    <a:pt x="1826" y="1"/>
                    <a:pt x="1823" y="1"/>
                    <a:pt x="18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90" name="Google Shape;790;p38"/>
            <p:cNvSpPr/>
            <p:nvPr/>
          </p:nvSpPr>
          <p:spPr>
            <a:xfrm>
              <a:off x="1031050" y="4411100"/>
              <a:ext cx="338650" cy="338725"/>
            </a:xfrm>
            <a:custGeom>
              <a:rect b="b" l="l" r="r" t="t"/>
              <a:pathLst>
                <a:path extrusionOk="0" h="13549" w="13546">
                  <a:moveTo>
                    <a:pt x="7066" y="3673"/>
                  </a:moveTo>
                  <a:cubicBezTo>
                    <a:pt x="7800" y="3673"/>
                    <a:pt x="8522" y="3960"/>
                    <a:pt x="9062" y="4500"/>
                  </a:cubicBezTo>
                  <a:cubicBezTo>
                    <a:pt x="10170" y="5602"/>
                    <a:pt x="10170" y="7393"/>
                    <a:pt x="9062" y="8492"/>
                  </a:cubicBezTo>
                  <a:cubicBezTo>
                    <a:pt x="8522" y="9032"/>
                    <a:pt x="7800" y="9319"/>
                    <a:pt x="7066" y="9319"/>
                  </a:cubicBezTo>
                  <a:cubicBezTo>
                    <a:pt x="6702" y="9319"/>
                    <a:pt x="6334" y="9248"/>
                    <a:pt x="5984" y="9104"/>
                  </a:cubicBezTo>
                  <a:cubicBezTo>
                    <a:pt x="4930" y="8667"/>
                    <a:pt x="4244" y="7637"/>
                    <a:pt x="4244" y="6496"/>
                  </a:cubicBezTo>
                  <a:cubicBezTo>
                    <a:pt x="4244" y="5355"/>
                    <a:pt x="4930" y="4325"/>
                    <a:pt x="5984" y="3888"/>
                  </a:cubicBezTo>
                  <a:cubicBezTo>
                    <a:pt x="6334" y="3744"/>
                    <a:pt x="6702" y="3673"/>
                    <a:pt x="7066" y="3673"/>
                  </a:cubicBezTo>
                  <a:close/>
                  <a:moveTo>
                    <a:pt x="3868" y="9124"/>
                  </a:moveTo>
                  <a:cubicBezTo>
                    <a:pt x="4006" y="9124"/>
                    <a:pt x="4147" y="9176"/>
                    <a:pt x="4262" y="9290"/>
                  </a:cubicBezTo>
                  <a:cubicBezTo>
                    <a:pt x="4481" y="9510"/>
                    <a:pt x="4481" y="9869"/>
                    <a:pt x="4262" y="10088"/>
                  </a:cubicBezTo>
                  <a:cubicBezTo>
                    <a:pt x="4147" y="10204"/>
                    <a:pt x="4005" y="10255"/>
                    <a:pt x="3866" y="10255"/>
                  </a:cubicBezTo>
                  <a:cubicBezTo>
                    <a:pt x="3576" y="10255"/>
                    <a:pt x="3298" y="10031"/>
                    <a:pt x="3298" y="9691"/>
                  </a:cubicBezTo>
                  <a:cubicBezTo>
                    <a:pt x="3298" y="9350"/>
                    <a:pt x="3577" y="9124"/>
                    <a:pt x="3868" y="9124"/>
                  </a:cubicBezTo>
                  <a:close/>
                  <a:moveTo>
                    <a:pt x="8414" y="1"/>
                  </a:moveTo>
                  <a:cubicBezTo>
                    <a:pt x="6466" y="507"/>
                    <a:pt x="4888" y="1425"/>
                    <a:pt x="3518" y="2846"/>
                  </a:cubicBezTo>
                  <a:cubicBezTo>
                    <a:pt x="2169" y="4244"/>
                    <a:pt x="1000" y="6282"/>
                    <a:pt x="1" y="8212"/>
                  </a:cubicBezTo>
                  <a:lnTo>
                    <a:pt x="5337" y="13548"/>
                  </a:lnTo>
                  <a:cubicBezTo>
                    <a:pt x="7267" y="12549"/>
                    <a:pt x="9309" y="11380"/>
                    <a:pt x="10706" y="10031"/>
                  </a:cubicBezTo>
                  <a:cubicBezTo>
                    <a:pt x="12124" y="8664"/>
                    <a:pt x="13039" y="7086"/>
                    <a:pt x="13545" y="5138"/>
                  </a:cubicBezTo>
                  <a:lnTo>
                    <a:pt x="13112" y="5129"/>
                  </a:lnTo>
                  <a:cubicBezTo>
                    <a:pt x="10534" y="5099"/>
                    <a:pt x="8453" y="3015"/>
                    <a:pt x="8420" y="440"/>
                  </a:cubicBezTo>
                  <a:lnTo>
                    <a:pt x="841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91" name="Google Shape;791;p38"/>
            <p:cNvSpPr/>
            <p:nvPr/>
          </p:nvSpPr>
          <p:spPr>
            <a:xfrm>
              <a:off x="1130500" y="4740450"/>
              <a:ext cx="108950" cy="111250"/>
            </a:xfrm>
            <a:custGeom>
              <a:rect b="b" l="l" r="r" t="t"/>
              <a:pathLst>
                <a:path extrusionOk="0" h="4450" w="4358">
                  <a:moveTo>
                    <a:pt x="4358" y="1"/>
                  </a:moveTo>
                  <a:lnTo>
                    <a:pt x="4358" y="1"/>
                  </a:lnTo>
                  <a:cubicBezTo>
                    <a:pt x="2906" y="877"/>
                    <a:pt x="1437" y="1609"/>
                    <a:pt x="1" y="2332"/>
                  </a:cubicBezTo>
                  <a:cubicBezTo>
                    <a:pt x="58" y="3090"/>
                    <a:pt x="112" y="3789"/>
                    <a:pt x="118" y="3882"/>
                  </a:cubicBezTo>
                  <a:cubicBezTo>
                    <a:pt x="118" y="4211"/>
                    <a:pt x="387" y="4450"/>
                    <a:pt x="683" y="4450"/>
                  </a:cubicBezTo>
                  <a:cubicBezTo>
                    <a:pt x="767" y="4450"/>
                    <a:pt x="854" y="4430"/>
                    <a:pt x="937" y="4388"/>
                  </a:cubicBezTo>
                  <a:cubicBezTo>
                    <a:pt x="1039" y="4295"/>
                    <a:pt x="3858" y="3208"/>
                    <a:pt x="43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92" name="Google Shape;792;p38"/>
            <p:cNvSpPr/>
            <p:nvPr/>
          </p:nvSpPr>
          <p:spPr>
            <a:xfrm>
              <a:off x="927325" y="4539825"/>
              <a:ext cx="114150" cy="109800"/>
            </a:xfrm>
            <a:custGeom>
              <a:rect b="b" l="l" r="r" t="t"/>
              <a:pathLst>
                <a:path extrusionOk="0" h="4392" w="4566">
                  <a:moveTo>
                    <a:pt x="4565" y="1"/>
                  </a:moveTo>
                  <a:lnTo>
                    <a:pt x="4565" y="1"/>
                  </a:lnTo>
                  <a:cubicBezTo>
                    <a:pt x="1268" y="459"/>
                    <a:pt x="184" y="3334"/>
                    <a:pt x="91" y="3437"/>
                  </a:cubicBezTo>
                  <a:cubicBezTo>
                    <a:pt x="0" y="3611"/>
                    <a:pt x="9" y="3822"/>
                    <a:pt x="112" y="3988"/>
                  </a:cubicBezTo>
                  <a:cubicBezTo>
                    <a:pt x="295" y="4286"/>
                    <a:pt x="606" y="4232"/>
                    <a:pt x="723" y="4256"/>
                  </a:cubicBezTo>
                  <a:lnTo>
                    <a:pt x="2214" y="4391"/>
                  </a:lnTo>
                  <a:cubicBezTo>
                    <a:pt x="2945" y="2928"/>
                    <a:pt x="3680" y="1458"/>
                    <a:pt x="45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93" name="Google Shape;793;p38"/>
            <p:cNvSpPr/>
            <p:nvPr/>
          </p:nvSpPr>
          <p:spPr>
            <a:xfrm>
              <a:off x="898875" y="4711550"/>
              <a:ext cx="170825" cy="169575"/>
            </a:xfrm>
            <a:custGeom>
              <a:rect b="b" l="l" r="r" t="t"/>
              <a:pathLst>
                <a:path extrusionOk="0" h="6783" w="6833">
                  <a:moveTo>
                    <a:pt x="2846" y="1"/>
                  </a:moveTo>
                  <a:cubicBezTo>
                    <a:pt x="1747" y="1052"/>
                    <a:pt x="503" y="4602"/>
                    <a:pt x="63" y="6050"/>
                  </a:cubicBezTo>
                  <a:cubicBezTo>
                    <a:pt x="0" y="6252"/>
                    <a:pt x="54" y="6469"/>
                    <a:pt x="202" y="6616"/>
                  </a:cubicBezTo>
                  <a:cubicBezTo>
                    <a:pt x="309" y="6724"/>
                    <a:pt x="454" y="6782"/>
                    <a:pt x="602" y="6782"/>
                  </a:cubicBezTo>
                  <a:cubicBezTo>
                    <a:pt x="656" y="6782"/>
                    <a:pt x="711" y="6774"/>
                    <a:pt x="765" y="6758"/>
                  </a:cubicBezTo>
                  <a:cubicBezTo>
                    <a:pt x="2225" y="6318"/>
                    <a:pt x="5782" y="5084"/>
                    <a:pt x="6833" y="3981"/>
                  </a:cubicBezTo>
                  <a:cubicBezTo>
                    <a:pt x="6655" y="3900"/>
                    <a:pt x="6492" y="3789"/>
                    <a:pt x="6354" y="3650"/>
                  </a:cubicBezTo>
                  <a:lnTo>
                    <a:pt x="5167" y="2464"/>
                  </a:lnTo>
                  <a:lnTo>
                    <a:pt x="4767" y="2861"/>
                  </a:lnTo>
                  <a:cubicBezTo>
                    <a:pt x="4658" y="2967"/>
                    <a:pt x="4517" y="3020"/>
                    <a:pt x="4375" y="3020"/>
                  </a:cubicBezTo>
                  <a:cubicBezTo>
                    <a:pt x="4231" y="3020"/>
                    <a:pt x="4086" y="2965"/>
                    <a:pt x="3975" y="2855"/>
                  </a:cubicBezTo>
                  <a:cubicBezTo>
                    <a:pt x="3758" y="2638"/>
                    <a:pt x="3755" y="2286"/>
                    <a:pt x="3969" y="2063"/>
                  </a:cubicBezTo>
                  <a:lnTo>
                    <a:pt x="4369" y="1663"/>
                  </a:lnTo>
                  <a:lnTo>
                    <a:pt x="3171" y="464"/>
                  </a:lnTo>
                  <a:cubicBezTo>
                    <a:pt x="3035" y="329"/>
                    <a:pt x="2927" y="172"/>
                    <a:pt x="28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7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39"/>
          <p:cNvSpPr txBox="1"/>
          <p:nvPr>
            <p:ph type="title"/>
          </p:nvPr>
        </p:nvSpPr>
        <p:spPr>
          <a:xfrm>
            <a:off x="457200" y="411475"/>
            <a:ext cx="8229600" cy="48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December 2020 Monthly Planner</a:t>
            </a:r>
            <a:endParaRPr/>
          </a:p>
        </p:txBody>
      </p:sp>
      <p:graphicFrame>
        <p:nvGraphicFramePr>
          <p:cNvPr id="799" name="Google Shape;799;p39"/>
          <p:cNvGraphicFramePr/>
          <p:nvPr/>
        </p:nvGraphicFramePr>
        <p:xfrm>
          <a:off x="444354" y="116189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{121D6C67-0A09-4DE4-9E62-CF57F7F93FB0}</a:tableStyleId>
              </a:tblPr>
              <a:tblGrid>
                <a:gridCol w="1175650"/>
                <a:gridCol w="1175650"/>
                <a:gridCol w="1175650"/>
                <a:gridCol w="1175650"/>
                <a:gridCol w="1175650"/>
                <a:gridCol w="1175650"/>
                <a:gridCol w="1175650"/>
              </a:tblGrid>
              <a:tr h="527550">
                <a:tc gridSpan="7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 sz="2400">
                          <a:solidFill>
                            <a:schemeClr val="dk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DECEMBER</a:t>
                      </a:r>
                      <a:endParaRPr b="0" sz="2400">
                        <a:solidFill>
                          <a:schemeClr val="dk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0" marB="0" marR="0" marL="0" anchor="ctr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5013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 u="none" cap="none" strike="noStrike">
                          <a:solidFill>
                            <a:srgbClr val="FFFFFF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Mo</a:t>
                      </a:r>
                      <a:endParaRPr b="1" i="0" sz="1800" u="none" cap="none" strike="noStrike">
                        <a:solidFill>
                          <a:srgbClr val="FFFFFF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0" marB="0" marR="0" marL="0" anchor="ctr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 u="none" cap="none" strike="noStrike">
                          <a:solidFill>
                            <a:srgbClr val="FFFFFF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Tu</a:t>
                      </a:r>
                      <a:endParaRPr b="1" i="0" sz="1800" u="none" cap="none" strike="noStrike">
                        <a:solidFill>
                          <a:srgbClr val="FFFFFF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0" marB="0" marR="0" marL="0" anchor="ctr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 u="none" cap="none" strike="noStrike">
                          <a:solidFill>
                            <a:srgbClr val="FFFFFF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We</a:t>
                      </a:r>
                      <a:endParaRPr b="1" i="0" sz="1800" u="none" cap="none" strike="noStrike">
                        <a:solidFill>
                          <a:srgbClr val="FFFFFF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0" marB="0" marR="0" marL="0" anchor="ctr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 u="none" cap="none" strike="noStrike">
                          <a:solidFill>
                            <a:srgbClr val="FFFFFF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Th</a:t>
                      </a:r>
                      <a:endParaRPr b="1" i="0" sz="1800" u="none" cap="none" strike="noStrike">
                        <a:solidFill>
                          <a:srgbClr val="FFFFFF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0" marB="0" marR="0" marL="0" anchor="ctr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 u="none" cap="none" strike="noStrike">
                          <a:solidFill>
                            <a:srgbClr val="FFFFFF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Fr</a:t>
                      </a:r>
                      <a:endParaRPr b="1" i="0" sz="1800" u="none" cap="none" strike="noStrike">
                        <a:solidFill>
                          <a:srgbClr val="FFFFFF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0" marB="0" marR="0" marL="0" anchor="ctr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 u="none" cap="none" strike="noStrike">
                          <a:solidFill>
                            <a:srgbClr val="FFFFFF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Sa</a:t>
                      </a:r>
                      <a:endParaRPr b="1" i="0" sz="1800" u="none" cap="none" strike="noStrike">
                        <a:solidFill>
                          <a:srgbClr val="FFFFFF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0" marB="0" marR="0" marL="0" anchor="ctr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 u="none" cap="none" strike="noStrike">
                          <a:solidFill>
                            <a:srgbClr val="FFFFFF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Su</a:t>
                      </a:r>
                      <a:endParaRPr b="1" i="0" sz="1800" u="none" cap="none" strike="noStrike">
                        <a:solidFill>
                          <a:srgbClr val="FFFFFF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0" marB="0" marR="0" marL="0" anchor="ctr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5013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i="0" sz="16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B703">
                        <a:alpha val="372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i="0" sz="16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8E68E">
                        <a:alpha val="372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i="0" sz="16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B4D1">
                        <a:alpha val="372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i="0" sz="16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9EBC">
                        <a:alpha val="372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i="0" sz="16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i="0" sz="16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>
                        <a:alpha val="372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i="0" sz="16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8500">
                        <a:alpha val="37430"/>
                      </a:srgbClr>
                    </a:solidFill>
                  </a:tcPr>
                </a:tc>
              </a:tr>
              <a:tr h="5013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i="0" sz="16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B703">
                        <a:alpha val="372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i="0" sz="16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8E68E">
                        <a:alpha val="372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i="0" sz="16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B4D1">
                        <a:alpha val="372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i="0" sz="16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9EBC">
                        <a:alpha val="372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i="0" sz="16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i="0" sz="16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>
                        <a:alpha val="372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i="0" sz="16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8500">
                        <a:alpha val="37430"/>
                      </a:srgbClr>
                    </a:solidFill>
                  </a:tcPr>
                </a:tc>
              </a:tr>
              <a:tr h="5013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i="0" sz="16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B703">
                        <a:alpha val="372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i="0" sz="16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8E68E">
                        <a:alpha val="372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i="0" sz="16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B4D1">
                        <a:alpha val="372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i="0" sz="16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9EBC">
                        <a:alpha val="372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i="0" sz="16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i="0" sz="16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>
                        <a:alpha val="372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i="0" sz="16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8500">
                        <a:alpha val="37430"/>
                      </a:srgbClr>
                    </a:solidFill>
                  </a:tcPr>
                </a:tc>
              </a:tr>
              <a:tr h="5013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i="0" sz="16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B703">
                        <a:alpha val="372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i="0" sz="16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8E68E">
                        <a:alpha val="372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i="0" sz="16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B4D1">
                        <a:alpha val="372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i="0" sz="16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9EBC">
                        <a:alpha val="372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i="0" sz="16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26</a:t>
                      </a:r>
                      <a:endParaRPr i="0" sz="16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>
                        <a:alpha val="372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i="0" sz="16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8500">
                        <a:alpha val="37430"/>
                      </a:srgbClr>
                    </a:solidFill>
                  </a:tcPr>
                </a:tc>
              </a:tr>
              <a:tr h="5013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i="0" sz="16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B703">
                        <a:alpha val="372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i="0" sz="16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8E68E">
                        <a:alpha val="372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i="0" sz="16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B4D1">
                        <a:alpha val="372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31</a:t>
                      </a:r>
                      <a:endParaRPr i="0" sz="16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9EBC">
                        <a:alpha val="372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i="0" sz="16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i="0" sz="16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>
                        <a:alpha val="372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i="0" sz="16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8500">
                        <a:alpha val="3743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40"/>
          <p:cNvSpPr txBox="1"/>
          <p:nvPr>
            <p:ph type="title"/>
          </p:nvPr>
        </p:nvSpPr>
        <p:spPr>
          <a:xfrm>
            <a:off x="457200" y="411475"/>
            <a:ext cx="8229600" cy="48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December 2020 Monthly Planner</a:t>
            </a:r>
            <a:endParaRPr/>
          </a:p>
        </p:txBody>
      </p:sp>
      <p:sp>
        <p:nvSpPr>
          <p:cNvPr id="805" name="Google Shape;805;p40"/>
          <p:cNvSpPr/>
          <p:nvPr/>
        </p:nvSpPr>
        <p:spPr>
          <a:xfrm>
            <a:off x="1335119" y="1182402"/>
            <a:ext cx="858916" cy="657196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806" name="Google Shape;806;p40"/>
          <p:cNvSpPr/>
          <p:nvPr/>
        </p:nvSpPr>
        <p:spPr>
          <a:xfrm>
            <a:off x="1335119" y="1905571"/>
            <a:ext cx="858916" cy="657196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807" name="Google Shape;807;p40"/>
          <p:cNvSpPr/>
          <p:nvPr/>
        </p:nvSpPr>
        <p:spPr>
          <a:xfrm>
            <a:off x="1335119" y="2628740"/>
            <a:ext cx="858916" cy="657196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808" name="Google Shape;808;p40"/>
          <p:cNvSpPr/>
          <p:nvPr/>
        </p:nvSpPr>
        <p:spPr>
          <a:xfrm>
            <a:off x="1335119" y="3351909"/>
            <a:ext cx="858916" cy="657196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809" name="Google Shape;809;p40"/>
          <p:cNvSpPr/>
          <p:nvPr/>
        </p:nvSpPr>
        <p:spPr>
          <a:xfrm>
            <a:off x="1335119" y="4075078"/>
            <a:ext cx="858916" cy="657196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810" name="Google Shape;810;p40"/>
          <p:cNvSpPr txBox="1"/>
          <p:nvPr/>
        </p:nvSpPr>
        <p:spPr>
          <a:xfrm flipH="1">
            <a:off x="1710233" y="1175306"/>
            <a:ext cx="483858" cy="323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29</a:t>
            </a:r>
            <a:endParaRPr b="1"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11" name="Google Shape;811;p40"/>
          <p:cNvSpPr/>
          <p:nvPr/>
        </p:nvSpPr>
        <p:spPr>
          <a:xfrm>
            <a:off x="2270929" y="1182402"/>
            <a:ext cx="858916" cy="657196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812" name="Google Shape;812;p40"/>
          <p:cNvSpPr/>
          <p:nvPr/>
        </p:nvSpPr>
        <p:spPr>
          <a:xfrm>
            <a:off x="3206738" y="1182402"/>
            <a:ext cx="858916" cy="65719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813" name="Google Shape;813;p40"/>
          <p:cNvSpPr/>
          <p:nvPr/>
        </p:nvSpPr>
        <p:spPr>
          <a:xfrm>
            <a:off x="4142548" y="1182402"/>
            <a:ext cx="858916" cy="65719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814" name="Google Shape;814;p40"/>
          <p:cNvSpPr/>
          <p:nvPr/>
        </p:nvSpPr>
        <p:spPr>
          <a:xfrm>
            <a:off x="5078357" y="1182402"/>
            <a:ext cx="858916" cy="65719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815" name="Google Shape;815;p40"/>
          <p:cNvSpPr/>
          <p:nvPr/>
        </p:nvSpPr>
        <p:spPr>
          <a:xfrm>
            <a:off x="6014166" y="1182402"/>
            <a:ext cx="858916" cy="65719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816" name="Google Shape;816;p40"/>
          <p:cNvSpPr/>
          <p:nvPr/>
        </p:nvSpPr>
        <p:spPr>
          <a:xfrm>
            <a:off x="6949976" y="1182402"/>
            <a:ext cx="858916" cy="65719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817" name="Google Shape;817;p40"/>
          <p:cNvSpPr/>
          <p:nvPr/>
        </p:nvSpPr>
        <p:spPr>
          <a:xfrm>
            <a:off x="2270929" y="1905571"/>
            <a:ext cx="858916" cy="65719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818" name="Google Shape;818;p40"/>
          <p:cNvSpPr/>
          <p:nvPr/>
        </p:nvSpPr>
        <p:spPr>
          <a:xfrm>
            <a:off x="3206738" y="1905571"/>
            <a:ext cx="858916" cy="65719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819" name="Google Shape;819;p40"/>
          <p:cNvSpPr/>
          <p:nvPr/>
        </p:nvSpPr>
        <p:spPr>
          <a:xfrm>
            <a:off x="4142548" y="1905571"/>
            <a:ext cx="858916" cy="65719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820" name="Google Shape;820;p40"/>
          <p:cNvSpPr/>
          <p:nvPr/>
        </p:nvSpPr>
        <p:spPr>
          <a:xfrm>
            <a:off x="5078357" y="1905571"/>
            <a:ext cx="858916" cy="65719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821" name="Google Shape;821;p40"/>
          <p:cNvSpPr/>
          <p:nvPr/>
        </p:nvSpPr>
        <p:spPr>
          <a:xfrm>
            <a:off x="6014166" y="1905571"/>
            <a:ext cx="858916" cy="65719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822" name="Google Shape;822;p40"/>
          <p:cNvSpPr/>
          <p:nvPr/>
        </p:nvSpPr>
        <p:spPr>
          <a:xfrm>
            <a:off x="6949976" y="1905571"/>
            <a:ext cx="858916" cy="65719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823" name="Google Shape;823;p40"/>
          <p:cNvSpPr/>
          <p:nvPr/>
        </p:nvSpPr>
        <p:spPr>
          <a:xfrm>
            <a:off x="2270929" y="2628740"/>
            <a:ext cx="858916" cy="65719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824" name="Google Shape;824;p40"/>
          <p:cNvSpPr/>
          <p:nvPr/>
        </p:nvSpPr>
        <p:spPr>
          <a:xfrm>
            <a:off x="3206738" y="2628740"/>
            <a:ext cx="858916" cy="65719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825" name="Google Shape;825;p40"/>
          <p:cNvSpPr/>
          <p:nvPr/>
        </p:nvSpPr>
        <p:spPr>
          <a:xfrm>
            <a:off x="4142548" y="2628740"/>
            <a:ext cx="858916" cy="65719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826" name="Google Shape;826;p40"/>
          <p:cNvSpPr/>
          <p:nvPr/>
        </p:nvSpPr>
        <p:spPr>
          <a:xfrm>
            <a:off x="5078357" y="2628740"/>
            <a:ext cx="858916" cy="65719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827" name="Google Shape;827;p40"/>
          <p:cNvSpPr/>
          <p:nvPr/>
        </p:nvSpPr>
        <p:spPr>
          <a:xfrm>
            <a:off x="6014166" y="2628740"/>
            <a:ext cx="858916" cy="65719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828" name="Google Shape;828;p40"/>
          <p:cNvSpPr/>
          <p:nvPr/>
        </p:nvSpPr>
        <p:spPr>
          <a:xfrm>
            <a:off x="6949976" y="2628740"/>
            <a:ext cx="858916" cy="65719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829" name="Google Shape;829;p40"/>
          <p:cNvSpPr/>
          <p:nvPr/>
        </p:nvSpPr>
        <p:spPr>
          <a:xfrm>
            <a:off x="2270929" y="3351909"/>
            <a:ext cx="858916" cy="65719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830" name="Google Shape;830;p40"/>
          <p:cNvSpPr/>
          <p:nvPr/>
        </p:nvSpPr>
        <p:spPr>
          <a:xfrm>
            <a:off x="3206738" y="3351909"/>
            <a:ext cx="858916" cy="65719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831" name="Google Shape;831;p40"/>
          <p:cNvSpPr/>
          <p:nvPr/>
        </p:nvSpPr>
        <p:spPr>
          <a:xfrm>
            <a:off x="4142548" y="3351909"/>
            <a:ext cx="858916" cy="65719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832" name="Google Shape;832;p40"/>
          <p:cNvSpPr/>
          <p:nvPr/>
        </p:nvSpPr>
        <p:spPr>
          <a:xfrm>
            <a:off x="5078357" y="3351909"/>
            <a:ext cx="858916" cy="65719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833" name="Google Shape;833;p40"/>
          <p:cNvSpPr/>
          <p:nvPr/>
        </p:nvSpPr>
        <p:spPr>
          <a:xfrm>
            <a:off x="6014166" y="3351909"/>
            <a:ext cx="858916" cy="65719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834" name="Google Shape;834;p40"/>
          <p:cNvSpPr/>
          <p:nvPr/>
        </p:nvSpPr>
        <p:spPr>
          <a:xfrm>
            <a:off x="6949976" y="3351909"/>
            <a:ext cx="858916" cy="65719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835" name="Google Shape;835;p40"/>
          <p:cNvSpPr/>
          <p:nvPr/>
        </p:nvSpPr>
        <p:spPr>
          <a:xfrm>
            <a:off x="2270929" y="4075078"/>
            <a:ext cx="858916" cy="65719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836" name="Google Shape;836;p40"/>
          <p:cNvSpPr/>
          <p:nvPr/>
        </p:nvSpPr>
        <p:spPr>
          <a:xfrm>
            <a:off x="3206738" y="4075078"/>
            <a:ext cx="858916" cy="65719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837" name="Google Shape;837;p40"/>
          <p:cNvSpPr/>
          <p:nvPr/>
        </p:nvSpPr>
        <p:spPr>
          <a:xfrm>
            <a:off x="4142548" y="4075078"/>
            <a:ext cx="858916" cy="65719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838" name="Google Shape;838;p40"/>
          <p:cNvSpPr/>
          <p:nvPr/>
        </p:nvSpPr>
        <p:spPr>
          <a:xfrm>
            <a:off x="5078357" y="4075078"/>
            <a:ext cx="858916" cy="65719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839" name="Google Shape;839;p40"/>
          <p:cNvSpPr/>
          <p:nvPr/>
        </p:nvSpPr>
        <p:spPr>
          <a:xfrm>
            <a:off x="6014166" y="4075078"/>
            <a:ext cx="858916" cy="657196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840" name="Google Shape;840;p40"/>
          <p:cNvSpPr/>
          <p:nvPr/>
        </p:nvSpPr>
        <p:spPr>
          <a:xfrm>
            <a:off x="6949976" y="4075078"/>
            <a:ext cx="858916" cy="657196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841" name="Google Shape;841;p40"/>
          <p:cNvSpPr txBox="1"/>
          <p:nvPr/>
        </p:nvSpPr>
        <p:spPr>
          <a:xfrm flipH="1">
            <a:off x="2646020" y="1175306"/>
            <a:ext cx="483858" cy="323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30</a:t>
            </a:r>
            <a:endParaRPr b="1"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2" name="Google Shape;842;p40"/>
          <p:cNvSpPr txBox="1"/>
          <p:nvPr/>
        </p:nvSpPr>
        <p:spPr>
          <a:xfrm flipH="1">
            <a:off x="3581782" y="1175306"/>
            <a:ext cx="483858" cy="323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b="1"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3" name="Google Shape;843;p40"/>
          <p:cNvSpPr txBox="1"/>
          <p:nvPr/>
        </p:nvSpPr>
        <p:spPr>
          <a:xfrm flipH="1">
            <a:off x="4517539" y="1175306"/>
            <a:ext cx="483858" cy="323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b="1"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4" name="Google Shape;844;p40"/>
          <p:cNvSpPr txBox="1"/>
          <p:nvPr/>
        </p:nvSpPr>
        <p:spPr>
          <a:xfrm flipH="1">
            <a:off x="5453239" y="1175306"/>
            <a:ext cx="483858" cy="323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 b="1"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5" name="Google Shape;845;p40"/>
          <p:cNvSpPr txBox="1"/>
          <p:nvPr/>
        </p:nvSpPr>
        <p:spPr>
          <a:xfrm flipH="1">
            <a:off x="6388802" y="1175306"/>
            <a:ext cx="483858" cy="323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 b="1"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6" name="Google Shape;846;p40"/>
          <p:cNvSpPr txBox="1"/>
          <p:nvPr/>
        </p:nvSpPr>
        <p:spPr>
          <a:xfrm flipH="1">
            <a:off x="7324135" y="1175306"/>
            <a:ext cx="483858" cy="323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5</a:t>
            </a:r>
            <a:endParaRPr b="1"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7" name="Google Shape;847;p40"/>
          <p:cNvSpPr txBox="1"/>
          <p:nvPr/>
        </p:nvSpPr>
        <p:spPr>
          <a:xfrm flipH="1">
            <a:off x="2646020" y="1902023"/>
            <a:ext cx="483858" cy="32200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7</a:t>
            </a:r>
            <a:endParaRPr b="1"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8" name="Google Shape;848;p40"/>
          <p:cNvSpPr txBox="1"/>
          <p:nvPr/>
        </p:nvSpPr>
        <p:spPr>
          <a:xfrm flipH="1">
            <a:off x="3581782" y="1902023"/>
            <a:ext cx="483858" cy="32200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8</a:t>
            </a:r>
            <a:endParaRPr b="1"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9" name="Google Shape;849;p40"/>
          <p:cNvSpPr txBox="1"/>
          <p:nvPr/>
        </p:nvSpPr>
        <p:spPr>
          <a:xfrm flipH="1">
            <a:off x="4517539" y="1902023"/>
            <a:ext cx="483858" cy="32200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9</a:t>
            </a:r>
            <a:endParaRPr b="1"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0" name="Google Shape;850;p40"/>
          <p:cNvSpPr txBox="1"/>
          <p:nvPr/>
        </p:nvSpPr>
        <p:spPr>
          <a:xfrm flipH="1">
            <a:off x="5453239" y="1902023"/>
            <a:ext cx="483858" cy="32200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10</a:t>
            </a:r>
            <a:endParaRPr b="1"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1" name="Google Shape;851;p40"/>
          <p:cNvSpPr txBox="1"/>
          <p:nvPr/>
        </p:nvSpPr>
        <p:spPr>
          <a:xfrm flipH="1">
            <a:off x="6388802" y="1902023"/>
            <a:ext cx="483858" cy="32200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11</a:t>
            </a:r>
            <a:endParaRPr b="1"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2" name="Google Shape;852;p40"/>
          <p:cNvSpPr txBox="1"/>
          <p:nvPr/>
        </p:nvSpPr>
        <p:spPr>
          <a:xfrm flipH="1">
            <a:off x="7324135" y="1902023"/>
            <a:ext cx="483858" cy="32200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12</a:t>
            </a:r>
            <a:endParaRPr b="1"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3" name="Google Shape;853;p40"/>
          <p:cNvSpPr txBox="1"/>
          <p:nvPr/>
        </p:nvSpPr>
        <p:spPr>
          <a:xfrm flipH="1">
            <a:off x="2646020" y="2626930"/>
            <a:ext cx="483858" cy="32200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14</a:t>
            </a:r>
            <a:endParaRPr b="1"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4" name="Google Shape;854;p40"/>
          <p:cNvSpPr txBox="1"/>
          <p:nvPr/>
        </p:nvSpPr>
        <p:spPr>
          <a:xfrm flipH="1">
            <a:off x="3581782" y="2626930"/>
            <a:ext cx="483858" cy="32200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15</a:t>
            </a:r>
            <a:endParaRPr b="1"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5" name="Google Shape;855;p40"/>
          <p:cNvSpPr txBox="1"/>
          <p:nvPr/>
        </p:nvSpPr>
        <p:spPr>
          <a:xfrm flipH="1">
            <a:off x="4517539" y="2626930"/>
            <a:ext cx="483858" cy="32200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16</a:t>
            </a:r>
            <a:endParaRPr b="1"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6" name="Google Shape;856;p40"/>
          <p:cNvSpPr txBox="1"/>
          <p:nvPr/>
        </p:nvSpPr>
        <p:spPr>
          <a:xfrm flipH="1">
            <a:off x="5453239" y="2626930"/>
            <a:ext cx="483858" cy="32200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17</a:t>
            </a:r>
            <a:endParaRPr b="1"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7" name="Google Shape;857;p40"/>
          <p:cNvSpPr txBox="1"/>
          <p:nvPr/>
        </p:nvSpPr>
        <p:spPr>
          <a:xfrm flipH="1">
            <a:off x="6388802" y="2626930"/>
            <a:ext cx="483858" cy="32200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18</a:t>
            </a:r>
            <a:endParaRPr b="1"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8" name="Google Shape;858;p40"/>
          <p:cNvSpPr txBox="1"/>
          <p:nvPr/>
        </p:nvSpPr>
        <p:spPr>
          <a:xfrm flipH="1">
            <a:off x="7324135" y="2626930"/>
            <a:ext cx="483858" cy="32200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19</a:t>
            </a:r>
            <a:endParaRPr b="1"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9" name="Google Shape;859;p40"/>
          <p:cNvSpPr txBox="1"/>
          <p:nvPr/>
        </p:nvSpPr>
        <p:spPr>
          <a:xfrm flipH="1">
            <a:off x="2646020" y="3351909"/>
            <a:ext cx="483858" cy="3203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21</a:t>
            </a:r>
            <a:endParaRPr b="1"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0" name="Google Shape;860;p40"/>
          <p:cNvSpPr txBox="1"/>
          <p:nvPr/>
        </p:nvSpPr>
        <p:spPr>
          <a:xfrm flipH="1">
            <a:off x="3581782" y="3351909"/>
            <a:ext cx="483858" cy="3203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22</a:t>
            </a:r>
            <a:endParaRPr b="1"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1" name="Google Shape;861;p40"/>
          <p:cNvSpPr txBox="1"/>
          <p:nvPr/>
        </p:nvSpPr>
        <p:spPr>
          <a:xfrm flipH="1">
            <a:off x="4517539" y="3351909"/>
            <a:ext cx="483858" cy="3203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23</a:t>
            </a:r>
            <a:endParaRPr b="1"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2" name="Google Shape;862;p40"/>
          <p:cNvSpPr txBox="1"/>
          <p:nvPr/>
        </p:nvSpPr>
        <p:spPr>
          <a:xfrm flipH="1">
            <a:off x="5453239" y="3351909"/>
            <a:ext cx="483858" cy="3203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24</a:t>
            </a:r>
            <a:endParaRPr b="1"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3" name="Google Shape;863;p40"/>
          <p:cNvSpPr txBox="1"/>
          <p:nvPr/>
        </p:nvSpPr>
        <p:spPr>
          <a:xfrm flipH="1">
            <a:off x="6388802" y="3351909"/>
            <a:ext cx="483858" cy="3203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25</a:t>
            </a:r>
            <a:endParaRPr b="1"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4" name="Google Shape;864;p40"/>
          <p:cNvSpPr txBox="1"/>
          <p:nvPr/>
        </p:nvSpPr>
        <p:spPr>
          <a:xfrm flipH="1">
            <a:off x="7324135" y="3351909"/>
            <a:ext cx="483858" cy="3203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26</a:t>
            </a:r>
            <a:endParaRPr b="1"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5" name="Google Shape;865;p40"/>
          <p:cNvSpPr txBox="1"/>
          <p:nvPr/>
        </p:nvSpPr>
        <p:spPr>
          <a:xfrm flipH="1">
            <a:off x="2646020" y="4075078"/>
            <a:ext cx="483858" cy="3203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28</a:t>
            </a:r>
            <a:endParaRPr b="1"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6" name="Google Shape;866;p40"/>
          <p:cNvSpPr txBox="1"/>
          <p:nvPr/>
        </p:nvSpPr>
        <p:spPr>
          <a:xfrm flipH="1">
            <a:off x="3581782" y="4075078"/>
            <a:ext cx="483858" cy="3203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29</a:t>
            </a:r>
            <a:endParaRPr b="1"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7" name="Google Shape;867;p40"/>
          <p:cNvSpPr txBox="1"/>
          <p:nvPr/>
        </p:nvSpPr>
        <p:spPr>
          <a:xfrm flipH="1">
            <a:off x="4517539" y="4075078"/>
            <a:ext cx="483858" cy="3203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30</a:t>
            </a:r>
            <a:endParaRPr b="1"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8" name="Google Shape;868;p40"/>
          <p:cNvSpPr txBox="1"/>
          <p:nvPr/>
        </p:nvSpPr>
        <p:spPr>
          <a:xfrm flipH="1">
            <a:off x="5453239" y="4075078"/>
            <a:ext cx="483858" cy="3203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31</a:t>
            </a:r>
            <a:endParaRPr b="1"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9" name="Google Shape;869;p40"/>
          <p:cNvSpPr txBox="1"/>
          <p:nvPr/>
        </p:nvSpPr>
        <p:spPr>
          <a:xfrm flipH="1">
            <a:off x="6388802" y="4075078"/>
            <a:ext cx="483858" cy="3203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b="1"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70" name="Google Shape;870;p40"/>
          <p:cNvSpPr txBox="1"/>
          <p:nvPr/>
        </p:nvSpPr>
        <p:spPr>
          <a:xfrm flipH="1">
            <a:off x="7324135" y="4075078"/>
            <a:ext cx="483858" cy="3203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b="1"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71" name="Google Shape;871;p40"/>
          <p:cNvSpPr txBox="1"/>
          <p:nvPr/>
        </p:nvSpPr>
        <p:spPr>
          <a:xfrm flipH="1">
            <a:off x="1710233" y="1903762"/>
            <a:ext cx="483858" cy="32200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6</a:t>
            </a:r>
            <a:endParaRPr b="1" sz="12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72" name="Google Shape;872;p40"/>
          <p:cNvSpPr txBox="1"/>
          <p:nvPr/>
        </p:nvSpPr>
        <p:spPr>
          <a:xfrm flipH="1">
            <a:off x="1710233" y="2625195"/>
            <a:ext cx="483858" cy="32200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13</a:t>
            </a:r>
            <a:endParaRPr b="1" sz="12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73" name="Google Shape;873;p40"/>
          <p:cNvSpPr txBox="1"/>
          <p:nvPr/>
        </p:nvSpPr>
        <p:spPr>
          <a:xfrm flipH="1">
            <a:off x="1710233" y="3353642"/>
            <a:ext cx="483858" cy="3203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20</a:t>
            </a:r>
            <a:endParaRPr b="1" sz="12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74" name="Google Shape;874;p40"/>
          <p:cNvSpPr txBox="1"/>
          <p:nvPr/>
        </p:nvSpPr>
        <p:spPr>
          <a:xfrm flipH="1">
            <a:off x="1710233" y="4078541"/>
            <a:ext cx="483858" cy="3203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27</a:t>
            </a:r>
            <a:endParaRPr b="1" sz="12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75" name="Google Shape;875;p40"/>
          <p:cNvSpPr/>
          <p:nvPr/>
        </p:nvSpPr>
        <p:spPr>
          <a:xfrm>
            <a:off x="4142549" y="1611450"/>
            <a:ext cx="3664800" cy="22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Jupiter</a:t>
            </a:r>
            <a:endParaRPr sz="1800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876" name="Google Shape;876;p40"/>
          <p:cNvSpPr/>
          <p:nvPr/>
        </p:nvSpPr>
        <p:spPr>
          <a:xfrm>
            <a:off x="2272049" y="2332786"/>
            <a:ext cx="1792500" cy="22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Mercury</a:t>
            </a:r>
            <a:endParaRPr sz="1800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877" name="Google Shape;877;p40"/>
          <p:cNvSpPr/>
          <p:nvPr/>
        </p:nvSpPr>
        <p:spPr>
          <a:xfrm>
            <a:off x="4143861" y="3054124"/>
            <a:ext cx="856200" cy="22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Mars</a:t>
            </a:r>
            <a:endParaRPr sz="1800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878" name="Google Shape;878;p40"/>
          <p:cNvSpPr/>
          <p:nvPr/>
        </p:nvSpPr>
        <p:spPr>
          <a:xfrm>
            <a:off x="6015535" y="3054124"/>
            <a:ext cx="856200" cy="22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Venus</a:t>
            </a:r>
            <a:endParaRPr sz="1800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879" name="Google Shape;879;p40"/>
          <p:cNvSpPr/>
          <p:nvPr/>
        </p:nvSpPr>
        <p:spPr>
          <a:xfrm>
            <a:off x="3207846" y="3773660"/>
            <a:ext cx="1792500" cy="22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Jupiter</a:t>
            </a:r>
            <a:endParaRPr sz="1800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880" name="Google Shape;880;p40"/>
          <p:cNvSpPr/>
          <p:nvPr/>
        </p:nvSpPr>
        <p:spPr>
          <a:xfrm>
            <a:off x="4143656" y="4504008"/>
            <a:ext cx="1792500" cy="22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Neptune</a:t>
            </a:r>
            <a:endParaRPr sz="1800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4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5" name="Google Shape;885;p41"/>
          <p:cNvGrpSpPr/>
          <p:nvPr/>
        </p:nvGrpSpPr>
        <p:grpSpPr>
          <a:xfrm>
            <a:off x="481050" y="1381475"/>
            <a:ext cx="8227200" cy="3354975"/>
            <a:chOff x="481050" y="1381475"/>
            <a:chExt cx="8227200" cy="3354975"/>
          </a:xfrm>
        </p:grpSpPr>
        <p:sp>
          <p:nvSpPr>
            <p:cNvPr id="886" name="Google Shape;886;p41"/>
            <p:cNvSpPr/>
            <p:nvPr/>
          </p:nvSpPr>
          <p:spPr>
            <a:xfrm>
              <a:off x="481050" y="1381475"/>
              <a:ext cx="8227200" cy="3343200"/>
            </a:xfrm>
            <a:prstGeom prst="rect">
              <a:avLst/>
            </a:prstGeom>
            <a:noFill/>
            <a:ln cap="flat" cmpd="sng" w="952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887" name="Google Shape;887;p41"/>
            <p:cNvCxnSpPr/>
            <p:nvPr/>
          </p:nvCxnSpPr>
          <p:spPr>
            <a:xfrm>
              <a:off x="481050" y="2051649"/>
              <a:ext cx="8227200" cy="0"/>
            </a:xfrm>
            <a:prstGeom prst="straightConnector1">
              <a:avLst/>
            </a:prstGeom>
            <a:noFill/>
            <a:ln cap="flat" cmpd="sng" w="9525">
              <a:solidFill>
                <a:srgbClr val="CCCCCC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888" name="Google Shape;888;p41"/>
            <p:cNvCxnSpPr/>
            <p:nvPr/>
          </p:nvCxnSpPr>
          <p:spPr>
            <a:xfrm>
              <a:off x="481050" y="2721799"/>
              <a:ext cx="8227200" cy="0"/>
            </a:xfrm>
            <a:prstGeom prst="straightConnector1">
              <a:avLst/>
            </a:prstGeom>
            <a:noFill/>
            <a:ln cap="flat" cmpd="sng" w="9525">
              <a:solidFill>
                <a:srgbClr val="CCCCCC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889" name="Google Shape;889;p41"/>
            <p:cNvCxnSpPr/>
            <p:nvPr/>
          </p:nvCxnSpPr>
          <p:spPr>
            <a:xfrm>
              <a:off x="481050" y="3391948"/>
              <a:ext cx="8227200" cy="0"/>
            </a:xfrm>
            <a:prstGeom prst="straightConnector1">
              <a:avLst/>
            </a:prstGeom>
            <a:noFill/>
            <a:ln cap="flat" cmpd="sng" w="9525">
              <a:solidFill>
                <a:srgbClr val="CCCCCC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890" name="Google Shape;890;p41"/>
            <p:cNvCxnSpPr/>
            <p:nvPr/>
          </p:nvCxnSpPr>
          <p:spPr>
            <a:xfrm>
              <a:off x="481050" y="4062098"/>
              <a:ext cx="8227200" cy="0"/>
            </a:xfrm>
            <a:prstGeom prst="straightConnector1">
              <a:avLst/>
            </a:prstGeom>
            <a:noFill/>
            <a:ln cap="flat" cmpd="sng" w="9525">
              <a:solidFill>
                <a:srgbClr val="CCCCCC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891" name="Google Shape;891;p41"/>
            <p:cNvCxnSpPr/>
            <p:nvPr/>
          </p:nvCxnSpPr>
          <p:spPr>
            <a:xfrm rot="10800000">
              <a:off x="1645543" y="1393250"/>
              <a:ext cx="0" cy="3343200"/>
            </a:xfrm>
            <a:prstGeom prst="straightConnector1">
              <a:avLst/>
            </a:prstGeom>
            <a:noFill/>
            <a:ln cap="flat" cmpd="sng" w="9525">
              <a:solidFill>
                <a:srgbClr val="CCCCCC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892" name="Google Shape;892;p41"/>
            <p:cNvCxnSpPr/>
            <p:nvPr/>
          </p:nvCxnSpPr>
          <p:spPr>
            <a:xfrm rot="10800000">
              <a:off x="2819086" y="1393250"/>
              <a:ext cx="0" cy="3343200"/>
            </a:xfrm>
            <a:prstGeom prst="straightConnector1">
              <a:avLst/>
            </a:prstGeom>
            <a:noFill/>
            <a:ln cap="flat" cmpd="sng" w="9525">
              <a:solidFill>
                <a:srgbClr val="CCCCCC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893" name="Google Shape;893;p41"/>
            <p:cNvCxnSpPr/>
            <p:nvPr/>
          </p:nvCxnSpPr>
          <p:spPr>
            <a:xfrm rot="10800000">
              <a:off x="3992629" y="1393250"/>
              <a:ext cx="0" cy="3343200"/>
            </a:xfrm>
            <a:prstGeom prst="straightConnector1">
              <a:avLst/>
            </a:prstGeom>
            <a:noFill/>
            <a:ln cap="flat" cmpd="sng" w="9525">
              <a:solidFill>
                <a:srgbClr val="CCCCCC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894" name="Google Shape;894;p41"/>
            <p:cNvCxnSpPr/>
            <p:nvPr/>
          </p:nvCxnSpPr>
          <p:spPr>
            <a:xfrm rot="10800000">
              <a:off x="5166171" y="1393250"/>
              <a:ext cx="0" cy="3343200"/>
            </a:xfrm>
            <a:prstGeom prst="straightConnector1">
              <a:avLst/>
            </a:prstGeom>
            <a:noFill/>
            <a:ln cap="flat" cmpd="sng" w="9525">
              <a:solidFill>
                <a:srgbClr val="CCCCCC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895" name="Google Shape;895;p41"/>
            <p:cNvCxnSpPr/>
            <p:nvPr/>
          </p:nvCxnSpPr>
          <p:spPr>
            <a:xfrm rot="10800000">
              <a:off x="6339714" y="1393250"/>
              <a:ext cx="0" cy="3343200"/>
            </a:xfrm>
            <a:prstGeom prst="straightConnector1">
              <a:avLst/>
            </a:prstGeom>
            <a:noFill/>
            <a:ln cap="flat" cmpd="sng" w="9525">
              <a:solidFill>
                <a:srgbClr val="CCCCCC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896" name="Google Shape;896;p41"/>
            <p:cNvCxnSpPr/>
            <p:nvPr/>
          </p:nvCxnSpPr>
          <p:spPr>
            <a:xfrm rot="10800000">
              <a:off x="7513257" y="1393250"/>
              <a:ext cx="0" cy="3343200"/>
            </a:xfrm>
            <a:prstGeom prst="straightConnector1">
              <a:avLst/>
            </a:prstGeom>
            <a:noFill/>
            <a:ln cap="flat" cmpd="sng" w="9525">
              <a:solidFill>
                <a:srgbClr val="CCCCCC"/>
              </a:solidFill>
              <a:prstDash val="dot"/>
              <a:round/>
              <a:headEnd len="med" w="med" type="none"/>
              <a:tailEnd len="med" w="med" type="none"/>
            </a:ln>
          </p:spPr>
        </p:cxnSp>
      </p:grpSp>
      <p:sp>
        <p:nvSpPr>
          <p:cNvPr id="897" name="Google Shape;897;p41"/>
          <p:cNvSpPr/>
          <p:nvPr/>
        </p:nvSpPr>
        <p:spPr>
          <a:xfrm>
            <a:off x="7559825" y="2760025"/>
            <a:ext cx="1097700" cy="59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8" name="Google Shape;898;p41"/>
          <p:cNvSpPr txBox="1"/>
          <p:nvPr/>
        </p:nvSpPr>
        <p:spPr>
          <a:xfrm>
            <a:off x="7605725" y="3155400"/>
            <a:ext cx="1005900" cy="16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Neptune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 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9" name="Google Shape;899;p41"/>
          <p:cNvSpPr/>
          <p:nvPr/>
        </p:nvSpPr>
        <p:spPr>
          <a:xfrm>
            <a:off x="5204100" y="4109700"/>
            <a:ext cx="1097700" cy="593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0" name="Google Shape;900;p41"/>
          <p:cNvSpPr txBox="1"/>
          <p:nvPr/>
        </p:nvSpPr>
        <p:spPr>
          <a:xfrm>
            <a:off x="5250000" y="4505075"/>
            <a:ext cx="1005900" cy="16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Mars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 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1" name="Google Shape;901;p41"/>
          <p:cNvSpPr/>
          <p:nvPr/>
        </p:nvSpPr>
        <p:spPr>
          <a:xfrm>
            <a:off x="1676075" y="3430175"/>
            <a:ext cx="1097700" cy="593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2" name="Google Shape;902;p41"/>
          <p:cNvSpPr txBox="1"/>
          <p:nvPr/>
        </p:nvSpPr>
        <p:spPr>
          <a:xfrm>
            <a:off x="1721975" y="3825550"/>
            <a:ext cx="1005900" cy="16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Mercury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 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3" name="Google Shape;903;p41"/>
          <p:cNvSpPr/>
          <p:nvPr/>
        </p:nvSpPr>
        <p:spPr>
          <a:xfrm>
            <a:off x="4030550" y="2760025"/>
            <a:ext cx="1097700" cy="593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4" name="Google Shape;904;p41"/>
          <p:cNvSpPr txBox="1"/>
          <p:nvPr/>
        </p:nvSpPr>
        <p:spPr>
          <a:xfrm>
            <a:off x="4076450" y="3155400"/>
            <a:ext cx="1005900" cy="16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Venus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 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5" name="Google Shape;905;p41"/>
          <p:cNvSpPr/>
          <p:nvPr/>
        </p:nvSpPr>
        <p:spPr>
          <a:xfrm>
            <a:off x="2859575" y="2089850"/>
            <a:ext cx="1097700" cy="593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6" name="Google Shape;906;p41"/>
          <p:cNvSpPr txBox="1"/>
          <p:nvPr>
            <p:ph type="title"/>
          </p:nvPr>
        </p:nvSpPr>
        <p:spPr>
          <a:xfrm>
            <a:off x="457200" y="411475"/>
            <a:ext cx="8229600" cy="48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December 2020 Monthly Planner</a:t>
            </a:r>
            <a:endParaRPr/>
          </a:p>
        </p:txBody>
      </p:sp>
      <p:sp>
        <p:nvSpPr>
          <p:cNvPr id="907" name="Google Shape;907;p41"/>
          <p:cNvSpPr txBox="1"/>
          <p:nvPr/>
        </p:nvSpPr>
        <p:spPr>
          <a:xfrm>
            <a:off x="1816175" y="1041000"/>
            <a:ext cx="817500" cy="34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Mon</a:t>
            </a:r>
            <a:endParaRPr sz="160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908" name="Google Shape;908;p41"/>
          <p:cNvSpPr txBox="1"/>
          <p:nvPr/>
        </p:nvSpPr>
        <p:spPr>
          <a:xfrm>
            <a:off x="4170638" y="1041000"/>
            <a:ext cx="817500" cy="34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Wed</a:t>
            </a:r>
            <a:endParaRPr sz="160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909" name="Google Shape;909;p41"/>
          <p:cNvSpPr txBox="1"/>
          <p:nvPr/>
        </p:nvSpPr>
        <p:spPr>
          <a:xfrm>
            <a:off x="5344175" y="1041000"/>
            <a:ext cx="817500" cy="34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Thu</a:t>
            </a:r>
            <a:endParaRPr sz="160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910" name="Google Shape;910;p41"/>
          <p:cNvSpPr txBox="1"/>
          <p:nvPr/>
        </p:nvSpPr>
        <p:spPr>
          <a:xfrm>
            <a:off x="6525125" y="1041000"/>
            <a:ext cx="817500" cy="34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Fri</a:t>
            </a:r>
            <a:endParaRPr sz="160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911" name="Google Shape;911;p41"/>
          <p:cNvSpPr txBox="1"/>
          <p:nvPr/>
        </p:nvSpPr>
        <p:spPr>
          <a:xfrm>
            <a:off x="7698650" y="1041000"/>
            <a:ext cx="817500" cy="34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Sat</a:t>
            </a:r>
            <a:endParaRPr sz="160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912" name="Google Shape;912;p41"/>
          <p:cNvSpPr txBox="1"/>
          <p:nvPr/>
        </p:nvSpPr>
        <p:spPr>
          <a:xfrm>
            <a:off x="642600" y="1041000"/>
            <a:ext cx="817500" cy="34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Sun</a:t>
            </a:r>
            <a:endParaRPr sz="160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913" name="Google Shape;913;p41"/>
          <p:cNvSpPr txBox="1"/>
          <p:nvPr/>
        </p:nvSpPr>
        <p:spPr>
          <a:xfrm>
            <a:off x="2999675" y="1041000"/>
            <a:ext cx="817500" cy="34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Tue</a:t>
            </a:r>
            <a:endParaRPr sz="160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914" name="Google Shape;914;p41"/>
          <p:cNvSpPr txBox="1"/>
          <p:nvPr/>
        </p:nvSpPr>
        <p:spPr>
          <a:xfrm>
            <a:off x="2815388" y="1381494"/>
            <a:ext cx="3873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01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5" name="Google Shape;915;p41"/>
          <p:cNvSpPr txBox="1"/>
          <p:nvPr/>
        </p:nvSpPr>
        <p:spPr>
          <a:xfrm>
            <a:off x="3990788" y="1381494"/>
            <a:ext cx="3873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02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6" name="Google Shape;916;p41"/>
          <p:cNvSpPr txBox="1"/>
          <p:nvPr/>
        </p:nvSpPr>
        <p:spPr>
          <a:xfrm>
            <a:off x="5180475" y="1381494"/>
            <a:ext cx="3873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03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7" name="Google Shape;917;p41"/>
          <p:cNvSpPr txBox="1"/>
          <p:nvPr/>
        </p:nvSpPr>
        <p:spPr>
          <a:xfrm>
            <a:off x="6370150" y="1381494"/>
            <a:ext cx="3873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04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8" name="Google Shape;918;p41"/>
          <p:cNvSpPr txBox="1"/>
          <p:nvPr/>
        </p:nvSpPr>
        <p:spPr>
          <a:xfrm>
            <a:off x="7528475" y="1381494"/>
            <a:ext cx="3873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05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9" name="Google Shape;919;p41"/>
          <p:cNvSpPr txBox="1"/>
          <p:nvPr/>
        </p:nvSpPr>
        <p:spPr>
          <a:xfrm>
            <a:off x="2815388" y="2051639"/>
            <a:ext cx="3873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08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0" name="Google Shape;920;p41"/>
          <p:cNvSpPr txBox="1"/>
          <p:nvPr/>
        </p:nvSpPr>
        <p:spPr>
          <a:xfrm>
            <a:off x="3990788" y="2051639"/>
            <a:ext cx="3873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09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1" name="Google Shape;921;p41"/>
          <p:cNvSpPr txBox="1"/>
          <p:nvPr/>
        </p:nvSpPr>
        <p:spPr>
          <a:xfrm>
            <a:off x="5180475" y="2051639"/>
            <a:ext cx="3873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10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2" name="Google Shape;922;p41"/>
          <p:cNvSpPr txBox="1"/>
          <p:nvPr/>
        </p:nvSpPr>
        <p:spPr>
          <a:xfrm>
            <a:off x="6370150" y="2051639"/>
            <a:ext cx="3873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11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3" name="Google Shape;923;p41"/>
          <p:cNvSpPr txBox="1"/>
          <p:nvPr/>
        </p:nvSpPr>
        <p:spPr>
          <a:xfrm>
            <a:off x="7528475" y="2051639"/>
            <a:ext cx="3873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12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4" name="Google Shape;924;p41"/>
          <p:cNvSpPr txBox="1"/>
          <p:nvPr/>
        </p:nvSpPr>
        <p:spPr>
          <a:xfrm>
            <a:off x="457200" y="2051639"/>
            <a:ext cx="3873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06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5" name="Google Shape;925;p41"/>
          <p:cNvSpPr txBox="1"/>
          <p:nvPr/>
        </p:nvSpPr>
        <p:spPr>
          <a:xfrm>
            <a:off x="1638138" y="2051639"/>
            <a:ext cx="3873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07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6" name="Google Shape;926;p41"/>
          <p:cNvSpPr txBox="1"/>
          <p:nvPr/>
        </p:nvSpPr>
        <p:spPr>
          <a:xfrm>
            <a:off x="2815388" y="2721796"/>
            <a:ext cx="3873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15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7" name="Google Shape;927;p41"/>
          <p:cNvSpPr txBox="1"/>
          <p:nvPr/>
        </p:nvSpPr>
        <p:spPr>
          <a:xfrm>
            <a:off x="3990788" y="2721796"/>
            <a:ext cx="3873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16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8" name="Google Shape;928;p41"/>
          <p:cNvSpPr txBox="1"/>
          <p:nvPr/>
        </p:nvSpPr>
        <p:spPr>
          <a:xfrm>
            <a:off x="5180475" y="2721796"/>
            <a:ext cx="3873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17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9" name="Google Shape;929;p41"/>
          <p:cNvSpPr txBox="1"/>
          <p:nvPr/>
        </p:nvSpPr>
        <p:spPr>
          <a:xfrm>
            <a:off x="6370150" y="2721796"/>
            <a:ext cx="3873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18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0" name="Google Shape;930;p41"/>
          <p:cNvSpPr txBox="1"/>
          <p:nvPr/>
        </p:nvSpPr>
        <p:spPr>
          <a:xfrm>
            <a:off x="7528475" y="2721796"/>
            <a:ext cx="3873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19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1" name="Google Shape;931;p41"/>
          <p:cNvSpPr txBox="1"/>
          <p:nvPr/>
        </p:nvSpPr>
        <p:spPr>
          <a:xfrm>
            <a:off x="457200" y="2721796"/>
            <a:ext cx="3873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13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2" name="Google Shape;932;p41"/>
          <p:cNvSpPr txBox="1"/>
          <p:nvPr/>
        </p:nvSpPr>
        <p:spPr>
          <a:xfrm>
            <a:off x="1638138" y="2721796"/>
            <a:ext cx="3873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14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3" name="Google Shape;933;p41"/>
          <p:cNvSpPr txBox="1"/>
          <p:nvPr/>
        </p:nvSpPr>
        <p:spPr>
          <a:xfrm>
            <a:off x="2815388" y="3391953"/>
            <a:ext cx="3873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22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4" name="Google Shape;934;p41"/>
          <p:cNvSpPr txBox="1"/>
          <p:nvPr/>
        </p:nvSpPr>
        <p:spPr>
          <a:xfrm>
            <a:off x="3990788" y="3391953"/>
            <a:ext cx="3873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23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5" name="Google Shape;935;p41"/>
          <p:cNvSpPr txBox="1"/>
          <p:nvPr/>
        </p:nvSpPr>
        <p:spPr>
          <a:xfrm>
            <a:off x="5180475" y="3391953"/>
            <a:ext cx="3873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24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6" name="Google Shape;936;p41"/>
          <p:cNvSpPr txBox="1"/>
          <p:nvPr/>
        </p:nvSpPr>
        <p:spPr>
          <a:xfrm>
            <a:off x="6370150" y="3391953"/>
            <a:ext cx="3873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25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7" name="Google Shape;937;p41"/>
          <p:cNvSpPr txBox="1"/>
          <p:nvPr/>
        </p:nvSpPr>
        <p:spPr>
          <a:xfrm>
            <a:off x="7528475" y="3391953"/>
            <a:ext cx="3873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26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8" name="Google Shape;938;p41"/>
          <p:cNvSpPr txBox="1"/>
          <p:nvPr/>
        </p:nvSpPr>
        <p:spPr>
          <a:xfrm>
            <a:off x="457200" y="3391953"/>
            <a:ext cx="3873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20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9" name="Google Shape;939;p41"/>
          <p:cNvSpPr txBox="1"/>
          <p:nvPr/>
        </p:nvSpPr>
        <p:spPr>
          <a:xfrm>
            <a:off x="1638138" y="3391953"/>
            <a:ext cx="3873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21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0" name="Google Shape;940;p41"/>
          <p:cNvSpPr txBox="1"/>
          <p:nvPr/>
        </p:nvSpPr>
        <p:spPr>
          <a:xfrm>
            <a:off x="2815388" y="4062109"/>
            <a:ext cx="3873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29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1" name="Google Shape;941;p41"/>
          <p:cNvSpPr txBox="1"/>
          <p:nvPr/>
        </p:nvSpPr>
        <p:spPr>
          <a:xfrm>
            <a:off x="3990788" y="4062109"/>
            <a:ext cx="3873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30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2" name="Google Shape;942;p41"/>
          <p:cNvSpPr txBox="1"/>
          <p:nvPr/>
        </p:nvSpPr>
        <p:spPr>
          <a:xfrm>
            <a:off x="5180475" y="4062109"/>
            <a:ext cx="3873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31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3" name="Google Shape;943;p41"/>
          <p:cNvSpPr txBox="1"/>
          <p:nvPr/>
        </p:nvSpPr>
        <p:spPr>
          <a:xfrm>
            <a:off x="457200" y="4062109"/>
            <a:ext cx="3873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27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4" name="Google Shape;944;p41"/>
          <p:cNvSpPr txBox="1"/>
          <p:nvPr/>
        </p:nvSpPr>
        <p:spPr>
          <a:xfrm>
            <a:off x="1638138" y="4062109"/>
            <a:ext cx="3873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28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5" name="Google Shape;945;p41"/>
          <p:cNvSpPr/>
          <p:nvPr/>
        </p:nvSpPr>
        <p:spPr>
          <a:xfrm>
            <a:off x="7961096" y="2824725"/>
            <a:ext cx="292608" cy="302347"/>
          </a:xfrm>
          <a:custGeom>
            <a:rect b="b" l="l" r="r" t="t"/>
            <a:pathLst>
              <a:path extrusionOk="0" h="12709" w="12729">
                <a:moveTo>
                  <a:pt x="7089" y="894"/>
                </a:moveTo>
                <a:lnTo>
                  <a:pt x="7089" y="894"/>
                </a:lnTo>
                <a:cubicBezTo>
                  <a:pt x="8160" y="989"/>
                  <a:pt x="9137" y="1461"/>
                  <a:pt x="9956" y="2186"/>
                </a:cubicBezTo>
                <a:lnTo>
                  <a:pt x="8192" y="3950"/>
                </a:lnTo>
                <a:cubicBezTo>
                  <a:pt x="7436" y="3099"/>
                  <a:pt x="7089" y="1934"/>
                  <a:pt x="7089" y="894"/>
                </a:cubicBezTo>
                <a:close/>
                <a:moveTo>
                  <a:pt x="10555" y="2721"/>
                </a:moveTo>
                <a:cubicBezTo>
                  <a:pt x="11248" y="3572"/>
                  <a:pt x="11689" y="4549"/>
                  <a:pt x="11847" y="5620"/>
                </a:cubicBezTo>
                <a:cubicBezTo>
                  <a:pt x="10775" y="5620"/>
                  <a:pt x="9673" y="5242"/>
                  <a:pt x="8791" y="4486"/>
                </a:cubicBezTo>
                <a:lnTo>
                  <a:pt x="10555" y="2721"/>
                </a:lnTo>
                <a:close/>
                <a:moveTo>
                  <a:pt x="6270" y="831"/>
                </a:moveTo>
                <a:cubicBezTo>
                  <a:pt x="6207" y="2154"/>
                  <a:pt x="6680" y="3477"/>
                  <a:pt x="7593" y="4549"/>
                </a:cubicBezTo>
                <a:lnTo>
                  <a:pt x="6365" y="5777"/>
                </a:lnTo>
                <a:lnTo>
                  <a:pt x="2805" y="2186"/>
                </a:lnTo>
                <a:cubicBezTo>
                  <a:pt x="3781" y="1304"/>
                  <a:pt x="5010" y="831"/>
                  <a:pt x="6270" y="831"/>
                </a:cubicBezTo>
                <a:close/>
                <a:moveTo>
                  <a:pt x="2206" y="2721"/>
                </a:moveTo>
                <a:lnTo>
                  <a:pt x="5798" y="6313"/>
                </a:lnTo>
                <a:lnTo>
                  <a:pt x="4569" y="7542"/>
                </a:lnTo>
                <a:cubicBezTo>
                  <a:pt x="3648" y="6620"/>
                  <a:pt x="2337" y="6028"/>
                  <a:pt x="958" y="6028"/>
                </a:cubicBezTo>
                <a:cubicBezTo>
                  <a:pt x="923" y="6028"/>
                  <a:pt x="887" y="6029"/>
                  <a:pt x="851" y="6029"/>
                </a:cubicBezTo>
                <a:cubicBezTo>
                  <a:pt x="946" y="4864"/>
                  <a:pt x="1387" y="3666"/>
                  <a:pt x="2206" y="2721"/>
                </a:cubicBezTo>
                <a:close/>
                <a:moveTo>
                  <a:pt x="8192" y="5147"/>
                </a:moveTo>
                <a:cubicBezTo>
                  <a:pt x="9263" y="6029"/>
                  <a:pt x="10586" y="6470"/>
                  <a:pt x="11878" y="6470"/>
                </a:cubicBezTo>
                <a:cubicBezTo>
                  <a:pt x="11847" y="7699"/>
                  <a:pt x="11405" y="8959"/>
                  <a:pt x="10555" y="9936"/>
                </a:cubicBezTo>
                <a:lnTo>
                  <a:pt x="6963" y="6344"/>
                </a:lnTo>
                <a:lnTo>
                  <a:pt x="8192" y="5147"/>
                </a:lnTo>
                <a:close/>
                <a:moveTo>
                  <a:pt x="1027" y="6910"/>
                </a:moveTo>
                <a:cubicBezTo>
                  <a:pt x="2180" y="6910"/>
                  <a:pt x="3239" y="7378"/>
                  <a:pt x="4002" y="8172"/>
                </a:cubicBezTo>
                <a:lnTo>
                  <a:pt x="2206" y="9967"/>
                </a:lnTo>
                <a:cubicBezTo>
                  <a:pt x="1450" y="9117"/>
                  <a:pt x="1009" y="8046"/>
                  <a:pt x="914" y="6911"/>
                </a:cubicBezTo>
                <a:cubicBezTo>
                  <a:pt x="952" y="6910"/>
                  <a:pt x="989" y="6910"/>
                  <a:pt x="1027" y="6910"/>
                </a:cubicBezTo>
                <a:close/>
                <a:moveTo>
                  <a:pt x="4537" y="8770"/>
                </a:moveTo>
                <a:cubicBezTo>
                  <a:pt x="5104" y="9652"/>
                  <a:pt x="5325" y="10692"/>
                  <a:pt x="5199" y="11700"/>
                </a:cubicBezTo>
                <a:cubicBezTo>
                  <a:pt x="4285" y="11511"/>
                  <a:pt x="3498" y="11133"/>
                  <a:pt x="2805" y="10503"/>
                </a:cubicBezTo>
                <a:lnTo>
                  <a:pt x="4537" y="8770"/>
                </a:lnTo>
                <a:close/>
                <a:moveTo>
                  <a:pt x="6365" y="6911"/>
                </a:moveTo>
                <a:lnTo>
                  <a:pt x="9956" y="10503"/>
                </a:lnTo>
                <a:cubicBezTo>
                  <a:pt x="8948" y="11399"/>
                  <a:pt x="7716" y="11847"/>
                  <a:pt x="6481" y="11847"/>
                </a:cubicBezTo>
                <a:cubicBezTo>
                  <a:pt x="6327" y="11847"/>
                  <a:pt x="6172" y="11840"/>
                  <a:pt x="6018" y="11826"/>
                </a:cubicBezTo>
                <a:cubicBezTo>
                  <a:pt x="6176" y="10566"/>
                  <a:pt x="5892" y="9274"/>
                  <a:pt x="5104" y="8172"/>
                </a:cubicBezTo>
                <a:lnTo>
                  <a:pt x="6365" y="6911"/>
                </a:lnTo>
                <a:close/>
                <a:moveTo>
                  <a:pt x="6349" y="0"/>
                </a:moveTo>
                <a:cubicBezTo>
                  <a:pt x="2842" y="0"/>
                  <a:pt x="1" y="2821"/>
                  <a:pt x="1" y="6344"/>
                </a:cubicBezTo>
                <a:cubicBezTo>
                  <a:pt x="1" y="9873"/>
                  <a:pt x="2836" y="12708"/>
                  <a:pt x="6333" y="12708"/>
                </a:cubicBezTo>
                <a:cubicBezTo>
                  <a:pt x="9830" y="12708"/>
                  <a:pt x="12666" y="9873"/>
                  <a:pt x="12666" y="6344"/>
                </a:cubicBezTo>
                <a:cubicBezTo>
                  <a:pt x="12729" y="2973"/>
                  <a:pt x="10082" y="201"/>
                  <a:pt x="6743" y="12"/>
                </a:cubicBezTo>
                <a:cubicBezTo>
                  <a:pt x="6611" y="4"/>
                  <a:pt x="6479" y="0"/>
                  <a:pt x="634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6" name="Google Shape;946;p41"/>
          <p:cNvSpPr/>
          <p:nvPr/>
        </p:nvSpPr>
        <p:spPr>
          <a:xfrm>
            <a:off x="2045984" y="3499757"/>
            <a:ext cx="292620" cy="292601"/>
          </a:xfrm>
          <a:custGeom>
            <a:rect b="b" l="l" r="r" t="t"/>
            <a:pathLst>
              <a:path extrusionOk="0" h="11839" w="11973">
                <a:moveTo>
                  <a:pt x="9322" y="655"/>
                </a:moveTo>
                <a:cubicBezTo>
                  <a:pt x="9413" y="655"/>
                  <a:pt x="9499" y="686"/>
                  <a:pt x="9547" y="749"/>
                </a:cubicBezTo>
                <a:lnTo>
                  <a:pt x="11027" y="2198"/>
                </a:lnTo>
                <a:cubicBezTo>
                  <a:pt x="11122" y="2324"/>
                  <a:pt x="11122" y="2545"/>
                  <a:pt x="11027" y="2671"/>
                </a:cubicBezTo>
                <a:cubicBezTo>
                  <a:pt x="10964" y="2718"/>
                  <a:pt x="10870" y="2742"/>
                  <a:pt x="10779" y="2742"/>
                </a:cubicBezTo>
                <a:cubicBezTo>
                  <a:pt x="10689" y="2742"/>
                  <a:pt x="10602" y="2718"/>
                  <a:pt x="10555" y="2671"/>
                </a:cubicBezTo>
                <a:lnTo>
                  <a:pt x="10303" y="2419"/>
                </a:lnTo>
                <a:lnTo>
                  <a:pt x="9074" y="1190"/>
                </a:lnTo>
                <a:cubicBezTo>
                  <a:pt x="8916" y="1096"/>
                  <a:pt x="8916" y="907"/>
                  <a:pt x="9074" y="749"/>
                </a:cubicBezTo>
                <a:cubicBezTo>
                  <a:pt x="9137" y="686"/>
                  <a:pt x="9232" y="655"/>
                  <a:pt x="9322" y="655"/>
                </a:cubicBezTo>
                <a:close/>
                <a:moveTo>
                  <a:pt x="9106" y="2230"/>
                </a:moveTo>
                <a:lnTo>
                  <a:pt x="9547" y="2702"/>
                </a:lnTo>
                <a:lnTo>
                  <a:pt x="9011" y="3270"/>
                </a:lnTo>
                <a:lnTo>
                  <a:pt x="8538" y="2797"/>
                </a:lnTo>
                <a:lnTo>
                  <a:pt x="9106" y="2230"/>
                </a:lnTo>
                <a:close/>
                <a:moveTo>
                  <a:pt x="6333" y="1694"/>
                </a:moveTo>
                <a:cubicBezTo>
                  <a:pt x="6396" y="1694"/>
                  <a:pt x="6522" y="1726"/>
                  <a:pt x="6554" y="1789"/>
                </a:cubicBezTo>
                <a:lnTo>
                  <a:pt x="8759" y="3994"/>
                </a:lnTo>
                <a:lnTo>
                  <a:pt x="9988" y="5223"/>
                </a:lnTo>
                <a:cubicBezTo>
                  <a:pt x="10082" y="5254"/>
                  <a:pt x="10114" y="5349"/>
                  <a:pt x="10114" y="5475"/>
                </a:cubicBezTo>
                <a:cubicBezTo>
                  <a:pt x="10114" y="5538"/>
                  <a:pt x="10082" y="5664"/>
                  <a:pt x="9988" y="5695"/>
                </a:cubicBezTo>
                <a:cubicBezTo>
                  <a:pt x="9925" y="5727"/>
                  <a:pt x="9830" y="5821"/>
                  <a:pt x="9767" y="5821"/>
                </a:cubicBezTo>
                <a:cubicBezTo>
                  <a:pt x="9673" y="5821"/>
                  <a:pt x="9547" y="5790"/>
                  <a:pt x="9515" y="5695"/>
                </a:cubicBezTo>
                <a:lnTo>
                  <a:pt x="6081" y="2261"/>
                </a:lnTo>
                <a:cubicBezTo>
                  <a:pt x="6018" y="2198"/>
                  <a:pt x="5987" y="2104"/>
                  <a:pt x="5987" y="2041"/>
                </a:cubicBezTo>
                <a:cubicBezTo>
                  <a:pt x="5987" y="1946"/>
                  <a:pt x="6018" y="1852"/>
                  <a:pt x="6081" y="1789"/>
                </a:cubicBezTo>
                <a:cubicBezTo>
                  <a:pt x="6176" y="1726"/>
                  <a:pt x="6239" y="1694"/>
                  <a:pt x="6333" y="1694"/>
                </a:cubicBezTo>
                <a:close/>
                <a:moveTo>
                  <a:pt x="6333" y="3459"/>
                </a:moveTo>
                <a:lnTo>
                  <a:pt x="8286" y="5412"/>
                </a:lnTo>
                <a:lnTo>
                  <a:pt x="7782" y="5947"/>
                </a:lnTo>
                <a:lnTo>
                  <a:pt x="7026" y="5191"/>
                </a:lnTo>
                <a:cubicBezTo>
                  <a:pt x="6979" y="5128"/>
                  <a:pt x="6892" y="5097"/>
                  <a:pt x="6802" y="5097"/>
                </a:cubicBezTo>
                <a:cubicBezTo>
                  <a:pt x="6711" y="5097"/>
                  <a:pt x="6617" y="5128"/>
                  <a:pt x="6554" y="5191"/>
                </a:cubicBezTo>
                <a:cubicBezTo>
                  <a:pt x="6459" y="5317"/>
                  <a:pt x="6459" y="5538"/>
                  <a:pt x="6554" y="5664"/>
                </a:cubicBezTo>
                <a:lnTo>
                  <a:pt x="7310" y="6420"/>
                </a:lnTo>
                <a:lnTo>
                  <a:pt x="6837" y="6893"/>
                </a:lnTo>
                <a:lnTo>
                  <a:pt x="4884" y="4908"/>
                </a:lnTo>
                <a:lnTo>
                  <a:pt x="6333" y="3459"/>
                </a:lnTo>
                <a:close/>
                <a:moveTo>
                  <a:pt x="4348" y="5506"/>
                </a:moveTo>
                <a:lnTo>
                  <a:pt x="6333" y="7460"/>
                </a:lnTo>
                <a:lnTo>
                  <a:pt x="5860" y="7932"/>
                </a:lnTo>
                <a:lnTo>
                  <a:pt x="5388" y="7460"/>
                </a:lnTo>
                <a:cubicBezTo>
                  <a:pt x="5325" y="7412"/>
                  <a:pt x="5238" y="7389"/>
                  <a:pt x="5152" y="7389"/>
                </a:cubicBezTo>
                <a:cubicBezTo>
                  <a:pt x="5065" y="7389"/>
                  <a:pt x="4978" y="7412"/>
                  <a:pt x="4915" y="7460"/>
                </a:cubicBezTo>
                <a:cubicBezTo>
                  <a:pt x="4789" y="7586"/>
                  <a:pt x="4789" y="7838"/>
                  <a:pt x="4915" y="7932"/>
                </a:cubicBezTo>
                <a:lnTo>
                  <a:pt x="5388" y="8405"/>
                </a:lnTo>
                <a:lnTo>
                  <a:pt x="5167" y="8657"/>
                </a:lnTo>
                <a:cubicBezTo>
                  <a:pt x="4915" y="8846"/>
                  <a:pt x="4632" y="8940"/>
                  <a:pt x="4360" y="8940"/>
                </a:cubicBezTo>
                <a:cubicBezTo>
                  <a:pt x="4088" y="8940"/>
                  <a:pt x="3828" y="8846"/>
                  <a:pt x="3624" y="8657"/>
                </a:cubicBezTo>
                <a:lnTo>
                  <a:pt x="3151" y="8184"/>
                </a:lnTo>
                <a:cubicBezTo>
                  <a:pt x="2742" y="7775"/>
                  <a:pt x="2742" y="7113"/>
                  <a:pt x="3151" y="6735"/>
                </a:cubicBezTo>
                <a:lnTo>
                  <a:pt x="4348" y="5506"/>
                </a:lnTo>
                <a:close/>
                <a:moveTo>
                  <a:pt x="2678" y="8657"/>
                </a:moveTo>
                <a:lnTo>
                  <a:pt x="3151" y="9129"/>
                </a:lnTo>
                <a:lnTo>
                  <a:pt x="2899" y="9350"/>
                </a:lnTo>
                <a:cubicBezTo>
                  <a:pt x="2836" y="9413"/>
                  <a:pt x="2749" y="9444"/>
                  <a:pt x="2663" y="9444"/>
                </a:cubicBezTo>
                <a:cubicBezTo>
                  <a:pt x="2576" y="9444"/>
                  <a:pt x="2489" y="9413"/>
                  <a:pt x="2426" y="9350"/>
                </a:cubicBezTo>
                <a:cubicBezTo>
                  <a:pt x="2300" y="9255"/>
                  <a:pt x="2300" y="9003"/>
                  <a:pt x="2426" y="8877"/>
                </a:cubicBezTo>
                <a:lnTo>
                  <a:pt x="2678" y="8657"/>
                </a:lnTo>
                <a:close/>
                <a:moveTo>
                  <a:pt x="9389" y="1"/>
                </a:moveTo>
                <a:cubicBezTo>
                  <a:pt x="9121" y="1"/>
                  <a:pt x="8853" y="103"/>
                  <a:pt x="8664" y="308"/>
                </a:cubicBezTo>
                <a:cubicBezTo>
                  <a:pt x="8255" y="686"/>
                  <a:pt x="8255" y="1379"/>
                  <a:pt x="8664" y="1757"/>
                </a:cubicBezTo>
                <a:lnTo>
                  <a:pt x="8097" y="2324"/>
                </a:lnTo>
                <a:lnTo>
                  <a:pt x="7121" y="1316"/>
                </a:lnTo>
                <a:cubicBezTo>
                  <a:pt x="6932" y="1127"/>
                  <a:pt x="6648" y="1001"/>
                  <a:pt x="6365" y="1001"/>
                </a:cubicBezTo>
                <a:cubicBezTo>
                  <a:pt x="6081" y="1001"/>
                  <a:pt x="5829" y="1127"/>
                  <a:pt x="5608" y="1316"/>
                </a:cubicBezTo>
                <a:cubicBezTo>
                  <a:pt x="5419" y="1537"/>
                  <a:pt x="5293" y="1789"/>
                  <a:pt x="5293" y="2072"/>
                </a:cubicBezTo>
                <a:cubicBezTo>
                  <a:pt x="5293" y="2356"/>
                  <a:pt x="5419" y="2639"/>
                  <a:pt x="5608" y="2828"/>
                </a:cubicBezTo>
                <a:lnTo>
                  <a:pt x="5860" y="3049"/>
                </a:lnTo>
                <a:lnTo>
                  <a:pt x="2678" y="6263"/>
                </a:lnTo>
                <a:cubicBezTo>
                  <a:pt x="2143" y="6767"/>
                  <a:pt x="2048" y="7460"/>
                  <a:pt x="2269" y="8090"/>
                </a:cubicBezTo>
                <a:lnTo>
                  <a:pt x="1922" y="8468"/>
                </a:lnTo>
                <a:cubicBezTo>
                  <a:pt x="1607" y="8783"/>
                  <a:pt x="1513" y="9255"/>
                  <a:pt x="1733" y="9634"/>
                </a:cubicBezTo>
                <a:lnTo>
                  <a:pt x="95" y="11240"/>
                </a:lnTo>
                <a:cubicBezTo>
                  <a:pt x="1" y="11366"/>
                  <a:pt x="1" y="11618"/>
                  <a:pt x="95" y="11713"/>
                </a:cubicBezTo>
                <a:cubicBezTo>
                  <a:pt x="190" y="11807"/>
                  <a:pt x="284" y="11839"/>
                  <a:pt x="347" y="11839"/>
                </a:cubicBezTo>
                <a:cubicBezTo>
                  <a:pt x="410" y="11839"/>
                  <a:pt x="536" y="11807"/>
                  <a:pt x="568" y="11713"/>
                </a:cubicBezTo>
                <a:lnTo>
                  <a:pt x="2206" y="10106"/>
                </a:lnTo>
                <a:cubicBezTo>
                  <a:pt x="2363" y="10201"/>
                  <a:pt x="2458" y="10232"/>
                  <a:pt x="2615" y="10232"/>
                </a:cubicBezTo>
                <a:cubicBezTo>
                  <a:pt x="2899" y="10232"/>
                  <a:pt x="3183" y="10106"/>
                  <a:pt x="3372" y="9917"/>
                </a:cubicBezTo>
                <a:lnTo>
                  <a:pt x="3718" y="9571"/>
                </a:lnTo>
                <a:cubicBezTo>
                  <a:pt x="3939" y="9634"/>
                  <a:pt x="4159" y="9665"/>
                  <a:pt x="4348" y="9665"/>
                </a:cubicBezTo>
                <a:cubicBezTo>
                  <a:pt x="4789" y="9665"/>
                  <a:pt x="5262" y="9508"/>
                  <a:pt x="5577" y="9161"/>
                </a:cubicBezTo>
                <a:lnTo>
                  <a:pt x="8759" y="5979"/>
                </a:lnTo>
                <a:lnTo>
                  <a:pt x="9011" y="6199"/>
                </a:lnTo>
                <a:cubicBezTo>
                  <a:pt x="9200" y="6420"/>
                  <a:pt x="9484" y="6515"/>
                  <a:pt x="9767" y="6515"/>
                </a:cubicBezTo>
                <a:cubicBezTo>
                  <a:pt x="10019" y="6515"/>
                  <a:pt x="10303" y="6420"/>
                  <a:pt x="10492" y="6199"/>
                </a:cubicBezTo>
                <a:cubicBezTo>
                  <a:pt x="10712" y="6010"/>
                  <a:pt x="10807" y="5727"/>
                  <a:pt x="10807" y="5475"/>
                </a:cubicBezTo>
                <a:cubicBezTo>
                  <a:pt x="10807" y="5191"/>
                  <a:pt x="10712" y="4908"/>
                  <a:pt x="10492" y="4719"/>
                </a:cubicBezTo>
                <a:lnTo>
                  <a:pt x="9515" y="3711"/>
                </a:lnTo>
                <a:lnTo>
                  <a:pt x="10082" y="3207"/>
                </a:lnTo>
                <a:cubicBezTo>
                  <a:pt x="10271" y="3427"/>
                  <a:pt x="10555" y="3522"/>
                  <a:pt x="10807" y="3522"/>
                </a:cubicBezTo>
                <a:cubicBezTo>
                  <a:pt x="11090" y="3522"/>
                  <a:pt x="11374" y="3427"/>
                  <a:pt x="11563" y="3207"/>
                </a:cubicBezTo>
                <a:cubicBezTo>
                  <a:pt x="11972" y="2828"/>
                  <a:pt x="11972" y="2167"/>
                  <a:pt x="11563" y="1757"/>
                </a:cubicBezTo>
                <a:lnTo>
                  <a:pt x="10114" y="308"/>
                </a:lnTo>
                <a:cubicBezTo>
                  <a:pt x="9925" y="103"/>
                  <a:pt x="9657" y="1"/>
                  <a:pt x="938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47" name="Google Shape;947;p41"/>
          <p:cNvGrpSpPr/>
          <p:nvPr/>
        </p:nvGrpSpPr>
        <p:grpSpPr>
          <a:xfrm>
            <a:off x="3261434" y="2156575"/>
            <a:ext cx="293982" cy="293982"/>
            <a:chOff x="2676100" y="4993750"/>
            <a:chExt cx="483125" cy="483125"/>
          </a:xfrm>
        </p:grpSpPr>
        <p:sp>
          <p:nvSpPr>
            <p:cNvPr id="948" name="Google Shape;948;p41"/>
            <p:cNvSpPr/>
            <p:nvPr/>
          </p:nvSpPr>
          <p:spPr>
            <a:xfrm>
              <a:off x="2676100" y="4993750"/>
              <a:ext cx="483125" cy="483125"/>
            </a:xfrm>
            <a:custGeom>
              <a:rect b="b" l="l" r="r" t="t"/>
              <a:pathLst>
                <a:path extrusionOk="0" h="19325" w="19325">
                  <a:moveTo>
                    <a:pt x="17628" y="1133"/>
                  </a:moveTo>
                  <a:cubicBezTo>
                    <a:pt x="17939" y="1133"/>
                    <a:pt x="18193" y="1386"/>
                    <a:pt x="18193" y="1700"/>
                  </a:cubicBezTo>
                  <a:lnTo>
                    <a:pt x="18193" y="17628"/>
                  </a:lnTo>
                  <a:cubicBezTo>
                    <a:pt x="18193" y="17939"/>
                    <a:pt x="17939" y="18193"/>
                    <a:pt x="17628" y="18193"/>
                  </a:cubicBezTo>
                  <a:lnTo>
                    <a:pt x="1700" y="18193"/>
                  </a:lnTo>
                  <a:cubicBezTo>
                    <a:pt x="1386" y="18193"/>
                    <a:pt x="1133" y="17939"/>
                    <a:pt x="1133" y="17628"/>
                  </a:cubicBezTo>
                  <a:lnTo>
                    <a:pt x="1133" y="1700"/>
                  </a:lnTo>
                  <a:cubicBezTo>
                    <a:pt x="1133" y="1386"/>
                    <a:pt x="1386" y="1133"/>
                    <a:pt x="1700" y="1133"/>
                  </a:cubicBezTo>
                  <a:close/>
                  <a:moveTo>
                    <a:pt x="1700" y="1"/>
                  </a:moveTo>
                  <a:cubicBezTo>
                    <a:pt x="761" y="1"/>
                    <a:pt x="0" y="761"/>
                    <a:pt x="0" y="1700"/>
                  </a:cubicBezTo>
                  <a:lnTo>
                    <a:pt x="0" y="17628"/>
                  </a:lnTo>
                  <a:cubicBezTo>
                    <a:pt x="0" y="18564"/>
                    <a:pt x="761" y="19325"/>
                    <a:pt x="1700" y="19325"/>
                  </a:cubicBezTo>
                  <a:lnTo>
                    <a:pt x="17628" y="19325"/>
                  </a:lnTo>
                  <a:cubicBezTo>
                    <a:pt x="18564" y="19325"/>
                    <a:pt x="19325" y="18564"/>
                    <a:pt x="19325" y="17628"/>
                  </a:cubicBezTo>
                  <a:lnTo>
                    <a:pt x="19325" y="1700"/>
                  </a:lnTo>
                  <a:cubicBezTo>
                    <a:pt x="19325" y="761"/>
                    <a:pt x="18564" y="1"/>
                    <a:pt x="176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9" name="Google Shape;949;p41"/>
            <p:cNvSpPr/>
            <p:nvPr/>
          </p:nvSpPr>
          <p:spPr>
            <a:xfrm>
              <a:off x="2776125" y="5051350"/>
              <a:ext cx="141550" cy="367950"/>
            </a:xfrm>
            <a:custGeom>
              <a:rect b="b" l="l" r="r" t="t"/>
              <a:pathLst>
                <a:path extrusionOk="0" h="14718" w="5662">
                  <a:moveTo>
                    <a:pt x="4529" y="4530"/>
                  </a:moveTo>
                  <a:lnTo>
                    <a:pt x="4529" y="5094"/>
                  </a:lnTo>
                  <a:cubicBezTo>
                    <a:pt x="4529" y="5408"/>
                    <a:pt x="4276" y="5662"/>
                    <a:pt x="3965" y="5662"/>
                  </a:cubicBezTo>
                  <a:cubicBezTo>
                    <a:pt x="3651" y="5662"/>
                    <a:pt x="3397" y="5912"/>
                    <a:pt x="3397" y="6226"/>
                  </a:cubicBezTo>
                  <a:lnTo>
                    <a:pt x="3397" y="13020"/>
                  </a:lnTo>
                  <a:cubicBezTo>
                    <a:pt x="3397" y="13334"/>
                    <a:pt x="3143" y="13585"/>
                    <a:pt x="2832" y="13585"/>
                  </a:cubicBezTo>
                  <a:cubicBezTo>
                    <a:pt x="2518" y="13585"/>
                    <a:pt x="2265" y="13334"/>
                    <a:pt x="2265" y="13020"/>
                  </a:cubicBezTo>
                  <a:lnTo>
                    <a:pt x="2265" y="6226"/>
                  </a:lnTo>
                  <a:cubicBezTo>
                    <a:pt x="2265" y="5912"/>
                    <a:pt x="2011" y="5662"/>
                    <a:pt x="1700" y="5662"/>
                  </a:cubicBezTo>
                  <a:cubicBezTo>
                    <a:pt x="1386" y="5662"/>
                    <a:pt x="1132" y="5408"/>
                    <a:pt x="1132" y="5094"/>
                  </a:cubicBezTo>
                  <a:lnTo>
                    <a:pt x="1132" y="4530"/>
                  </a:lnTo>
                  <a:close/>
                  <a:moveTo>
                    <a:pt x="568" y="0"/>
                  </a:moveTo>
                  <a:cubicBezTo>
                    <a:pt x="254" y="0"/>
                    <a:pt x="0" y="251"/>
                    <a:pt x="0" y="565"/>
                  </a:cubicBezTo>
                  <a:lnTo>
                    <a:pt x="0" y="5094"/>
                  </a:lnTo>
                  <a:cubicBezTo>
                    <a:pt x="0" y="5813"/>
                    <a:pt x="453" y="6456"/>
                    <a:pt x="1132" y="6694"/>
                  </a:cubicBezTo>
                  <a:lnTo>
                    <a:pt x="1132" y="13020"/>
                  </a:lnTo>
                  <a:cubicBezTo>
                    <a:pt x="1132" y="13959"/>
                    <a:pt x="1893" y="14717"/>
                    <a:pt x="2832" y="14717"/>
                  </a:cubicBezTo>
                  <a:cubicBezTo>
                    <a:pt x="3768" y="14717"/>
                    <a:pt x="4529" y="13959"/>
                    <a:pt x="4529" y="13020"/>
                  </a:cubicBezTo>
                  <a:lnTo>
                    <a:pt x="4529" y="6694"/>
                  </a:lnTo>
                  <a:cubicBezTo>
                    <a:pt x="5209" y="6456"/>
                    <a:pt x="5662" y="5813"/>
                    <a:pt x="5662" y="5094"/>
                  </a:cubicBezTo>
                  <a:lnTo>
                    <a:pt x="5662" y="565"/>
                  </a:lnTo>
                  <a:cubicBezTo>
                    <a:pt x="5662" y="251"/>
                    <a:pt x="5408" y="0"/>
                    <a:pt x="5097" y="0"/>
                  </a:cubicBezTo>
                  <a:cubicBezTo>
                    <a:pt x="4783" y="0"/>
                    <a:pt x="4529" y="251"/>
                    <a:pt x="4529" y="565"/>
                  </a:cubicBezTo>
                  <a:lnTo>
                    <a:pt x="4529" y="3397"/>
                  </a:lnTo>
                  <a:lnTo>
                    <a:pt x="3397" y="3397"/>
                  </a:lnTo>
                  <a:lnTo>
                    <a:pt x="3397" y="565"/>
                  </a:lnTo>
                  <a:cubicBezTo>
                    <a:pt x="3397" y="251"/>
                    <a:pt x="3143" y="0"/>
                    <a:pt x="2832" y="0"/>
                  </a:cubicBezTo>
                  <a:cubicBezTo>
                    <a:pt x="2518" y="0"/>
                    <a:pt x="2265" y="251"/>
                    <a:pt x="2265" y="565"/>
                  </a:cubicBezTo>
                  <a:lnTo>
                    <a:pt x="2265" y="3397"/>
                  </a:lnTo>
                  <a:lnTo>
                    <a:pt x="1132" y="3397"/>
                  </a:lnTo>
                  <a:lnTo>
                    <a:pt x="1132" y="565"/>
                  </a:lnTo>
                  <a:cubicBezTo>
                    <a:pt x="1132" y="251"/>
                    <a:pt x="879" y="0"/>
                    <a:pt x="5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0" name="Google Shape;950;p41"/>
            <p:cNvSpPr/>
            <p:nvPr/>
          </p:nvSpPr>
          <p:spPr>
            <a:xfrm>
              <a:off x="2945950" y="5051350"/>
              <a:ext cx="113275" cy="367950"/>
            </a:xfrm>
            <a:custGeom>
              <a:rect b="b" l="l" r="r" t="t"/>
              <a:pathLst>
                <a:path extrusionOk="0" h="14718" w="4531">
                  <a:moveTo>
                    <a:pt x="3398" y="1187"/>
                  </a:moveTo>
                  <a:lnTo>
                    <a:pt x="3398" y="13020"/>
                  </a:lnTo>
                  <a:cubicBezTo>
                    <a:pt x="3398" y="13334"/>
                    <a:pt x="3144" y="13585"/>
                    <a:pt x="2833" y="13585"/>
                  </a:cubicBezTo>
                  <a:cubicBezTo>
                    <a:pt x="2519" y="13585"/>
                    <a:pt x="2266" y="13334"/>
                    <a:pt x="2266" y="13020"/>
                  </a:cubicBezTo>
                  <a:lnTo>
                    <a:pt x="2266" y="8491"/>
                  </a:lnTo>
                  <a:cubicBezTo>
                    <a:pt x="2266" y="8177"/>
                    <a:pt x="2012" y="7926"/>
                    <a:pt x="1701" y="7926"/>
                  </a:cubicBezTo>
                  <a:lnTo>
                    <a:pt x="1133" y="7926"/>
                  </a:lnTo>
                  <a:lnTo>
                    <a:pt x="1133" y="3962"/>
                  </a:lnTo>
                  <a:cubicBezTo>
                    <a:pt x="1136" y="2618"/>
                    <a:pt x="2081" y="1459"/>
                    <a:pt x="3398" y="1187"/>
                  </a:cubicBezTo>
                  <a:close/>
                  <a:moveTo>
                    <a:pt x="3965" y="0"/>
                  </a:moveTo>
                  <a:cubicBezTo>
                    <a:pt x="1776" y="0"/>
                    <a:pt x="4" y="1773"/>
                    <a:pt x="1" y="3962"/>
                  </a:cubicBezTo>
                  <a:lnTo>
                    <a:pt x="1" y="8491"/>
                  </a:lnTo>
                  <a:cubicBezTo>
                    <a:pt x="1" y="8805"/>
                    <a:pt x="255" y="9059"/>
                    <a:pt x="569" y="9059"/>
                  </a:cubicBezTo>
                  <a:lnTo>
                    <a:pt x="1133" y="9059"/>
                  </a:lnTo>
                  <a:lnTo>
                    <a:pt x="1133" y="13020"/>
                  </a:lnTo>
                  <a:cubicBezTo>
                    <a:pt x="1133" y="13959"/>
                    <a:pt x="1894" y="14717"/>
                    <a:pt x="2833" y="14717"/>
                  </a:cubicBezTo>
                  <a:cubicBezTo>
                    <a:pt x="3769" y="14717"/>
                    <a:pt x="4530" y="13959"/>
                    <a:pt x="4530" y="13020"/>
                  </a:cubicBezTo>
                  <a:lnTo>
                    <a:pt x="4530" y="565"/>
                  </a:lnTo>
                  <a:cubicBezTo>
                    <a:pt x="4530" y="251"/>
                    <a:pt x="4276" y="0"/>
                    <a:pt x="39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51" name="Google Shape;951;p41"/>
          <p:cNvGrpSpPr/>
          <p:nvPr/>
        </p:nvGrpSpPr>
        <p:grpSpPr>
          <a:xfrm>
            <a:off x="4433093" y="2829590"/>
            <a:ext cx="292615" cy="292616"/>
            <a:chOff x="-5635200" y="2037975"/>
            <a:chExt cx="293025" cy="291450"/>
          </a:xfrm>
        </p:grpSpPr>
        <p:sp>
          <p:nvSpPr>
            <p:cNvPr id="952" name="Google Shape;952;p41"/>
            <p:cNvSpPr/>
            <p:nvPr/>
          </p:nvSpPr>
          <p:spPr>
            <a:xfrm>
              <a:off x="-5635200" y="2037975"/>
              <a:ext cx="293025" cy="291450"/>
            </a:xfrm>
            <a:custGeom>
              <a:rect b="b" l="l" r="r" t="t"/>
              <a:pathLst>
                <a:path extrusionOk="0" h="11658" w="11721">
                  <a:moveTo>
                    <a:pt x="2395" y="725"/>
                  </a:moveTo>
                  <a:cubicBezTo>
                    <a:pt x="2930" y="725"/>
                    <a:pt x="3403" y="1197"/>
                    <a:pt x="3403" y="1733"/>
                  </a:cubicBezTo>
                  <a:cubicBezTo>
                    <a:pt x="3403" y="2300"/>
                    <a:pt x="2930" y="2773"/>
                    <a:pt x="2395" y="2773"/>
                  </a:cubicBezTo>
                  <a:cubicBezTo>
                    <a:pt x="1828" y="2773"/>
                    <a:pt x="1355" y="2300"/>
                    <a:pt x="1355" y="1733"/>
                  </a:cubicBezTo>
                  <a:cubicBezTo>
                    <a:pt x="1355" y="1197"/>
                    <a:pt x="1828" y="725"/>
                    <a:pt x="2395" y="725"/>
                  </a:cubicBezTo>
                  <a:close/>
                  <a:moveTo>
                    <a:pt x="10303" y="725"/>
                  </a:moveTo>
                  <a:lnTo>
                    <a:pt x="10303" y="6585"/>
                  </a:lnTo>
                  <a:lnTo>
                    <a:pt x="10334" y="6585"/>
                  </a:lnTo>
                  <a:cubicBezTo>
                    <a:pt x="10334" y="6774"/>
                    <a:pt x="10177" y="6931"/>
                    <a:pt x="9988" y="6931"/>
                  </a:cubicBezTo>
                  <a:lnTo>
                    <a:pt x="4789" y="6931"/>
                  </a:lnTo>
                  <a:lnTo>
                    <a:pt x="4789" y="5167"/>
                  </a:lnTo>
                  <a:cubicBezTo>
                    <a:pt x="4789" y="4253"/>
                    <a:pt x="4285" y="3434"/>
                    <a:pt x="3498" y="3025"/>
                  </a:cubicBezTo>
                  <a:cubicBezTo>
                    <a:pt x="3844" y="2710"/>
                    <a:pt x="4096" y="2237"/>
                    <a:pt x="4096" y="1733"/>
                  </a:cubicBezTo>
                  <a:cubicBezTo>
                    <a:pt x="4096" y="1355"/>
                    <a:pt x="3970" y="977"/>
                    <a:pt x="3718" y="725"/>
                  </a:cubicBezTo>
                  <a:close/>
                  <a:moveTo>
                    <a:pt x="2710" y="3466"/>
                  </a:moveTo>
                  <a:cubicBezTo>
                    <a:pt x="3498" y="3623"/>
                    <a:pt x="4096" y="4316"/>
                    <a:pt x="4096" y="5167"/>
                  </a:cubicBezTo>
                  <a:lnTo>
                    <a:pt x="4096" y="7246"/>
                  </a:lnTo>
                  <a:cubicBezTo>
                    <a:pt x="4128" y="7435"/>
                    <a:pt x="3970" y="7593"/>
                    <a:pt x="3750" y="7593"/>
                  </a:cubicBezTo>
                  <a:cubicBezTo>
                    <a:pt x="3561" y="7593"/>
                    <a:pt x="3403" y="7750"/>
                    <a:pt x="3403" y="7971"/>
                  </a:cubicBezTo>
                  <a:lnTo>
                    <a:pt x="3403" y="10712"/>
                  </a:lnTo>
                  <a:cubicBezTo>
                    <a:pt x="3403" y="10901"/>
                    <a:pt x="3246" y="11058"/>
                    <a:pt x="3056" y="11058"/>
                  </a:cubicBezTo>
                  <a:lnTo>
                    <a:pt x="1670" y="11058"/>
                  </a:lnTo>
                  <a:cubicBezTo>
                    <a:pt x="1481" y="11058"/>
                    <a:pt x="1324" y="10901"/>
                    <a:pt x="1324" y="10712"/>
                  </a:cubicBezTo>
                  <a:lnTo>
                    <a:pt x="1324" y="7971"/>
                  </a:lnTo>
                  <a:cubicBezTo>
                    <a:pt x="1324" y="7750"/>
                    <a:pt x="1166" y="7593"/>
                    <a:pt x="977" y="7593"/>
                  </a:cubicBezTo>
                  <a:cubicBezTo>
                    <a:pt x="788" y="7593"/>
                    <a:pt x="631" y="7435"/>
                    <a:pt x="631" y="7246"/>
                  </a:cubicBezTo>
                  <a:lnTo>
                    <a:pt x="631" y="5167"/>
                  </a:lnTo>
                  <a:cubicBezTo>
                    <a:pt x="631" y="4316"/>
                    <a:pt x="1198" y="3623"/>
                    <a:pt x="1985" y="3466"/>
                  </a:cubicBezTo>
                  <a:lnTo>
                    <a:pt x="1985" y="5829"/>
                  </a:lnTo>
                  <a:cubicBezTo>
                    <a:pt x="1985" y="6018"/>
                    <a:pt x="2143" y="6175"/>
                    <a:pt x="2363" y="6175"/>
                  </a:cubicBezTo>
                  <a:cubicBezTo>
                    <a:pt x="2552" y="6175"/>
                    <a:pt x="2710" y="6018"/>
                    <a:pt x="2710" y="5829"/>
                  </a:cubicBezTo>
                  <a:lnTo>
                    <a:pt x="2710" y="3466"/>
                  </a:lnTo>
                  <a:close/>
                  <a:moveTo>
                    <a:pt x="2395" y="0"/>
                  </a:moveTo>
                  <a:cubicBezTo>
                    <a:pt x="1450" y="0"/>
                    <a:pt x="694" y="756"/>
                    <a:pt x="694" y="1702"/>
                  </a:cubicBezTo>
                  <a:cubicBezTo>
                    <a:pt x="694" y="2206"/>
                    <a:pt x="946" y="2678"/>
                    <a:pt x="1292" y="2993"/>
                  </a:cubicBezTo>
                  <a:cubicBezTo>
                    <a:pt x="536" y="3403"/>
                    <a:pt x="1" y="4222"/>
                    <a:pt x="1" y="5136"/>
                  </a:cubicBezTo>
                  <a:lnTo>
                    <a:pt x="1" y="7215"/>
                  </a:lnTo>
                  <a:cubicBezTo>
                    <a:pt x="1" y="7656"/>
                    <a:pt x="253" y="8034"/>
                    <a:pt x="662" y="8192"/>
                  </a:cubicBezTo>
                  <a:lnTo>
                    <a:pt x="662" y="10649"/>
                  </a:lnTo>
                  <a:cubicBezTo>
                    <a:pt x="662" y="11184"/>
                    <a:pt x="1135" y="11657"/>
                    <a:pt x="1670" y="11657"/>
                  </a:cubicBezTo>
                  <a:lnTo>
                    <a:pt x="3056" y="11657"/>
                  </a:lnTo>
                  <a:cubicBezTo>
                    <a:pt x="3624" y="11657"/>
                    <a:pt x="4096" y="11184"/>
                    <a:pt x="4096" y="10649"/>
                  </a:cubicBezTo>
                  <a:lnTo>
                    <a:pt x="4096" y="8192"/>
                  </a:lnTo>
                  <a:cubicBezTo>
                    <a:pt x="4348" y="8065"/>
                    <a:pt x="4600" y="7876"/>
                    <a:pt x="4726" y="7561"/>
                  </a:cubicBezTo>
                  <a:lnTo>
                    <a:pt x="9988" y="7561"/>
                  </a:lnTo>
                  <a:cubicBezTo>
                    <a:pt x="10555" y="7561"/>
                    <a:pt x="11027" y="7089"/>
                    <a:pt x="11027" y="6553"/>
                  </a:cubicBezTo>
                  <a:lnTo>
                    <a:pt x="11027" y="662"/>
                  </a:lnTo>
                  <a:lnTo>
                    <a:pt x="11374" y="662"/>
                  </a:lnTo>
                  <a:cubicBezTo>
                    <a:pt x="11563" y="662"/>
                    <a:pt x="11720" y="504"/>
                    <a:pt x="11720" y="315"/>
                  </a:cubicBezTo>
                  <a:cubicBezTo>
                    <a:pt x="11720" y="158"/>
                    <a:pt x="11563" y="0"/>
                    <a:pt x="11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41"/>
            <p:cNvSpPr/>
            <p:nvPr/>
          </p:nvSpPr>
          <p:spPr>
            <a:xfrm>
              <a:off x="-5496575" y="2072625"/>
              <a:ext cx="102425" cy="102425"/>
            </a:xfrm>
            <a:custGeom>
              <a:rect b="b" l="l" r="r" t="t"/>
              <a:pathLst>
                <a:path extrusionOk="0" h="4097" w="4097">
                  <a:moveTo>
                    <a:pt x="2395" y="725"/>
                  </a:moveTo>
                  <a:cubicBezTo>
                    <a:pt x="2867" y="851"/>
                    <a:pt x="3245" y="1229"/>
                    <a:pt x="3371" y="1733"/>
                  </a:cubicBezTo>
                  <a:lnTo>
                    <a:pt x="2395" y="1733"/>
                  </a:lnTo>
                  <a:lnTo>
                    <a:pt x="2395" y="725"/>
                  </a:lnTo>
                  <a:close/>
                  <a:moveTo>
                    <a:pt x="1733" y="757"/>
                  </a:moveTo>
                  <a:lnTo>
                    <a:pt x="1733" y="2080"/>
                  </a:lnTo>
                  <a:cubicBezTo>
                    <a:pt x="1733" y="2269"/>
                    <a:pt x="1891" y="2426"/>
                    <a:pt x="2080" y="2426"/>
                  </a:cubicBezTo>
                  <a:lnTo>
                    <a:pt x="3403" y="2426"/>
                  </a:lnTo>
                  <a:cubicBezTo>
                    <a:pt x="3245" y="3025"/>
                    <a:pt x="2741" y="3466"/>
                    <a:pt x="2080" y="3466"/>
                  </a:cubicBezTo>
                  <a:cubicBezTo>
                    <a:pt x="1324" y="3466"/>
                    <a:pt x="693" y="2836"/>
                    <a:pt x="693" y="2080"/>
                  </a:cubicBezTo>
                  <a:cubicBezTo>
                    <a:pt x="693" y="1418"/>
                    <a:pt x="1135" y="851"/>
                    <a:pt x="1733" y="757"/>
                  </a:cubicBezTo>
                  <a:close/>
                  <a:moveTo>
                    <a:pt x="2048" y="0"/>
                  </a:moveTo>
                  <a:cubicBezTo>
                    <a:pt x="883" y="0"/>
                    <a:pt x="0" y="914"/>
                    <a:pt x="0" y="2048"/>
                  </a:cubicBezTo>
                  <a:cubicBezTo>
                    <a:pt x="0" y="3182"/>
                    <a:pt x="946" y="4096"/>
                    <a:pt x="2048" y="4096"/>
                  </a:cubicBezTo>
                  <a:cubicBezTo>
                    <a:pt x="3182" y="4096"/>
                    <a:pt x="4096" y="3182"/>
                    <a:pt x="4096" y="2048"/>
                  </a:cubicBezTo>
                  <a:cubicBezTo>
                    <a:pt x="4096" y="914"/>
                    <a:pt x="3182" y="0"/>
                    <a:pt x="20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4" name="Google Shape;954;p41"/>
          <p:cNvSpPr/>
          <p:nvPr/>
        </p:nvSpPr>
        <p:spPr>
          <a:xfrm>
            <a:off x="5606652" y="4205230"/>
            <a:ext cx="292599" cy="273103"/>
          </a:xfrm>
          <a:custGeom>
            <a:rect b="b" l="l" r="r" t="t"/>
            <a:pathLst>
              <a:path extrusionOk="0" h="10957" w="11910">
                <a:moveTo>
                  <a:pt x="7325" y="654"/>
                </a:moveTo>
                <a:cubicBezTo>
                  <a:pt x="7412" y="654"/>
                  <a:pt x="7498" y="686"/>
                  <a:pt x="7561" y="749"/>
                </a:cubicBezTo>
                <a:lnTo>
                  <a:pt x="10995" y="4088"/>
                </a:lnTo>
                <a:cubicBezTo>
                  <a:pt x="11122" y="4246"/>
                  <a:pt x="11122" y="4466"/>
                  <a:pt x="10995" y="4592"/>
                </a:cubicBezTo>
                <a:lnTo>
                  <a:pt x="10082" y="5506"/>
                </a:lnTo>
                <a:lnTo>
                  <a:pt x="7404" y="2859"/>
                </a:lnTo>
                <a:cubicBezTo>
                  <a:pt x="7215" y="2670"/>
                  <a:pt x="6955" y="2576"/>
                  <a:pt x="6691" y="2576"/>
                </a:cubicBezTo>
                <a:cubicBezTo>
                  <a:pt x="6427" y="2576"/>
                  <a:pt x="6159" y="2670"/>
                  <a:pt x="5955" y="2859"/>
                </a:cubicBezTo>
                <a:lnTo>
                  <a:pt x="4978" y="3805"/>
                </a:lnTo>
                <a:cubicBezTo>
                  <a:pt x="4915" y="3868"/>
                  <a:pt x="4828" y="3899"/>
                  <a:pt x="4742" y="3899"/>
                </a:cubicBezTo>
                <a:cubicBezTo>
                  <a:pt x="4655" y="3899"/>
                  <a:pt x="4568" y="3868"/>
                  <a:pt x="4505" y="3805"/>
                </a:cubicBezTo>
                <a:cubicBezTo>
                  <a:pt x="4379" y="3679"/>
                  <a:pt x="4379" y="3458"/>
                  <a:pt x="4505" y="3332"/>
                </a:cubicBezTo>
                <a:lnTo>
                  <a:pt x="5955" y="1883"/>
                </a:lnTo>
                <a:lnTo>
                  <a:pt x="7089" y="749"/>
                </a:lnTo>
                <a:cubicBezTo>
                  <a:pt x="7152" y="686"/>
                  <a:pt x="7239" y="654"/>
                  <a:pt x="7325" y="654"/>
                </a:cubicBezTo>
                <a:close/>
                <a:moveTo>
                  <a:pt x="2808" y="5183"/>
                </a:moveTo>
                <a:cubicBezTo>
                  <a:pt x="2899" y="5183"/>
                  <a:pt x="2993" y="5207"/>
                  <a:pt x="3056" y="5254"/>
                </a:cubicBezTo>
                <a:cubicBezTo>
                  <a:pt x="3151" y="5380"/>
                  <a:pt x="3151" y="5632"/>
                  <a:pt x="3056" y="5726"/>
                </a:cubicBezTo>
                <a:lnTo>
                  <a:pt x="2048" y="6735"/>
                </a:lnTo>
                <a:cubicBezTo>
                  <a:pt x="2001" y="6782"/>
                  <a:pt x="1914" y="6805"/>
                  <a:pt x="1824" y="6805"/>
                </a:cubicBezTo>
                <a:cubicBezTo>
                  <a:pt x="1733" y="6805"/>
                  <a:pt x="1639" y="6782"/>
                  <a:pt x="1576" y="6735"/>
                </a:cubicBezTo>
                <a:cubicBezTo>
                  <a:pt x="1449" y="6609"/>
                  <a:pt x="1449" y="6357"/>
                  <a:pt x="1576" y="6262"/>
                </a:cubicBezTo>
                <a:lnTo>
                  <a:pt x="2584" y="5254"/>
                </a:lnTo>
                <a:cubicBezTo>
                  <a:pt x="2631" y="5207"/>
                  <a:pt x="2718" y="5183"/>
                  <a:pt x="2808" y="5183"/>
                </a:cubicBezTo>
                <a:close/>
                <a:moveTo>
                  <a:pt x="3785" y="6167"/>
                </a:moveTo>
                <a:cubicBezTo>
                  <a:pt x="3875" y="6167"/>
                  <a:pt x="3970" y="6199"/>
                  <a:pt x="4033" y="6262"/>
                </a:cubicBezTo>
                <a:cubicBezTo>
                  <a:pt x="4159" y="6357"/>
                  <a:pt x="4159" y="6609"/>
                  <a:pt x="4033" y="6735"/>
                </a:cubicBezTo>
                <a:lnTo>
                  <a:pt x="3056" y="7711"/>
                </a:lnTo>
                <a:cubicBezTo>
                  <a:pt x="2993" y="7774"/>
                  <a:pt x="2899" y="7806"/>
                  <a:pt x="2808" y="7806"/>
                </a:cubicBezTo>
                <a:cubicBezTo>
                  <a:pt x="2718" y="7806"/>
                  <a:pt x="2631" y="7774"/>
                  <a:pt x="2584" y="7711"/>
                </a:cubicBezTo>
                <a:cubicBezTo>
                  <a:pt x="2395" y="7554"/>
                  <a:pt x="2395" y="7365"/>
                  <a:pt x="2584" y="7239"/>
                </a:cubicBezTo>
                <a:lnTo>
                  <a:pt x="3560" y="6262"/>
                </a:lnTo>
                <a:cubicBezTo>
                  <a:pt x="3608" y="6199"/>
                  <a:pt x="3694" y="6167"/>
                  <a:pt x="3785" y="6167"/>
                </a:cubicBezTo>
                <a:close/>
                <a:moveTo>
                  <a:pt x="4730" y="7113"/>
                </a:moveTo>
                <a:cubicBezTo>
                  <a:pt x="4821" y="7113"/>
                  <a:pt x="4915" y="7144"/>
                  <a:pt x="4978" y="7207"/>
                </a:cubicBezTo>
                <a:cubicBezTo>
                  <a:pt x="5073" y="7302"/>
                  <a:pt x="5073" y="7554"/>
                  <a:pt x="4978" y="7680"/>
                </a:cubicBezTo>
                <a:lnTo>
                  <a:pt x="4001" y="8656"/>
                </a:lnTo>
                <a:cubicBezTo>
                  <a:pt x="3938" y="8719"/>
                  <a:pt x="3844" y="8751"/>
                  <a:pt x="3749" y="8751"/>
                </a:cubicBezTo>
                <a:cubicBezTo>
                  <a:pt x="3655" y="8751"/>
                  <a:pt x="3560" y="8719"/>
                  <a:pt x="3497" y="8656"/>
                </a:cubicBezTo>
                <a:cubicBezTo>
                  <a:pt x="3403" y="8530"/>
                  <a:pt x="3403" y="8310"/>
                  <a:pt x="3497" y="8184"/>
                </a:cubicBezTo>
                <a:lnTo>
                  <a:pt x="4505" y="7207"/>
                </a:lnTo>
                <a:cubicBezTo>
                  <a:pt x="4553" y="7144"/>
                  <a:pt x="4639" y="7113"/>
                  <a:pt x="4730" y="7113"/>
                </a:cubicBezTo>
                <a:close/>
                <a:moveTo>
                  <a:pt x="4100" y="969"/>
                </a:moveTo>
                <a:cubicBezTo>
                  <a:pt x="4190" y="969"/>
                  <a:pt x="4285" y="1001"/>
                  <a:pt x="4348" y="1064"/>
                </a:cubicBezTo>
                <a:lnTo>
                  <a:pt x="5041" y="1725"/>
                </a:lnTo>
                <a:lnTo>
                  <a:pt x="3938" y="2828"/>
                </a:lnTo>
                <a:cubicBezTo>
                  <a:pt x="3560" y="3206"/>
                  <a:pt x="3560" y="3899"/>
                  <a:pt x="3938" y="4277"/>
                </a:cubicBezTo>
                <a:cubicBezTo>
                  <a:pt x="4143" y="4482"/>
                  <a:pt x="4411" y="4584"/>
                  <a:pt x="4675" y="4584"/>
                </a:cubicBezTo>
                <a:cubicBezTo>
                  <a:pt x="4939" y="4584"/>
                  <a:pt x="5199" y="4482"/>
                  <a:pt x="5388" y="4277"/>
                </a:cubicBezTo>
                <a:lnTo>
                  <a:pt x="6396" y="3332"/>
                </a:lnTo>
                <a:cubicBezTo>
                  <a:pt x="6443" y="3269"/>
                  <a:pt x="6530" y="3238"/>
                  <a:pt x="6620" y="3238"/>
                </a:cubicBezTo>
                <a:cubicBezTo>
                  <a:pt x="6711" y="3238"/>
                  <a:pt x="6805" y="3269"/>
                  <a:pt x="6868" y="3332"/>
                </a:cubicBezTo>
                <a:lnTo>
                  <a:pt x="10334" y="6735"/>
                </a:lnTo>
                <a:cubicBezTo>
                  <a:pt x="10491" y="6829"/>
                  <a:pt x="10491" y="7113"/>
                  <a:pt x="10365" y="7239"/>
                </a:cubicBezTo>
                <a:cubicBezTo>
                  <a:pt x="10302" y="7302"/>
                  <a:pt x="10216" y="7333"/>
                  <a:pt x="10129" y="7333"/>
                </a:cubicBezTo>
                <a:cubicBezTo>
                  <a:pt x="10042" y="7333"/>
                  <a:pt x="9956" y="7302"/>
                  <a:pt x="9893" y="7239"/>
                </a:cubicBezTo>
                <a:lnTo>
                  <a:pt x="8444" y="5789"/>
                </a:lnTo>
                <a:cubicBezTo>
                  <a:pt x="8381" y="5726"/>
                  <a:pt x="8286" y="5695"/>
                  <a:pt x="8195" y="5695"/>
                </a:cubicBezTo>
                <a:cubicBezTo>
                  <a:pt x="8105" y="5695"/>
                  <a:pt x="8018" y="5726"/>
                  <a:pt x="7971" y="5789"/>
                </a:cubicBezTo>
                <a:cubicBezTo>
                  <a:pt x="7845" y="5884"/>
                  <a:pt x="7845" y="6136"/>
                  <a:pt x="7971" y="6262"/>
                </a:cubicBezTo>
                <a:lnTo>
                  <a:pt x="9420" y="7711"/>
                </a:lnTo>
                <a:cubicBezTo>
                  <a:pt x="9546" y="7837"/>
                  <a:pt x="9546" y="8058"/>
                  <a:pt x="9420" y="8184"/>
                </a:cubicBezTo>
                <a:cubicBezTo>
                  <a:pt x="9357" y="8247"/>
                  <a:pt x="9271" y="8278"/>
                  <a:pt x="9184" y="8278"/>
                </a:cubicBezTo>
                <a:cubicBezTo>
                  <a:pt x="9097" y="8278"/>
                  <a:pt x="9011" y="8247"/>
                  <a:pt x="8948" y="8184"/>
                </a:cubicBezTo>
                <a:lnTo>
                  <a:pt x="7498" y="6735"/>
                </a:lnTo>
                <a:cubicBezTo>
                  <a:pt x="7435" y="6672"/>
                  <a:pt x="7341" y="6640"/>
                  <a:pt x="7250" y="6640"/>
                </a:cubicBezTo>
                <a:cubicBezTo>
                  <a:pt x="7160" y="6640"/>
                  <a:pt x="7073" y="6672"/>
                  <a:pt x="7026" y="6735"/>
                </a:cubicBezTo>
                <a:cubicBezTo>
                  <a:pt x="6900" y="6829"/>
                  <a:pt x="6900" y="7081"/>
                  <a:pt x="7026" y="7176"/>
                </a:cubicBezTo>
                <a:lnTo>
                  <a:pt x="8475" y="8656"/>
                </a:lnTo>
                <a:cubicBezTo>
                  <a:pt x="8601" y="8751"/>
                  <a:pt x="8601" y="9003"/>
                  <a:pt x="8475" y="9129"/>
                </a:cubicBezTo>
                <a:cubicBezTo>
                  <a:pt x="8412" y="9176"/>
                  <a:pt x="8325" y="9200"/>
                  <a:pt x="8239" y="9200"/>
                </a:cubicBezTo>
                <a:cubicBezTo>
                  <a:pt x="8152" y="9200"/>
                  <a:pt x="8066" y="9176"/>
                  <a:pt x="8003" y="9129"/>
                </a:cubicBezTo>
                <a:lnTo>
                  <a:pt x="6459" y="7648"/>
                </a:lnTo>
                <a:cubicBezTo>
                  <a:pt x="6270" y="7459"/>
                  <a:pt x="6018" y="7396"/>
                  <a:pt x="5797" y="7396"/>
                </a:cubicBezTo>
                <a:cubicBezTo>
                  <a:pt x="5797" y="7144"/>
                  <a:pt x="5671" y="6924"/>
                  <a:pt x="5482" y="6735"/>
                </a:cubicBezTo>
                <a:cubicBezTo>
                  <a:pt x="5293" y="6514"/>
                  <a:pt x="5041" y="6451"/>
                  <a:pt x="4821" y="6388"/>
                </a:cubicBezTo>
                <a:cubicBezTo>
                  <a:pt x="4821" y="6167"/>
                  <a:pt x="4694" y="5947"/>
                  <a:pt x="4505" y="5726"/>
                </a:cubicBezTo>
                <a:cubicBezTo>
                  <a:pt x="4285" y="5537"/>
                  <a:pt x="4064" y="5474"/>
                  <a:pt x="3812" y="5411"/>
                </a:cubicBezTo>
                <a:cubicBezTo>
                  <a:pt x="3812" y="5191"/>
                  <a:pt x="3718" y="4939"/>
                  <a:pt x="3497" y="4750"/>
                </a:cubicBezTo>
                <a:cubicBezTo>
                  <a:pt x="3308" y="4561"/>
                  <a:pt x="3048" y="4466"/>
                  <a:pt x="2785" y="4466"/>
                </a:cubicBezTo>
                <a:cubicBezTo>
                  <a:pt x="2521" y="4466"/>
                  <a:pt x="2253" y="4561"/>
                  <a:pt x="2048" y="4750"/>
                </a:cubicBezTo>
                <a:lnTo>
                  <a:pt x="1544" y="5254"/>
                </a:lnTo>
                <a:lnTo>
                  <a:pt x="819" y="4561"/>
                </a:lnTo>
                <a:cubicBezTo>
                  <a:pt x="725" y="4435"/>
                  <a:pt x="725" y="4183"/>
                  <a:pt x="819" y="4088"/>
                </a:cubicBezTo>
                <a:lnTo>
                  <a:pt x="3875" y="1064"/>
                </a:lnTo>
                <a:cubicBezTo>
                  <a:pt x="3923" y="1001"/>
                  <a:pt x="4009" y="969"/>
                  <a:pt x="4100" y="969"/>
                </a:cubicBezTo>
                <a:close/>
                <a:moveTo>
                  <a:pt x="5718" y="8089"/>
                </a:moveTo>
                <a:cubicBezTo>
                  <a:pt x="5805" y="8089"/>
                  <a:pt x="5892" y="8121"/>
                  <a:pt x="5955" y="8184"/>
                </a:cubicBezTo>
                <a:cubicBezTo>
                  <a:pt x="6081" y="8310"/>
                  <a:pt x="6081" y="8530"/>
                  <a:pt x="5955" y="8656"/>
                </a:cubicBezTo>
                <a:lnTo>
                  <a:pt x="4978" y="9633"/>
                </a:lnTo>
                <a:cubicBezTo>
                  <a:pt x="4915" y="9696"/>
                  <a:pt x="4821" y="9728"/>
                  <a:pt x="4730" y="9728"/>
                </a:cubicBezTo>
                <a:cubicBezTo>
                  <a:pt x="4639" y="9728"/>
                  <a:pt x="4553" y="9696"/>
                  <a:pt x="4505" y="9633"/>
                </a:cubicBezTo>
                <a:cubicBezTo>
                  <a:pt x="4379" y="9507"/>
                  <a:pt x="4379" y="9286"/>
                  <a:pt x="4505" y="9160"/>
                </a:cubicBezTo>
                <a:lnTo>
                  <a:pt x="5482" y="8184"/>
                </a:lnTo>
                <a:cubicBezTo>
                  <a:pt x="5545" y="8121"/>
                  <a:pt x="5632" y="8089"/>
                  <a:pt x="5718" y="8089"/>
                </a:cubicBezTo>
                <a:close/>
                <a:moveTo>
                  <a:pt x="6616" y="8877"/>
                </a:moveTo>
                <a:lnTo>
                  <a:pt x="7467" y="9665"/>
                </a:lnTo>
                <a:cubicBezTo>
                  <a:pt x="7593" y="9759"/>
                  <a:pt x="7593" y="9980"/>
                  <a:pt x="7435" y="10106"/>
                </a:cubicBezTo>
                <a:cubicBezTo>
                  <a:pt x="7388" y="10169"/>
                  <a:pt x="7286" y="10200"/>
                  <a:pt x="7179" y="10200"/>
                </a:cubicBezTo>
                <a:cubicBezTo>
                  <a:pt x="7073" y="10200"/>
                  <a:pt x="6963" y="10169"/>
                  <a:pt x="6900" y="10106"/>
                </a:cubicBezTo>
                <a:lnTo>
                  <a:pt x="6207" y="9412"/>
                </a:lnTo>
                <a:lnTo>
                  <a:pt x="6427" y="9160"/>
                </a:lnTo>
                <a:cubicBezTo>
                  <a:pt x="6522" y="9097"/>
                  <a:pt x="6585" y="8971"/>
                  <a:pt x="6616" y="8877"/>
                </a:cubicBezTo>
                <a:close/>
                <a:moveTo>
                  <a:pt x="7309" y="0"/>
                </a:moveTo>
                <a:cubicBezTo>
                  <a:pt x="7042" y="0"/>
                  <a:pt x="6774" y="103"/>
                  <a:pt x="6585" y="308"/>
                </a:cubicBezTo>
                <a:lnTo>
                  <a:pt x="5608" y="1284"/>
                </a:lnTo>
                <a:lnTo>
                  <a:pt x="4852" y="560"/>
                </a:lnTo>
                <a:cubicBezTo>
                  <a:pt x="4656" y="394"/>
                  <a:pt x="4409" y="307"/>
                  <a:pt x="4163" y="307"/>
                </a:cubicBezTo>
                <a:cubicBezTo>
                  <a:pt x="3897" y="307"/>
                  <a:pt x="3631" y="409"/>
                  <a:pt x="3434" y="623"/>
                </a:cubicBezTo>
                <a:lnTo>
                  <a:pt x="410" y="3647"/>
                </a:lnTo>
                <a:cubicBezTo>
                  <a:pt x="0" y="4025"/>
                  <a:pt x="0" y="4718"/>
                  <a:pt x="410" y="5096"/>
                </a:cubicBezTo>
                <a:lnTo>
                  <a:pt x="1103" y="5821"/>
                </a:lnTo>
                <a:cubicBezTo>
                  <a:pt x="725" y="6199"/>
                  <a:pt x="725" y="6829"/>
                  <a:pt x="1103" y="7239"/>
                </a:cubicBezTo>
                <a:cubicBezTo>
                  <a:pt x="1292" y="7428"/>
                  <a:pt x="1544" y="7491"/>
                  <a:pt x="1765" y="7554"/>
                </a:cubicBezTo>
                <a:cubicBezTo>
                  <a:pt x="1765" y="7774"/>
                  <a:pt x="1891" y="8026"/>
                  <a:pt x="2080" y="8215"/>
                </a:cubicBezTo>
                <a:cubicBezTo>
                  <a:pt x="2300" y="8404"/>
                  <a:pt x="2521" y="8499"/>
                  <a:pt x="2773" y="8530"/>
                </a:cubicBezTo>
                <a:cubicBezTo>
                  <a:pt x="2773" y="8751"/>
                  <a:pt x="2867" y="9003"/>
                  <a:pt x="3088" y="9192"/>
                </a:cubicBezTo>
                <a:cubicBezTo>
                  <a:pt x="3277" y="9381"/>
                  <a:pt x="3497" y="9475"/>
                  <a:pt x="3749" y="9507"/>
                </a:cubicBezTo>
                <a:cubicBezTo>
                  <a:pt x="3749" y="9759"/>
                  <a:pt x="3875" y="9980"/>
                  <a:pt x="4064" y="10169"/>
                </a:cubicBezTo>
                <a:cubicBezTo>
                  <a:pt x="4253" y="10373"/>
                  <a:pt x="4521" y="10476"/>
                  <a:pt x="4789" y="10476"/>
                </a:cubicBezTo>
                <a:cubicBezTo>
                  <a:pt x="5057" y="10476"/>
                  <a:pt x="5325" y="10373"/>
                  <a:pt x="5514" y="10169"/>
                </a:cubicBezTo>
                <a:lnTo>
                  <a:pt x="5766" y="9948"/>
                </a:lnTo>
                <a:lnTo>
                  <a:pt x="6459" y="10673"/>
                </a:lnTo>
                <a:cubicBezTo>
                  <a:pt x="6664" y="10862"/>
                  <a:pt x="6939" y="10956"/>
                  <a:pt x="7219" y="10956"/>
                </a:cubicBezTo>
                <a:cubicBezTo>
                  <a:pt x="7498" y="10956"/>
                  <a:pt x="7782" y="10862"/>
                  <a:pt x="8003" y="10673"/>
                </a:cubicBezTo>
                <a:cubicBezTo>
                  <a:pt x="8192" y="10452"/>
                  <a:pt x="8286" y="10232"/>
                  <a:pt x="8318" y="9980"/>
                </a:cubicBezTo>
                <a:cubicBezTo>
                  <a:pt x="8538" y="9980"/>
                  <a:pt x="8790" y="9885"/>
                  <a:pt x="8979" y="9665"/>
                </a:cubicBezTo>
                <a:cubicBezTo>
                  <a:pt x="9168" y="9475"/>
                  <a:pt x="9263" y="9255"/>
                  <a:pt x="9294" y="9003"/>
                </a:cubicBezTo>
                <a:cubicBezTo>
                  <a:pt x="9546" y="9003"/>
                  <a:pt x="9767" y="8877"/>
                  <a:pt x="9956" y="8688"/>
                </a:cubicBezTo>
                <a:cubicBezTo>
                  <a:pt x="10176" y="8499"/>
                  <a:pt x="10239" y="8247"/>
                  <a:pt x="10271" y="8026"/>
                </a:cubicBezTo>
                <a:cubicBezTo>
                  <a:pt x="10523" y="8026"/>
                  <a:pt x="10743" y="7900"/>
                  <a:pt x="10964" y="7711"/>
                </a:cubicBezTo>
                <a:cubicBezTo>
                  <a:pt x="11342" y="7302"/>
                  <a:pt x="11342" y="6640"/>
                  <a:pt x="10964" y="6262"/>
                </a:cubicBezTo>
                <a:lnTo>
                  <a:pt x="10680" y="5978"/>
                </a:lnTo>
                <a:lnTo>
                  <a:pt x="11594" y="5065"/>
                </a:lnTo>
                <a:cubicBezTo>
                  <a:pt x="11909" y="4687"/>
                  <a:pt x="11909" y="4057"/>
                  <a:pt x="11468" y="3647"/>
                </a:cubicBezTo>
                <a:lnTo>
                  <a:pt x="8034" y="308"/>
                </a:lnTo>
                <a:cubicBezTo>
                  <a:pt x="7845" y="103"/>
                  <a:pt x="7577" y="0"/>
                  <a:pt x="730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5" name="Google Shape;955;p41"/>
          <p:cNvSpPr txBox="1"/>
          <p:nvPr/>
        </p:nvSpPr>
        <p:spPr>
          <a:xfrm>
            <a:off x="2905475" y="2485225"/>
            <a:ext cx="1005900" cy="16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Saturn 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9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0" name="Google Shape;960;p42"/>
          <p:cNvGrpSpPr/>
          <p:nvPr/>
        </p:nvGrpSpPr>
        <p:grpSpPr>
          <a:xfrm>
            <a:off x="1579475" y="1089807"/>
            <a:ext cx="5401975" cy="222338"/>
            <a:chOff x="1577750" y="1151849"/>
            <a:chExt cx="5401975" cy="3580319"/>
          </a:xfrm>
        </p:grpSpPr>
        <p:grpSp>
          <p:nvGrpSpPr>
            <p:cNvPr id="961" name="Google Shape;961;p42"/>
            <p:cNvGrpSpPr/>
            <p:nvPr/>
          </p:nvGrpSpPr>
          <p:grpSpPr>
            <a:xfrm>
              <a:off x="2349100" y="1151849"/>
              <a:ext cx="4630625" cy="3580319"/>
              <a:chOff x="2349100" y="1151825"/>
              <a:chExt cx="4630625" cy="3309900"/>
            </a:xfrm>
          </p:grpSpPr>
          <p:cxnSp>
            <p:nvCxnSpPr>
              <p:cNvPr id="962" name="Google Shape;962;p42"/>
              <p:cNvCxnSpPr/>
              <p:nvPr/>
            </p:nvCxnSpPr>
            <p:spPr>
              <a:xfrm>
                <a:off x="2349100" y="1151825"/>
                <a:ext cx="0" cy="3309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63" name="Google Shape;963;p42"/>
              <p:cNvCxnSpPr/>
              <p:nvPr/>
            </p:nvCxnSpPr>
            <p:spPr>
              <a:xfrm>
                <a:off x="3268463" y="1151825"/>
                <a:ext cx="0" cy="3309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64" name="Google Shape;964;p42"/>
              <p:cNvCxnSpPr/>
              <p:nvPr/>
            </p:nvCxnSpPr>
            <p:spPr>
              <a:xfrm>
                <a:off x="4188750" y="1151825"/>
                <a:ext cx="0" cy="3309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65" name="Google Shape;965;p42"/>
              <p:cNvCxnSpPr/>
              <p:nvPr/>
            </p:nvCxnSpPr>
            <p:spPr>
              <a:xfrm>
                <a:off x="5109038" y="1151825"/>
                <a:ext cx="0" cy="3309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66" name="Google Shape;966;p42"/>
              <p:cNvCxnSpPr/>
              <p:nvPr/>
            </p:nvCxnSpPr>
            <p:spPr>
              <a:xfrm>
                <a:off x="6029325" y="1151825"/>
                <a:ext cx="0" cy="3309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67" name="Google Shape;967;p42"/>
              <p:cNvCxnSpPr/>
              <p:nvPr/>
            </p:nvCxnSpPr>
            <p:spPr>
              <a:xfrm>
                <a:off x="6979725" y="1151825"/>
                <a:ext cx="0" cy="3309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cxnSp>
          <p:nvCxnSpPr>
            <p:cNvPr id="968" name="Google Shape;968;p42"/>
            <p:cNvCxnSpPr/>
            <p:nvPr/>
          </p:nvCxnSpPr>
          <p:spPr>
            <a:xfrm>
              <a:off x="1577750" y="1151849"/>
              <a:ext cx="0" cy="35802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969" name="Google Shape;969;p42"/>
          <p:cNvGrpSpPr/>
          <p:nvPr/>
        </p:nvGrpSpPr>
        <p:grpSpPr>
          <a:xfrm>
            <a:off x="457200" y="1304249"/>
            <a:ext cx="8229613" cy="3580319"/>
            <a:chOff x="457200" y="1304249"/>
            <a:chExt cx="8229613" cy="3580319"/>
          </a:xfrm>
        </p:grpSpPr>
        <p:sp>
          <p:nvSpPr>
            <p:cNvPr id="970" name="Google Shape;970;p42"/>
            <p:cNvSpPr/>
            <p:nvPr/>
          </p:nvSpPr>
          <p:spPr>
            <a:xfrm>
              <a:off x="457200" y="2201500"/>
              <a:ext cx="8229613" cy="481512"/>
            </a:xfrm>
            <a:custGeom>
              <a:rect b="b" l="l" r="r" t="t"/>
              <a:pathLst>
                <a:path extrusionOk="0" h="21219" w="27490">
                  <a:moveTo>
                    <a:pt x="0" y="0"/>
                  </a:moveTo>
                  <a:lnTo>
                    <a:pt x="0" y="21219"/>
                  </a:lnTo>
                  <a:lnTo>
                    <a:pt x="27489" y="21219"/>
                  </a:lnTo>
                  <a:lnTo>
                    <a:pt x="27489" y="0"/>
                  </a:lnTo>
                  <a:close/>
                </a:path>
              </a:pathLst>
            </a:custGeom>
            <a:solidFill>
              <a:srgbClr val="60D376">
                <a:alpha val="439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71" name="Google Shape;971;p42"/>
            <p:cNvSpPr/>
            <p:nvPr/>
          </p:nvSpPr>
          <p:spPr>
            <a:xfrm>
              <a:off x="457200" y="1307175"/>
              <a:ext cx="8229613" cy="481512"/>
            </a:xfrm>
            <a:custGeom>
              <a:rect b="b" l="l" r="r" t="t"/>
              <a:pathLst>
                <a:path extrusionOk="0" h="21219" w="27490">
                  <a:moveTo>
                    <a:pt x="0" y="0"/>
                  </a:moveTo>
                  <a:lnTo>
                    <a:pt x="0" y="21219"/>
                  </a:lnTo>
                  <a:lnTo>
                    <a:pt x="27489" y="21219"/>
                  </a:lnTo>
                  <a:lnTo>
                    <a:pt x="27489" y="0"/>
                  </a:lnTo>
                  <a:close/>
                </a:path>
              </a:pathLst>
            </a:custGeom>
            <a:solidFill>
              <a:srgbClr val="FFAB40">
                <a:alpha val="439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72" name="Google Shape;972;p42"/>
            <p:cNvSpPr/>
            <p:nvPr/>
          </p:nvSpPr>
          <p:spPr>
            <a:xfrm>
              <a:off x="457200" y="3095825"/>
              <a:ext cx="8229613" cy="481512"/>
            </a:xfrm>
            <a:custGeom>
              <a:rect b="b" l="l" r="r" t="t"/>
              <a:pathLst>
                <a:path extrusionOk="0" h="21219" w="27490">
                  <a:moveTo>
                    <a:pt x="0" y="0"/>
                  </a:moveTo>
                  <a:lnTo>
                    <a:pt x="0" y="21219"/>
                  </a:lnTo>
                  <a:lnTo>
                    <a:pt x="27489" y="21219"/>
                  </a:lnTo>
                  <a:lnTo>
                    <a:pt x="27489" y="0"/>
                  </a:lnTo>
                  <a:close/>
                </a:path>
              </a:pathLst>
            </a:custGeom>
            <a:solidFill>
              <a:srgbClr val="5EB2FC">
                <a:alpha val="439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73" name="Google Shape;973;p42"/>
            <p:cNvSpPr/>
            <p:nvPr/>
          </p:nvSpPr>
          <p:spPr>
            <a:xfrm>
              <a:off x="457200" y="3990150"/>
              <a:ext cx="8229613" cy="481512"/>
            </a:xfrm>
            <a:custGeom>
              <a:rect b="b" l="l" r="r" t="t"/>
              <a:pathLst>
                <a:path extrusionOk="0" h="21219" w="27490">
                  <a:moveTo>
                    <a:pt x="0" y="0"/>
                  </a:moveTo>
                  <a:lnTo>
                    <a:pt x="0" y="21219"/>
                  </a:lnTo>
                  <a:lnTo>
                    <a:pt x="27489" y="21219"/>
                  </a:lnTo>
                  <a:lnTo>
                    <a:pt x="27489" y="0"/>
                  </a:lnTo>
                  <a:close/>
                </a:path>
              </a:pathLst>
            </a:custGeom>
            <a:solidFill>
              <a:srgbClr val="FFBD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974" name="Google Shape;974;p42"/>
            <p:cNvGrpSpPr/>
            <p:nvPr/>
          </p:nvGrpSpPr>
          <p:grpSpPr>
            <a:xfrm>
              <a:off x="1577750" y="1304249"/>
              <a:ext cx="5401975" cy="3580319"/>
              <a:chOff x="1577750" y="1151849"/>
              <a:chExt cx="5401975" cy="3580319"/>
            </a:xfrm>
          </p:grpSpPr>
          <p:grpSp>
            <p:nvGrpSpPr>
              <p:cNvPr id="975" name="Google Shape;975;p42"/>
              <p:cNvGrpSpPr/>
              <p:nvPr/>
            </p:nvGrpSpPr>
            <p:grpSpPr>
              <a:xfrm>
                <a:off x="2349100" y="1151849"/>
                <a:ext cx="4630625" cy="3580319"/>
                <a:chOff x="2349100" y="1151825"/>
                <a:chExt cx="4630625" cy="3309900"/>
              </a:xfrm>
            </p:grpSpPr>
            <p:cxnSp>
              <p:nvCxnSpPr>
                <p:cNvPr id="976" name="Google Shape;976;p42"/>
                <p:cNvCxnSpPr/>
                <p:nvPr/>
              </p:nvCxnSpPr>
              <p:spPr>
                <a:xfrm>
                  <a:off x="2349100" y="1151825"/>
                  <a:ext cx="0" cy="33099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FFFFF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77" name="Google Shape;977;p42"/>
                <p:cNvCxnSpPr/>
                <p:nvPr/>
              </p:nvCxnSpPr>
              <p:spPr>
                <a:xfrm>
                  <a:off x="3268463" y="1151825"/>
                  <a:ext cx="0" cy="33099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FFFFF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78" name="Google Shape;978;p42"/>
                <p:cNvCxnSpPr/>
                <p:nvPr/>
              </p:nvCxnSpPr>
              <p:spPr>
                <a:xfrm>
                  <a:off x="4188750" y="1151825"/>
                  <a:ext cx="0" cy="33099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FFFFF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79" name="Google Shape;979;p42"/>
                <p:cNvCxnSpPr/>
                <p:nvPr/>
              </p:nvCxnSpPr>
              <p:spPr>
                <a:xfrm>
                  <a:off x="5109038" y="1151825"/>
                  <a:ext cx="0" cy="33099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FFFFF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80" name="Google Shape;980;p42"/>
                <p:cNvCxnSpPr/>
                <p:nvPr/>
              </p:nvCxnSpPr>
              <p:spPr>
                <a:xfrm>
                  <a:off x="6029325" y="1151825"/>
                  <a:ext cx="0" cy="33099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FFFFF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81" name="Google Shape;981;p42"/>
                <p:cNvCxnSpPr/>
                <p:nvPr/>
              </p:nvCxnSpPr>
              <p:spPr>
                <a:xfrm>
                  <a:off x="6979725" y="1151825"/>
                  <a:ext cx="0" cy="33099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FFFFF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cxnSp>
            <p:nvCxnSpPr>
              <p:cNvPr id="982" name="Google Shape;982;p42"/>
              <p:cNvCxnSpPr/>
              <p:nvPr/>
            </p:nvCxnSpPr>
            <p:spPr>
              <a:xfrm>
                <a:off x="1577750" y="1151849"/>
                <a:ext cx="0" cy="35802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983" name="Google Shape;983;p42"/>
          <p:cNvSpPr/>
          <p:nvPr/>
        </p:nvSpPr>
        <p:spPr>
          <a:xfrm rot="10800000">
            <a:off x="7704688" y="2142563"/>
            <a:ext cx="982500" cy="589500"/>
          </a:xfrm>
          <a:prstGeom prst="homePlat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4" name="Google Shape;984;p42"/>
          <p:cNvSpPr/>
          <p:nvPr/>
        </p:nvSpPr>
        <p:spPr>
          <a:xfrm rot="10800000">
            <a:off x="7704688" y="3041813"/>
            <a:ext cx="982500" cy="589500"/>
          </a:xfrm>
          <a:prstGeom prst="homePlat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5" name="Google Shape;985;p42"/>
          <p:cNvSpPr/>
          <p:nvPr/>
        </p:nvSpPr>
        <p:spPr>
          <a:xfrm rot="10800000">
            <a:off x="7704688" y="3936138"/>
            <a:ext cx="982500" cy="589500"/>
          </a:xfrm>
          <a:prstGeom prst="homePlat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6" name="Google Shape;986;p42"/>
          <p:cNvSpPr/>
          <p:nvPr/>
        </p:nvSpPr>
        <p:spPr>
          <a:xfrm rot="10800000">
            <a:off x="7704688" y="1255750"/>
            <a:ext cx="982500" cy="589500"/>
          </a:xfrm>
          <a:prstGeom prst="homePlat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7" name="Google Shape;987;p42"/>
          <p:cNvSpPr txBox="1"/>
          <p:nvPr>
            <p:ph type="title"/>
          </p:nvPr>
        </p:nvSpPr>
        <p:spPr>
          <a:xfrm>
            <a:off x="457200" y="411475"/>
            <a:ext cx="8229600" cy="48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December 2020 Monthly Planner</a:t>
            </a:r>
            <a:endParaRPr/>
          </a:p>
        </p:txBody>
      </p:sp>
      <p:sp>
        <p:nvSpPr>
          <p:cNvPr id="988" name="Google Shape;988;p42"/>
          <p:cNvSpPr txBox="1"/>
          <p:nvPr/>
        </p:nvSpPr>
        <p:spPr>
          <a:xfrm>
            <a:off x="1642575" y="1045375"/>
            <a:ext cx="6171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89" name="Google Shape;989;p42"/>
          <p:cNvSpPr txBox="1"/>
          <p:nvPr/>
        </p:nvSpPr>
        <p:spPr>
          <a:xfrm>
            <a:off x="2499767" y="1045375"/>
            <a:ext cx="6171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0" name="Google Shape;990;p42"/>
          <p:cNvSpPr txBox="1"/>
          <p:nvPr/>
        </p:nvSpPr>
        <p:spPr>
          <a:xfrm>
            <a:off x="3420058" y="1045375"/>
            <a:ext cx="6171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1" name="Google Shape;991;p42"/>
          <p:cNvSpPr txBox="1"/>
          <p:nvPr/>
        </p:nvSpPr>
        <p:spPr>
          <a:xfrm>
            <a:off x="4340350" y="1045375"/>
            <a:ext cx="6171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2" name="Google Shape;992;p42"/>
          <p:cNvSpPr txBox="1"/>
          <p:nvPr/>
        </p:nvSpPr>
        <p:spPr>
          <a:xfrm>
            <a:off x="5260641" y="1045375"/>
            <a:ext cx="6171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3" name="Google Shape;993;p42"/>
          <p:cNvSpPr txBox="1"/>
          <p:nvPr/>
        </p:nvSpPr>
        <p:spPr>
          <a:xfrm>
            <a:off x="6180933" y="1045375"/>
            <a:ext cx="6171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4" name="Google Shape;994;p42"/>
          <p:cNvSpPr txBox="1"/>
          <p:nvPr/>
        </p:nvSpPr>
        <p:spPr>
          <a:xfrm>
            <a:off x="7101225" y="1045375"/>
            <a:ext cx="6171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5" name="Google Shape;995;p42"/>
          <p:cNvSpPr txBox="1"/>
          <p:nvPr/>
        </p:nvSpPr>
        <p:spPr>
          <a:xfrm>
            <a:off x="495475" y="1386381"/>
            <a:ext cx="9315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Week </a:t>
            </a:r>
            <a:r>
              <a:rPr lang="en" sz="1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1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grpSp>
        <p:nvGrpSpPr>
          <p:cNvPr id="996" name="Google Shape;996;p42"/>
          <p:cNvGrpSpPr/>
          <p:nvPr/>
        </p:nvGrpSpPr>
        <p:grpSpPr>
          <a:xfrm>
            <a:off x="8116787" y="1377840"/>
            <a:ext cx="340608" cy="340168"/>
            <a:chOff x="5053900" y="2021500"/>
            <a:chExt cx="483750" cy="483125"/>
          </a:xfrm>
        </p:grpSpPr>
        <p:sp>
          <p:nvSpPr>
            <p:cNvPr id="997" name="Google Shape;997;p42"/>
            <p:cNvSpPr/>
            <p:nvPr/>
          </p:nvSpPr>
          <p:spPr>
            <a:xfrm>
              <a:off x="5281350" y="2078100"/>
              <a:ext cx="127375" cy="127350"/>
            </a:xfrm>
            <a:custGeom>
              <a:rect b="b" l="l" r="r" t="t"/>
              <a:pathLst>
                <a:path extrusionOk="0" h="5094" w="5095"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cubicBezTo>
                    <a:pt x="1" y="879"/>
                    <a:pt x="251" y="1132"/>
                    <a:pt x="565" y="1132"/>
                  </a:cubicBezTo>
                  <a:cubicBezTo>
                    <a:pt x="2440" y="1135"/>
                    <a:pt x="3959" y="2654"/>
                    <a:pt x="3962" y="4529"/>
                  </a:cubicBezTo>
                  <a:cubicBezTo>
                    <a:pt x="3962" y="4843"/>
                    <a:pt x="4216" y="5094"/>
                    <a:pt x="4530" y="5094"/>
                  </a:cubicBezTo>
                  <a:cubicBezTo>
                    <a:pt x="4841" y="5094"/>
                    <a:pt x="5094" y="4843"/>
                    <a:pt x="5094" y="4529"/>
                  </a:cubicBezTo>
                  <a:cubicBezTo>
                    <a:pt x="5091" y="2029"/>
                    <a:pt x="3065" y="3"/>
                    <a:pt x="5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98" name="Google Shape;998;p42"/>
            <p:cNvSpPr/>
            <p:nvPr/>
          </p:nvSpPr>
          <p:spPr>
            <a:xfrm>
              <a:off x="5118000" y="2021500"/>
              <a:ext cx="368700" cy="483125"/>
            </a:xfrm>
            <a:custGeom>
              <a:rect b="b" l="l" r="r" t="t"/>
              <a:pathLst>
                <a:path extrusionOk="0" h="19325" w="14748">
                  <a:moveTo>
                    <a:pt x="7088" y="1135"/>
                  </a:moveTo>
                  <a:cubicBezTo>
                    <a:pt x="8391" y="1135"/>
                    <a:pt x="9651" y="1571"/>
                    <a:pt x="10668" y="2397"/>
                  </a:cubicBezTo>
                  <a:cubicBezTo>
                    <a:pt x="13159" y="4417"/>
                    <a:pt x="13473" y="8104"/>
                    <a:pt x="11360" y="10516"/>
                  </a:cubicBezTo>
                  <a:cubicBezTo>
                    <a:pt x="10572" y="11419"/>
                    <a:pt x="10085" y="12503"/>
                    <a:pt x="9962" y="13626"/>
                  </a:cubicBezTo>
                  <a:lnTo>
                    <a:pt x="4237" y="13626"/>
                  </a:lnTo>
                  <a:cubicBezTo>
                    <a:pt x="4107" y="12482"/>
                    <a:pt x="3630" y="11407"/>
                    <a:pt x="2866" y="10550"/>
                  </a:cubicBezTo>
                  <a:cubicBezTo>
                    <a:pt x="1658" y="9191"/>
                    <a:pt x="1184" y="7367"/>
                    <a:pt x="1571" y="5549"/>
                  </a:cubicBezTo>
                  <a:cubicBezTo>
                    <a:pt x="2020" y="3427"/>
                    <a:pt x="3748" y="1706"/>
                    <a:pt x="5873" y="1262"/>
                  </a:cubicBezTo>
                  <a:cubicBezTo>
                    <a:pt x="6278" y="1177"/>
                    <a:pt x="6685" y="1135"/>
                    <a:pt x="7088" y="1135"/>
                  </a:cubicBezTo>
                  <a:close/>
                  <a:moveTo>
                    <a:pt x="9931" y="14759"/>
                  </a:moveTo>
                  <a:lnTo>
                    <a:pt x="9931" y="15323"/>
                  </a:lnTo>
                  <a:cubicBezTo>
                    <a:pt x="9931" y="15637"/>
                    <a:pt x="9678" y="15891"/>
                    <a:pt x="9364" y="15891"/>
                  </a:cubicBezTo>
                  <a:lnTo>
                    <a:pt x="4835" y="15891"/>
                  </a:lnTo>
                  <a:cubicBezTo>
                    <a:pt x="4521" y="15891"/>
                    <a:pt x="4270" y="15637"/>
                    <a:pt x="4270" y="15323"/>
                  </a:cubicBezTo>
                  <a:lnTo>
                    <a:pt x="4270" y="14759"/>
                  </a:lnTo>
                  <a:close/>
                  <a:moveTo>
                    <a:pt x="8699" y="17023"/>
                  </a:moveTo>
                  <a:cubicBezTo>
                    <a:pt x="8464" y="17694"/>
                    <a:pt x="7827" y="18192"/>
                    <a:pt x="7099" y="18192"/>
                  </a:cubicBezTo>
                  <a:cubicBezTo>
                    <a:pt x="6371" y="18192"/>
                    <a:pt x="5734" y="17694"/>
                    <a:pt x="5499" y="17023"/>
                  </a:cubicBezTo>
                  <a:close/>
                  <a:moveTo>
                    <a:pt x="7087" y="0"/>
                  </a:moveTo>
                  <a:cubicBezTo>
                    <a:pt x="6607" y="0"/>
                    <a:pt x="6123" y="50"/>
                    <a:pt x="5641" y="151"/>
                  </a:cubicBezTo>
                  <a:cubicBezTo>
                    <a:pt x="3053" y="712"/>
                    <a:pt x="1027" y="2729"/>
                    <a:pt x="462" y="5314"/>
                  </a:cubicBezTo>
                  <a:cubicBezTo>
                    <a:pt x="0" y="7488"/>
                    <a:pt x="568" y="9671"/>
                    <a:pt x="2020" y="11301"/>
                  </a:cubicBezTo>
                  <a:cubicBezTo>
                    <a:pt x="2730" y="12099"/>
                    <a:pt x="3135" y="13149"/>
                    <a:pt x="3135" y="14191"/>
                  </a:cubicBezTo>
                  <a:lnTo>
                    <a:pt x="3135" y="15323"/>
                  </a:lnTo>
                  <a:cubicBezTo>
                    <a:pt x="3138" y="16060"/>
                    <a:pt x="3612" y="16709"/>
                    <a:pt x="4309" y="16939"/>
                  </a:cubicBezTo>
                  <a:cubicBezTo>
                    <a:pt x="4409" y="17518"/>
                    <a:pt x="4681" y="18053"/>
                    <a:pt x="5094" y="18473"/>
                  </a:cubicBezTo>
                  <a:cubicBezTo>
                    <a:pt x="5642" y="19040"/>
                    <a:pt x="6371" y="19324"/>
                    <a:pt x="7099" y="19324"/>
                  </a:cubicBezTo>
                  <a:cubicBezTo>
                    <a:pt x="7828" y="19324"/>
                    <a:pt x="8556" y="19040"/>
                    <a:pt x="9104" y="18473"/>
                  </a:cubicBezTo>
                  <a:cubicBezTo>
                    <a:pt x="9518" y="18053"/>
                    <a:pt x="9790" y="17518"/>
                    <a:pt x="9889" y="16939"/>
                  </a:cubicBezTo>
                  <a:cubicBezTo>
                    <a:pt x="10587" y="16709"/>
                    <a:pt x="11061" y="16060"/>
                    <a:pt x="11064" y="15323"/>
                  </a:cubicBezTo>
                  <a:lnTo>
                    <a:pt x="11064" y="14191"/>
                  </a:lnTo>
                  <a:cubicBezTo>
                    <a:pt x="11064" y="13149"/>
                    <a:pt x="11471" y="12108"/>
                    <a:pt x="12211" y="11262"/>
                  </a:cubicBezTo>
                  <a:cubicBezTo>
                    <a:pt x="14747" y="8366"/>
                    <a:pt x="14370" y="3943"/>
                    <a:pt x="11381" y="1518"/>
                  </a:cubicBezTo>
                  <a:cubicBezTo>
                    <a:pt x="10159" y="525"/>
                    <a:pt x="8647" y="0"/>
                    <a:pt x="70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99" name="Google Shape;999;p42"/>
            <p:cNvSpPr/>
            <p:nvPr/>
          </p:nvSpPr>
          <p:spPr>
            <a:xfrm>
              <a:off x="5053900" y="2191325"/>
              <a:ext cx="56650" cy="28325"/>
            </a:xfrm>
            <a:custGeom>
              <a:rect b="b" l="l" r="r" t="t"/>
              <a:pathLst>
                <a:path extrusionOk="0" h="1133" w="2266">
                  <a:moveTo>
                    <a:pt x="569" y="0"/>
                  </a:moveTo>
                  <a:cubicBezTo>
                    <a:pt x="255" y="0"/>
                    <a:pt x="1" y="254"/>
                    <a:pt x="1" y="568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6" y="879"/>
                    <a:pt x="2266" y="568"/>
                  </a:cubicBezTo>
                  <a:cubicBezTo>
                    <a:pt x="2266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00" name="Google Shape;1000;p42"/>
            <p:cNvSpPr/>
            <p:nvPr/>
          </p:nvSpPr>
          <p:spPr>
            <a:xfrm>
              <a:off x="5056850" y="2096550"/>
              <a:ext cx="50750" cy="48025"/>
            </a:xfrm>
            <a:custGeom>
              <a:rect b="b" l="l" r="r" t="t"/>
              <a:pathLst>
                <a:path extrusionOk="0" h="1921" w="203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9"/>
                    <a:pt x="215" y="962"/>
                  </a:cubicBezTo>
                  <a:lnTo>
                    <a:pt x="1015" y="1762"/>
                  </a:lnTo>
                  <a:cubicBezTo>
                    <a:pt x="1125" y="1868"/>
                    <a:pt x="1267" y="1921"/>
                    <a:pt x="1409" y="1921"/>
                  </a:cubicBezTo>
                  <a:cubicBezTo>
                    <a:pt x="1554" y="1921"/>
                    <a:pt x="1699" y="1865"/>
                    <a:pt x="1809" y="1753"/>
                  </a:cubicBezTo>
                  <a:cubicBezTo>
                    <a:pt x="2027" y="1536"/>
                    <a:pt x="2030" y="1183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01" name="Google Shape;1001;p42"/>
            <p:cNvSpPr/>
            <p:nvPr/>
          </p:nvSpPr>
          <p:spPr>
            <a:xfrm>
              <a:off x="5056400" y="2266400"/>
              <a:ext cx="51200" cy="48350"/>
            </a:xfrm>
            <a:custGeom>
              <a:rect b="b" l="l" r="r" t="t"/>
              <a:pathLst>
                <a:path extrusionOk="0" h="1934" w="2048">
                  <a:moveTo>
                    <a:pt x="1427" y="0"/>
                  </a:moveTo>
                  <a:cubicBezTo>
                    <a:pt x="1285" y="0"/>
                    <a:pt x="1143" y="53"/>
                    <a:pt x="1033" y="159"/>
                  </a:cubicBezTo>
                  <a:lnTo>
                    <a:pt x="233" y="962"/>
                  </a:lnTo>
                  <a:cubicBezTo>
                    <a:pt x="4" y="1179"/>
                    <a:pt x="1" y="1545"/>
                    <a:pt x="227" y="1768"/>
                  </a:cubicBezTo>
                  <a:cubicBezTo>
                    <a:pt x="338" y="1879"/>
                    <a:pt x="482" y="1934"/>
                    <a:pt x="627" y="1934"/>
                  </a:cubicBezTo>
                  <a:cubicBezTo>
                    <a:pt x="774" y="1934"/>
                    <a:pt x="922" y="1876"/>
                    <a:pt x="1033" y="1762"/>
                  </a:cubicBezTo>
                  <a:lnTo>
                    <a:pt x="1833" y="962"/>
                  </a:lnTo>
                  <a:cubicBezTo>
                    <a:pt x="2048" y="738"/>
                    <a:pt x="2045" y="385"/>
                    <a:pt x="1827" y="168"/>
                  </a:cubicBezTo>
                  <a:cubicBezTo>
                    <a:pt x="1717" y="56"/>
                    <a:pt x="1572" y="0"/>
                    <a:pt x="1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02" name="Google Shape;1002;p42"/>
            <p:cNvSpPr/>
            <p:nvPr/>
          </p:nvSpPr>
          <p:spPr>
            <a:xfrm>
              <a:off x="5480400" y="2191325"/>
              <a:ext cx="56650" cy="28325"/>
            </a:xfrm>
            <a:custGeom>
              <a:rect b="b" l="l" r="r" t="t"/>
              <a:pathLst>
                <a:path extrusionOk="0" h="1133" w="2266">
                  <a:moveTo>
                    <a:pt x="568" y="0"/>
                  </a:moveTo>
                  <a:cubicBezTo>
                    <a:pt x="254" y="0"/>
                    <a:pt x="1" y="254"/>
                    <a:pt x="1" y="568"/>
                  </a:cubicBezTo>
                  <a:cubicBezTo>
                    <a:pt x="1" y="879"/>
                    <a:pt x="254" y="1133"/>
                    <a:pt x="568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8"/>
                  </a:cubicBezTo>
                  <a:cubicBezTo>
                    <a:pt x="2265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03" name="Google Shape;1003;p42"/>
            <p:cNvSpPr/>
            <p:nvPr/>
          </p:nvSpPr>
          <p:spPr>
            <a:xfrm>
              <a:off x="5479800" y="2096550"/>
              <a:ext cx="54300" cy="48225"/>
            </a:xfrm>
            <a:custGeom>
              <a:rect b="b" l="l" r="r" t="t"/>
              <a:pathLst>
                <a:path extrusionOk="0" h="1929" w="2172">
                  <a:moveTo>
                    <a:pt x="1550" y="0"/>
                  </a:moveTo>
                  <a:cubicBezTo>
                    <a:pt x="1409" y="0"/>
                    <a:pt x="1267" y="53"/>
                    <a:pt x="1157" y="159"/>
                  </a:cubicBezTo>
                  <a:lnTo>
                    <a:pt x="357" y="962"/>
                  </a:lnTo>
                  <a:cubicBezTo>
                    <a:pt x="1" y="1318"/>
                    <a:pt x="251" y="1928"/>
                    <a:pt x="756" y="1928"/>
                  </a:cubicBezTo>
                  <a:cubicBezTo>
                    <a:pt x="907" y="1928"/>
                    <a:pt x="1051" y="1868"/>
                    <a:pt x="1157" y="1762"/>
                  </a:cubicBezTo>
                  <a:lnTo>
                    <a:pt x="1957" y="959"/>
                  </a:lnTo>
                  <a:cubicBezTo>
                    <a:pt x="2172" y="739"/>
                    <a:pt x="2169" y="385"/>
                    <a:pt x="1951" y="168"/>
                  </a:cubicBezTo>
                  <a:cubicBezTo>
                    <a:pt x="1841" y="56"/>
                    <a:pt x="1696" y="0"/>
                    <a:pt x="15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04" name="Google Shape;1004;p42"/>
            <p:cNvSpPr/>
            <p:nvPr/>
          </p:nvSpPr>
          <p:spPr>
            <a:xfrm>
              <a:off x="5483350" y="2266400"/>
              <a:ext cx="54300" cy="48225"/>
            </a:xfrm>
            <a:custGeom>
              <a:rect b="b" l="l" r="r" t="t"/>
              <a:pathLst>
                <a:path extrusionOk="0" h="1929" w="2172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8"/>
                    <a:pt x="215" y="962"/>
                  </a:cubicBezTo>
                  <a:lnTo>
                    <a:pt x="1015" y="1762"/>
                  </a:lnTo>
                  <a:cubicBezTo>
                    <a:pt x="1121" y="1868"/>
                    <a:pt x="1266" y="1928"/>
                    <a:pt x="1417" y="1928"/>
                  </a:cubicBezTo>
                  <a:cubicBezTo>
                    <a:pt x="1921" y="1928"/>
                    <a:pt x="2172" y="1318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005" name="Google Shape;1005;p42"/>
          <p:cNvGrpSpPr/>
          <p:nvPr/>
        </p:nvGrpSpPr>
        <p:grpSpPr>
          <a:xfrm>
            <a:off x="8115780" y="2272152"/>
            <a:ext cx="342615" cy="340186"/>
            <a:chOff x="890400" y="4399350"/>
            <a:chExt cx="486600" cy="483150"/>
          </a:xfrm>
        </p:grpSpPr>
        <p:sp>
          <p:nvSpPr>
            <p:cNvPr id="1006" name="Google Shape;1006;p42"/>
            <p:cNvSpPr/>
            <p:nvPr/>
          </p:nvSpPr>
          <p:spPr>
            <a:xfrm>
              <a:off x="1125300" y="4503075"/>
              <a:ext cx="153800" cy="141650"/>
            </a:xfrm>
            <a:custGeom>
              <a:rect b="b" l="l" r="r" t="t"/>
              <a:pathLst>
                <a:path extrusionOk="0" h="5666" w="6152">
                  <a:moveTo>
                    <a:pt x="3044" y="1140"/>
                  </a:moveTo>
                  <a:cubicBezTo>
                    <a:pt x="3263" y="1140"/>
                    <a:pt x="3484" y="1182"/>
                    <a:pt x="3694" y="1269"/>
                  </a:cubicBezTo>
                  <a:cubicBezTo>
                    <a:pt x="4328" y="1532"/>
                    <a:pt x="4741" y="2151"/>
                    <a:pt x="4741" y="2836"/>
                  </a:cubicBezTo>
                  <a:cubicBezTo>
                    <a:pt x="4741" y="3525"/>
                    <a:pt x="4328" y="4144"/>
                    <a:pt x="3694" y="4406"/>
                  </a:cubicBezTo>
                  <a:cubicBezTo>
                    <a:pt x="3484" y="4493"/>
                    <a:pt x="3263" y="4536"/>
                    <a:pt x="3044" y="4536"/>
                  </a:cubicBezTo>
                  <a:cubicBezTo>
                    <a:pt x="2602" y="4536"/>
                    <a:pt x="2168" y="4363"/>
                    <a:pt x="1843" y="4038"/>
                  </a:cubicBezTo>
                  <a:cubicBezTo>
                    <a:pt x="1178" y="3377"/>
                    <a:pt x="1178" y="2299"/>
                    <a:pt x="1843" y="1638"/>
                  </a:cubicBezTo>
                  <a:cubicBezTo>
                    <a:pt x="2168" y="1312"/>
                    <a:pt x="2602" y="1140"/>
                    <a:pt x="3044" y="1140"/>
                  </a:cubicBezTo>
                  <a:close/>
                  <a:moveTo>
                    <a:pt x="3043" y="0"/>
                  </a:moveTo>
                  <a:cubicBezTo>
                    <a:pt x="2680" y="0"/>
                    <a:pt x="2313" y="70"/>
                    <a:pt x="1961" y="215"/>
                  </a:cubicBezTo>
                  <a:cubicBezTo>
                    <a:pt x="710" y="732"/>
                    <a:pt x="1" y="2060"/>
                    <a:pt x="264" y="3386"/>
                  </a:cubicBezTo>
                  <a:cubicBezTo>
                    <a:pt x="529" y="4709"/>
                    <a:pt x="1688" y="5666"/>
                    <a:pt x="3038" y="5666"/>
                  </a:cubicBezTo>
                  <a:cubicBezTo>
                    <a:pt x="3040" y="5666"/>
                    <a:pt x="3042" y="5666"/>
                    <a:pt x="3045" y="5666"/>
                  </a:cubicBezTo>
                  <a:cubicBezTo>
                    <a:pt x="3048" y="5666"/>
                    <a:pt x="3052" y="5666"/>
                    <a:pt x="3056" y="5666"/>
                  </a:cubicBezTo>
                  <a:cubicBezTo>
                    <a:pt x="3801" y="5666"/>
                    <a:pt x="4518" y="5367"/>
                    <a:pt x="5046" y="4838"/>
                  </a:cubicBezTo>
                  <a:cubicBezTo>
                    <a:pt x="6004" y="3884"/>
                    <a:pt x="6152" y="2386"/>
                    <a:pt x="5400" y="1260"/>
                  </a:cubicBezTo>
                  <a:cubicBezTo>
                    <a:pt x="4862" y="453"/>
                    <a:pt x="3967" y="0"/>
                    <a:pt x="30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07" name="Google Shape;1007;p42"/>
            <p:cNvSpPr/>
            <p:nvPr/>
          </p:nvSpPr>
          <p:spPr>
            <a:xfrm>
              <a:off x="890400" y="4399350"/>
              <a:ext cx="486600" cy="483150"/>
            </a:xfrm>
            <a:custGeom>
              <a:rect b="b" l="l" r="r" t="t"/>
              <a:pathLst>
                <a:path extrusionOk="0" h="19326" w="19464">
                  <a:moveTo>
                    <a:pt x="17908" y="1131"/>
                  </a:moveTo>
                  <a:cubicBezTo>
                    <a:pt x="18031" y="1131"/>
                    <a:pt x="18157" y="1132"/>
                    <a:pt x="18283" y="1134"/>
                  </a:cubicBezTo>
                  <a:cubicBezTo>
                    <a:pt x="18301" y="2369"/>
                    <a:pt x="18232" y="3465"/>
                    <a:pt x="18057" y="4449"/>
                  </a:cubicBezTo>
                  <a:cubicBezTo>
                    <a:pt x="16453" y="4223"/>
                    <a:pt x="15191" y="2960"/>
                    <a:pt x="14968" y="1357"/>
                  </a:cubicBezTo>
                  <a:cubicBezTo>
                    <a:pt x="15851" y="1203"/>
                    <a:pt x="16825" y="1131"/>
                    <a:pt x="17908" y="1131"/>
                  </a:cubicBezTo>
                  <a:close/>
                  <a:moveTo>
                    <a:pt x="6462" y="6683"/>
                  </a:moveTo>
                  <a:lnTo>
                    <a:pt x="6462" y="6686"/>
                  </a:lnTo>
                  <a:cubicBezTo>
                    <a:pt x="6003" y="7471"/>
                    <a:pt x="5574" y="8281"/>
                    <a:pt x="5173" y="9066"/>
                  </a:cubicBezTo>
                  <a:lnTo>
                    <a:pt x="2712" y="8839"/>
                  </a:lnTo>
                  <a:cubicBezTo>
                    <a:pt x="3545" y="7571"/>
                    <a:pt x="4952" y="6756"/>
                    <a:pt x="6462" y="6683"/>
                  </a:cubicBezTo>
                  <a:close/>
                  <a:moveTo>
                    <a:pt x="13863" y="1608"/>
                  </a:moveTo>
                  <a:cubicBezTo>
                    <a:pt x="14195" y="3637"/>
                    <a:pt x="15783" y="5225"/>
                    <a:pt x="17809" y="5557"/>
                  </a:cubicBezTo>
                  <a:cubicBezTo>
                    <a:pt x="17347" y="7209"/>
                    <a:pt x="16532" y="8534"/>
                    <a:pt x="15303" y="9718"/>
                  </a:cubicBezTo>
                  <a:cubicBezTo>
                    <a:pt x="13932" y="11043"/>
                    <a:pt x="11825" y="12218"/>
                    <a:pt x="9868" y="13221"/>
                  </a:cubicBezTo>
                  <a:lnTo>
                    <a:pt x="6196" y="9552"/>
                  </a:lnTo>
                  <a:cubicBezTo>
                    <a:pt x="7199" y="7592"/>
                    <a:pt x="8376" y="5485"/>
                    <a:pt x="9699" y="4114"/>
                  </a:cubicBezTo>
                  <a:cubicBezTo>
                    <a:pt x="10886" y="2885"/>
                    <a:pt x="12208" y="2073"/>
                    <a:pt x="13863" y="1608"/>
                  </a:cubicBezTo>
                  <a:close/>
                  <a:moveTo>
                    <a:pt x="5659" y="10612"/>
                  </a:moveTo>
                  <a:lnTo>
                    <a:pt x="8805" y="13758"/>
                  </a:lnTo>
                  <a:lnTo>
                    <a:pt x="8503" y="13909"/>
                  </a:lnTo>
                  <a:cubicBezTo>
                    <a:pt x="8237" y="14039"/>
                    <a:pt x="7984" y="14169"/>
                    <a:pt x="7736" y="14292"/>
                  </a:cubicBezTo>
                  <a:lnTo>
                    <a:pt x="5124" y="11681"/>
                  </a:lnTo>
                  <a:cubicBezTo>
                    <a:pt x="5248" y="11433"/>
                    <a:pt x="5378" y="11179"/>
                    <a:pt x="5508" y="10914"/>
                  </a:cubicBezTo>
                  <a:lnTo>
                    <a:pt x="5659" y="10612"/>
                  </a:lnTo>
                  <a:close/>
                  <a:moveTo>
                    <a:pt x="12658" y="13000"/>
                  </a:moveTo>
                  <a:lnTo>
                    <a:pt x="12658" y="13000"/>
                  </a:lnTo>
                  <a:cubicBezTo>
                    <a:pt x="12567" y="14483"/>
                    <a:pt x="11782" y="15835"/>
                    <a:pt x="10538" y="16651"/>
                  </a:cubicBezTo>
                  <a:lnTo>
                    <a:pt x="10348" y="14247"/>
                  </a:lnTo>
                  <a:cubicBezTo>
                    <a:pt x="11109" y="13858"/>
                    <a:pt x="11894" y="13441"/>
                    <a:pt x="12658" y="13000"/>
                  </a:cubicBezTo>
                  <a:close/>
                  <a:moveTo>
                    <a:pt x="4596" y="12756"/>
                  </a:moveTo>
                  <a:lnTo>
                    <a:pt x="5233" y="13393"/>
                  </a:lnTo>
                  <a:lnTo>
                    <a:pt x="4034" y="14594"/>
                  </a:lnTo>
                  <a:cubicBezTo>
                    <a:pt x="3814" y="14815"/>
                    <a:pt x="3811" y="15174"/>
                    <a:pt x="4034" y="15395"/>
                  </a:cubicBezTo>
                  <a:cubicBezTo>
                    <a:pt x="4145" y="15505"/>
                    <a:pt x="4290" y="15560"/>
                    <a:pt x="4434" y="15560"/>
                  </a:cubicBezTo>
                  <a:cubicBezTo>
                    <a:pt x="4579" y="15560"/>
                    <a:pt x="4724" y="15505"/>
                    <a:pt x="4835" y="15395"/>
                  </a:cubicBezTo>
                  <a:lnTo>
                    <a:pt x="6036" y="14193"/>
                  </a:lnTo>
                  <a:lnTo>
                    <a:pt x="6673" y="14833"/>
                  </a:lnTo>
                  <a:cubicBezTo>
                    <a:pt x="6528" y="15192"/>
                    <a:pt x="6311" y="15521"/>
                    <a:pt x="6036" y="15796"/>
                  </a:cubicBezTo>
                  <a:cubicBezTo>
                    <a:pt x="5387" y="16445"/>
                    <a:pt x="3110" y="17327"/>
                    <a:pt x="1555" y="17864"/>
                  </a:cubicBezTo>
                  <a:cubicBezTo>
                    <a:pt x="2096" y="16312"/>
                    <a:pt x="2984" y="14042"/>
                    <a:pt x="3633" y="13393"/>
                  </a:cubicBezTo>
                  <a:cubicBezTo>
                    <a:pt x="3908" y="13115"/>
                    <a:pt x="4234" y="12900"/>
                    <a:pt x="4596" y="12756"/>
                  </a:cubicBezTo>
                  <a:close/>
                  <a:moveTo>
                    <a:pt x="17939" y="0"/>
                  </a:moveTo>
                  <a:cubicBezTo>
                    <a:pt x="16582" y="0"/>
                    <a:pt x="15371" y="113"/>
                    <a:pt x="14282" y="349"/>
                  </a:cubicBezTo>
                  <a:cubicBezTo>
                    <a:pt x="14258" y="352"/>
                    <a:pt x="14234" y="358"/>
                    <a:pt x="14213" y="364"/>
                  </a:cubicBezTo>
                  <a:cubicBezTo>
                    <a:pt x="12057" y="841"/>
                    <a:pt x="10360" y="1801"/>
                    <a:pt x="8887" y="3329"/>
                  </a:cubicBezTo>
                  <a:cubicBezTo>
                    <a:pt x="8277" y="3960"/>
                    <a:pt x="7703" y="4724"/>
                    <a:pt x="7166" y="5548"/>
                  </a:cubicBezTo>
                  <a:lnTo>
                    <a:pt x="6676" y="5548"/>
                  </a:lnTo>
                  <a:cubicBezTo>
                    <a:pt x="5583" y="5548"/>
                    <a:pt x="4511" y="5856"/>
                    <a:pt x="3584" y="6436"/>
                  </a:cubicBezTo>
                  <a:cubicBezTo>
                    <a:pt x="2658" y="7016"/>
                    <a:pt x="1909" y="7837"/>
                    <a:pt x="1420" y="8815"/>
                  </a:cubicBezTo>
                  <a:lnTo>
                    <a:pt x="1284" y="9084"/>
                  </a:lnTo>
                  <a:cubicBezTo>
                    <a:pt x="1096" y="9458"/>
                    <a:pt x="1368" y="9902"/>
                    <a:pt x="1791" y="9905"/>
                  </a:cubicBezTo>
                  <a:lnTo>
                    <a:pt x="1948" y="9905"/>
                  </a:lnTo>
                  <a:lnTo>
                    <a:pt x="4623" y="10153"/>
                  </a:lnTo>
                  <a:cubicBezTo>
                    <a:pt x="4581" y="10237"/>
                    <a:pt x="4539" y="10322"/>
                    <a:pt x="4496" y="10409"/>
                  </a:cubicBezTo>
                  <a:cubicBezTo>
                    <a:pt x="4297" y="10802"/>
                    <a:pt x="4113" y="11176"/>
                    <a:pt x="3929" y="11533"/>
                  </a:cubicBezTo>
                  <a:cubicBezTo>
                    <a:pt x="3880" y="11626"/>
                    <a:pt x="3859" y="11732"/>
                    <a:pt x="3868" y="11838"/>
                  </a:cubicBezTo>
                  <a:cubicBezTo>
                    <a:pt x="3485" y="12031"/>
                    <a:pt x="3135" y="12287"/>
                    <a:pt x="2833" y="12592"/>
                  </a:cubicBezTo>
                  <a:cubicBezTo>
                    <a:pt x="1664" y="13761"/>
                    <a:pt x="275" y="18097"/>
                    <a:pt x="121" y="18586"/>
                  </a:cubicBezTo>
                  <a:cubicBezTo>
                    <a:pt x="1" y="18966"/>
                    <a:pt x="294" y="19325"/>
                    <a:pt x="657" y="19325"/>
                  </a:cubicBezTo>
                  <a:cubicBezTo>
                    <a:pt x="713" y="19325"/>
                    <a:pt x="770" y="19317"/>
                    <a:pt x="828" y="19299"/>
                  </a:cubicBezTo>
                  <a:cubicBezTo>
                    <a:pt x="1320" y="19145"/>
                    <a:pt x="5665" y="17765"/>
                    <a:pt x="6836" y="16593"/>
                  </a:cubicBezTo>
                  <a:cubicBezTo>
                    <a:pt x="7144" y="16288"/>
                    <a:pt x="7398" y="15935"/>
                    <a:pt x="7594" y="15549"/>
                  </a:cubicBezTo>
                  <a:lnTo>
                    <a:pt x="7628" y="15549"/>
                  </a:lnTo>
                  <a:cubicBezTo>
                    <a:pt x="7715" y="15549"/>
                    <a:pt x="7806" y="15527"/>
                    <a:pt x="7884" y="15485"/>
                  </a:cubicBezTo>
                  <a:cubicBezTo>
                    <a:pt x="8240" y="15304"/>
                    <a:pt x="8615" y="15117"/>
                    <a:pt x="9010" y="14920"/>
                  </a:cubicBezTo>
                  <a:lnTo>
                    <a:pt x="9255" y="14797"/>
                  </a:lnTo>
                  <a:lnTo>
                    <a:pt x="9463" y="17418"/>
                  </a:lnTo>
                  <a:lnTo>
                    <a:pt x="9463" y="17578"/>
                  </a:lnTo>
                  <a:cubicBezTo>
                    <a:pt x="9463" y="17906"/>
                    <a:pt x="9732" y="18144"/>
                    <a:pt x="10028" y="18144"/>
                  </a:cubicBezTo>
                  <a:cubicBezTo>
                    <a:pt x="10113" y="18144"/>
                    <a:pt x="10201" y="18124"/>
                    <a:pt x="10285" y="18082"/>
                  </a:cubicBezTo>
                  <a:lnTo>
                    <a:pt x="10553" y="17946"/>
                  </a:lnTo>
                  <a:cubicBezTo>
                    <a:pt x="12543" y="16950"/>
                    <a:pt x="13802" y="14914"/>
                    <a:pt x="13799" y="12689"/>
                  </a:cubicBezTo>
                  <a:lnTo>
                    <a:pt x="13799" y="12303"/>
                  </a:lnTo>
                  <a:cubicBezTo>
                    <a:pt x="14654" y="11750"/>
                    <a:pt x="15442" y="11161"/>
                    <a:pt x="16091" y="10536"/>
                  </a:cubicBezTo>
                  <a:cubicBezTo>
                    <a:pt x="17619" y="9060"/>
                    <a:pt x="18582" y="7366"/>
                    <a:pt x="19059" y="5207"/>
                  </a:cubicBezTo>
                  <a:cubicBezTo>
                    <a:pt x="19065" y="5186"/>
                    <a:pt x="19068" y="5165"/>
                    <a:pt x="19071" y="5140"/>
                  </a:cubicBezTo>
                  <a:cubicBezTo>
                    <a:pt x="19361" y="3809"/>
                    <a:pt x="19464" y="2302"/>
                    <a:pt x="19403" y="563"/>
                  </a:cubicBezTo>
                  <a:cubicBezTo>
                    <a:pt x="19394" y="264"/>
                    <a:pt x="19156" y="25"/>
                    <a:pt x="18857" y="16"/>
                  </a:cubicBezTo>
                  <a:cubicBezTo>
                    <a:pt x="18544" y="6"/>
                    <a:pt x="18238" y="0"/>
                    <a:pt x="179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08" name="Google Shape;1008;p42"/>
            <p:cNvSpPr/>
            <p:nvPr/>
          </p:nvSpPr>
          <p:spPr>
            <a:xfrm>
              <a:off x="1106975" y="4639875"/>
              <a:ext cx="28325" cy="28325"/>
            </a:xfrm>
            <a:custGeom>
              <a:rect b="b" l="l" r="r" t="t"/>
              <a:pathLst>
                <a:path extrusionOk="0" h="1133" w="1133">
                  <a:moveTo>
                    <a:pt x="565" y="0"/>
                  </a:moveTo>
                  <a:cubicBezTo>
                    <a:pt x="254" y="0"/>
                    <a:pt x="0" y="254"/>
                    <a:pt x="0" y="568"/>
                  </a:cubicBezTo>
                  <a:cubicBezTo>
                    <a:pt x="0" y="879"/>
                    <a:pt x="254" y="1133"/>
                    <a:pt x="565" y="1133"/>
                  </a:cubicBezTo>
                  <a:cubicBezTo>
                    <a:pt x="879" y="1133"/>
                    <a:pt x="1132" y="879"/>
                    <a:pt x="1132" y="568"/>
                  </a:cubicBezTo>
                  <a:cubicBezTo>
                    <a:pt x="1132" y="254"/>
                    <a:pt x="879" y="0"/>
                    <a:pt x="5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009" name="Google Shape;1009;p42"/>
          <p:cNvSpPr txBox="1"/>
          <p:nvPr/>
        </p:nvSpPr>
        <p:spPr>
          <a:xfrm>
            <a:off x="2349100" y="1820350"/>
            <a:ext cx="3700200" cy="34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 is the smallest planet in the Solar System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10" name="Google Shape;1010;p42"/>
          <p:cNvSpPr txBox="1"/>
          <p:nvPr/>
        </p:nvSpPr>
        <p:spPr>
          <a:xfrm>
            <a:off x="495475" y="2280706"/>
            <a:ext cx="9315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Week 2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011" name="Google Shape;1011;p42"/>
          <p:cNvSpPr txBox="1"/>
          <p:nvPr/>
        </p:nvSpPr>
        <p:spPr>
          <a:xfrm>
            <a:off x="1618025" y="2714675"/>
            <a:ext cx="3484500" cy="34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Despite being red, Mars is actually a cold place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12" name="Google Shape;1012;p42"/>
          <p:cNvSpPr txBox="1"/>
          <p:nvPr/>
        </p:nvSpPr>
        <p:spPr>
          <a:xfrm>
            <a:off x="495475" y="3175031"/>
            <a:ext cx="9315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Week 3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013" name="Google Shape;1013;p42"/>
          <p:cNvSpPr txBox="1"/>
          <p:nvPr/>
        </p:nvSpPr>
        <p:spPr>
          <a:xfrm>
            <a:off x="3269450" y="3609000"/>
            <a:ext cx="3700200" cy="34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Saturn is composed mostly of hydrogen and helium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14" name="Google Shape;1014;p42"/>
          <p:cNvSpPr txBox="1"/>
          <p:nvPr/>
        </p:nvSpPr>
        <p:spPr>
          <a:xfrm>
            <a:off x="495475" y="4069356"/>
            <a:ext cx="9315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Week 4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015" name="Google Shape;1015;p42"/>
          <p:cNvSpPr txBox="1"/>
          <p:nvPr/>
        </p:nvSpPr>
        <p:spPr>
          <a:xfrm>
            <a:off x="2393250" y="4503325"/>
            <a:ext cx="3484500" cy="34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is the second planet from the Sun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016" name="Google Shape;1016;p42"/>
          <p:cNvGrpSpPr/>
          <p:nvPr/>
        </p:nvGrpSpPr>
        <p:grpSpPr>
          <a:xfrm>
            <a:off x="8103947" y="3156621"/>
            <a:ext cx="366269" cy="359907"/>
            <a:chOff x="-60988625" y="2310475"/>
            <a:chExt cx="316650" cy="311150"/>
          </a:xfrm>
        </p:grpSpPr>
        <p:sp>
          <p:nvSpPr>
            <p:cNvPr id="1017" name="Google Shape;1017;p42"/>
            <p:cNvSpPr/>
            <p:nvPr/>
          </p:nvSpPr>
          <p:spPr>
            <a:xfrm>
              <a:off x="-60988625" y="2310475"/>
              <a:ext cx="311125" cy="311150"/>
            </a:xfrm>
            <a:custGeom>
              <a:rect b="b" l="l" r="r" t="t"/>
              <a:pathLst>
                <a:path extrusionOk="0" h="12446" w="12445">
                  <a:moveTo>
                    <a:pt x="7877" y="883"/>
                  </a:moveTo>
                  <a:cubicBezTo>
                    <a:pt x="8097" y="883"/>
                    <a:pt x="8318" y="1072"/>
                    <a:pt x="8318" y="1324"/>
                  </a:cubicBezTo>
                  <a:lnTo>
                    <a:pt x="8318" y="10398"/>
                  </a:lnTo>
                  <a:cubicBezTo>
                    <a:pt x="8318" y="10870"/>
                    <a:pt x="8444" y="11311"/>
                    <a:pt x="8727" y="11626"/>
                  </a:cubicBezTo>
                  <a:lnTo>
                    <a:pt x="2111" y="11626"/>
                  </a:lnTo>
                  <a:cubicBezTo>
                    <a:pt x="1450" y="11626"/>
                    <a:pt x="851" y="11091"/>
                    <a:pt x="851" y="10398"/>
                  </a:cubicBezTo>
                  <a:lnTo>
                    <a:pt x="851" y="1324"/>
                  </a:lnTo>
                  <a:lnTo>
                    <a:pt x="820" y="1324"/>
                  </a:lnTo>
                  <a:cubicBezTo>
                    <a:pt x="820" y="1072"/>
                    <a:pt x="1009" y="883"/>
                    <a:pt x="1261" y="883"/>
                  </a:cubicBezTo>
                  <a:close/>
                  <a:moveTo>
                    <a:pt x="11500" y="10807"/>
                  </a:moveTo>
                  <a:cubicBezTo>
                    <a:pt x="11342" y="11280"/>
                    <a:pt x="10870" y="11626"/>
                    <a:pt x="10303" y="11626"/>
                  </a:cubicBezTo>
                  <a:cubicBezTo>
                    <a:pt x="9767" y="11626"/>
                    <a:pt x="9326" y="11280"/>
                    <a:pt x="9137" y="10807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30"/>
                  </a:cubicBezTo>
                  <a:lnTo>
                    <a:pt x="32" y="10334"/>
                  </a:lnTo>
                  <a:cubicBezTo>
                    <a:pt x="0" y="11563"/>
                    <a:pt x="946" y="12445"/>
                    <a:pt x="2080" y="12445"/>
                  </a:cubicBezTo>
                  <a:lnTo>
                    <a:pt x="10334" y="12445"/>
                  </a:lnTo>
                  <a:cubicBezTo>
                    <a:pt x="11500" y="12445"/>
                    <a:pt x="12445" y="11500"/>
                    <a:pt x="12445" y="10366"/>
                  </a:cubicBezTo>
                  <a:cubicBezTo>
                    <a:pt x="12445" y="10145"/>
                    <a:pt x="12224" y="9925"/>
                    <a:pt x="12004" y="9925"/>
                  </a:cubicBezTo>
                  <a:lnTo>
                    <a:pt x="9074" y="9925"/>
                  </a:lnTo>
                  <a:lnTo>
                    <a:pt x="9074" y="1230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42"/>
            <p:cNvSpPr/>
            <p:nvPr/>
          </p:nvSpPr>
          <p:spPr>
            <a:xfrm>
              <a:off x="-60947675" y="2353025"/>
              <a:ext cx="145725" cy="20500"/>
            </a:xfrm>
            <a:custGeom>
              <a:rect b="b" l="l" r="r" t="t"/>
              <a:pathLst>
                <a:path extrusionOk="0" h="820" w="5829"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cubicBezTo>
                    <a:pt x="1" y="630"/>
                    <a:pt x="190" y="819"/>
                    <a:pt x="442" y="819"/>
                  </a:cubicBezTo>
                  <a:lnTo>
                    <a:pt x="5388" y="819"/>
                  </a:lnTo>
                  <a:cubicBezTo>
                    <a:pt x="5640" y="819"/>
                    <a:pt x="5829" y="630"/>
                    <a:pt x="5829" y="441"/>
                  </a:cubicBez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42"/>
            <p:cNvSpPr/>
            <p:nvPr/>
          </p:nvSpPr>
          <p:spPr>
            <a:xfrm>
              <a:off x="-60947675" y="2415250"/>
              <a:ext cx="145725" cy="20500"/>
            </a:xfrm>
            <a:custGeom>
              <a:rect b="b" l="l" r="r" t="t"/>
              <a:pathLst>
                <a:path extrusionOk="0" h="820" w="5829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cubicBezTo>
                    <a:pt x="1" y="630"/>
                    <a:pt x="190" y="819"/>
                    <a:pt x="442" y="819"/>
                  </a:cubicBezTo>
                  <a:lnTo>
                    <a:pt x="5388" y="819"/>
                  </a:lnTo>
                  <a:cubicBezTo>
                    <a:pt x="5640" y="819"/>
                    <a:pt x="5829" y="630"/>
                    <a:pt x="5829" y="378"/>
                  </a:cubicBezTo>
                  <a:cubicBezTo>
                    <a:pt x="5829" y="158"/>
                    <a:pt x="5640" y="0"/>
                    <a:pt x="53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42"/>
            <p:cNvSpPr/>
            <p:nvPr/>
          </p:nvSpPr>
          <p:spPr>
            <a:xfrm>
              <a:off x="-60947675" y="2475875"/>
              <a:ext cx="145725" cy="22100"/>
            </a:xfrm>
            <a:custGeom>
              <a:rect b="b" l="l" r="r" t="t"/>
              <a:pathLst>
                <a:path extrusionOk="0" h="884" w="5829">
                  <a:moveTo>
                    <a:pt x="442" y="1"/>
                  </a:moveTo>
                  <a:cubicBezTo>
                    <a:pt x="190" y="1"/>
                    <a:pt x="1" y="221"/>
                    <a:pt x="1" y="442"/>
                  </a:cubicBezTo>
                  <a:cubicBezTo>
                    <a:pt x="1" y="694"/>
                    <a:pt x="190" y="883"/>
                    <a:pt x="442" y="883"/>
                  </a:cubicBezTo>
                  <a:lnTo>
                    <a:pt x="5388" y="883"/>
                  </a:lnTo>
                  <a:cubicBezTo>
                    <a:pt x="5640" y="883"/>
                    <a:pt x="5829" y="694"/>
                    <a:pt x="5829" y="442"/>
                  </a:cubicBezTo>
                  <a:cubicBezTo>
                    <a:pt x="5829" y="221"/>
                    <a:pt x="5640" y="1"/>
                    <a:pt x="53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42"/>
            <p:cNvSpPr/>
            <p:nvPr/>
          </p:nvSpPr>
          <p:spPr>
            <a:xfrm>
              <a:off x="-60947675" y="2538100"/>
              <a:ext cx="145725" cy="22075"/>
            </a:xfrm>
            <a:custGeom>
              <a:rect b="b" l="l" r="r" t="t"/>
              <a:pathLst>
                <a:path extrusionOk="0" h="883" w="5829">
                  <a:moveTo>
                    <a:pt x="442" y="1"/>
                  </a:moveTo>
                  <a:cubicBezTo>
                    <a:pt x="190" y="1"/>
                    <a:pt x="1" y="190"/>
                    <a:pt x="1" y="442"/>
                  </a:cubicBezTo>
                  <a:cubicBezTo>
                    <a:pt x="1" y="662"/>
                    <a:pt x="190" y="883"/>
                    <a:pt x="442" y="883"/>
                  </a:cubicBezTo>
                  <a:lnTo>
                    <a:pt x="5388" y="883"/>
                  </a:lnTo>
                  <a:cubicBezTo>
                    <a:pt x="5640" y="883"/>
                    <a:pt x="5829" y="662"/>
                    <a:pt x="5829" y="442"/>
                  </a:cubicBez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42"/>
            <p:cNvSpPr/>
            <p:nvPr/>
          </p:nvSpPr>
          <p:spPr>
            <a:xfrm>
              <a:off x="-60740525" y="2312050"/>
              <a:ext cx="68550" cy="233950"/>
            </a:xfrm>
            <a:custGeom>
              <a:rect b="b" l="l" r="r" t="t"/>
              <a:pathLst>
                <a:path extrusionOk="0" h="9358" w="2742">
                  <a:moveTo>
                    <a:pt x="1796" y="789"/>
                  </a:moveTo>
                  <a:cubicBezTo>
                    <a:pt x="1891" y="789"/>
                    <a:pt x="1922" y="852"/>
                    <a:pt x="1922" y="946"/>
                  </a:cubicBezTo>
                  <a:lnTo>
                    <a:pt x="1922" y="1639"/>
                  </a:lnTo>
                  <a:lnTo>
                    <a:pt x="820" y="1639"/>
                  </a:lnTo>
                  <a:lnTo>
                    <a:pt x="820" y="946"/>
                  </a:lnTo>
                  <a:cubicBezTo>
                    <a:pt x="820" y="852"/>
                    <a:pt x="883" y="789"/>
                    <a:pt x="977" y="789"/>
                  </a:cubicBezTo>
                  <a:close/>
                  <a:moveTo>
                    <a:pt x="1922" y="2458"/>
                  </a:moveTo>
                  <a:lnTo>
                    <a:pt x="1922" y="6617"/>
                  </a:lnTo>
                  <a:lnTo>
                    <a:pt x="820" y="6617"/>
                  </a:lnTo>
                  <a:lnTo>
                    <a:pt x="820" y="2458"/>
                  </a:lnTo>
                  <a:close/>
                  <a:moveTo>
                    <a:pt x="1639" y="7436"/>
                  </a:moveTo>
                  <a:lnTo>
                    <a:pt x="1355" y="8035"/>
                  </a:lnTo>
                  <a:lnTo>
                    <a:pt x="1040" y="7436"/>
                  </a:lnTo>
                  <a:close/>
                  <a:moveTo>
                    <a:pt x="977" y="1"/>
                  </a:moveTo>
                  <a:cubicBezTo>
                    <a:pt x="410" y="1"/>
                    <a:pt x="1" y="410"/>
                    <a:pt x="1" y="946"/>
                  </a:cubicBezTo>
                  <a:lnTo>
                    <a:pt x="1" y="6995"/>
                  </a:lnTo>
                  <a:cubicBezTo>
                    <a:pt x="1" y="7090"/>
                    <a:pt x="1" y="7121"/>
                    <a:pt x="32" y="7184"/>
                  </a:cubicBezTo>
                  <a:lnTo>
                    <a:pt x="1009" y="9137"/>
                  </a:lnTo>
                  <a:cubicBezTo>
                    <a:pt x="1103" y="9295"/>
                    <a:pt x="1198" y="9358"/>
                    <a:pt x="1355" y="9358"/>
                  </a:cubicBezTo>
                  <a:cubicBezTo>
                    <a:pt x="1513" y="9358"/>
                    <a:pt x="1670" y="9295"/>
                    <a:pt x="1733" y="9137"/>
                  </a:cubicBezTo>
                  <a:lnTo>
                    <a:pt x="2678" y="7184"/>
                  </a:lnTo>
                  <a:cubicBezTo>
                    <a:pt x="2710" y="7153"/>
                    <a:pt x="2710" y="7090"/>
                    <a:pt x="2710" y="6995"/>
                  </a:cubicBezTo>
                  <a:lnTo>
                    <a:pt x="2710" y="946"/>
                  </a:lnTo>
                  <a:cubicBezTo>
                    <a:pt x="2741" y="410"/>
                    <a:pt x="2300" y="1"/>
                    <a:pt x="17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3" name="Google Shape;1023;p42"/>
          <p:cNvGrpSpPr/>
          <p:nvPr/>
        </p:nvGrpSpPr>
        <p:grpSpPr>
          <a:xfrm>
            <a:off x="8111428" y="4060803"/>
            <a:ext cx="351315" cy="349486"/>
            <a:chOff x="685475" y="2318350"/>
            <a:chExt cx="297750" cy="296200"/>
          </a:xfrm>
        </p:grpSpPr>
        <p:sp>
          <p:nvSpPr>
            <p:cNvPr id="1024" name="Google Shape;1024;p42"/>
            <p:cNvSpPr/>
            <p:nvPr/>
          </p:nvSpPr>
          <p:spPr>
            <a:xfrm>
              <a:off x="685475" y="2371925"/>
              <a:ext cx="142600" cy="241975"/>
            </a:xfrm>
            <a:custGeom>
              <a:rect b="b" l="l" r="r" t="t"/>
              <a:pathLst>
                <a:path extrusionOk="0" h="9679" w="5704">
                  <a:moveTo>
                    <a:pt x="2080" y="662"/>
                  </a:moveTo>
                  <a:cubicBezTo>
                    <a:pt x="2458" y="662"/>
                    <a:pt x="2773" y="977"/>
                    <a:pt x="2773" y="1387"/>
                  </a:cubicBezTo>
                  <a:cubicBezTo>
                    <a:pt x="2773" y="1765"/>
                    <a:pt x="2458" y="2080"/>
                    <a:pt x="2080" y="2080"/>
                  </a:cubicBezTo>
                  <a:cubicBezTo>
                    <a:pt x="1671" y="2080"/>
                    <a:pt x="1356" y="1765"/>
                    <a:pt x="1356" y="1387"/>
                  </a:cubicBezTo>
                  <a:cubicBezTo>
                    <a:pt x="1356" y="977"/>
                    <a:pt x="1734" y="662"/>
                    <a:pt x="2080" y="662"/>
                  </a:cubicBezTo>
                  <a:close/>
                  <a:moveTo>
                    <a:pt x="2962" y="6900"/>
                  </a:moveTo>
                  <a:lnTo>
                    <a:pt x="3120" y="7593"/>
                  </a:lnTo>
                  <a:lnTo>
                    <a:pt x="1135" y="7593"/>
                  </a:lnTo>
                  <a:lnTo>
                    <a:pt x="1293" y="6900"/>
                  </a:lnTo>
                  <a:close/>
                  <a:moveTo>
                    <a:pt x="1742" y="2767"/>
                  </a:moveTo>
                  <a:cubicBezTo>
                    <a:pt x="1866" y="2767"/>
                    <a:pt x="1991" y="2831"/>
                    <a:pt x="2049" y="2962"/>
                  </a:cubicBezTo>
                  <a:lnTo>
                    <a:pt x="2553" y="3938"/>
                  </a:lnTo>
                  <a:cubicBezTo>
                    <a:pt x="2584" y="4064"/>
                    <a:pt x="2742" y="4127"/>
                    <a:pt x="2868" y="4127"/>
                  </a:cubicBezTo>
                  <a:lnTo>
                    <a:pt x="3813" y="4127"/>
                  </a:lnTo>
                  <a:cubicBezTo>
                    <a:pt x="4002" y="4127"/>
                    <a:pt x="4159" y="4285"/>
                    <a:pt x="4159" y="4474"/>
                  </a:cubicBezTo>
                  <a:cubicBezTo>
                    <a:pt x="4159" y="4695"/>
                    <a:pt x="4002" y="4852"/>
                    <a:pt x="3813" y="4852"/>
                  </a:cubicBezTo>
                  <a:lnTo>
                    <a:pt x="2427" y="4852"/>
                  </a:lnTo>
                  <a:cubicBezTo>
                    <a:pt x="2301" y="4852"/>
                    <a:pt x="2175" y="4758"/>
                    <a:pt x="2112" y="4631"/>
                  </a:cubicBezTo>
                  <a:cubicBezTo>
                    <a:pt x="2042" y="4515"/>
                    <a:pt x="1919" y="4450"/>
                    <a:pt x="1784" y="4450"/>
                  </a:cubicBezTo>
                  <a:cubicBezTo>
                    <a:pt x="1737" y="4450"/>
                    <a:pt x="1688" y="4458"/>
                    <a:pt x="1639" y="4474"/>
                  </a:cubicBezTo>
                  <a:cubicBezTo>
                    <a:pt x="1482" y="4568"/>
                    <a:pt x="1387" y="4758"/>
                    <a:pt x="1482" y="4947"/>
                  </a:cubicBezTo>
                  <a:cubicBezTo>
                    <a:pt x="1671" y="5325"/>
                    <a:pt x="2017" y="5545"/>
                    <a:pt x="2427" y="5545"/>
                  </a:cubicBezTo>
                  <a:lnTo>
                    <a:pt x="3813" y="5545"/>
                  </a:lnTo>
                  <a:cubicBezTo>
                    <a:pt x="3970" y="5545"/>
                    <a:pt x="4128" y="5671"/>
                    <a:pt x="4159" y="5829"/>
                  </a:cubicBezTo>
                  <a:lnTo>
                    <a:pt x="4853" y="8570"/>
                  </a:lnTo>
                  <a:cubicBezTo>
                    <a:pt x="4916" y="8790"/>
                    <a:pt x="4790" y="8979"/>
                    <a:pt x="4632" y="9011"/>
                  </a:cubicBezTo>
                  <a:cubicBezTo>
                    <a:pt x="4608" y="9015"/>
                    <a:pt x="4584" y="9017"/>
                    <a:pt x="4560" y="9017"/>
                  </a:cubicBezTo>
                  <a:cubicBezTo>
                    <a:pt x="4403" y="9017"/>
                    <a:pt x="4273" y="8927"/>
                    <a:pt x="4191" y="8790"/>
                  </a:cubicBezTo>
                  <a:lnTo>
                    <a:pt x="3655" y="6522"/>
                  </a:lnTo>
                  <a:cubicBezTo>
                    <a:pt x="3592" y="6364"/>
                    <a:pt x="3498" y="6270"/>
                    <a:pt x="3277" y="6270"/>
                  </a:cubicBezTo>
                  <a:lnTo>
                    <a:pt x="1040" y="6270"/>
                  </a:lnTo>
                  <a:cubicBezTo>
                    <a:pt x="914" y="6270"/>
                    <a:pt x="851" y="6207"/>
                    <a:pt x="757" y="6144"/>
                  </a:cubicBezTo>
                  <a:cubicBezTo>
                    <a:pt x="694" y="5986"/>
                    <a:pt x="694" y="5892"/>
                    <a:pt x="694" y="5797"/>
                  </a:cubicBezTo>
                  <a:lnTo>
                    <a:pt x="1419" y="3025"/>
                  </a:lnTo>
                  <a:cubicBezTo>
                    <a:pt x="1453" y="2855"/>
                    <a:pt x="1597" y="2767"/>
                    <a:pt x="1742" y="2767"/>
                  </a:cubicBezTo>
                  <a:close/>
                  <a:moveTo>
                    <a:pt x="2143" y="0"/>
                  </a:moveTo>
                  <a:cubicBezTo>
                    <a:pt x="1419" y="0"/>
                    <a:pt x="788" y="630"/>
                    <a:pt x="788" y="1387"/>
                  </a:cubicBezTo>
                  <a:cubicBezTo>
                    <a:pt x="788" y="1733"/>
                    <a:pt x="946" y="2080"/>
                    <a:pt x="1135" y="2332"/>
                  </a:cubicBezTo>
                  <a:cubicBezTo>
                    <a:pt x="977" y="2426"/>
                    <a:pt x="851" y="2647"/>
                    <a:pt x="788" y="2867"/>
                  </a:cubicBezTo>
                  <a:lnTo>
                    <a:pt x="64" y="5640"/>
                  </a:lnTo>
                  <a:cubicBezTo>
                    <a:pt x="1" y="5955"/>
                    <a:pt x="64" y="6270"/>
                    <a:pt x="253" y="6522"/>
                  </a:cubicBezTo>
                  <a:cubicBezTo>
                    <a:pt x="347" y="6648"/>
                    <a:pt x="473" y="6774"/>
                    <a:pt x="631" y="6805"/>
                  </a:cubicBezTo>
                  <a:lnTo>
                    <a:pt x="32" y="9263"/>
                  </a:lnTo>
                  <a:cubicBezTo>
                    <a:pt x="1" y="9452"/>
                    <a:pt x="95" y="9609"/>
                    <a:pt x="253" y="9672"/>
                  </a:cubicBezTo>
                  <a:cubicBezTo>
                    <a:pt x="281" y="9676"/>
                    <a:pt x="309" y="9678"/>
                    <a:pt x="335" y="9678"/>
                  </a:cubicBezTo>
                  <a:cubicBezTo>
                    <a:pt x="513" y="9678"/>
                    <a:pt x="639" y="9589"/>
                    <a:pt x="694" y="9452"/>
                  </a:cubicBezTo>
                  <a:lnTo>
                    <a:pt x="977" y="8318"/>
                  </a:lnTo>
                  <a:lnTo>
                    <a:pt x="3372" y="8318"/>
                  </a:lnTo>
                  <a:lnTo>
                    <a:pt x="3529" y="8885"/>
                  </a:lnTo>
                  <a:cubicBezTo>
                    <a:pt x="3661" y="9359"/>
                    <a:pt x="4079" y="9679"/>
                    <a:pt x="4526" y="9679"/>
                  </a:cubicBezTo>
                  <a:cubicBezTo>
                    <a:pt x="4613" y="9679"/>
                    <a:pt x="4702" y="9667"/>
                    <a:pt x="4790" y="9641"/>
                  </a:cubicBezTo>
                  <a:cubicBezTo>
                    <a:pt x="5357" y="9483"/>
                    <a:pt x="5703" y="8916"/>
                    <a:pt x="5546" y="8381"/>
                  </a:cubicBezTo>
                  <a:lnTo>
                    <a:pt x="4821" y="5640"/>
                  </a:lnTo>
                  <a:cubicBezTo>
                    <a:pt x="4790" y="5482"/>
                    <a:pt x="4727" y="5325"/>
                    <a:pt x="4601" y="5199"/>
                  </a:cubicBezTo>
                  <a:cubicBezTo>
                    <a:pt x="4758" y="5010"/>
                    <a:pt x="4884" y="4758"/>
                    <a:pt x="4884" y="4474"/>
                  </a:cubicBezTo>
                  <a:cubicBezTo>
                    <a:pt x="4884" y="3907"/>
                    <a:pt x="4412" y="3466"/>
                    <a:pt x="3844" y="3466"/>
                  </a:cubicBezTo>
                  <a:lnTo>
                    <a:pt x="3088" y="3466"/>
                  </a:lnTo>
                  <a:lnTo>
                    <a:pt x="2710" y="2647"/>
                  </a:lnTo>
                  <a:cubicBezTo>
                    <a:pt x="3183" y="2395"/>
                    <a:pt x="3529" y="1922"/>
                    <a:pt x="3529" y="1387"/>
                  </a:cubicBezTo>
                  <a:cubicBezTo>
                    <a:pt x="3529" y="630"/>
                    <a:pt x="2899" y="0"/>
                    <a:pt x="21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42"/>
            <p:cNvSpPr/>
            <p:nvPr/>
          </p:nvSpPr>
          <p:spPr>
            <a:xfrm>
              <a:off x="839850" y="2371925"/>
              <a:ext cx="143375" cy="242625"/>
            </a:xfrm>
            <a:custGeom>
              <a:rect b="b" l="l" r="r" t="t"/>
              <a:pathLst>
                <a:path extrusionOk="0" h="9705" w="5735">
                  <a:moveTo>
                    <a:pt x="3624" y="662"/>
                  </a:moveTo>
                  <a:cubicBezTo>
                    <a:pt x="4002" y="662"/>
                    <a:pt x="4317" y="977"/>
                    <a:pt x="4317" y="1355"/>
                  </a:cubicBezTo>
                  <a:cubicBezTo>
                    <a:pt x="4317" y="1765"/>
                    <a:pt x="4002" y="2080"/>
                    <a:pt x="3624" y="2080"/>
                  </a:cubicBezTo>
                  <a:cubicBezTo>
                    <a:pt x="3214" y="2080"/>
                    <a:pt x="2899" y="1765"/>
                    <a:pt x="2899" y="1355"/>
                  </a:cubicBezTo>
                  <a:cubicBezTo>
                    <a:pt x="2899" y="977"/>
                    <a:pt x="3214" y="662"/>
                    <a:pt x="3624" y="662"/>
                  </a:cubicBezTo>
                  <a:close/>
                  <a:moveTo>
                    <a:pt x="4317" y="6900"/>
                  </a:moveTo>
                  <a:lnTo>
                    <a:pt x="4474" y="7593"/>
                  </a:lnTo>
                  <a:lnTo>
                    <a:pt x="2490" y="7593"/>
                  </a:lnTo>
                  <a:lnTo>
                    <a:pt x="2647" y="6900"/>
                  </a:lnTo>
                  <a:close/>
                  <a:moveTo>
                    <a:pt x="3962" y="2731"/>
                  </a:moveTo>
                  <a:cubicBezTo>
                    <a:pt x="4108" y="2731"/>
                    <a:pt x="4250" y="2818"/>
                    <a:pt x="4285" y="2993"/>
                  </a:cubicBezTo>
                  <a:lnTo>
                    <a:pt x="4979" y="5734"/>
                  </a:lnTo>
                  <a:cubicBezTo>
                    <a:pt x="5010" y="6018"/>
                    <a:pt x="4853" y="6207"/>
                    <a:pt x="4632" y="6207"/>
                  </a:cubicBezTo>
                  <a:lnTo>
                    <a:pt x="2395" y="6207"/>
                  </a:lnTo>
                  <a:cubicBezTo>
                    <a:pt x="2238" y="6207"/>
                    <a:pt x="2080" y="6333"/>
                    <a:pt x="2049" y="6490"/>
                  </a:cubicBezTo>
                  <a:lnTo>
                    <a:pt x="1482" y="8727"/>
                  </a:lnTo>
                  <a:cubicBezTo>
                    <a:pt x="1456" y="8883"/>
                    <a:pt x="1323" y="8996"/>
                    <a:pt x="1154" y="8996"/>
                  </a:cubicBezTo>
                  <a:cubicBezTo>
                    <a:pt x="1118" y="8996"/>
                    <a:pt x="1080" y="8990"/>
                    <a:pt x="1040" y="8979"/>
                  </a:cubicBezTo>
                  <a:cubicBezTo>
                    <a:pt x="851" y="8916"/>
                    <a:pt x="725" y="8727"/>
                    <a:pt x="820" y="8538"/>
                  </a:cubicBezTo>
                  <a:lnTo>
                    <a:pt x="1513" y="5766"/>
                  </a:lnTo>
                  <a:cubicBezTo>
                    <a:pt x="1576" y="5608"/>
                    <a:pt x="1671" y="5514"/>
                    <a:pt x="1891" y="5514"/>
                  </a:cubicBezTo>
                  <a:lnTo>
                    <a:pt x="3246" y="5514"/>
                  </a:lnTo>
                  <a:cubicBezTo>
                    <a:pt x="3655" y="5514"/>
                    <a:pt x="4002" y="5262"/>
                    <a:pt x="4222" y="4915"/>
                  </a:cubicBezTo>
                  <a:cubicBezTo>
                    <a:pt x="4285" y="4758"/>
                    <a:pt x="4222" y="4537"/>
                    <a:pt x="4033" y="4442"/>
                  </a:cubicBezTo>
                  <a:cubicBezTo>
                    <a:pt x="3993" y="4426"/>
                    <a:pt x="3948" y="4418"/>
                    <a:pt x="3902" y="4418"/>
                  </a:cubicBezTo>
                  <a:cubicBezTo>
                    <a:pt x="3770" y="4418"/>
                    <a:pt x="3631" y="4483"/>
                    <a:pt x="3561" y="4600"/>
                  </a:cubicBezTo>
                  <a:cubicBezTo>
                    <a:pt x="3529" y="4726"/>
                    <a:pt x="3372" y="4789"/>
                    <a:pt x="3246" y="4789"/>
                  </a:cubicBezTo>
                  <a:lnTo>
                    <a:pt x="1891" y="4789"/>
                  </a:lnTo>
                  <a:cubicBezTo>
                    <a:pt x="1671" y="4789"/>
                    <a:pt x="1513" y="4631"/>
                    <a:pt x="1513" y="4442"/>
                  </a:cubicBezTo>
                  <a:cubicBezTo>
                    <a:pt x="1513" y="4253"/>
                    <a:pt x="1671" y="4096"/>
                    <a:pt x="1891" y="4096"/>
                  </a:cubicBezTo>
                  <a:lnTo>
                    <a:pt x="2836" y="4096"/>
                  </a:lnTo>
                  <a:cubicBezTo>
                    <a:pt x="2931" y="4096"/>
                    <a:pt x="3057" y="4001"/>
                    <a:pt x="3151" y="3907"/>
                  </a:cubicBezTo>
                  <a:cubicBezTo>
                    <a:pt x="3151" y="3844"/>
                    <a:pt x="3655" y="2899"/>
                    <a:pt x="3655" y="2899"/>
                  </a:cubicBezTo>
                  <a:cubicBezTo>
                    <a:pt x="3725" y="2787"/>
                    <a:pt x="3845" y="2731"/>
                    <a:pt x="3962" y="2731"/>
                  </a:cubicBezTo>
                  <a:close/>
                  <a:moveTo>
                    <a:pt x="3529" y="0"/>
                  </a:moveTo>
                  <a:cubicBezTo>
                    <a:pt x="2805" y="0"/>
                    <a:pt x="2175" y="630"/>
                    <a:pt x="2175" y="1355"/>
                  </a:cubicBezTo>
                  <a:cubicBezTo>
                    <a:pt x="2175" y="1922"/>
                    <a:pt x="2490" y="2395"/>
                    <a:pt x="2994" y="2615"/>
                  </a:cubicBezTo>
                  <a:lnTo>
                    <a:pt x="2584" y="3466"/>
                  </a:lnTo>
                  <a:lnTo>
                    <a:pt x="1860" y="3466"/>
                  </a:lnTo>
                  <a:cubicBezTo>
                    <a:pt x="1261" y="3466"/>
                    <a:pt x="820" y="3938"/>
                    <a:pt x="820" y="4474"/>
                  </a:cubicBezTo>
                  <a:cubicBezTo>
                    <a:pt x="820" y="4758"/>
                    <a:pt x="946" y="4978"/>
                    <a:pt x="1103" y="5199"/>
                  </a:cubicBezTo>
                  <a:cubicBezTo>
                    <a:pt x="977" y="5325"/>
                    <a:pt x="914" y="5451"/>
                    <a:pt x="851" y="5608"/>
                  </a:cubicBezTo>
                  <a:lnTo>
                    <a:pt x="158" y="8381"/>
                  </a:lnTo>
                  <a:cubicBezTo>
                    <a:pt x="1" y="8916"/>
                    <a:pt x="347" y="9483"/>
                    <a:pt x="914" y="9641"/>
                  </a:cubicBezTo>
                  <a:cubicBezTo>
                    <a:pt x="1002" y="9667"/>
                    <a:pt x="1091" y="9679"/>
                    <a:pt x="1178" y="9679"/>
                  </a:cubicBezTo>
                  <a:cubicBezTo>
                    <a:pt x="1624" y="9679"/>
                    <a:pt x="2038" y="9359"/>
                    <a:pt x="2143" y="8885"/>
                  </a:cubicBezTo>
                  <a:lnTo>
                    <a:pt x="2332" y="8286"/>
                  </a:lnTo>
                  <a:lnTo>
                    <a:pt x="4695" y="8286"/>
                  </a:lnTo>
                  <a:lnTo>
                    <a:pt x="4947" y="9452"/>
                  </a:lnTo>
                  <a:cubicBezTo>
                    <a:pt x="4995" y="9597"/>
                    <a:pt x="5118" y="9704"/>
                    <a:pt x="5257" y="9704"/>
                  </a:cubicBezTo>
                  <a:cubicBezTo>
                    <a:pt x="5300" y="9704"/>
                    <a:pt x="5344" y="9694"/>
                    <a:pt x="5388" y="9672"/>
                  </a:cubicBezTo>
                  <a:cubicBezTo>
                    <a:pt x="5577" y="9641"/>
                    <a:pt x="5703" y="9452"/>
                    <a:pt x="5609" y="9231"/>
                  </a:cubicBezTo>
                  <a:lnTo>
                    <a:pt x="5042" y="6805"/>
                  </a:lnTo>
                  <a:cubicBezTo>
                    <a:pt x="5514" y="6616"/>
                    <a:pt x="5735" y="6144"/>
                    <a:pt x="5640" y="5640"/>
                  </a:cubicBezTo>
                  <a:lnTo>
                    <a:pt x="4916" y="2867"/>
                  </a:lnTo>
                  <a:cubicBezTo>
                    <a:pt x="4884" y="2647"/>
                    <a:pt x="4758" y="2489"/>
                    <a:pt x="4569" y="2332"/>
                  </a:cubicBezTo>
                  <a:cubicBezTo>
                    <a:pt x="4790" y="2080"/>
                    <a:pt x="4916" y="1733"/>
                    <a:pt x="4916" y="1355"/>
                  </a:cubicBezTo>
                  <a:cubicBezTo>
                    <a:pt x="4916" y="630"/>
                    <a:pt x="4285" y="0"/>
                    <a:pt x="35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42"/>
            <p:cNvSpPr/>
            <p:nvPr/>
          </p:nvSpPr>
          <p:spPr>
            <a:xfrm>
              <a:off x="772900" y="2318350"/>
              <a:ext cx="122125" cy="105075"/>
            </a:xfrm>
            <a:custGeom>
              <a:rect b="b" l="l" r="r" t="t"/>
              <a:pathLst>
                <a:path extrusionOk="0" h="4203" w="4885">
                  <a:moveTo>
                    <a:pt x="3844" y="631"/>
                  </a:moveTo>
                  <a:cubicBezTo>
                    <a:pt x="4034" y="631"/>
                    <a:pt x="4223" y="789"/>
                    <a:pt x="4223" y="978"/>
                  </a:cubicBezTo>
                  <a:lnTo>
                    <a:pt x="4223" y="1734"/>
                  </a:lnTo>
                  <a:cubicBezTo>
                    <a:pt x="4223" y="1923"/>
                    <a:pt x="4034" y="2112"/>
                    <a:pt x="3844" y="2112"/>
                  </a:cubicBezTo>
                  <a:cubicBezTo>
                    <a:pt x="3655" y="2143"/>
                    <a:pt x="3498" y="2301"/>
                    <a:pt x="3498" y="2458"/>
                  </a:cubicBezTo>
                  <a:lnTo>
                    <a:pt x="3498" y="2994"/>
                  </a:lnTo>
                  <a:lnTo>
                    <a:pt x="2679" y="2206"/>
                  </a:lnTo>
                  <a:cubicBezTo>
                    <a:pt x="2584" y="2143"/>
                    <a:pt x="2521" y="2112"/>
                    <a:pt x="2427" y="2112"/>
                  </a:cubicBezTo>
                  <a:lnTo>
                    <a:pt x="1009" y="2112"/>
                  </a:lnTo>
                  <a:cubicBezTo>
                    <a:pt x="820" y="2112"/>
                    <a:pt x="662" y="1923"/>
                    <a:pt x="662" y="1734"/>
                  </a:cubicBezTo>
                  <a:lnTo>
                    <a:pt x="662" y="978"/>
                  </a:lnTo>
                  <a:cubicBezTo>
                    <a:pt x="662" y="789"/>
                    <a:pt x="820" y="631"/>
                    <a:pt x="1009" y="631"/>
                  </a:cubicBezTo>
                  <a:close/>
                  <a:moveTo>
                    <a:pt x="1009" y="1"/>
                  </a:moveTo>
                  <a:cubicBezTo>
                    <a:pt x="442" y="1"/>
                    <a:pt x="1" y="474"/>
                    <a:pt x="1" y="1041"/>
                  </a:cubicBezTo>
                  <a:lnTo>
                    <a:pt x="1" y="1765"/>
                  </a:lnTo>
                  <a:cubicBezTo>
                    <a:pt x="1" y="2364"/>
                    <a:pt x="473" y="2805"/>
                    <a:pt x="1009" y="2805"/>
                  </a:cubicBezTo>
                  <a:lnTo>
                    <a:pt x="2269" y="2805"/>
                  </a:lnTo>
                  <a:lnTo>
                    <a:pt x="3592" y="4097"/>
                  </a:lnTo>
                  <a:cubicBezTo>
                    <a:pt x="3663" y="4167"/>
                    <a:pt x="3770" y="4203"/>
                    <a:pt x="3872" y="4203"/>
                  </a:cubicBezTo>
                  <a:cubicBezTo>
                    <a:pt x="3906" y="4203"/>
                    <a:pt x="3939" y="4199"/>
                    <a:pt x="3970" y="4191"/>
                  </a:cubicBezTo>
                  <a:cubicBezTo>
                    <a:pt x="4097" y="4160"/>
                    <a:pt x="4160" y="4002"/>
                    <a:pt x="4160" y="3876"/>
                  </a:cubicBezTo>
                  <a:lnTo>
                    <a:pt x="4160" y="2773"/>
                  </a:lnTo>
                  <a:cubicBezTo>
                    <a:pt x="4569" y="2616"/>
                    <a:pt x="4884" y="2238"/>
                    <a:pt x="4884" y="1765"/>
                  </a:cubicBezTo>
                  <a:lnTo>
                    <a:pt x="4884" y="1041"/>
                  </a:lnTo>
                  <a:cubicBezTo>
                    <a:pt x="4884" y="442"/>
                    <a:pt x="4412" y="1"/>
                    <a:pt x="38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27" name="Google Shape;1027;p42"/>
          <p:cNvSpPr/>
          <p:nvPr/>
        </p:nvSpPr>
        <p:spPr>
          <a:xfrm>
            <a:off x="1563725" y="2201525"/>
            <a:ext cx="3601121" cy="481512"/>
          </a:xfrm>
          <a:custGeom>
            <a:rect b="b" l="l" r="r" t="t"/>
            <a:pathLst>
              <a:path extrusionOk="0" h="21219" w="27490">
                <a:moveTo>
                  <a:pt x="0" y="0"/>
                </a:moveTo>
                <a:lnTo>
                  <a:pt x="0" y="21219"/>
                </a:lnTo>
                <a:lnTo>
                  <a:pt x="27489" y="21219"/>
                </a:lnTo>
                <a:lnTo>
                  <a:pt x="2748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8575" rotWithShape="0" algn="bl" dir="2700000" dist="19050">
              <a:srgbClr val="434343">
                <a:alpha val="19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28" name="Google Shape;1028;p42"/>
          <p:cNvSpPr/>
          <p:nvPr/>
        </p:nvSpPr>
        <p:spPr>
          <a:xfrm>
            <a:off x="2340625" y="1307200"/>
            <a:ext cx="3700154" cy="481512"/>
          </a:xfrm>
          <a:custGeom>
            <a:rect b="b" l="l" r="r" t="t"/>
            <a:pathLst>
              <a:path extrusionOk="0" h="21219" w="27490">
                <a:moveTo>
                  <a:pt x="0" y="0"/>
                </a:moveTo>
                <a:lnTo>
                  <a:pt x="0" y="21219"/>
                </a:lnTo>
                <a:lnTo>
                  <a:pt x="27489" y="21219"/>
                </a:lnTo>
                <a:lnTo>
                  <a:pt x="2748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28575" rotWithShape="0" algn="bl" dir="2700000" dist="19050">
              <a:srgbClr val="434343">
                <a:alpha val="19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29" name="Google Shape;1029;p42"/>
          <p:cNvSpPr txBox="1"/>
          <p:nvPr/>
        </p:nvSpPr>
        <p:spPr>
          <a:xfrm>
            <a:off x="2349100" y="1373175"/>
            <a:ext cx="1688100" cy="34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Mercury</a:t>
            </a:r>
            <a:endParaRPr sz="18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030" name="Google Shape;1030;p42"/>
          <p:cNvSpPr txBox="1"/>
          <p:nvPr/>
        </p:nvSpPr>
        <p:spPr>
          <a:xfrm>
            <a:off x="1618025" y="2267500"/>
            <a:ext cx="1688100" cy="34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Mars</a:t>
            </a:r>
            <a:endParaRPr sz="18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031" name="Google Shape;1031;p42"/>
          <p:cNvSpPr/>
          <p:nvPr/>
        </p:nvSpPr>
        <p:spPr>
          <a:xfrm>
            <a:off x="2323200" y="3990175"/>
            <a:ext cx="3726132" cy="481512"/>
          </a:xfrm>
          <a:custGeom>
            <a:rect b="b" l="l" r="r" t="t"/>
            <a:pathLst>
              <a:path extrusionOk="0" h="21219" w="27490">
                <a:moveTo>
                  <a:pt x="0" y="0"/>
                </a:moveTo>
                <a:lnTo>
                  <a:pt x="0" y="21219"/>
                </a:lnTo>
                <a:lnTo>
                  <a:pt x="27489" y="21219"/>
                </a:lnTo>
                <a:lnTo>
                  <a:pt x="2748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28575" rotWithShape="0" algn="bl" dir="2700000" dist="19050">
              <a:srgbClr val="434343">
                <a:alpha val="19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32" name="Google Shape;1032;p42"/>
          <p:cNvSpPr txBox="1"/>
          <p:nvPr/>
        </p:nvSpPr>
        <p:spPr>
          <a:xfrm>
            <a:off x="2393250" y="4056150"/>
            <a:ext cx="1688100" cy="34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Venus</a:t>
            </a:r>
            <a:endParaRPr sz="18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033" name="Google Shape;1033;p42"/>
          <p:cNvSpPr/>
          <p:nvPr/>
        </p:nvSpPr>
        <p:spPr>
          <a:xfrm>
            <a:off x="3260975" y="3095850"/>
            <a:ext cx="2779789" cy="481512"/>
          </a:xfrm>
          <a:custGeom>
            <a:rect b="b" l="l" r="r" t="t"/>
            <a:pathLst>
              <a:path extrusionOk="0" h="21219" w="27490">
                <a:moveTo>
                  <a:pt x="0" y="0"/>
                </a:moveTo>
                <a:lnTo>
                  <a:pt x="0" y="21219"/>
                </a:lnTo>
                <a:lnTo>
                  <a:pt x="27489" y="21219"/>
                </a:lnTo>
                <a:lnTo>
                  <a:pt x="27489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28575" rotWithShape="0" algn="bl" dir="2700000" dist="19050">
              <a:srgbClr val="434343">
                <a:alpha val="19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34" name="Google Shape;1034;p42"/>
          <p:cNvSpPr txBox="1"/>
          <p:nvPr/>
        </p:nvSpPr>
        <p:spPr>
          <a:xfrm>
            <a:off x="3269450" y="3161813"/>
            <a:ext cx="1688100" cy="34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Saturn</a:t>
            </a:r>
            <a:endParaRPr sz="18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8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p43"/>
          <p:cNvSpPr txBox="1"/>
          <p:nvPr>
            <p:ph type="title"/>
          </p:nvPr>
        </p:nvSpPr>
        <p:spPr>
          <a:xfrm>
            <a:off x="457200" y="411475"/>
            <a:ext cx="8229600" cy="48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December 2020 Monthly Planner</a:t>
            </a:r>
            <a:endParaRPr/>
          </a:p>
        </p:txBody>
      </p:sp>
      <p:sp>
        <p:nvSpPr>
          <p:cNvPr id="1040" name="Google Shape;1040;p43"/>
          <p:cNvSpPr/>
          <p:nvPr/>
        </p:nvSpPr>
        <p:spPr>
          <a:xfrm>
            <a:off x="457200" y="1390011"/>
            <a:ext cx="1741162" cy="2220921"/>
          </a:xfrm>
          <a:custGeom>
            <a:rect b="b" l="l" r="r" t="t"/>
            <a:pathLst>
              <a:path extrusionOk="0" h="67536" w="52947">
                <a:moveTo>
                  <a:pt x="2346" y="1"/>
                </a:moveTo>
                <a:lnTo>
                  <a:pt x="1836" y="205"/>
                </a:lnTo>
                <a:lnTo>
                  <a:pt x="1326" y="511"/>
                </a:lnTo>
                <a:lnTo>
                  <a:pt x="918" y="817"/>
                </a:lnTo>
                <a:lnTo>
                  <a:pt x="510" y="1225"/>
                </a:lnTo>
                <a:lnTo>
                  <a:pt x="204" y="1735"/>
                </a:lnTo>
                <a:lnTo>
                  <a:pt x="102" y="2347"/>
                </a:lnTo>
                <a:lnTo>
                  <a:pt x="0" y="2959"/>
                </a:lnTo>
                <a:lnTo>
                  <a:pt x="0" y="64577"/>
                </a:lnTo>
                <a:lnTo>
                  <a:pt x="0" y="64883"/>
                </a:lnTo>
                <a:lnTo>
                  <a:pt x="204" y="65700"/>
                </a:lnTo>
                <a:lnTo>
                  <a:pt x="408" y="66108"/>
                </a:lnTo>
                <a:lnTo>
                  <a:pt x="714" y="66516"/>
                </a:lnTo>
                <a:lnTo>
                  <a:pt x="918" y="66822"/>
                </a:lnTo>
                <a:lnTo>
                  <a:pt x="1326" y="67026"/>
                </a:lnTo>
                <a:lnTo>
                  <a:pt x="1632" y="67230"/>
                </a:lnTo>
                <a:lnTo>
                  <a:pt x="2040" y="67434"/>
                </a:lnTo>
                <a:lnTo>
                  <a:pt x="2550" y="67536"/>
                </a:lnTo>
                <a:lnTo>
                  <a:pt x="50498" y="67536"/>
                </a:lnTo>
                <a:lnTo>
                  <a:pt x="51111" y="67332"/>
                </a:lnTo>
                <a:lnTo>
                  <a:pt x="51621" y="67026"/>
                </a:lnTo>
                <a:lnTo>
                  <a:pt x="52029" y="66720"/>
                </a:lnTo>
                <a:lnTo>
                  <a:pt x="52437" y="66210"/>
                </a:lnTo>
                <a:lnTo>
                  <a:pt x="52641" y="65700"/>
                </a:lnTo>
                <a:lnTo>
                  <a:pt x="52845" y="65189"/>
                </a:lnTo>
                <a:lnTo>
                  <a:pt x="52947" y="64577"/>
                </a:lnTo>
                <a:lnTo>
                  <a:pt x="52947" y="2959"/>
                </a:lnTo>
                <a:lnTo>
                  <a:pt x="52845" y="2347"/>
                </a:lnTo>
                <a:lnTo>
                  <a:pt x="52641" y="1735"/>
                </a:lnTo>
                <a:lnTo>
                  <a:pt x="52437" y="1225"/>
                </a:lnTo>
                <a:lnTo>
                  <a:pt x="52029" y="817"/>
                </a:lnTo>
                <a:lnTo>
                  <a:pt x="51621" y="511"/>
                </a:lnTo>
                <a:lnTo>
                  <a:pt x="51111" y="205"/>
                </a:lnTo>
                <a:lnTo>
                  <a:pt x="5049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1" name="Google Shape;1041;p43"/>
          <p:cNvSpPr/>
          <p:nvPr/>
        </p:nvSpPr>
        <p:spPr>
          <a:xfrm>
            <a:off x="527641" y="3248646"/>
            <a:ext cx="1603637" cy="20159"/>
          </a:xfrm>
          <a:custGeom>
            <a:rect b="b" l="l" r="r" t="t"/>
            <a:pathLst>
              <a:path extrusionOk="0" h="613" w="48765">
                <a:moveTo>
                  <a:pt x="0" y="0"/>
                </a:moveTo>
                <a:lnTo>
                  <a:pt x="0" y="612"/>
                </a:lnTo>
                <a:lnTo>
                  <a:pt x="48765" y="612"/>
                </a:lnTo>
                <a:lnTo>
                  <a:pt x="48765" y="0"/>
                </a:lnTo>
                <a:close/>
              </a:path>
            </a:pathLst>
          </a:custGeom>
          <a:solidFill>
            <a:srgbClr val="B6B7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2" name="Google Shape;1042;p43"/>
          <p:cNvSpPr/>
          <p:nvPr/>
        </p:nvSpPr>
        <p:spPr>
          <a:xfrm>
            <a:off x="527641" y="3268772"/>
            <a:ext cx="1603637" cy="20159"/>
          </a:xfrm>
          <a:custGeom>
            <a:rect b="b" l="l" r="r" t="t"/>
            <a:pathLst>
              <a:path extrusionOk="0" h="613" w="48765">
                <a:moveTo>
                  <a:pt x="0" y="0"/>
                </a:moveTo>
                <a:lnTo>
                  <a:pt x="0" y="612"/>
                </a:lnTo>
                <a:lnTo>
                  <a:pt x="48765" y="612"/>
                </a:lnTo>
                <a:lnTo>
                  <a:pt x="4876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3" name="Google Shape;1043;p43"/>
          <p:cNvSpPr/>
          <p:nvPr/>
        </p:nvSpPr>
        <p:spPr>
          <a:xfrm>
            <a:off x="457200" y="3470065"/>
            <a:ext cx="1741162" cy="140912"/>
          </a:xfrm>
          <a:custGeom>
            <a:rect b="b" l="l" r="r" t="t"/>
            <a:pathLst>
              <a:path extrusionOk="0" h="4285" w="52947">
                <a:moveTo>
                  <a:pt x="52947" y="0"/>
                </a:moveTo>
                <a:lnTo>
                  <a:pt x="52845" y="612"/>
                </a:lnTo>
                <a:lnTo>
                  <a:pt x="52641" y="1122"/>
                </a:lnTo>
                <a:lnTo>
                  <a:pt x="52437" y="1632"/>
                </a:lnTo>
                <a:lnTo>
                  <a:pt x="52029" y="2040"/>
                </a:lnTo>
                <a:lnTo>
                  <a:pt x="51621" y="2449"/>
                </a:lnTo>
                <a:lnTo>
                  <a:pt x="51111" y="2755"/>
                </a:lnTo>
                <a:lnTo>
                  <a:pt x="50498" y="2857"/>
                </a:lnTo>
                <a:lnTo>
                  <a:pt x="49886" y="2959"/>
                </a:lnTo>
                <a:lnTo>
                  <a:pt x="2550" y="2959"/>
                </a:lnTo>
                <a:lnTo>
                  <a:pt x="2040" y="2857"/>
                </a:lnTo>
                <a:lnTo>
                  <a:pt x="1632" y="2653"/>
                </a:lnTo>
                <a:lnTo>
                  <a:pt x="1326" y="2449"/>
                </a:lnTo>
                <a:lnTo>
                  <a:pt x="918" y="2142"/>
                </a:lnTo>
                <a:lnTo>
                  <a:pt x="714" y="1836"/>
                </a:lnTo>
                <a:lnTo>
                  <a:pt x="408" y="1530"/>
                </a:lnTo>
                <a:lnTo>
                  <a:pt x="204" y="1122"/>
                </a:lnTo>
                <a:lnTo>
                  <a:pt x="0" y="306"/>
                </a:lnTo>
                <a:lnTo>
                  <a:pt x="0" y="1326"/>
                </a:lnTo>
                <a:lnTo>
                  <a:pt x="0" y="1632"/>
                </a:lnTo>
                <a:lnTo>
                  <a:pt x="204" y="2449"/>
                </a:lnTo>
                <a:lnTo>
                  <a:pt x="408" y="2857"/>
                </a:lnTo>
                <a:lnTo>
                  <a:pt x="714" y="3265"/>
                </a:lnTo>
                <a:lnTo>
                  <a:pt x="918" y="3571"/>
                </a:lnTo>
                <a:lnTo>
                  <a:pt x="1326" y="3775"/>
                </a:lnTo>
                <a:lnTo>
                  <a:pt x="1632" y="3979"/>
                </a:lnTo>
                <a:lnTo>
                  <a:pt x="2040" y="4183"/>
                </a:lnTo>
                <a:lnTo>
                  <a:pt x="2550" y="4285"/>
                </a:lnTo>
                <a:lnTo>
                  <a:pt x="50498" y="4285"/>
                </a:lnTo>
                <a:lnTo>
                  <a:pt x="51111" y="4081"/>
                </a:lnTo>
                <a:lnTo>
                  <a:pt x="51621" y="3775"/>
                </a:lnTo>
                <a:lnTo>
                  <a:pt x="52029" y="3469"/>
                </a:lnTo>
                <a:lnTo>
                  <a:pt x="52437" y="2959"/>
                </a:lnTo>
                <a:lnTo>
                  <a:pt x="52641" y="2449"/>
                </a:lnTo>
                <a:lnTo>
                  <a:pt x="52845" y="1938"/>
                </a:lnTo>
                <a:lnTo>
                  <a:pt x="52947" y="1326"/>
                </a:lnTo>
                <a:lnTo>
                  <a:pt x="52947" y="0"/>
                </a:lnTo>
                <a:close/>
              </a:path>
            </a:pathLst>
          </a:custGeom>
          <a:solidFill>
            <a:srgbClr val="B6B7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4" name="Google Shape;1044;p43"/>
          <p:cNvSpPr/>
          <p:nvPr/>
        </p:nvSpPr>
        <p:spPr>
          <a:xfrm>
            <a:off x="457200" y="1051189"/>
            <a:ext cx="1201059" cy="875629"/>
          </a:xfrm>
          <a:custGeom>
            <a:rect b="b" l="l" r="r" t="t"/>
            <a:pathLst>
              <a:path extrusionOk="0" h="26627" w="36523">
                <a:moveTo>
                  <a:pt x="8773" y="0"/>
                </a:moveTo>
                <a:lnTo>
                  <a:pt x="7855" y="102"/>
                </a:lnTo>
                <a:lnTo>
                  <a:pt x="6937" y="408"/>
                </a:lnTo>
                <a:lnTo>
                  <a:pt x="6121" y="612"/>
                </a:lnTo>
                <a:lnTo>
                  <a:pt x="5305" y="1020"/>
                </a:lnTo>
                <a:lnTo>
                  <a:pt x="4489" y="1428"/>
                </a:lnTo>
                <a:lnTo>
                  <a:pt x="3775" y="1938"/>
                </a:lnTo>
                <a:lnTo>
                  <a:pt x="3163" y="2550"/>
                </a:lnTo>
                <a:lnTo>
                  <a:pt x="2550" y="3163"/>
                </a:lnTo>
                <a:lnTo>
                  <a:pt x="1938" y="3877"/>
                </a:lnTo>
                <a:lnTo>
                  <a:pt x="1428" y="4591"/>
                </a:lnTo>
                <a:lnTo>
                  <a:pt x="1020" y="5407"/>
                </a:lnTo>
                <a:lnTo>
                  <a:pt x="612" y="6223"/>
                </a:lnTo>
                <a:lnTo>
                  <a:pt x="408" y="7039"/>
                </a:lnTo>
                <a:lnTo>
                  <a:pt x="204" y="7957"/>
                </a:lnTo>
                <a:lnTo>
                  <a:pt x="0" y="8875"/>
                </a:lnTo>
                <a:lnTo>
                  <a:pt x="0" y="9692"/>
                </a:lnTo>
                <a:lnTo>
                  <a:pt x="0" y="26320"/>
                </a:lnTo>
                <a:lnTo>
                  <a:pt x="0" y="26626"/>
                </a:lnTo>
                <a:lnTo>
                  <a:pt x="102" y="26014"/>
                </a:lnTo>
                <a:lnTo>
                  <a:pt x="204" y="25402"/>
                </a:lnTo>
                <a:lnTo>
                  <a:pt x="408" y="24790"/>
                </a:lnTo>
                <a:lnTo>
                  <a:pt x="714" y="24280"/>
                </a:lnTo>
                <a:lnTo>
                  <a:pt x="1326" y="23260"/>
                </a:lnTo>
                <a:lnTo>
                  <a:pt x="2142" y="22444"/>
                </a:lnTo>
                <a:lnTo>
                  <a:pt x="3163" y="21730"/>
                </a:lnTo>
                <a:lnTo>
                  <a:pt x="4183" y="21015"/>
                </a:lnTo>
                <a:lnTo>
                  <a:pt x="5407" y="20505"/>
                </a:lnTo>
                <a:lnTo>
                  <a:pt x="6631" y="19995"/>
                </a:lnTo>
                <a:lnTo>
                  <a:pt x="7957" y="19587"/>
                </a:lnTo>
                <a:lnTo>
                  <a:pt x="9284" y="19281"/>
                </a:lnTo>
                <a:lnTo>
                  <a:pt x="11936" y="18873"/>
                </a:lnTo>
                <a:lnTo>
                  <a:pt x="14282" y="18669"/>
                </a:lnTo>
                <a:lnTo>
                  <a:pt x="16119" y="18567"/>
                </a:lnTo>
                <a:lnTo>
                  <a:pt x="27953" y="18567"/>
                </a:lnTo>
                <a:lnTo>
                  <a:pt x="28871" y="18465"/>
                </a:lnTo>
                <a:lnTo>
                  <a:pt x="29789" y="18159"/>
                </a:lnTo>
                <a:lnTo>
                  <a:pt x="30605" y="17853"/>
                </a:lnTo>
                <a:lnTo>
                  <a:pt x="31421" y="17547"/>
                </a:lnTo>
                <a:lnTo>
                  <a:pt x="32135" y="17037"/>
                </a:lnTo>
                <a:lnTo>
                  <a:pt x="32850" y="16527"/>
                </a:lnTo>
                <a:lnTo>
                  <a:pt x="33564" y="16017"/>
                </a:lnTo>
                <a:lnTo>
                  <a:pt x="34176" y="15405"/>
                </a:lnTo>
                <a:lnTo>
                  <a:pt x="34686" y="14690"/>
                </a:lnTo>
                <a:lnTo>
                  <a:pt x="35196" y="13976"/>
                </a:lnTo>
                <a:lnTo>
                  <a:pt x="35604" y="13160"/>
                </a:lnTo>
                <a:lnTo>
                  <a:pt x="35910" y="12344"/>
                </a:lnTo>
                <a:lnTo>
                  <a:pt x="36216" y="11426"/>
                </a:lnTo>
                <a:lnTo>
                  <a:pt x="36420" y="10610"/>
                </a:lnTo>
                <a:lnTo>
                  <a:pt x="36522" y="9692"/>
                </a:lnTo>
                <a:lnTo>
                  <a:pt x="36522" y="9590"/>
                </a:lnTo>
                <a:lnTo>
                  <a:pt x="36522" y="9386"/>
                </a:lnTo>
                <a:lnTo>
                  <a:pt x="36522" y="8875"/>
                </a:lnTo>
                <a:lnTo>
                  <a:pt x="36420" y="8875"/>
                </a:lnTo>
                <a:lnTo>
                  <a:pt x="36420" y="7957"/>
                </a:lnTo>
                <a:lnTo>
                  <a:pt x="36216" y="7039"/>
                </a:lnTo>
                <a:lnTo>
                  <a:pt x="35910" y="6223"/>
                </a:lnTo>
                <a:lnTo>
                  <a:pt x="35604" y="5407"/>
                </a:lnTo>
                <a:lnTo>
                  <a:pt x="35196" y="4591"/>
                </a:lnTo>
                <a:lnTo>
                  <a:pt x="34788" y="3877"/>
                </a:lnTo>
                <a:lnTo>
                  <a:pt x="34176" y="3163"/>
                </a:lnTo>
                <a:lnTo>
                  <a:pt x="33564" y="2550"/>
                </a:lnTo>
                <a:lnTo>
                  <a:pt x="32952" y="1938"/>
                </a:lnTo>
                <a:lnTo>
                  <a:pt x="32237" y="1428"/>
                </a:lnTo>
                <a:lnTo>
                  <a:pt x="31523" y="1020"/>
                </a:lnTo>
                <a:lnTo>
                  <a:pt x="30707" y="714"/>
                </a:lnTo>
                <a:lnTo>
                  <a:pt x="29891" y="408"/>
                </a:lnTo>
                <a:lnTo>
                  <a:pt x="28973" y="204"/>
                </a:lnTo>
                <a:lnTo>
                  <a:pt x="2805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5" name="Google Shape;1045;p43"/>
          <p:cNvSpPr/>
          <p:nvPr/>
        </p:nvSpPr>
        <p:spPr>
          <a:xfrm>
            <a:off x="480150" y="4114975"/>
            <a:ext cx="8206722" cy="20425"/>
          </a:xfrm>
          <a:custGeom>
            <a:rect b="b" l="l" r="r" t="t"/>
            <a:pathLst>
              <a:path extrusionOk="0" h="817" w="284832">
                <a:moveTo>
                  <a:pt x="0" y="0"/>
                </a:moveTo>
                <a:lnTo>
                  <a:pt x="0" y="816"/>
                </a:lnTo>
                <a:lnTo>
                  <a:pt x="284832" y="816"/>
                </a:lnTo>
                <a:lnTo>
                  <a:pt x="284832" y="0"/>
                </a:lnTo>
                <a:close/>
              </a:path>
            </a:pathLst>
          </a:custGeom>
          <a:solidFill>
            <a:srgbClr val="7D919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6" name="Google Shape;1046;p43"/>
          <p:cNvSpPr/>
          <p:nvPr/>
        </p:nvSpPr>
        <p:spPr>
          <a:xfrm>
            <a:off x="480150" y="4135375"/>
            <a:ext cx="8206722" cy="20425"/>
          </a:xfrm>
          <a:custGeom>
            <a:rect b="b" l="l" r="r" t="t"/>
            <a:pathLst>
              <a:path extrusionOk="0" h="817" w="284832">
                <a:moveTo>
                  <a:pt x="0" y="0"/>
                </a:moveTo>
                <a:lnTo>
                  <a:pt x="0" y="816"/>
                </a:lnTo>
                <a:lnTo>
                  <a:pt x="284832" y="816"/>
                </a:lnTo>
                <a:lnTo>
                  <a:pt x="284832" y="0"/>
                </a:lnTo>
                <a:close/>
              </a:path>
            </a:pathLst>
          </a:custGeom>
          <a:solidFill>
            <a:srgbClr val="E6EA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7" name="Google Shape;1047;p43"/>
          <p:cNvSpPr/>
          <p:nvPr/>
        </p:nvSpPr>
        <p:spPr>
          <a:xfrm>
            <a:off x="551122" y="3610948"/>
            <a:ext cx="1549969" cy="127528"/>
          </a:xfrm>
          <a:custGeom>
            <a:rect b="b" l="l" r="r" t="t"/>
            <a:pathLst>
              <a:path extrusionOk="0" h="3878" w="47133">
                <a:moveTo>
                  <a:pt x="0" y="1"/>
                </a:moveTo>
                <a:lnTo>
                  <a:pt x="102" y="817"/>
                </a:lnTo>
                <a:lnTo>
                  <a:pt x="307" y="1531"/>
                </a:lnTo>
                <a:lnTo>
                  <a:pt x="715" y="2143"/>
                </a:lnTo>
                <a:lnTo>
                  <a:pt x="1123" y="2755"/>
                </a:lnTo>
                <a:lnTo>
                  <a:pt x="1735" y="3163"/>
                </a:lnTo>
                <a:lnTo>
                  <a:pt x="2347" y="3571"/>
                </a:lnTo>
                <a:lnTo>
                  <a:pt x="3061" y="3775"/>
                </a:lnTo>
                <a:lnTo>
                  <a:pt x="3877" y="3877"/>
                </a:lnTo>
                <a:lnTo>
                  <a:pt x="43358" y="3877"/>
                </a:lnTo>
                <a:lnTo>
                  <a:pt x="44072" y="3775"/>
                </a:lnTo>
                <a:lnTo>
                  <a:pt x="44786" y="3571"/>
                </a:lnTo>
                <a:lnTo>
                  <a:pt x="45500" y="3163"/>
                </a:lnTo>
                <a:lnTo>
                  <a:pt x="46010" y="2755"/>
                </a:lnTo>
                <a:lnTo>
                  <a:pt x="46520" y="2143"/>
                </a:lnTo>
                <a:lnTo>
                  <a:pt x="46826" y="1531"/>
                </a:lnTo>
                <a:lnTo>
                  <a:pt x="47030" y="817"/>
                </a:lnTo>
                <a:lnTo>
                  <a:pt x="4713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8" name="Google Shape;1048;p43"/>
          <p:cNvSpPr/>
          <p:nvPr/>
        </p:nvSpPr>
        <p:spPr>
          <a:xfrm>
            <a:off x="1171774" y="3933030"/>
            <a:ext cx="312046" cy="312013"/>
          </a:xfrm>
          <a:custGeom>
            <a:rect b="b" l="l" r="r" t="t"/>
            <a:pathLst>
              <a:path extrusionOk="0" h="9488" w="9489">
                <a:moveTo>
                  <a:pt x="3775" y="0"/>
                </a:moveTo>
                <a:lnTo>
                  <a:pt x="2857" y="306"/>
                </a:lnTo>
                <a:lnTo>
                  <a:pt x="2041" y="715"/>
                </a:lnTo>
                <a:lnTo>
                  <a:pt x="1327" y="1327"/>
                </a:lnTo>
                <a:lnTo>
                  <a:pt x="817" y="2041"/>
                </a:lnTo>
                <a:lnTo>
                  <a:pt x="307" y="2857"/>
                </a:lnTo>
                <a:lnTo>
                  <a:pt x="103" y="3775"/>
                </a:lnTo>
                <a:lnTo>
                  <a:pt x="1" y="4693"/>
                </a:lnTo>
                <a:lnTo>
                  <a:pt x="103" y="5713"/>
                </a:lnTo>
                <a:lnTo>
                  <a:pt x="307" y="6530"/>
                </a:lnTo>
                <a:lnTo>
                  <a:pt x="817" y="7346"/>
                </a:lnTo>
                <a:lnTo>
                  <a:pt x="1327" y="8060"/>
                </a:lnTo>
                <a:lnTo>
                  <a:pt x="2041" y="8672"/>
                </a:lnTo>
                <a:lnTo>
                  <a:pt x="2857" y="9080"/>
                </a:lnTo>
                <a:lnTo>
                  <a:pt x="3775" y="9386"/>
                </a:lnTo>
                <a:lnTo>
                  <a:pt x="4693" y="9488"/>
                </a:lnTo>
                <a:lnTo>
                  <a:pt x="5714" y="9386"/>
                </a:lnTo>
                <a:lnTo>
                  <a:pt x="6530" y="9080"/>
                </a:lnTo>
                <a:lnTo>
                  <a:pt x="7346" y="8672"/>
                </a:lnTo>
                <a:lnTo>
                  <a:pt x="8060" y="8060"/>
                </a:lnTo>
                <a:lnTo>
                  <a:pt x="8672" y="7346"/>
                </a:lnTo>
                <a:lnTo>
                  <a:pt x="9080" y="6530"/>
                </a:lnTo>
                <a:lnTo>
                  <a:pt x="9386" y="5713"/>
                </a:lnTo>
                <a:lnTo>
                  <a:pt x="9488" y="4693"/>
                </a:lnTo>
                <a:lnTo>
                  <a:pt x="9386" y="3775"/>
                </a:lnTo>
                <a:lnTo>
                  <a:pt x="9080" y="2857"/>
                </a:lnTo>
                <a:lnTo>
                  <a:pt x="8672" y="2041"/>
                </a:lnTo>
                <a:lnTo>
                  <a:pt x="8060" y="1327"/>
                </a:lnTo>
                <a:lnTo>
                  <a:pt x="7346" y="715"/>
                </a:lnTo>
                <a:lnTo>
                  <a:pt x="6530" y="306"/>
                </a:lnTo>
                <a:lnTo>
                  <a:pt x="5714" y="0"/>
                </a:lnTo>
                <a:close/>
              </a:path>
            </a:pathLst>
          </a:custGeom>
          <a:solidFill>
            <a:srgbClr val="EAEA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9" name="Google Shape;1049;p43"/>
          <p:cNvSpPr/>
          <p:nvPr/>
        </p:nvSpPr>
        <p:spPr>
          <a:xfrm>
            <a:off x="1225443" y="3986700"/>
            <a:ext cx="204676" cy="204676"/>
          </a:xfrm>
          <a:custGeom>
            <a:rect b="b" l="l" r="r" t="t"/>
            <a:pathLst>
              <a:path extrusionOk="0" h="6224" w="6224">
                <a:moveTo>
                  <a:pt x="2449" y="1"/>
                </a:moveTo>
                <a:lnTo>
                  <a:pt x="1837" y="205"/>
                </a:lnTo>
                <a:lnTo>
                  <a:pt x="1327" y="511"/>
                </a:lnTo>
                <a:lnTo>
                  <a:pt x="919" y="919"/>
                </a:lnTo>
                <a:lnTo>
                  <a:pt x="511" y="1327"/>
                </a:lnTo>
                <a:lnTo>
                  <a:pt x="205" y="1837"/>
                </a:lnTo>
                <a:lnTo>
                  <a:pt x="1" y="2449"/>
                </a:lnTo>
                <a:lnTo>
                  <a:pt x="1" y="3061"/>
                </a:lnTo>
                <a:lnTo>
                  <a:pt x="1" y="3673"/>
                </a:lnTo>
                <a:lnTo>
                  <a:pt x="205" y="4285"/>
                </a:lnTo>
                <a:lnTo>
                  <a:pt x="511" y="4796"/>
                </a:lnTo>
                <a:lnTo>
                  <a:pt x="919" y="5306"/>
                </a:lnTo>
                <a:lnTo>
                  <a:pt x="1327" y="5612"/>
                </a:lnTo>
                <a:lnTo>
                  <a:pt x="1837" y="5918"/>
                </a:lnTo>
                <a:lnTo>
                  <a:pt x="2449" y="6122"/>
                </a:lnTo>
                <a:lnTo>
                  <a:pt x="3061" y="6224"/>
                </a:lnTo>
                <a:lnTo>
                  <a:pt x="3674" y="6122"/>
                </a:lnTo>
                <a:lnTo>
                  <a:pt x="4286" y="5918"/>
                </a:lnTo>
                <a:lnTo>
                  <a:pt x="4796" y="5612"/>
                </a:lnTo>
                <a:lnTo>
                  <a:pt x="5306" y="5306"/>
                </a:lnTo>
                <a:lnTo>
                  <a:pt x="5714" y="4796"/>
                </a:lnTo>
                <a:lnTo>
                  <a:pt x="5918" y="4285"/>
                </a:lnTo>
                <a:lnTo>
                  <a:pt x="6122" y="3673"/>
                </a:lnTo>
                <a:lnTo>
                  <a:pt x="6224" y="3061"/>
                </a:lnTo>
                <a:lnTo>
                  <a:pt x="6122" y="2449"/>
                </a:lnTo>
                <a:lnTo>
                  <a:pt x="5918" y="1837"/>
                </a:lnTo>
                <a:lnTo>
                  <a:pt x="5714" y="1327"/>
                </a:lnTo>
                <a:lnTo>
                  <a:pt x="5306" y="919"/>
                </a:lnTo>
                <a:lnTo>
                  <a:pt x="4796" y="511"/>
                </a:lnTo>
                <a:lnTo>
                  <a:pt x="4286" y="205"/>
                </a:lnTo>
                <a:lnTo>
                  <a:pt x="367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0" name="Google Shape;1050;p43"/>
          <p:cNvSpPr/>
          <p:nvPr/>
        </p:nvSpPr>
        <p:spPr>
          <a:xfrm>
            <a:off x="1181825" y="3727150"/>
            <a:ext cx="291920" cy="289775"/>
          </a:xfrm>
          <a:custGeom>
            <a:rect b="b" l="l" r="r" t="t"/>
            <a:pathLst>
              <a:path extrusionOk="0" h="8468" w="8877">
                <a:moveTo>
                  <a:pt x="1" y="0"/>
                </a:moveTo>
                <a:lnTo>
                  <a:pt x="4387" y="8468"/>
                </a:lnTo>
                <a:lnTo>
                  <a:pt x="88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1" name="Google Shape;1051;p43"/>
          <p:cNvSpPr txBox="1"/>
          <p:nvPr/>
        </p:nvSpPr>
        <p:spPr>
          <a:xfrm>
            <a:off x="534021" y="1195656"/>
            <a:ext cx="10473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Week 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2" name="Google Shape;1052;p43"/>
          <p:cNvSpPr txBox="1"/>
          <p:nvPr/>
        </p:nvSpPr>
        <p:spPr>
          <a:xfrm flipH="1">
            <a:off x="554409" y="2272168"/>
            <a:ext cx="15501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Despite being red, Mars is actually a cold place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3" name="Google Shape;1053;p43"/>
          <p:cNvSpPr txBox="1"/>
          <p:nvPr/>
        </p:nvSpPr>
        <p:spPr>
          <a:xfrm>
            <a:off x="554409" y="1921056"/>
            <a:ext cx="10473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Mars</a:t>
            </a:r>
            <a:r>
              <a:rPr lang="en" sz="1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4" name="Google Shape;1054;p43"/>
          <p:cNvSpPr/>
          <p:nvPr/>
        </p:nvSpPr>
        <p:spPr>
          <a:xfrm>
            <a:off x="2514600" y="1390011"/>
            <a:ext cx="1741162" cy="2220921"/>
          </a:xfrm>
          <a:custGeom>
            <a:rect b="b" l="l" r="r" t="t"/>
            <a:pathLst>
              <a:path extrusionOk="0" h="67536" w="52947">
                <a:moveTo>
                  <a:pt x="2346" y="1"/>
                </a:moveTo>
                <a:lnTo>
                  <a:pt x="1836" y="205"/>
                </a:lnTo>
                <a:lnTo>
                  <a:pt x="1326" y="511"/>
                </a:lnTo>
                <a:lnTo>
                  <a:pt x="918" y="817"/>
                </a:lnTo>
                <a:lnTo>
                  <a:pt x="510" y="1225"/>
                </a:lnTo>
                <a:lnTo>
                  <a:pt x="204" y="1735"/>
                </a:lnTo>
                <a:lnTo>
                  <a:pt x="102" y="2347"/>
                </a:lnTo>
                <a:lnTo>
                  <a:pt x="0" y="2959"/>
                </a:lnTo>
                <a:lnTo>
                  <a:pt x="0" y="64577"/>
                </a:lnTo>
                <a:lnTo>
                  <a:pt x="0" y="64883"/>
                </a:lnTo>
                <a:lnTo>
                  <a:pt x="204" y="65700"/>
                </a:lnTo>
                <a:lnTo>
                  <a:pt x="408" y="66108"/>
                </a:lnTo>
                <a:lnTo>
                  <a:pt x="714" y="66516"/>
                </a:lnTo>
                <a:lnTo>
                  <a:pt x="918" y="66822"/>
                </a:lnTo>
                <a:lnTo>
                  <a:pt x="1326" y="67026"/>
                </a:lnTo>
                <a:lnTo>
                  <a:pt x="1632" y="67230"/>
                </a:lnTo>
                <a:lnTo>
                  <a:pt x="2040" y="67434"/>
                </a:lnTo>
                <a:lnTo>
                  <a:pt x="2550" y="67536"/>
                </a:lnTo>
                <a:lnTo>
                  <a:pt x="50498" y="67536"/>
                </a:lnTo>
                <a:lnTo>
                  <a:pt x="51111" y="67332"/>
                </a:lnTo>
                <a:lnTo>
                  <a:pt x="51621" y="67026"/>
                </a:lnTo>
                <a:lnTo>
                  <a:pt x="52029" y="66720"/>
                </a:lnTo>
                <a:lnTo>
                  <a:pt x="52437" y="66210"/>
                </a:lnTo>
                <a:lnTo>
                  <a:pt x="52641" y="65700"/>
                </a:lnTo>
                <a:lnTo>
                  <a:pt x="52845" y="65189"/>
                </a:lnTo>
                <a:lnTo>
                  <a:pt x="52947" y="64577"/>
                </a:lnTo>
                <a:lnTo>
                  <a:pt x="52947" y="2959"/>
                </a:lnTo>
                <a:lnTo>
                  <a:pt x="52845" y="2347"/>
                </a:lnTo>
                <a:lnTo>
                  <a:pt x="52641" y="1735"/>
                </a:lnTo>
                <a:lnTo>
                  <a:pt x="52437" y="1225"/>
                </a:lnTo>
                <a:lnTo>
                  <a:pt x="52029" y="817"/>
                </a:lnTo>
                <a:lnTo>
                  <a:pt x="51621" y="511"/>
                </a:lnTo>
                <a:lnTo>
                  <a:pt x="51111" y="205"/>
                </a:lnTo>
                <a:lnTo>
                  <a:pt x="5049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5" name="Google Shape;1055;p43"/>
          <p:cNvSpPr/>
          <p:nvPr/>
        </p:nvSpPr>
        <p:spPr>
          <a:xfrm>
            <a:off x="2585041" y="3248646"/>
            <a:ext cx="1603637" cy="20159"/>
          </a:xfrm>
          <a:custGeom>
            <a:rect b="b" l="l" r="r" t="t"/>
            <a:pathLst>
              <a:path extrusionOk="0" h="613" w="48765">
                <a:moveTo>
                  <a:pt x="0" y="0"/>
                </a:moveTo>
                <a:lnTo>
                  <a:pt x="0" y="612"/>
                </a:lnTo>
                <a:lnTo>
                  <a:pt x="48765" y="612"/>
                </a:lnTo>
                <a:lnTo>
                  <a:pt x="48765" y="0"/>
                </a:lnTo>
                <a:close/>
              </a:path>
            </a:pathLst>
          </a:custGeom>
          <a:solidFill>
            <a:srgbClr val="B6B7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6" name="Google Shape;1056;p43"/>
          <p:cNvSpPr/>
          <p:nvPr/>
        </p:nvSpPr>
        <p:spPr>
          <a:xfrm>
            <a:off x="2585041" y="3268772"/>
            <a:ext cx="1603637" cy="20159"/>
          </a:xfrm>
          <a:custGeom>
            <a:rect b="b" l="l" r="r" t="t"/>
            <a:pathLst>
              <a:path extrusionOk="0" h="613" w="48765">
                <a:moveTo>
                  <a:pt x="0" y="0"/>
                </a:moveTo>
                <a:lnTo>
                  <a:pt x="0" y="612"/>
                </a:lnTo>
                <a:lnTo>
                  <a:pt x="48765" y="612"/>
                </a:lnTo>
                <a:lnTo>
                  <a:pt x="4876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7" name="Google Shape;1057;p43"/>
          <p:cNvSpPr/>
          <p:nvPr/>
        </p:nvSpPr>
        <p:spPr>
          <a:xfrm>
            <a:off x="2514600" y="3470065"/>
            <a:ext cx="1741162" cy="140912"/>
          </a:xfrm>
          <a:custGeom>
            <a:rect b="b" l="l" r="r" t="t"/>
            <a:pathLst>
              <a:path extrusionOk="0" h="4285" w="52947">
                <a:moveTo>
                  <a:pt x="52947" y="0"/>
                </a:moveTo>
                <a:lnTo>
                  <a:pt x="52845" y="612"/>
                </a:lnTo>
                <a:lnTo>
                  <a:pt x="52641" y="1122"/>
                </a:lnTo>
                <a:lnTo>
                  <a:pt x="52437" y="1632"/>
                </a:lnTo>
                <a:lnTo>
                  <a:pt x="52029" y="2040"/>
                </a:lnTo>
                <a:lnTo>
                  <a:pt x="51621" y="2449"/>
                </a:lnTo>
                <a:lnTo>
                  <a:pt x="51111" y="2755"/>
                </a:lnTo>
                <a:lnTo>
                  <a:pt x="50498" y="2857"/>
                </a:lnTo>
                <a:lnTo>
                  <a:pt x="49886" y="2959"/>
                </a:lnTo>
                <a:lnTo>
                  <a:pt x="2550" y="2959"/>
                </a:lnTo>
                <a:lnTo>
                  <a:pt x="2040" y="2857"/>
                </a:lnTo>
                <a:lnTo>
                  <a:pt x="1632" y="2653"/>
                </a:lnTo>
                <a:lnTo>
                  <a:pt x="1326" y="2449"/>
                </a:lnTo>
                <a:lnTo>
                  <a:pt x="918" y="2142"/>
                </a:lnTo>
                <a:lnTo>
                  <a:pt x="714" y="1836"/>
                </a:lnTo>
                <a:lnTo>
                  <a:pt x="408" y="1530"/>
                </a:lnTo>
                <a:lnTo>
                  <a:pt x="204" y="1122"/>
                </a:lnTo>
                <a:lnTo>
                  <a:pt x="0" y="306"/>
                </a:lnTo>
                <a:lnTo>
                  <a:pt x="0" y="1326"/>
                </a:lnTo>
                <a:lnTo>
                  <a:pt x="0" y="1632"/>
                </a:lnTo>
                <a:lnTo>
                  <a:pt x="204" y="2449"/>
                </a:lnTo>
                <a:lnTo>
                  <a:pt x="408" y="2857"/>
                </a:lnTo>
                <a:lnTo>
                  <a:pt x="714" y="3265"/>
                </a:lnTo>
                <a:lnTo>
                  <a:pt x="918" y="3571"/>
                </a:lnTo>
                <a:lnTo>
                  <a:pt x="1326" y="3775"/>
                </a:lnTo>
                <a:lnTo>
                  <a:pt x="1632" y="3979"/>
                </a:lnTo>
                <a:lnTo>
                  <a:pt x="2040" y="4183"/>
                </a:lnTo>
                <a:lnTo>
                  <a:pt x="2550" y="4285"/>
                </a:lnTo>
                <a:lnTo>
                  <a:pt x="50498" y="4285"/>
                </a:lnTo>
                <a:lnTo>
                  <a:pt x="51111" y="4081"/>
                </a:lnTo>
                <a:lnTo>
                  <a:pt x="51621" y="3775"/>
                </a:lnTo>
                <a:lnTo>
                  <a:pt x="52029" y="3469"/>
                </a:lnTo>
                <a:lnTo>
                  <a:pt x="52437" y="2959"/>
                </a:lnTo>
                <a:lnTo>
                  <a:pt x="52641" y="2449"/>
                </a:lnTo>
                <a:lnTo>
                  <a:pt x="52845" y="1938"/>
                </a:lnTo>
                <a:lnTo>
                  <a:pt x="52947" y="1326"/>
                </a:lnTo>
                <a:lnTo>
                  <a:pt x="52947" y="0"/>
                </a:lnTo>
                <a:close/>
              </a:path>
            </a:pathLst>
          </a:custGeom>
          <a:solidFill>
            <a:srgbClr val="B6B7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8" name="Google Shape;1058;p43"/>
          <p:cNvSpPr/>
          <p:nvPr/>
        </p:nvSpPr>
        <p:spPr>
          <a:xfrm>
            <a:off x="2514600" y="1051189"/>
            <a:ext cx="1201059" cy="875629"/>
          </a:xfrm>
          <a:custGeom>
            <a:rect b="b" l="l" r="r" t="t"/>
            <a:pathLst>
              <a:path extrusionOk="0" h="26627" w="36523">
                <a:moveTo>
                  <a:pt x="8773" y="0"/>
                </a:moveTo>
                <a:lnTo>
                  <a:pt x="7855" y="102"/>
                </a:lnTo>
                <a:lnTo>
                  <a:pt x="6937" y="408"/>
                </a:lnTo>
                <a:lnTo>
                  <a:pt x="6121" y="612"/>
                </a:lnTo>
                <a:lnTo>
                  <a:pt x="5305" y="1020"/>
                </a:lnTo>
                <a:lnTo>
                  <a:pt x="4489" y="1428"/>
                </a:lnTo>
                <a:lnTo>
                  <a:pt x="3775" y="1938"/>
                </a:lnTo>
                <a:lnTo>
                  <a:pt x="3163" y="2550"/>
                </a:lnTo>
                <a:lnTo>
                  <a:pt x="2550" y="3163"/>
                </a:lnTo>
                <a:lnTo>
                  <a:pt x="1938" y="3877"/>
                </a:lnTo>
                <a:lnTo>
                  <a:pt x="1428" y="4591"/>
                </a:lnTo>
                <a:lnTo>
                  <a:pt x="1020" y="5407"/>
                </a:lnTo>
                <a:lnTo>
                  <a:pt x="612" y="6223"/>
                </a:lnTo>
                <a:lnTo>
                  <a:pt x="408" y="7039"/>
                </a:lnTo>
                <a:lnTo>
                  <a:pt x="204" y="7957"/>
                </a:lnTo>
                <a:lnTo>
                  <a:pt x="0" y="8875"/>
                </a:lnTo>
                <a:lnTo>
                  <a:pt x="0" y="9692"/>
                </a:lnTo>
                <a:lnTo>
                  <a:pt x="0" y="26320"/>
                </a:lnTo>
                <a:lnTo>
                  <a:pt x="0" y="26626"/>
                </a:lnTo>
                <a:lnTo>
                  <a:pt x="102" y="26014"/>
                </a:lnTo>
                <a:lnTo>
                  <a:pt x="204" y="25402"/>
                </a:lnTo>
                <a:lnTo>
                  <a:pt x="408" y="24790"/>
                </a:lnTo>
                <a:lnTo>
                  <a:pt x="714" y="24280"/>
                </a:lnTo>
                <a:lnTo>
                  <a:pt x="1326" y="23260"/>
                </a:lnTo>
                <a:lnTo>
                  <a:pt x="2142" y="22444"/>
                </a:lnTo>
                <a:lnTo>
                  <a:pt x="3163" y="21730"/>
                </a:lnTo>
                <a:lnTo>
                  <a:pt x="4183" y="21015"/>
                </a:lnTo>
                <a:lnTo>
                  <a:pt x="5407" y="20505"/>
                </a:lnTo>
                <a:lnTo>
                  <a:pt x="6631" y="19995"/>
                </a:lnTo>
                <a:lnTo>
                  <a:pt x="7957" y="19587"/>
                </a:lnTo>
                <a:lnTo>
                  <a:pt x="9284" y="19281"/>
                </a:lnTo>
                <a:lnTo>
                  <a:pt x="11936" y="18873"/>
                </a:lnTo>
                <a:lnTo>
                  <a:pt x="14282" y="18669"/>
                </a:lnTo>
                <a:lnTo>
                  <a:pt x="16119" y="18567"/>
                </a:lnTo>
                <a:lnTo>
                  <a:pt x="27953" y="18567"/>
                </a:lnTo>
                <a:lnTo>
                  <a:pt x="28871" y="18465"/>
                </a:lnTo>
                <a:lnTo>
                  <a:pt x="29789" y="18159"/>
                </a:lnTo>
                <a:lnTo>
                  <a:pt x="30605" y="17853"/>
                </a:lnTo>
                <a:lnTo>
                  <a:pt x="31421" y="17547"/>
                </a:lnTo>
                <a:lnTo>
                  <a:pt x="32135" y="17037"/>
                </a:lnTo>
                <a:lnTo>
                  <a:pt x="32850" y="16527"/>
                </a:lnTo>
                <a:lnTo>
                  <a:pt x="33564" y="16017"/>
                </a:lnTo>
                <a:lnTo>
                  <a:pt x="34176" y="15405"/>
                </a:lnTo>
                <a:lnTo>
                  <a:pt x="34686" y="14690"/>
                </a:lnTo>
                <a:lnTo>
                  <a:pt x="35196" y="13976"/>
                </a:lnTo>
                <a:lnTo>
                  <a:pt x="35604" y="13160"/>
                </a:lnTo>
                <a:lnTo>
                  <a:pt x="35910" y="12344"/>
                </a:lnTo>
                <a:lnTo>
                  <a:pt x="36216" y="11426"/>
                </a:lnTo>
                <a:lnTo>
                  <a:pt x="36420" y="10610"/>
                </a:lnTo>
                <a:lnTo>
                  <a:pt x="36522" y="9692"/>
                </a:lnTo>
                <a:lnTo>
                  <a:pt x="36522" y="9590"/>
                </a:lnTo>
                <a:lnTo>
                  <a:pt x="36522" y="9386"/>
                </a:lnTo>
                <a:lnTo>
                  <a:pt x="36522" y="8875"/>
                </a:lnTo>
                <a:lnTo>
                  <a:pt x="36420" y="8875"/>
                </a:lnTo>
                <a:lnTo>
                  <a:pt x="36420" y="7957"/>
                </a:lnTo>
                <a:lnTo>
                  <a:pt x="36216" y="7039"/>
                </a:lnTo>
                <a:lnTo>
                  <a:pt x="35910" y="6223"/>
                </a:lnTo>
                <a:lnTo>
                  <a:pt x="35604" y="5407"/>
                </a:lnTo>
                <a:lnTo>
                  <a:pt x="35196" y="4591"/>
                </a:lnTo>
                <a:lnTo>
                  <a:pt x="34788" y="3877"/>
                </a:lnTo>
                <a:lnTo>
                  <a:pt x="34176" y="3163"/>
                </a:lnTo>
                <a:lnTo>
                  <a:pt x="33564" y="2550"/>
                </a:lnTo>
                <a:lnTo>
                  <a:pt x="32952" y="1938"/>
                </a:lnTo>
                <a:lnTo>
                  <a:pt x="32237" y="1428"/>
                </a:lnTo>
                <a:lnTo>
                  <a:pt x="31523" y="1020"/>
                </a:lnTo>
                <a:lnTo>
                  <a:pt x="30707" y="714"/>
                </a:lnTo>
                <a:lnTo>
                  <a:pt x="29891" y="408"/>
                </a:lnTo>
                <a:lnTo>
                  <a:pt x="28973" y="204"/>
                </a:lnTo>
                <a:lnTo>
                  <a:pt x="2805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9" name="Google Shape;1059;p43"/>
          <p:cNvSpPr/>
          <p:nvPr/>
        </p:nvSpPr>
        <p:spPr>
          <a:xfrm>
            <a:off x="2608522" y="3610948"/>
            <a:ext cx="1549969" cy="127528"/>
          </a:xfrm>
          <a:custGeom>
            <a:rect b="b" l="l" r="r" t="t"/>
            <a:pathLst>
              <a:path extrusionOk="0" h="3878" w="47133">
                <a:moveTo>
                  <a:pt x="0" y="1"/>
                </a:moveTo>
                <a:lnTo>
                  <a:pt x="102" y="817"/>
                </a:lnTo>
                <a:lnTo>
                  <a:pt x="307" y="1531"/>
                </a:lnTo>
                <a:lnTo>
                  <a:pt x="715" y="2143"/>
                </a:lnTo>
                <a:lnTo>
                  <a:pt x="1123" y="2755"/>
                </a:lnTo>
                <a:lnTo>
                  <a:pt x="1735" y="3163"/>
                </a:lnTo>
                <a:lnTo>
                  <a:pt x="2347" y="3571"/>
                </a:lnTo>
                <a:lnTo>
                  <a:pt x="3061" y="3775"/>
                </a:lnTo>
                <a:lnTo>
                  <a:pt x="3877" y="3877"/>
                </a:lnTo>
                <a:lnTo>
                  <a:pt x="43358" y="3877"/>
                </a:lnTo>
                <a:lnTo>
                  <a:pt x="44072" y="3775"/>
                </a:lnTo>
                <a:lnTo>
                  <a:pt x="44786" y="3571"/>
                </a:lnTo>
                <a:lnTo>
                  <a:pt x="45500" y="3163"/>
                </a:lnTo>
                <a:lnTo>
                  <a:pt x="46010" y="2755"/>
                </a:lnTo>
                <a:lnTo>
                  <a:pt x="46520" y="2143"/>
                </a:lnTo>
                <a:lnTo>
                  <a:pt x="46826" y="1531"/>
                </a:lnTo>
                <a:lnTo>
                  <a:pt x="47030" y="817"/>
                </a:lnTo>
                <a:lnTo>
                  <a:pt x="4713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0" name="Google Shape;1060;p43"/>
          <p:cNvSpPr/>
          <p:nvPr/>
        </p:nvSpPr>
        <p:spPr>
          <a:xfrm>
            <a:off x="3229174" y="3933030"/>
            <a:ext cx="312046" cy="312013"/>
          </a:xfrm>
          <a:custGeom>
            <a:rect b="b" l="l" r="r" t="t"/>
            <a:pathLst>
              <a:path extrusionOk="0" h="9488" w="9489">
                <a:moveTo>
                  <a:pt x="3775" y="0"/>
                </a:moveTo>
                <a:lnTo>
                  <a:pt x="2857" y="306"/>
                </a:lnTo>
                <a:lnTo>
                  <a:pt x="2041" y="715"/>
                </a:lnTo>
                <a:lnTo>
                  <a:pt x="1327" y="1327"/>
                </a:lnTo>
                <a:lnTo>
                  <a:pt x="817" y="2041"/>
                </a:lnTo>
                <a:lnTo>
                  <a:pt x="307" y="2857"/>
                </a:lnTo>
                <a:lnTo>
                  <a:pt x="103" y="3775"/>
                </a:lnTo>
                <a:lnTo>
                  <a:pt x="1" y="4693"/>
                </a:lnTo>
                <a:lnTo>
                  <a:pt x="103" y="5713"/>
                </a:lnTo>
                <a:lnTo>
                  <a:pt x="307" y="6530"/>
                </a:lnTo>
                <a:lnTo>
                  <a:pt x="817" y="7346"/>
                </a:lnTo>
                <a:lnTo>
                  <a:pt x="1327" y="8060"/>
                </a:lnTo>
                <a:lnTo>
                  <a:pt x="2041" y="8672"/>
                </a:lnTo>
                <a:lnTo>
                  <a:pt x="2857" y="9080"/>
                </a:lnTo>
                <a:lnTo>
                  <a:pt x="3775" y="9386"/>
                </a:lnTo>
                <a:lnTo>
                  <a:pt x="4693" y="9488"/>
                </a:lnTo>
                <a:lnTo>
                  <a:pt x="5714" y="9386"/>
                </a:lnTo>
                <a:lnTo>
                  <a:pt x="6530" y="9080"/>
                </a:lnTo>
                <a:lnTo>
                  <a:pt x="7346" y="8672"/>
                </a:lnTo>
                <a:lnTo>
                  <a:pt x="8060" y="8060"/>
                </a:lnTo>
                <a:lnTo>
                  <a:pt x="8672" y="7346"/>
                </a:lnTo>
                <a:lnTo>
                  <a:pt x="9080" y="6530"/>
                </a:lnTo>
                <a:lnTo>
                  <a:pt x="9386" y="5713"/>
                </a:lnTo>
                <a:lnTo>
                  <a:pt x="9488" y="4693"/>
                </a:lnTo>
                <a:lnTo>
                  <a:pt x="9386" y="3775"/>
                </a:lnTo>
                <a:lnTo>
                  <a:pt x="9080" y="2857"/>
                </a:lnTo>
                <a:lnTo>
                  <a:pt x="8672" y="2041"/>
                </a:lnTo>
                <a:lnTo>
                  <a:pt x="8060" y="1327"/>
                </a:lnTo>
                <a:lnTo>
                  <a:pt x="7346" y="715"/>
                </a:lnTo>
                <a:lnTo>
                  <a:pt x="6530" y="306"/>
                </a:lnTo>
                <a:lnTo>
                  <a:pt x="5714" y="0"/>
                </a:lnTo>
                <a:close/>
              </a:path>
            </a:pathLst>
          </a:custGeom>
          <a:solidFill>
            <a:srgbClr val="EAEA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1" name="Google Shape;1061;p43"/>
          <p:cNvSpPr/>
          <p:nvPr/>
        </p:nvSpPr>
        <p:spPr>
          <a:xfrm>
            <a:off x="3282843" y="3986700"/>
            <a:ext cx="204676" cy="204676"/>
          </a:xfrm>
          <a:custGeom>
            <a:rect b="b" l="l" r="r" t="t"/>
            <a:pathLst>
              <a:path extrusionOk="0" h="6224" w="6224">
                <a:moveTo>
                  <a:pt x="2449" y="1"/>
                </a:moveTo>
                <a:lnTo>
                  <a:pt x="1837" y="205"/>
                </a:lnTo>
                <a:lnTo>
                  <a:pt x="1327" y="511"/>
                </a:lnTo>
                <a:lnTo>
                  <a:pt x="919" y="919"/>
                </a:lnTo>
                <a:lnTo>
                  <a:pt x="511" y="1327"/>
                </a:lnTo>
                <a:lnTo>
                  <a:pt x="205" y="1837"/>
                </a:lnTo>
                <a:lnTo>
                  <a:pt x="1" y="2449"/>
                </a:lnTo>
                <a:lnTo>
                  <a:pt x="1" y="3061"/>
                </a:lnTo>
                <a:lnTo>
                  <a:pt x="1" y="3673"/>
                </a:lnTo>
                <a:lnTo>
                  <a:pt x="205" y="4285"/>
                </a:lnTo>
                <a:lnTo>
                  <a:pt x="511" y="4796"/>
                </a:lnTo>
                <a:lnTo>
                  <a:pt x="919" y="5306"/>
                </a:lnTo>
                <a:lnTo>
                  <a:pt x="1327" y="5612"/>
                </a:lnTo>
                <a:lnTo>
                  <a:pt x="1837" y="5918"/>
                </a:lnTo>
                <a:lnTo>
                  <a:pt x="2449" y="6122"/>
                </a:lnTo>
                <a:lnTo>
                  <a:pt x="3061" y="6224"/>
                </a:lnTo>
                <a:lnTo>
                  <a:pt x="3674" y="6122"/>
                </a:lnTo>
                <a:lnTo>
                  <a:pt x="4286" y="5918"/>
                </a:lnTo>
                <a:lnTo>
                  <a:pt x="4796" y="5612"/>
                </a:lnTo>
                <a:lnTo>
                  <a:pt x="5306" y="5306"/>
                </a:lnTo>
                <a:lnTo>
                  <a:pt x="5714" y="4796"/>
                </a:lnTo>
                <a:lnTo>
                  <a:pt x="5918" y="4285"/>
                </a:lnTo>
                <a:lnTo>
                  <a:pt x="6122" y="3673"/>
                </a:lnTo>
                <a:lnTo>
                  <a:pt x="6224" y="3061"/>
                </a:lnTo>
                <a:lnTo>
                  <a:pt x="6122" y="2449"/>
                </a:lnTo>
                <a:lnTo>
                  <a:pt x="5918" y="1837"/>
                </a:lnTo>
                <a:lnTo>
                  <a:pt x="5714" y="1327"/>
                </a:lnTo>
                <a:lnTo>
                  <a:pt x="5306" y="919"/>
                </a:lnTo>
                <a:lnTo>
                  <a:pt x="4796" y="511"/>
                </a:lnTo>
                <a:lnTo>
                  <a:pt x="4286" y="205"/>
                </a:lnTo>
                <a:lnTo>
                  <a:pt x="36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2" name="Google Shape;1062;p43"/>
          <p:cNvSpPr/>
          <p:nvPr/>
        </p:nvSpPr>
        <p:spPr>
          <a:xfrm>
            <a:off x="3239225" y="3727150"/>
            <a:ext cx="291920" cy="289775"/>
          </a:xfrm>
          <a:custGeom>
            <a:rect b="b" l="l" r="r" t="t"/>
            <a:pathLst>
              <a:path extrusionOk="0" h="8468" w="8877">
                <a:moveTo>
                  <a:pt x="1" y="0"/>
                </a:moveTo>
                <a:lnTo>
                  <a:pt x="4387" y="8468"/>
                </a:lnTo>
                <a:lnTo>
                  <a:pt x="887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3" name="Google Shape;1063;p43"/>
          <p:cNvSpPr txBox="1"/>
          <p:nvPr/>
        </p:nvSpPr>
        <p:spPr>
          <a:xfrm>
            <a:off x="2591421" y="1195656"/>
            <a:ext cx="10473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Week 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4" name="Google Shape;1064;p43"/>
          <p:cNvSpPr txBox="1"/>
          <p:nvPr/>
        </p:nvSpPr>
        <p:spPr>
          <a:xfrm flipH="1">
            <a:off x="2611809" y="2272168"/>
            <a:ext cx="15501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 is the smallest planet in the Solar System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5" name="Google Shape;1065;p43"/>
          <p:cNvSpPr txBox="1"/>
          <p:nvPr/>
        </p:nvSpPr>
        <p:spPr>
          <a:xfrm>
            <a:off x="2611809" y="1921056"/>
            <a:ext cx="10473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Mercury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6" name="Google Shape;1066;p43"/>
          <p:cNvSpPr/>
          <p:nvPr/>
        </p:nvSpPr>
        <p:spPr>
          <a:xfrm>
            <a:off x="4814050" y="1390011"/>
            <a:ext cx="1741162" cy="2220921"/>
          </a:xfrm>
          <a:custGeom>
            <a:rect b="b" l="l" r="r" t="t"/>
            <a:pathLst>
              <a:path extrusionOk="0" h="67536" w="52947">
                <a:moveTo>
                  <a:pt x="2346" y="1"/>
                </a:moveTo>
                <a:lnTo>
                  <a:pt x="1836" y="205"/>
                </a:lnTo>
                <a:lnTo>
                  <a:pt x="1326" y="511"/>
                </a:lnTo>
                <a:lnTo>
                  <a:pt x="918" y="817"/>
                </a:lnTo>
                <a:lnTo>
                  <a:pt x="510" y="1225"/>
                </a:lnTo>
                <a:lnTo>
                  <a:pt x="204" y="1735"/>
                </a:lnTo>
                <a:lnTo>
                  <a:pt x="102" y="2347"/>
                </a:lnTo>
                <a:lnTo>
                  <a:pt x="0" y="2959"/>
                </a:lnTo>
                <a:lnTo>
                  <a:pt x="0" y="64577"/>
                </a:lnTo>
                <a:lnTo>
                  <a:pt x="0" y="64883"/>
                </a:lnTo>
                <a:lnTo>
                  <a:pt x="204" y="65700"/>
                </a:lnTo>
                <a:lnTo>
                  <a:pt x="408" y="66108"/>
                </a:lnTo>
                <a:lnTo>
                  <a:pt x="714" y="66516"/>
                </a:lnTo>
                <a:lnTo>
                  <a:pt x="918" y="66822"/>
                </a:lnTo>
                <a:lnTo>
                  <a:pt x="1326" y="67026"/>
                </a:lnTo>
                <a:lnTo>
                  <a:pt x="1632" y="67230"/>
                </a:lnTo>
                <a:lnTo>
                  <a:pt x="2040" y="67434"/>
                </a:lnTo>
                <a:lnTo>
                  <a:pt x="2550" y="67536"/>
                </a:lnTo>
                <a:lnTo>
                  <a:pt x="50498" y="67536"/>
                </a:lnTo>
                <a:lnTo>
                  <a:pt x="51111" y="67332"/>
                </a:lnTo>
                <a:lnTo>
                  <a:pt x="51621" y="67026"/>
                </a:lnTo>
                <a:lnTo>
                  <a:pt x="52029" y="66720"/>
                </a:lnTo>
                <a:lnTo>
                  <a:pt x="52437" y="66210"/>
                </a:lnTo>
                <a:lnTo>
                  <a:pt x="52641" y="65700"/>
                </a:lnTo>
                <a:lnTo>
                  <a:pt x="52845" y="65189"/>
                </a:lnTo>
                <a:lnTo>
                  <a:pt x="52947" y="64577"/>
                </a:lnTo>
                <a:lnTo>
                  <a:pt x="52947" y="2959"/>
                </a:lnTo>
                <a:lnTo>
                  <a:pt x="52845" y="2347"/>
                </a:lnTo>
                <a:lnTo>
                  <a:pt x="52641" y="1735"/>
                </a:lnTo>
                <a:lnTo>
                  <a:pt x="52437" y="1225"/>
                </a:lnTo>
                <a:lnTo>
                  <a:pt x="52029" y="817"/>
                </a:lnTo>
                <a:lnTo>
                  <a:pt x="51621" y="511"/>
                </a:lnTo>
                <a:lnTo>
                  <a:pt x="51111" y="205"/>
                </a:lnTo>
                <a:lnTo>
                  <a:pt x="5049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7" name="Google Shape;1067;p43"/>
          <p:cNvSpPr/>
          <p:nvPr/>
        </p:nvSpPr>
        <p:spPr>
          <a:xfrm>
            <a:off x="4884491" y="3248646"/>
            <a:ext cx="1603637" cy="20159"/>
          </a:xfrm>
          <a:custGeom>
            <a:rect b="b" l="l" r="r" t="t"/>
            <a:pathLst>
              <a:path extrusionOk="0" h="613" w="48765">
                <a:moveTo>
                  <a:pt x="0" y="0"/>
                </a:moveTo>
                <a:lnTo>
                  <a:pt x="0" y="612"/>
                </a:lnTo>
                <a:lnTo>
                  <a:pt x="48765" y="612"/>
                </a:lnTo>
                <a:lnTo>
                  <a:pt x="48765" y="0"/>
                </a:lnTo>
                <a:close/>
              </a:path>
            </a:pathLst>
          </a:custGeom>
          <a:solidFill>
            <a:srgbClr val="B6B7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8" name="Google Shape;1068;p43"/>
          <p:cNvSpPr/>
          <p:nvPr/>
        </p:nvSpPr>
        <p:spPr>
          <a:xfrm>
            <a:off x="4884491" y="3268772"/>
            <a:ext cx="1603637" cy="20159"/>
          </a:xfrm>
          <a:custGeom>
            <a:rect b="b" l="l" r="r" t="t"/>
            <a:pathLst>
              <a:path extrusionOk="0" h="613" w="48765">
                <a:moveTo>
                  <a:pt x="0" y="0"/>
                </a:moveTo>
                <a:lnTo>
                  <a:pt x="0" y="612"/>
                </a:lnTo>
                <a:lnTo>
                  <a:pt x="48765" y="612"/>
                </a:lnTo>
                <a:lnTo>
                  <a:pt x="4876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9" name="Google Shape;1069;p43"/>
          <p:cNvSpPr/>
          <p:nvPr/>
        </p:nvSpPr>
        <p:spPr>
          <a:xfrm>
            <a:off x="4814050" y="3470065"/>
            <a:ext cx="1741162" cy="140912"/>
          </a:xfrm>
          <a:custGeom>
            <a:rect b="b" l="l" r="r" t="t"/>
            <a:pathLst>
              <a:path extrusionOk="0" h="4285" w="52947">
                <a:moveTo>
                  <a:pt x="52947" y="0"/>
                </a:moveTo>
                <a:lnTo>
                  <a:pt x="52845" y="612"/>
                </a:lnTo>
                <a:lnTo>
                  <a:pt x="52641" y="1122"/>
                </a:lnTo>
                <a:lnTo>
                  <a:pt x="52437" y="1632"/>
                </a:lnTo>
                <a:lnTo>
                  <a:pt x="52029" y="2040"/>
                </a:lnTo>
                <a:lnTo>
                  <a:pt x="51621" y="2449"/>
                </a:lnTo>
                <a:lnTo>
                  <a:pt x="51111" y="2755"/>
                </a:lnTo>
                <a:lnTo>
                  <a:pt x="50498" y="2857"/>
                </a:lnTo>
                <a:lnTo>
                  <a:pt x="49886" y="2959"/>
                </a:lnTo>
                <a:lnTo>
                  <a:pt x="2550" y="2959"/>
                </a:lnTo>
                <a:lnTo>
                  <a:pt x="2040" y="2857"/>
                </a:lnTo>
                <a:lnTo>
                  <a:pt x="1632" y="2653"/>
                </a:lnTo>
                <a:lnTo>
                  <a:pt x="1326" y="2449"/>
                </a:lnTo>
                <a:lnTo>
                  <a:pt x="918" y="2142"/>
                </a:lnTo>
                <a:lnTo>
                  <a:pt x="714" y="1836"/>
                </a:lnTo>
                <a:lnTo>
                  <a:pt x="408" y="1530"/>
                </a:lnTo>
                <a:lnTo>
                  <a:pt x="204" y="1122"/>
                </a:lnTo>
                <a:lnTo>
                  <a:pt x="0" y="306"/>
                </a:lnTo>
                <a:lnTo>
                  <a:pt x="0" y="1326"/>
                </a:lnTo>
                <a:lnTo>
                  <a:pt x="0" y="1632"/>
                </a:lnTo>
                <a:lnTo>
                  <a:pt x="204" y="2449"/>
                </a:lnTo>
                <a:lnTo>
                  <a:pt x="408" y="2857"/>
                </a:lnTo>
                <a:lnTo>
                  <a:pt x="714" y="3265"/>
                </a:lnTo>
                <a:lnTo>
                  <a:pt x="918" y="3571"/>
                </a:lnTo>
                <a:lnTo>
                  <a:pt x="1326" y="3775"/>
                </a:lnTo>
                <a:lnTo>
                  <a:pt x="1632" y="3979"/>
                </a:lnTo>
                <a:lnTo>
                  <a:pt x="2040" y="4183"/>
                </a:lnTo>
                <a:lnTo>
                  <a:pt x="2550" y="4285"/>
                </a:lnTo>
                <a:lnTo>
                  <a:pt x="50498" y="4285"/>
                </a:lnTo>
                <a:lnTo>
                  <a:pt x="51111" y="4081"/>
                </a:lnTo>
                <a:lnTo>
                  <a:pt x="51621" y="3775"/>
                </a:lnTo>
                <a:lnTo>
                  <a:pt x="52029" y="3469"/>
                </a:lnTo>
                <a:lnTo>
                  <a:pt x="52437" y="2959"/>
                </a:lnTo>
                <a:lnTo>
                  <a:pt x="52641" y="2449"/>
                </a:lnTo>
                <a:lnTo>
                  <a:pt x="52845" y="1938"/>
                </a:lnTo>
                <a:lnTo>
                  <a:pt x="52947" y="1326"/>
                </a:lnTo>
                <a:lnTo>
                  <a:pt x="52947" y="0"/>
                </a:lnTo>
                <a:close/>
              </a:path>
            </a:pathLst>
          </a:custGeom>
          <a:solidFill>
            <a:srgbClr val="B6B7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0" name="Google Shape;1070;p43"/>
          <p:cNvSpPr/>
          <p:nvPr/>
        </p:nvSpPr>
        <p:spPr>
          <a:xfrm>
            <a:off x="4814050" y="1051189"/>
            <a:ext cx="1201059" cy="875629"/>
          </a:xfrm>
          <a:custGeom>
            <a:rect b="b" l="l" r="r" t="t"/>
            <a:pathLst>
              <a:path extrusionOk="0" h="26627" w="36523">
                <a:moveTo>
                  <a:pt x="8773" y="0"/>
                </a:moveTo>
                <a:lnTo>
                  <a:pt x="7855" y="102"/>
                </a:lnTo>
                <a:lnTo>
                  <a:pt x="6937" y="408"/>
                </a:lnTo>
                <a:lnTo>
                  <a:pt x="6121" y="612"/>
                </a:lnTo>
                <a:lnTo>
                  <a:pt x="5305" y="1020"/>
                </a:lnTo>
                <a:lnTo>
                  <a:pt x="4489" y="1428"/>
                </a:lnTo>
                <a:lnTo>
                  <a:pt x="3775" y="1938"/>
                </a:lnTo>
                <a:lnTo>
                  <a:pt x="3163" y="2550"/>
                </a:lnTo>
                <a:lnTo>
                  <a:pt x="2550" y="3163"/>
                </a:lnTo>
                <a:lnTo>
                  <a:pt x="1938" y="3877"/>
                </a:lnTo>
                <a:lnTo>
                  <a:pt x="1428" y="4591"/>
                </a:lnTo>
                <a:lnTo>
                  <a:pt x="1020" y="5407"/>
                </a:lnTo>
                <a:lnTo>
                  <a:pt x="612" y="6223"/>
                </a:lnTo>
                <a:lnTo>
                  <a:pt x="408" y="7039"/>
                </a:lnTo>
                <a:lnTo>
                  <a:pt x="204" y="7957"/>
                </a:lnTo>
                <a:lnTo>
                  <a:pt x="0" y="8875"/>
                </a:lnTo>
                <a:lnTo>
                  <a:pt x="0" y="9692"/>
                </a:lnTo>
                <a:lnTo>
                  <a:pt x="0" y="26320"/>
                </a:lnTo>
                <a:lnTo>
                  <a:pt x="0" y="26626"/>
                </a:lnTo>
                <a:lnTo>
                  <a:pt x="102" y="26014"/>
                </a:lnTo>
                <a:lnTo>
                  <a:pt x="204" y="25402"/>
                </a:lnTo>
                <a:lnTo>
                  <a:pt x="408" y="24790"/>
                </a:lnTo>
                <a:lnTo>
                  <a:pt x="714" y="24280"/>
                </a:lnTo>
                <a:lnTo>
                  <a:pt x="1326" y="23260"/>
                </a:lnTo>
                <a:lnTo>
                  <a:pt x="2142" y="22444"/>
                </a:lnTo>
                <a:lnTo>
                  <a:pt x="3163" y="21730"/>
                </a:lnTo>
                <a:lnTo>
                  <a:pt x="4183" y="21015"/>
                </a:lnTo>
                <a:lnTo>
                  <a:pt x="5407" y="20505"/>
                </a:lnTo>
                <a:lnTo>
                  <a:pt x="6631" y="19995"/>
                </a:lnTo>
                <a:lnTo>
                  <a:pt x="7957" y="19587"/>
                </a:lnTo>
                <a:lnTo>
                  <a:pt x="9284" y="19281"/>
                </a:lnTo>
                <a:lnTo>
                  <a:pt x="11936" y="18873"/>
                </a:lnTo>
                <a:lnTo>
                  <a:pt x="14282" y="18669"/>
                </a:lnTo>
                <a:lnTo>
                  <a:pt x="16119" y="18567"/>
                </a:lnTo>
                <a:lnTo>
                  <a:pt x="27953" y="18567"/>
                </a:lnTo>
                <a:lnTo>
                  <a:pt x="28871" y="18465"/>
                </a:lnTo>
                <a:lnTo>
                  <a:pt x="29789" y="18159"/>
                </a:lnTo>
                <a:lnTo>
                  <a:pt x="30605" y="17853"/>
                </a:lnTo>
                <a:lnTo>
                  <a:pt x="31421" y="17547"/>
                </a:lnTo>
                <a:lnTo>
                  <a:pt x="32135" y="17037"/>
                </a:lnTo>
                <a:lnTo>
                  <a:pt x="32850" y="16527"/>
                </a:lnTo>
                <a:lnTo>
                  <a:pt x="33564" y="16017"/>
                </a:lnTo>
                <a:lnTo>
                  <a:pt x="34176" y="15405"/>
                </a:lnTo>
                <a:lnTo>
                  <a:pt x="34686" y="14690"/>
                </a:lnTo>
                <a:lnTo>
                  <a:pt x="35196" y="13976"/>
                </a:lnTo>
                <a:lnTo>
                  <a:pt x="35604" y="13160"/>
                </a:lnTo>
                <a:lnTo>
                  <a:pt x="35910" y="12344"/>
                </a:lnTo>
                <a:lnTo>
                  <a:pt x="36216" y="11426"/>
                </a:lnTo>
                <a:lnTo>
                  <a:pt x="36420" y="10610"/>
                </a:lnTo>
                <a:lnTo>
                  <a:pt x="36522" y="9692"/>
                </a:lnTo>
                <a:lnTo>
                  <a:pt x="36522" y="9590"/>
                </a:lnTo>
                <a:lnTo>
                  <a:pt x="36522" y="9386"/>
                </a:lnTo>
                <a:lnTo>
                  <a:pt x="36522" y="8875"/>
                </a:lnTo>
                <a:lnTo>
                  <a:pt x="36420" y="8875"/>
                </a:lnTo>
                <a:lnTo>
                  <a:pt x="36420" y="7957"/>
                </a:lnTo>
                <a:lnTo>
                  <a:pt x="36216" y="7039"/>
                </a:lnTo>
                <a:lnTo>
                  <a:pt x="35910" y="6223"/>
                </a:lnTo>
                <a:lnTo>
                  <a:pt x="35604" y="5407"/>
                </a:lnTo>
                <a:lnTo>
                  <a:pt x="35196" y="4591"/>
                </a:lnTo>
                <a:lnTo>
                  <a:pt x="34788" y="3877"/>
                </a:lnTo>
                <a:lnTo>
                  <a:pt x="34176" y="3163"/>
                </a:lnTo>
                <a:lnTo>
                  <a:pt x="33564" y="2550"/>
                </a:lnTo>
                <a:lnTo>
                  <a:pt x="32952" y="1938"/>
                </a:lnTo>
                <a:lnTo>
                  <a:pt x="32237" y="1428"/>
                </a:lnTo>
                <a:lnTo>
                  <a:pt x="31523" y="1020"/>
                </a:lnTo>
                <a:lnTo>
                  <a:pt x="30707" y="714"/>
                </a:lnTo>
                <a:lnTo>
                  <a:pt x="29891" y="408"/>
                </a:lnTo>
                <a:lnTo>
                  <a:pt x="28973" y="204"/>
                </a:lnTo>
                <a:lnTo>
                  <a:pt x="2805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1" name="Google Shape;1071;p43"/>
          <p:cNvSpPr/>
          <p:nvPr/>
        </p:nvSpPr>
        <p:spPr>
          <a:xfrm>
            <a:off x="4907972" y="3610948"/>
            <a:ext cx="1549969" cy="127528"/>
          </a:xfrm>
          <a:custGeom>
            <a:rect b="b" l="l" r="r" t="t"/>
            <a:pathLst>
              <a:path extrusionOk="0" h="3878" w="47133">
                <a:moveTo>
                  <a:pt x="0" y="1"/>
                </a:moveTo>
                <a:lnTo>
                  <a:pt x="102" y="817"/>
                </a:lnTo>
                <a:lnTo>
                  <a:pt x="307" y="1531"/>
                </a:lnTo>
                <a:lnTo>
                  <a:pt x="715" y="2143"/>
                </a:lnTo>
                <a:lnTo>
                  <a:pt x="1123" y="2755"/>
                </a:lnTo>
                <a:lnTo>
                  <a:pt x="1735" y="3163"/>
                </a:lnTo>
                <a:lnTo>
                  <a:pt x="2347" y="3571"/>
                </a:lnTo>
                <a:lnTo>
                  <a:pt x="3061" y="3775"/>
                </a:lnTo>
                <a:lnTo>
                  <a:pt x="3877" y="3877"/>
                </a:lnTo>
                <a:lnTo>
                  <a:pt x="43358" y="3877"/>
                </a:lnTo>
                <a:lnTo>
                  <a:pt x="44072" y="3775"/>
                </a:lnTo>
                <a:lnTo>
                  <a:pt x="44786" y="3571"/>
                </a:lnTo>
                <a:lnTo>
                  <a:pt x="45500" y="3163"/>
                </a:lnTo>
                <a:lnTo>
                  <a:pt x="46010" y="2755"/>
                </a:lnTo>
                <a:lnTo>
                  <a:pt x="46520" y="2143"/>
                </a:lnTo>
                <a:lnTo>
                  <a:pt x="46826" y="1531"/>
                </a:lnTo>
                <a:lnTo>
                  <a:pt x="47030" y="817"/>
                </a:lnTo>
                <a:lnTo>
                  <a:pt x="4713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2" name="Google Shape;1072;p43"/>
          <p:cNvSpPr/>
          <p:nvPr/>
        </p:nvSpPr>
        <p:spPr>
          <a:xfrm>
            <a:off x="5528624" y="3933030"/>
            <a:ext cx="312046" cy="312013"/>
          </a:xfrm>
          <a:custGeom>
            <a:rect b="b" l="l" r="r" t="t"/>
            <a:pathLst>
              <a:path extrusionOk="0" h="9488" w="9489">
                <a:moveTo>
                  <a:pt x="3775" y="0"/>
                </a:moveTo>
                <a:lnTo>
                  <a:pt x="2857" y="306"/>
                </a:lnTo>
                <a:lnTo>
                  <a:pt x="2041" y="715"/>
                </a:lnTo>
                <a:lnTo>
                  <a:pt x="1327" y="1327"/>
                </a:lnTo>
                <a:lnTo>
                  <a:pt x="817" y="2041"/>
                </a:lnTo>
                <a:lnTo>
                  <a:pt x="307" y="2857"/>
                </a:lnTo>
                <a:lnTo>
                  <a:pt x="103" y="3775"/>
                </a:lnTo>
                <a:lnTo>
                  <a:pt x="1" y="4693"/>
                </a:lnTo>
                <a:lnTo>
                  <a:pt x="103" y="5713"/>
                </a:lnTo>
                <a:lnTo>
                  <a:pt x="307" y="6530"/>
                </a:lnTo>
                <a:lnTo>
                  <a:pt x="817" y="7346"/>
                </a:lnTo>
                <a:lnTo>
                  <a:pt x="1327" y="8060"/>
                </a:lnTo>
                <a:lnTo>
                  <a:pt x="2041" y="8672"/>
                </a:lnTo>
                <a:lnTo>
                  <a:pt x="2857" y="9080"/>
                </a:lnTo>
                <a:lnTo>
                  <a:pt x="3775" y="9386"/>
                </a:lnTo>
                <a:lnTo>
                  <a:pt x="4693" y="9488"/>
                </a:lnTo>
                <a:lnTo>
                  <a:pt x="5714" y="9386"/>
                </a:lnTo>
                <a:lnTo>
                  <a:pt x="6530" y="9080"/>
                </a:lnTo>
                <a:lnTo>
                  <a:pt x="7346" y="8672"/>
                </a:lnTo>
                <a:lnTo>
                  <a:pt x="8060" y="8060"/>
                </a:lnTo>
                <a:lnTo>
                  <a:pt x="8672" y="7346"/>
                </a:lnTo>
                <a:lnTo>
                  <a:pt x="9080" y="6530"/>
                </a:lnTo>
                <a:lnTo>
                  <a:pt x="9386" y="5713"/>
                </a:lnTo>
                <a:lnTo>
                  <a:pt x="9488" y="4693"/>
                </a:lnTo>
                <a:lnTo>
                  <a:pt x="9386" y="3775"/>
                </a:lnTo>
                <a:lnTo>
                  <a:pt x="9080" y="2857"/>
                </a:lnTo>
                <a:lnTo>
                  <a:pt x="8672" y="2041"/>
                </a:lnTo>
                <a:lnTo>
                  <a:pt x="8060" y="1327"/>
                </a:lnTo>
                <a:lnTo>
                  <a:pt x="7346" y="715"/>
                </a:lnTo>
                <a:lnTo>
                  <a:pt x="6530" y="306"/>
                </a:lnTo>
                <a:lnTo>
                  <a:pt x="5714" y="0"/>
                </a:lnTo>
                <a:close/>
              </a:path>
            </a:pathLst>
          </a:custGeom>
          <a:solidFill>
            <a:srgbClr val="EAEA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3" name="Google Shape;1073;p43"/>
          <p:cNvSpPr/>
          <p:nvPr/>
        </p:nvSpPr>
        <p:spPr>
          <a:xfrm>
            <a:off x="5582293" y="3986700"/>
            <a:ext cx="204676" cy="204676"/>
          </a:xfrm>
          <a:custGeom>
            <a:rect b="b" l="l" r="r" t="t"/>
            <a:pathLst>
              <a:path extrusionOk="0" h="6224" w="6224">
                <a:moveTo>
                  <a:pt x="2449" y="1"/>
                </a:moveTo>
                <a:lnTo>
                  <a:pt x="1837" y="205"/>
                </a:lnTo>
                <a:lnTo>
                  <a:pt x="1327" y="511"/>
                </a:lnTo>
                <a:lnTo>
                  <a:pt x="919" y="919"/>
                </a:lnTo>
                <a:lnTo>
                  <a:pt x="511" y="1327"/>
                </a:lnTo>
                <a:lnTo>
                  <a:pt x="205" y="1837"/>
                </a:lnTo>
                <a:lnTo>
                  <a:pt x="1" y="2449"/>
                </a:lnTo>
                <a:lnTo>
                  <a:pt x="1" y="3061"/>
                </a:lnTo>
                <a:lnTo>
                  <a:pt x="1" y="3673"/>
                </a:lnTo>
                <a:lnTo>
                  <a:pt x="205" y="4285"/>
                </a:lnTo>
                <a:lnTo>
                  <a:pt x="511" y="4796"/>
                </a:lnTo>
                <a:lnTo>
                  <a:pt x="919" y="5306"/>
                </a:lnTo>
                <a:lnTo>
                  <a:pt x="1327" y="5612"/>
                </a:lnTo>
                <a:lnTo>
                  <a:pt x="1837" y="5918"/>
                </a:lnTo>
                <a:lnTo>
                  <a:pt x="2449" y="6122"/>
                </a:lnTo>
                <a:lnTo>
                  <a:pt x="3061" y="6224"/>
                </a:lnTo>
                <a:lnTo>
                  <a:pt x="3674" y="6122"/>
                </a:lnTo>
                <a:lnTo>
                  <a:pt x="4286" y="5918"/>
                </a:lnTo>
                <a:lnTo>
                  <a:pt x="4796" y="5612"/>
                </a:lnTo>
                <a:lnTo>
                  <a:pt x="5306" y="5306"/>
                </a:lnTo>
                <a:lnTo>
                  <a:pt x="5714" y="4796"/>
                </a:lnTo>
                <a:lnTo>
                  <a:pt x="5918" y="4285"/>
                </a:lnTo>
                <a:lnTo>
                  <a:pt x="6122" y="3673"/>
                </a:lnTo>
                <a:lnTo>
                  <a:pt x="6224" y="3061"/>
                </a:lnTo>
                <a:lnTo>
                  <a:pt x="6122" y="2449"/>
                </a:lnTo>
                <a:lnTo>
                  <a:pt x="5918" y="1837"/>
                </a:lnTo>
                <a:lnTo>
                  <a:pt x="5714" y="1327"/>
                </a:lnTo>
                <a:lnTo>
                  <a:pt x="5306" y="919"/>
                </a:lnTo>
                <a:lnTo>
                  <a:pt x="4796" y="511"/>
                </a:lnTo>
                <a:lnTo>
                  <a:pt x="4286" y="205"/>
                </a:lnTo>
                <a:lnTo>
                  <a:pt x="367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4" name="Google Shape;1074;p43"/>
          <p:cNvSpPr/>
          <p:nvPr/>
        </p:nvSpPr>
        <p:spPr>
          <a:xfrm>
            <a:off x="5538675" y="3727150"/>
            <a:ext cx="291920" cy="289775"/>
          </a:xfrm>
          <a:custGeom>
            <a:rect b="b" l="l" r="r" t="t"/>
            <a:pathLst>
              <a:path extrusionOk="0" h="8468" w="8877">
                <a:moveTo>
                  <a:pt x="1" y="0"/>
                </a:moveTo>
                <a:lnTo>
                  <a:pt x="4387" y="8468"/>
                </a:lnTo>
                <a:lnTo>
                  <a:pt x="88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5" name="Google Shape;1075;p43"/>
          <p:cNvSpPr txBox="1"/>
          <p:nvPr/>
        </p:nvSpPr>
        <p:spPr>
          <a:xfrm>
            <a:off x="4890871" y="1195656"/>
            <a:ext cx="10473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Week 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6" name="Google Shape;1076;p43"/>
          <p:cNvSpPr txBox="1"/>
          <p:nvPr/>
        </p:nvSpPr>
        <p:spPr>
          <a:xfrm flipH="1">
            <a:off x="4911259" y="2272168"/>
            <a:ext cx="15501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Neptune is 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farthest planet from the Sun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7" name="Google Shape;1077;p43"/>
          <p:cNvSpPr txBox="1"/>
          <p:nvPr/>
        </p:nvSpPr>
        <p:spPr>
          <a:xfrm>
            <a:off x="4911259" y="1921056"/>
            <a:ext cx="10473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Neptune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8" name="Google Shape;1078;p43"/>
          <p:cNvSpPr/>
          <p:nvPr/>
        </p:nvSpPr>
        <p:spPr>
          <a:xfrm>
            <a:off x="6945650" y="1390011"/>
            <a:ext cx="1741162" cy="2220921"/>
          </a:xfrm>
          <a:custGeom>
            <a:rect b="b" l="l" r="r" t="t"/>
            <a:pathLst>
              <a:path extrusionOk="0" h="67536" w="52947">
                <a:moveTo>
                  <a:pt x="2346" y="1"/>
                </a:moveTo>
                <a:lnTo>
                  <a:pt x="1836" y="205"/>
                </a:lnTo>
                <a:lnTo>
                  <a:pt x="1326" y="511"/>
                </a:lnTo>
                <a:lnTo>
                  <a:pt x="918" y="817"/>
                </a:lnTo>
                <a:lnTo>
                  <a:pt x="510" y="1225"/>
                </a:lnTo>
                <a:lnTo>
                  <a:pt x="204" y="1735"/>
                </a:lnTo>
                <a:lnTo>
                  <a:pt x="102" y="2347"/>
                </a:lnTo>
                <a:lnTo>
                  <a:pt x="0" y="2959"/>
                </a:lnTo>
                <a:lnTo>
                  <a:pt x="0" y="64577"/>
                </a:lnTo>
                <a:lnTo>
                  <a:pt x="0" y="64883"/>
                </a:lnTo>
                <a:lnTo>
                  <a:pt x="204" y="65700"/>
                </a:lnTo>
                <a:lnTo>
                  <a:pt x="408" y="66108"/>
                </a:lnTo>
                <a:lnTo>
                  <a:pt x="714" y="66516"/>
                </a:lnTo>
                <a:lnTo>
                  <a:pt x="918" y="66822"/>
                </a:lnTo>
                <a:lnTo>
                  <a:pt x="1326" y="67026"/>
                </a:lnTo>
                <a:lnTo>
                  <a:pt x="1632" y="67230"/>
                </a:lnTo>
                <a:lnTo>
                  <a:pt x="2040" y="67434"/>
                </a:lnTo>
                <a:lnTo>
                  <a:pt x="2550" y="67536"/>
                </a:lnTo>
                <a:lnTo>
                  <a:pt x="50498" y="67536"/>
                </a:lnTo>
                <a:lnTo>
                  <a:pt x="51111" y="67332"/>
                </a:lnTo>
                <a:lnTo>
                  <a:pt x="51621" y="67026"/>
                </a:lnTo>
                <a:lnTo>
                  <a:pt x="52029" y="66720"/>
                </a:lnTo>
                <a:lnTo>
                  <a:pt x="52437" y="66210"/>
                </a:lnTo>
                <a:lnTo>
                  <a:pt x="52641" y="65700"/>
                </a:lnTo>
                <a:lnTo>
                  <a:pt x="52845" y="65189"/>
                </a:lnTo>
                <a:lnTo>
                  <a:pt x="52947" y="64577"/>
                </a:lnTo>
                <a:lnTo>
                  <a:pt x="52947" y="2959"/>
                </a:lnTo>
                <a:lnTo>
                  <a:pt x="52845" y="2347"/>
                </a:lnTo>
                <a:lnTo>
                  <a:pt x="52641" y="1735"/>
                </a:lnTo>
                <a:lnTo>
                  <a:pt x="52437" y="1225"/>
                </a:lnTo>
                <a:lnTo>
                  <a:pt x="52029" y="817"/>
                </a:lnTo>
                <a:lnTo>
                  <a:pt x="51621" y="511"/>
                </a:lnTo>
                <a:lnTo>
                  <a:pt x="51111" y="205"/>
                </a:lnTo>
                <a:lnTo>
                  <a:pt x="5049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9" name="Google Shape;1079;p43"/>
          <p:cNvSpPr/>
          <p:nvPr/>
        </p:nvSpPr>
        <p:spPr>
          <a:xfrm>
            <a:off x="7016091" y="3248646"/>
            <a:ext cx="1603637" cy="20159"/>
          </a:xfrm>
          <a:custGeom>
            <a:rect b="b" l="l" r="r" t="t"/>
            <a:pathLst>
              <a:path extrusionOk="0" h="613" w="48765">
                <a:moveTo>
                  <a:pt x="0" y="0"/>
                </a:moveTo>
                <a:lnTo>
                  <a:pt x="0" y="612"/>
                </a:lnTo>
                <a:lnTo>
                  <a:pt x="48765" y="612"/>
                </a:lnTo>
                <a:lnTo>
                  <a:pt x="48765" y="0"/>
                </a:lnTo>
                <a:close/>
              </a:path>
            </a:pathLst>
          </a:custGeom>
          <a:solidFill>
            <a:srgbClr val="B6B7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0" name="Google Shape;1080;p43"/>
          <p:cNvSpPr/>
          <p:nvPr/>
        </p:nvSpPr>
        <p:spPr>
          <a:xfrm>
            <a:off x="7016091" y="3268772"/>
            <a:ext cx="1603637" cy="20159"/>
          </a:xfrm>
          <a:custGeom>
            <a:rect b="b" l="l" r="r" t="t"/>
            <a:pathLst>
              <a:path extrusionOk="0" h="613" w="48765">
                <a:moveTo>
                  <a:pt x="0" y="0"/>
                </a:moveTo>
                <a:lnTo>
                  <a:pt x="0" y="612"/>
                </a:lnTo>
                <a:lnTo>
                  <a:pt x="48765" y="612"/>
                </a:lnTo>
                <a:lnTo>
                  <a:pt x="4876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1" name="Google Shape;1081;p43"/>
          <p:cNvSpPr/>
          <p:nvPr/>
        </p:nvSpPr>
        <p:spPr>
          <a:xfrm>
            <a:off x="6945650" y="3470065"/>
            <a:ext cx="1741162" cy="140912"/>
          </a:xfrm>
          <a:custGeom>
            <a:rect b="b" l="l" r="r" t="t"/>
            <a:pathLst>
              <a:path extrusionOk="0" h="4285" w="52947">
                <a:moveTo>
                  <a:pt x="52947" y="0"/>
                </a:moveTo>
                <a:lnTo>
                  <a:pt x="52845" y="612"/>
                </a:lnTo>
                <a:lnTo>
                  <a:pt x="52641" y="1122"/>
                </a:lnTo>
                <a:lnTo>
                  <a:pt x="52437" y="1632"/>
                </a:lnTo>
                <a:lnTo>
                  <a:pt x="52029" y="2040"/>
                </a:lnTo>
                <a:lnTo>
                  <a:pt x="51621" y="2449"/>
                </a:lnTo>
                <a:lnTo>
                  <a:pt x="51111" y="2755"/>
                </a:lnTo>
                <a:lnTo>
                  <a:pt x="50498" y="2857"/>
                </a:lnTo>
                <a:lnTo>
                  <a:pt x="49886" y="2959"/>
                </a:lnTo>
                <a:lnTo>
                  <a:pt x="2550" y="2959"/>
                </a:lnTo>
                <a:lnTo>
                  <a:pt x="2040" y="2857"/>
                </a:lnTo>
                <a:lnTo>
                  <a:pt x="1632" y="2653"/>
                </a:lnTo>
                <a:lnTo>
                  <a:pt x="1326" y="2449"/>
                </a:lnTo>
                <a:lnTo>
                  <a:pt x="918" y="2142"/>
                </a:lnTo>
                <a:lnTo>
                  <a:pt x="714" y="1836"/>
                </a:lnTo>
                <a:lnTo>
                  <a:pt x="408" y="1530"/>
                </a:lnTo>
                <a:lnTo>
                  <a:pt x="204" y="1122"/>
                </a:lnTo>
                <a:lnTo>
                  <a:pt x="0" y="306"/>
                </a:lnTo>
                <a:lnTo>
                  <a:pt x="0" y="1326"/>
                </a:lnTo>
                <a:lnTo>
                  <a:pt x="0" y="1632"/>
                </a:lnTo>
                <a:lnTo>
                  <a:pt x="204" y="2449"/>
                </a:lnTo>
                <a:lnTo>
                  <a:pt x="408" y="2857"/>
                </a:lnTo>
                <a:lnTo>
                  <a:pt x="714" y="3265"/>
                </a:lnTo>
                <a:lnTo>
                  <a:pt x="918" y="3571"/>
                </a:lnTo>
                <a:lnTo>
                  <a:pt x="1326" y="3775"/>
                </a:lnTo>
                <a:lnTo>
                  <a:pt x="1632" y="3979"/>
                </a:lnTo>
                <a:lnTo>
                  <a:pt x="2040" y="4183"/>
                </a:lnTo>
                <a:lnTo>
                  <a:pt x="2550" y="4285"/>
                </a:lnTo>
                <a:lnTo>
                  <a:pt x="50498" y="4285"/>
                </a:lnTo>
                <a:lnTo>
                  <a:pt x="51111" y="4081"/>
                </a:lnTo>
                <a:lnTo>
                  <a:pt x="51621" y="3775"/>
                </a:lnTo>
                <a:lnTo>
                  <a:pt x="52029" y="3469"/>
                </a:lnTo>
                <a:lnTo>
                  <a:pt x="52437" y="2959"/>
                </a:lnTo>
                <a:lnTo>
                  <a:pt x="52641" y="2449"/>
                </a:lnTo>
                <a:lnTo>
                  <a:pt x="52845" y="1938"/>
                </a:lnTo>
                <a:lnTo>
                  <a:pt x="52947" y="1326"/>
                </a:lnTo>
                <a:lnTo>
                  <a:pt x="52947" y="0"/>
                </a:lnTo>
                <a:close/>
              </a:path>
            </a:pathLst>
          </a:custGeom>
          <a:solidFill>
            <a:srgbClr val="B6B7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2" name="Google Shape;1082;p43"/>
          <p:cNvSpPr/>
          <p:nvPr/>
        </p:nvSpPr>
        <p:spPr>
          <a:xfrm>
            <a:off x="6945650" y="1051189"/>
            <a:ext cx="1201059" cy="875629"/>
          </a:xfrm>
          <a:custGeom>
            <a:rect b="b" l="l" r="r" t="t"/>
            <a:pathLst>
              <a:path extrusionOk="0" h="26627" w="36523">
                <a:moveTo>
                  <a:pt x="8773" y="0"/>
                </a:moveTo>
                <a:lnTo>
                  <a:pt x="7855" y="102"/>
                </a:lnTo>
                <a:lnTo>
                  <a:pt x="6937" y="408"/>
                </a:lnTo>
                <a:lnTo>
                  <a:pt x="6121" y="612"/>
                </a:lnTo>
                <a:lnTo>
                  <a:pt x="5305" y="1020"/>
                </a:lnTo>
                <a:lnTo>
                  <a:pt x="4489" y="1428"/>
                </a:lnTo>
                <a:lnTo>
                  <a:pt x="3775" y="1938"/>
                </a:lnTo>
                <a:lnTo>
                  <a:pt x="3163" y="2550"/>
                </a:lnTo>
                <a:lnTo>
                  <a:pt x="2550" y="3163"/>
                </a:lnTo>
                <a:lnTo>
                  <a:pt x="1938" y="3877"/>
                </a:lnTo>
                <a:lnTo>
                  <a:pt x="1428" y="4591"/>
                </a:lnTo>
                <a:lnTo>
                  <a:pt x="1020" y="5407"/>
                </a:lnTo>
                <a:lnTo>
                  <a:pt x="612" y="6223"/>
                </a:lnTo>
                <a:lnTo>
                  <a:pt x="408" y="7039"/>
                </a:lnTo>
                <a:lnTo>
                  <a:pt x="204" y="7957"/>
                </a:lnTo>
                <a:lnTo>
                  <a:pt x="0" y="8875"/>
                </a:lnTo>
                <a:lnTo>
                  <a:pt x="0" y="9692"/>
                </a:lnTo>
                <a:lnTo>
                  <a:pt x="0" y="26320"/>
                </a:lnTo>
                <a:lnTo>
                  <a:pt x="0" y="26626"/>
                </a:lnTo>
                <a:lnTo>
                  <a:pt x="102" y="26014"/>
                </a:lnTo>
                <a:lnTo>
                  <a:pt x="204" y="25402"/>
                </a:lnTo>
                <a:lnTo>
                  <a:pt x="408" y="24790"/>
                </a:lnTo>
                <a:lnTo>
                  <a:pt x="714" y="24280"/>
                </a:lnTo>
                <a:lnTo>
                  <a:pt x="1326" y="23260"/>
                </a:lnTo>
                <a:lnTo>
                  <a:pt x="2142" y="22444"/>
                </a:lnTo>
                <a:lnTo>
                  <a:pt x="3163" y="21730"/>
                </a:lnTo>
                <a:lnTo>
                  <a:pt x="4183" y="21015"/>
                </a:lnTo>
                <a:lnTo>
                  <a:pt x="5407" y="20505"/>
                </a:lnTo>
                <a:lnTo>
                  <a:pt x="6631" y="19995"/>
                </a:lnTo>
                <a:lnTo>
                  <a:pt x="7957" y="19587"/>
                </a:lnTo>
                <a:lnTo>
                  <a:pt x="9284" y="19281"/>
                </a:lnTo>
                <a:lnTo>
                  <a:pt x="11936" y="18873"/>
                </a:lnTo>
                <a:lnTo>
                  <a:pt x="14282" y="18669"/>
                </a:lnTo>
                <a:lnTo>
                  <a:pt x="16119" y="18567"/>
                </a:lnTo>
                <a:lnTo>
                  <a:pt x="27953" y="18567"/>
                </a:lnTo>
                <a:lnTo>
                  <a:pt x="28871" y="18465"/>
                </a:lnTo>
                <a:lnTo>
                  <a:pt x="29789" y="18159"/>
                </a:lnTo>
                <a:lnTo>
                  <a:pt x="30605" y="17853"/>
                </a:lnTo>
                <a:lnTo>
                  <a:pt x="31421" y="17547"/>
                </a:lnTo>
                <a:lnTo>
                  <a:pt x="32135" y="17037"/>
                </a:lnTo>
                <a:lnTo>
                  <a:pt x="32850" y="16527"/>
                </a:lnTo>
                <a:lnTo>
                  <a:pt x="33564" y="16017"/>
                </a:lnTo>
                <a:lnTo>
                  <a:pt x="34176" y="15405"/>
                </a:lnTo>
                <a:lnTo>
                  <a:pt x="34686" y="14690"/>
                </a:lnTo>
                <a:lnTo>
                  <a:pt x="35196" y="13976"/>
                </a:lnTo>
                <a:lnTo>
                  <a:pt x="35604" y="13160"/>
                </a:lnTo>
                <a:lnTo>
                  <a:pt x="35910" y="12344"/>
                </a:lnTo>
                <a:lnTo>
                  <a:pt x="36216" y="11426"/>
                </a:lnTo>
                <a:lnTo>
                  <a:pt x="36420" y="10610"/>
                </a:lnTo>
                <a:lnTo>
                  <a:pt x="36522" y="9692"/>
                </a:lnTo>
                <a:lnTo>
                  <a:pt x="36522" y="9590"/>
                </a:lnTo>
                <a:lnTo>
                  <a:pt x="36522" y="9386"/>
                </a:lnTo>
                <a:lnTo>
                  <a:pt x="36522" y="8875"/>
                </a:lnTo>
                <a:lnTo>
                  <a:pt x="36420" y="8875"/>
                </a:lnTo>
                <a:lnTo>
                  <a:pt x="36420" y="7957"/>
                </a:lnTo>
                <a:lnTo>
                  <a:pt x="36216" y="7039"/>
                </a:lnTo>
                <a:lnTo>
                  <a:pt x="35910" y="6223"/>
                </a:lnTo>
                <a:lnTo>
                  <a:pt x="35604" y="5407"/>
                </a:lnTo>
                <a:lnTo>
                  <a:pt x="35196" y="4591"/>
                </a:lnTo>
                <a:lnTo>
                  <a:pt x="34788" y="3877"/>
                </a:lnTo>
                <a:lnTo>
                  <a:pt x="34176" y="3163"/>
                </a:lnTo>
                <a:lnTo>
                  <a:pt x="33564" y="2550"/>
                </a:lnTo>
                <a:lnTo>
                  <a:pt x="32952" y="1938"/>
                </a:lnTo>
                <a:lnTo>
                  <a:pt x="32237" y="1428"/>
                </a:lnTo>
                <a:lnTo>
                  <a:pt x="31523" y="1020"/>
                </a:lnTo>
                <a:lnTo>
                  <a:pt x="30707" y="714"/>
                </a:lnTo>
                <a:lnTo>
                  <a:pt x="29891" y="408"/>
                </a:lnTo>
                <a:lnTo>
                  <a:pt x="28973" y="204"/>
                </a:lnTo>
                <a:lnTo>
                  <a:pt x="2805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3" name="Google Shape;1083;p43"/>
          <p:cNvSpPr/>
          <p:nvPr/>
        </p:nvSpPr>
        <p:spPr>
          <a:xfrm>
            <a:off x="7039572" y="3610948"/>
            <a:ext cx="1549969" cy="127528"/>
          </a:xfrm>
          <a:custGeom>
            <a:rect b="b" l="l" r="r" t="t"/>
            <a:pathLst>
              <a:path extrusionOk="0" h="3878" w="47133">
                <a:moveTo>
                  <a:pt x="0" y="1"/>
                </a:moveTo>
                <a:lnTo>
                  <a:pt x="102" y="817"/>
                </a:lnTo>
                <a:lnTo>
                  <a:pt x="307" y="1531"/>
                </a:lnTo>
                <a:lnTo>
                  <a:pt x="715" y="2143"/>
                </a:lnTo>
                <a:lnTo>
                  <a:pt x="1123" y="2755"/>
                </a:lnTo>
                <a:lnTo>
                  <a:pt x="1735" y="3163"/>
                </a:lnTo>
                <a:lnTo>
                  <a:pt x="2347" y="3571"/>
                </a:lnTo>
                <a:lnTo>
                  <a:pt x="3061" y="3775"/>
                </a:lnTo>
                <a:lnTo>
                  <a:pt x="3877" y="3877"/>
                </a:lnTo>
                <a:lnTo>
                  <a:pt x="43358" y="3877"/>
                </a:lnTo>
                <a:lnTo>
                  <a:pt x="44072" y="3775"/>
                </a:lnTo>
                <a:lnTo>
                  <a:pt x="44786" y="3571"/>
                </a:lnTo>
                <a:lnTo>
                  <a:pt x="45500" y="3163"/>
                </a:lnTo>
                <a:lnTo>
                  <a:pt x="46010" y="2755"/>
                </a:lnTo>
                <a:lnTo>
                  <a:pt x="46520" y="2143"/>
                </a:lnTo>
                <a:lnTo>
                  <a:pt x="46826" y="1531"/>
                </a:lnTo>
                <a:lnTo>
                  <a:pt x="47030" y="817"/>
                </a:lnTo>
                <a:lnTo>
                  <a:pt x="47132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4" name="Google Shape;1084;p43"/>
          <p:cNvSpPr/>
          <p:nvPr/>
        </p:nvSpPr>
        <p:spPr>
          <a:xfrm>
            <a:off x="7660224" y="3933030"/>
            <a:ext cx="312046" cy="312013"/>
          </a:xfrm>
          <a:custGeom>
            <a:rect b="b" l="l" r="r" t="t"/>
            <a:pathLst>
              <a:path extrusionOk="0" h="9488" w="9489">
                <a:moveTo>
                  <a:pt x="3775" y="0"/>
                </a:moveTo>
                <a:lnTo>
                  <a:pt x="2857" y="306"/>
                </a:lnTo>
                <a:lnTo>
                  <a:pt x="2041" y="715"/>
                </a:lnTo>
                <a:lnTo>
                  <a:pt x="1327" y="1327"/>
                </a:lnTo>
                <a:lnTo>
                  <a:pt x="817" y="2041"/>
                </a:lnTo>
                <a:lnTo>
                  <a:pt x="307" y="2857"/>
                </a:lnTo>
                <a:lnTo>
                  <a:pt x="103" y="3775"/>
                </a:lnTo>
                <a:lnTo>
                  <a:pt x="1" y="4693"/>
                </a:lnTo>
                <a:lnTo>
                  <a:pt x="103" y="5713"/>
                </a:lnTo>
                <a:lnTo>
                  <a:pt x="307" y="6530"/>
                </a:lnTo>
                <a:lnTo>
                  <a:pt x="817" y="7346"/>
                </a:lnTo>
                <a:lnTo>
                  <a:pt x="1327" y="8060"/>
                </a:lnTo>
                <a:lnTo>
                  <a:pt x="2041" y="8672"/>
                </a:lnTo>
                <a:lnTo>
                  <a:pt x="2857" y="9080"/>
                </a:lnTo>
                <a:lnTo>
                  <a:pt x="3775" y="9386"/>
                </a:lnTo>
                <a:lnTo>
                  <a:pt x="4693" y="9488"/>
                </a:lnTo>
                <a:lnTo>
                  <a:pt x="5714" y="9386"/>
                </a:lnTo>
                <a:lnTo>
                  <a:pt x="6530" y="9080"/>
                </a:lnTo>
                <a:lnTo>
                  <a:pt x="7346" y="8672"/>
                </a:lnTo>
                <a:lnTo>
                  <a:pt x="8060" y="8060"/>
                </a:lnTo>
                <a:lnTo>
                  <a:pt x="8672" y="7346"/>
                </a:lnTo>
                <a:lnTo>
                  <a:pt x="9080" y="6530"/>
                </a:lnTo>
                <a:lnTo>
                  <a:pt x="9386" y="5713"/>
                </a:lnTo>
                <a:lnTo>
                  <a:pt x="9488" y="4693"/>
                </a:lnTo>
                <a:lnTo>
                  <a:pt x="9386" y="3775"/>
                </a:lnTo>
                <a:lnTo>
                  <a:pt x="9080" y="2857"/>
                </a:lnTo>
                <a:lnTo>
                  <a:pt x="8672" y="2041"/>
                </a:lnTo>
                <a:lnTo>
                  <a:pt x="8060" y="1327"/>
                </a:lnTo>
                <a:lnTo>
                  <a:pt x="7346" y="715"/>
                </a:lnTo>
                <a:lnTo>
                  <a:pt x="6530" y="306"/>
                </a:lnTo>
                <a:lnTo>
                  <a:pt x="5714" y="0"/>
                </a:lnTo>
                <a:close/>
              </a:path>
            </a:pathLst>
          </a:custGeom>
          <a:solidFill>
            <a:srgbClr val="EAEA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5" name="Google Shape;1085;p43"/>
          <p:cNvSpPr/>
          <p:nvPr/>
        </p:nvSpPr>
        <p:spPr>
          <a:xfrm>
            <a:off x="7713893" y="3986700"/>
            <a:ext cx="204676" cy="204676"/>
          </a:xfrm>
          <a:custGeom>
            <a:rect b="b" l="l" r="r" t="t"/>
            <a:pathLst>
              <a:path extrusionOk="0" h="6224" w="6224">
                <a:moveTo>
                  <a:pt x="2449" y="1"/>
                </a:moveTo>
                <a:lnTo>
                  <a:pt x="1837" y="205"/>
                </a:lnTo>
                <a:lnTo>
                  <a:pt x="1327" y="511"/>
                </a:lnTo>
                <a:lnTo>
                  <a:pt x="919" y="919"/>
                </a:lnTo>
                <a:lnTo>
                  <a:pt x="511" y="1327"/>
                </a:lnTo>
                <a:lnTo>
                  <a:pt x="205" y="1837"/>
                </a:lnTo>
                <a:lnTo>
                  <a:pt x="1" y="2449"/>
                </a:lnTo>
                <a:lnTo>
                  <a:pt x="1" y="3061"/>
                </a:lnTo>
                <a:lnTo>
                  <a:pt x="1" y="3673"/>
                </a:lnTo>
                <a:lnTo>
                  <a:pt x="205" y="4285"/>
                </a:lnTo>
                <a:lnTo>
                  <a:pt x="511" y="4796"/>
                </a:lnTo>
                <a:lnTo>
                  <a:pt x="919" y="5306"/>
                </a:lnTo>
                <a:lnTo>
                  <a:pt x="1327" y="5612"/>
                </a:lnTo>
                <a:lnTo>
                  <a:pt x="1837" y="5918"/>
                </a:lnTo>
                <a:lnTo>
                  <a:pt x="2449" y="6122"/>
                </a:lnTo>
                <a:lnTo>
                  <a:pt x="3061" y="6224"/>
                </a:lnTo>
                <a:lnTo>
                  <a:pt x="3674" y="6122"/>
                </a:lnTo>
                <a:lnTo>
                  <a:pt x="4286" y="5918"/>
                </a:lnTo>
                <a:lnTo>
                  <a:pt x="4796" y="5612"/>
                </a:lnTo>
                <a:lnTo>
                  <a:pt x="5306" y="5306"/>
                </a:lnTo>
                <a:lnTo>
                  <a:pt x="5714" y="4796"/>
                </a:lnTo>
                <a:lnTo>
                  <a:pt x="5918" y="4285"/>
                </a:lnTo>
                <a:lnTo>
                  <a:pt x="6122" y="3673"/>
                </a:lnTo>
                <a:lnTo>
                  <a:pt x="6224" y="3061"/>
                </a:lnTo>
                <a:lnTo>
                  <a:pt x="6122" y="2449"/>
                </a:lnTo>
                <a:lnTo>
                  <a:pt x="5918" y="1837"/>
                </a:lnTo>
                <a:lnTo>
                  <a:pt x="5714" y="1327"/>
                </a:lnTo>
                <a:lnTo>
                  <a:pt x="5306" y="919"/>
                </a:lnTo>
                <a:lnTo>
                  <a:pt x="4796" y="511"/>
                </a:lnTo>
                <a:lnTo>
                  <a:pt x="4286" y="205"/>
                </a:lnTo>
                <a:lnTo>
                  <a:pt x="367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6" name="Google Shape;1086;p43"/>
          <p:cNvSpPr/>
          <p:nvPr/>
        </p:nvSpPr>
        <p:spPr>
          <a:xfrm>
            <a:off x="7670275" y="3727150"/>
            <a:ext cx="291920" cy="289775"/>
          </a:xfrm>
          <a:custGeom>
            <a:rect b="b" l="l" r="r" t="t"/>
            <a:pathLst>
              <a:path extrusionOk="0" h="8468" w="8877">
                <a:moveTo>
                  <a:pt x="1" y="0"/>
                </a:moveTo>
                <a:lnTo>
                  <a:pt x="4387" y="8468"/>
                </a:lnTo>
                <a:lnTo>
                  <a:pt x="8876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7" name="Google Shape;1087;p43"/>
          <p:cNvSpPr txBox="1"/>
          <p:nvPr/>
        </p:nvSpPr>
        <p:spPr>
          <a:xfrm>
            <a:off x="7022471" y="1195656"/>
            <a:ext cx="10473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Week 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88" name="Google Shape;1088;p43"/>
          <p:cNvSpPr txBox="1"/>
          <p:nvPr/>
        </p:nvSpPr>
        <p:spPr>
          <a:xfrm flipH="1">
            <a:off x="7042859" y="2272168"/>
            <a:ext cx="15501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 is a gas giant and the biggest planet 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89" name="Google Shape;1089;p43"/>
          <p:cNvSpPr txBox="1"/>
          <p:nvPr/>
        </p:nvSpPr>
        <p:spPr>
          <a:xfrm>
            <a:off x="7042859" y="1921056"/>
            <a:ext cx="10473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Jupiter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090" name="Google Shape;1090;p43"/>
          <p:cNvGrpSpPr/>
          <p:nvPr/>
        </p:nvGrpSpPr>
        <p:grpSpPr>
          <a:xfrm>
            <a:off x="5517334" y="4385236"/>
            <a:ext cx="337966" cy="355325"/>
            <a:chOff x="-9949025" y="3615575"/>
            <a:chExt cx="335550" cy="352750"/>
          </a:xfrm>
        </p:grpSpPr>
        <p:sp>
          <p:nvSpPr>
            <p:cNvPr id="1091" name="Google Shape;1091;p43"/>
            <p:cNvSpPr/>
            <p:nvPr/>
          </p:nvSpPr>
          <p:spPr>
            <a:xfrm>
              <a:off x="-9800950" y="3615575"/>
              <a:ext cx="61475" cy="61450"/>
            </a:xfrm>
            <a:custGeom>
              <a:rect b="b" l="l" r="r" t="t"/>
              <a:pathLst>
                <a:path extrusionOk="0" h="2458" w="2459">
                  <a:moveTo>
                    <a:pt x="1261" y="0"/>
                  </a:moveTo>
                  <a:cubicBezTo>
                    <a:pt x="568" y="0"/>
                    <a:pt x="1" y="567"/>
                    <a:pt x="1" y="1261"/>
                  </a:cubicBezTo>
                  <a:cubicBezTo>
                    <a:pt x="1" y="1922"/>
                    <a:pt x="536" y="2458"/>
                    <a:pt x="1261" y="2458"/>
                  </a:cubicBezTo>
                  <a:cubicBezTo>
                    <a:pt x="1891" y="2458"/>
                    <a:pt x="2458" y="1922"/>
                    <a:pt x="2458" y="1261"/>
                  </a:cubicBezTo>
                  <a:cubicBezTo>
                    <a:pt x="2458" y="567"/>
                    <a:pt x="1923" y="0"/>
                    <a:pt x="12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43"/>
            <p:cNvSpPr/>
            <p:nvPr/>
          </p:nvSpPr>
          <p:spPr>
            <a:xfrm>
              <a:off x="-9949025" y="3688650"/>
              <a:ext cx="335550" cy="279675"/>
            </a:xfrm>
            <a:custGeom>
              <a:rect b="b" l="l" r="r" t="t"/>
              <a:pathLst>
                <a:path extrusionOk="0" h="11187" w="13422">
                  <a:moveTo>
                    <a:pt x="5523" y="1"/>
                  </a:moveTo>
                  <a:cubicBezTo>
                    <a:pt x="5383" y="1"/>
                    <a:pt x="5245" y="34"/>
                    <a:pt x="5136" y="102"/>
                  </a:cubicBezTo>
                  <a:lnTo>
                    <a:pt x="599" y="2969"/>
                  </a:lnTo>
                  <a:cubicBezTo>
                    <a:pt x="158" y="3158"/>
                    <a:pt x="1" y="3630"/>
                    <a:pt x="190" y="4071"/>
                  </a:cubicBezTo>
                  <a:cubicBezTo>
                    <a:pt x="360" y="4370"/>
                    <a:pt x="617" y="4538"/>
                    <a:pt x="892" y="4538"/>
                  </a:cubicBezTo>
                  <a:cubicBezTo>
                    <a:pt x="1024" y="4538"/>
                    <a:pt x="1160" y="4500"/>
                    <a:pt x="1293" y="4418"/>
                  </a:cubicBezTo>
                  <a:lnTo>
                    <a:pt x="4727" y="2055"/>
                  </a:lnTo>
                  <a:cubicBezTo>
                    <a:pt x="5073" y="3441"/>
                    <a:pt x="5231" y="3851"/>
                    <a:pt x="5987" y="4985"/>
                  </a:cubicBezTo>
                  <a:lnTo>
                    <a:pt x="4033" y="6812"/>
                  </a:lnTo>
                  <a:cubicBezTo>
                    <a:pt x="3750" y="7096"/>
                    <a:pt x="3655" y="7505"/>
                    <a:pt x="3876" y="7852"/>
                  </a:cubicBezTo>
                  <a:lnTo>
                    <a:pt x="5703" y="10750"/>
                  </a:lnTo>
                  <a:cubicBezTo>
                    <a:pt x="5873" y="11026"/>
                    <a:pt x="6141" y="11187"/>
                    <a:pt x="6433" y="11187"/>
                  </a:cubicBezTo>
                  <a:cubicBezTo>
                    <a:pt x="6576" y="11187"/>
                    <a:pt x="6724" y="11148"/>
                    <a:pt x="6869" y="11066"/>
                  </a:cubicBezTo>
                  <a:cubicBezTo>
                    <a:pt x="7247" y="10845"/>
                    <a:pt x="7373" y="10372"/>
                    <a:pt x="7121" y="9931"/>
                  </a:cubicBezTo>
                  <a:lnTo>
                    <a:pt x="5640" y="7568"/>
                  </a:lnTo>
                  <a:lnTo>
                    <a:pt x="7594" y="5678"/>
                  </a:lnTo>
                  <a:lnTo>
                    <a:pt x="12886" y="2780"/>
                  </a:lnTo>
                  <a:cubicBezTo>
                    <a:pt x="13264" y="2591"/>
                    <a:pt x="13422" y="2055"/>
                    <a:pt x="13233" y="1677"/>
                  </a:cubicBezTo>
                  <a:cubicBezTo>
                    <a:pt x="13102" y="1394"/>
                    <a:pt x="12822" y="1217"/>
                    <a:pt x="12526" y="1217"/>
                  </a:cubicBezTo>
                  <a:cubicBezTo>
                    <a:pt x="12393" y="1217"/>
                    <a:pt x="12257" y="1252"/>
                    <a:pt x="12130" y="1331"/>
                  </a:cubicBezTo>
                  <a:lnTo>
                    <a:pt x="7342" y="4008"/>
                  </a:lnTo>
                  <a:cubicBezTo>
                    <a:pt x="6774" y="3158"/>
                    <a:pt x="6302" y="2307"/>
                    <a:pt x="6302" y="889"/>
                  </a:cubicBezTo>
                  <a:cubicBezTo>
                    <a:pt x="6270" y="574"/>
                    <a:pt x="6239" y="322"/>
                    <a:pt x="6018" y="165"/>
                  </a:cubicBezTo>
                  <a:cubicBezTo>
                    <a:pt x="5893" y="58"/>
                    <a:pt x="5707" y="1"/>
                    <a:pt x="55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43"/>
            <p:cNvSpPr/>
            <p:nvPr/>
          </p:nvSpPr>
          <p:spPr>
            <a:xfrm>
              <a:off x="-9947450" y="3657100"/>
              <a:ext cx="106350" cy="50650"/>
            </a:xfrm>
            <a:custGeom>
              <a:rect b="b" l="l" r="r" t="t"/>
              <a:pathLst>
                <a:path extrusionOk="0" h="2026" w="4254">
                  <a:moveTo>
                    <a:pt x="910" y="0"/>
                  </a:moveTo>
                  <a:cubicBezTo>
                    <a:pt x="499" y="0"/>
                    <a:pt x="178" y="268"/>
                    <a:pt x="64" y="639"/>
                  </a:cubicBezTo>
                  <a:cubicBezTo>
                    <a:pt x="1" y="1112"/>
                    <a:pt x="253" y="1553"/>
                    <a:pt x="694" y="1616"/>
                  </a:cubicBezTo>
                  <a:lnTo>
                    <a:pt x="2427" y="2025"/>
                  </a:lnTo>
                  <a:lnTo>
                    <a:pt x="4254" y="891"/>
                  </a:lnTo>
                  <a:lnTo>
                    <a:pt x="1041" y="9"/>
                  </a:lnTo>
                  <a:cubicBezTo>
                    <a:pt x="996" y="3"/>
                    <a:pt x="953" y="0"/>
                    <a:pt x="9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4" name="Google Shape;1094;p43"/>
          <p:cNvGrpSpPr/>
          <p:nvPr/>
        </p:nvGrpSpPr>
        <p:grpSpPr>
          <a:xfrm>
            <a:off x="7627878" y="4379343"/>
            <a:ext cx="380081" cy="367111"/>
            <a:chOff x="-38905225" y="3591875"/>
            <a:chExt cx="325300" cy="314200"/>
          </a:xfrm>
        </p:grpSpPr>
        <p:sp>
          <p:nvSpPr>
            <p:cNvPr id="1095" name="Google Shape;1095;p43"/>
            <p:cNvSpPr/>
            <p:nvPr/>
          </p:nvSpPr>
          <p:spPr>
            <a:xfrm>
              <a:off x="-38716975" y="3591875"/>
              <a:ext cx="137050" cy="131625"/>
            </a:xfrm>
            <a:custGeom>
              <a:rect b="b" l="l" r="r" t="t"/>
              <a:pathLst>
                <a:path extrusionOk="0" h="5265" w="5482">
                  <a:moveTo>
                    <a:pt x="1543" y="1"/>
                  </a:moveTo>
                  <a:cubicBezTo>
                    <a:pt x="987" y="1"/>
                    <a:pt x="447" y="38"/>
                    <a:pt x="0" y="98"/>
                  </a:cubicBezTo>
                  <a:lnTo>
                    <a:pt x="5167" y="5265"/>
                  </a:lnTo>
                  <a:cubicBezTo>
                    <a:pt x="5482" y="3311"/>
                    <a:pt x="5198" y="1326"/>
                    <a:pt x="4568" y="696"/>
                  </a:cubicBezTo>
                  <a:cubicBezTo>
                    <a:pt x="4029" y="178"/>
                    <a:pt x="2751" y="1"/>
                    <a:pt x="1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43"/>
            <p:cNvSpPr/>
            <p:nvPr/>
          </p:nvSpPr>
          <p:spPr>
            <a:xfrm>
              <a:off x="-38905225" y="3774675"/>
              <a:ext cx="137075" cy="131400"/>
            </a:xfrm>
            <a:custGeom>
              <a:rect b="b" l="l" r="r" t="t"/>
              <a:pathLst>
                <a:path extrusionOk="0" h="5256" w="5483">
                  <a:moveTo>
                    <a:pt x="316" y="0"/>
                  </a:moveTo>
                  <a:lnTo>
                    <a:pt x="316" y="0"/>
                  </a:lnTo>
                  <a:cubicBezTo>
                    <a:pt x="0" y="1922"/>
                    <a:pt x="253" y="3907"/>
                    <a:pt x="914" y="4569"/>
                  </a:cubicBezTo>
                  <a:cubicBezTo>
                    <a:pt x="1376" y="5031"/>
                    <a:pt x="2601" y="5256"/>
                    <a:pt x="3967" y="5256"/>
                  </a:cubicBezTo>
                  <a:cubicBezTo>
                    <a:pt x="4464" y="5256"/>
                    <a:pt x="4979" y="5226"/>
                    <a:pt x="5482" y="5167"/>
                  </a:cubicBezTo>
                  <a:lnTo>
                    <a:pt x="31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43"/>
            <p:cNvSpPr/>
            <p:nvPr/>
          </p:nvSpPr>
          <p:spPr>
            <a:xfrm>
              <a:off x="-38891050" y="3599025"/>
              <a:ext cx="298525" cy="300900"/>
            </a:xfrm>
            <a:custGeom>
              <a:rect b="b" l="l" r="r" t="t"/>
              <a:pathLst>
                <a:path extrusionOk="0" h="12036" w="11941">
                  <a:moveTo>
                    <a:pt x="6349" y="2687"/>
                  </a:moveTo>
                  <a:cubicBezTo>
                    <a:pt x="6459" y="2687"/>
                    <a:pt x="6569" y="2726"/>
                    <a:pt x="6648" y="2805"/>
                  </a:cubicBezTo>
                  <a:lnTo>
                    <a:pt x="7593" y="3750"/>
                  </a:lnTo>
                  <a:lnTo>
                    <a:pt x="7719" y="3655"/>
                  </a:lnTo>
                  <a:cubicBezTo>
                    <a:pt x="7798" y="3577"/>
                    <a:pt x="7908" y="3537"/>
                    <a:pt x="8019" y="3537"/>
                  </a:cubicBezTo>
                  <a:cubicBezTo>
                    <a:pt x="8129" y="3537"/>
                    <a:pt x="8239" y="3577"/>
                    <a:pt x="8318" y="3655"/>
                  </a:cubicBezTo>
                  <a:cubicBezTo>
                    <a:pt x="8475" y="3813"/>
                    <a:pt x="8475" y="4065"/>
                    <a:pt x="8318" y="4222"/>
                  </a:cubicBezTo>
                  <a:lnTo>
                    <a:pt x="8192" y="4348"/>
                  </a:lnTo>
                  <a:lnTo>
                    <a:pt x="9137" y="5294"/>
                  </a:lnTo>
                  <a:cubicBezTo>
                    <a:pt x="9295" y="5451"/>
                    <a:pt x="9295" y="5735"/>
                    <a:pt x="9137" y="5892"/>
                  </a:cubicBezTo>
                  <a:cubicBezTo>
                    <a:pt x="9058" y="5971"/>
                    <a:pt x="8948" y="6010"/>
                    <a:pt x="8838" y="6010"/>
                  </a:cubicBezTo>
                  <a:cubicBezTo>
                    <a:pt x="8727" y="6010"/>
                    <a:pt x="8617" y="5971"/>
                    <a:pt x="8538" y="5892"/>
                  </a:cubicBezTo>
                  <a:lnTo>
                    <a:pt x="7593" y="4947"/>
                  </a:lnTo>
                  <a:lnTo>
                    <a:pt x="6522" y="6018"/>
                  </a:lnTo>
                  <a:lnTo>
                    <a:pt x="7467" y="6963"/>
                  </a:lnTo>
                  <a:cubicBezTo>
                    <a:pt x="7625" y="7089"/>
                    <a:pt x="7625" y="7373"/>
                    <a:pt x="7467" y="7530"/>
                  </a:cubicBezTo>
                  <a:cubicBezTo>
                    <a:pt x="7388" y="7609"/>
                    <a:pt x="7286" y="7649"/>
                    <a:pt x="7184" y="7649"/>
                  </a:cubicBezTo>
                  <a:cubicBezTo>
                    <a:pt x="7081" y="7649"/>
                    <a:pt x="6979" y="7609"/>
                    <a:pt x="6900" y="7530"/>
                  </a:cubicBezTo>
                  <a:lnTo>
                    <a:pt x="5955" y="6585"/>
                  </a:lnTo>
                  <a:lnTo>
                    <a:pt x="4884" y="7656"/>
                  </a:lnTo>
                  <a:lnTo>
                    <a:pt x="5829" y="8602"/>
                  </a:lnTo>
                  <a:cubicBezTo>
                    <a:pt x="5987" y="8759"/>
                    <a:pt x="5987" y="9043"/>
                    <a:pt x="5829" y="9200"/>
                  </a:cubicBezTo>
                  <a:cubicBezTo>
                    <a:pt x="5750" y="9279"/>
                    <a:pt x="5640" y="9318"/>
                    <a:pt x="5530" y="9318"/>
                  </a:cubicBezTo>
                  <a:cubicBezTo>
                    <a:pt x="5419" y="9318"/>
                    <a:pt x="5309" y="9279"/>
                    <a:pt x="5230" y="9200"/>
                  </a:cubicBezTo>
                  <a:lnTo>
                    <a:pt x="4285" y="8255"/>
                  </a:lnTo>
                  <a:lnTo>
                    <a:pt x="4159" y="8381"/>
                  </a:lnTo>
                  <a:cubicBezTo>
                    <a:pt x="4080" y="8460"/>
                    <a:pt x="3978" y="8499"/>
                    <a:pt x="3876" y="8499"/>
                  </a:cubicBezTo>
                  <a:cubicBezTo>
                    <a:pt x="3773" y="8499"/>
                    <a:pt x="3671" y="8460"/>
                    <a:pt x="3592" y="8381"/>
                  </a:cubicBezTo>
                  <a:cubicBezTo>
                    <a:pt x="3435" y="8224"/>
                    <a:pt x="3435" y="7940"/>
                    <a:pt x="3592" y="7782"/>
                  </a:cubicBezTo>
                  <a:lnTo>
                    <a:pt x="3687" y="7656"/>
                  </a:lnTo>
                  <a:lnTo>
                    <a:pt x="2742" y="6711"/>
                  </a:lnTo>
                  <a:cubicBezTo>
                    <a:pt x="2584" y="6554"/>
                    <a:pt x="2584" y="6270"/>
                    <a:pt x="2742" y="6113"/>
                  </a:cubicBezTo>
                  <a:cubicBezTo>
                    <a:pt x="2820" y="6034"/>
                    <a:pt x="2931" y="5995"/>
                    <a:pt x="3041" y="5995"/>
                  </a:cubicBezTo>
                  <a:cubicBezTo>
                    <a:pt x="3151" y="5995"/>
                    <a:pt x="3261" y="6034"/>
                    <a:pt x="3340" y="6113"/>
                  </a:cubicBezTo>
                  <a:lnTo>
                    <a:pt x="4285" y="7058"/>
                  </a:lnTo>
                  <a:lnTo>
                    <a:pt x="5356" y="6018"/>
                  </a:lnTo>
                  <a:lnTo>
                    <a:pt x="4411" y="5073"/>
                  </a:lnTo>
                  <a:cubicBezTo>
                    <a:pt x="4254" y="4916"/>
                    <a:pt x="4254" y="4632"/>
                    <a:pt x="4411" y="4474"/>
                  </a:cubicBezTo>
                  <a:cubicBezTo>
                    <a:pt x="4490" y="4396"/>
                    <a:pt x="4600" y="4356"/>
                    <a:pt x="4711" y="4356"/>
                  </a:cubicBezTo>
                  <a:cubicBezTo>
                    <a:pt x="4821" y="4356"/>
                    <a:pt x="4931" y="4396"/>
                    <a:pt x="5010" y="4474"/>
                  </a:cubicBezTo>
                  <a:lnTo>
                    <a:pt x="5955" y="5420"/>
                  </a:lnTo>
                  <a:lnTo>
                    <a:pt x="6995" y="4348"/>
                  </a:lnTo>
                  <a:lnTo>
                    <a:pt x="6050" y="3403"/>
                  </a:lnTo>
                  <a:cubicBezTo>
                    <a:pt x="5892" y="3246"/>
                    <a:pt x="5892" y="2962"/>
                    <a:pt x="6050" y="2805"/>
                  </a:cubicBezTo>
                  <a:cubicBezTo>
                    <a:pt x="6128" y="2726"/>
                    <a:pt x="6239" y="2687"/>
                    <a:pt x="6349" y="2687"/>
                  </a:cubicBezTo>
                  <a:close/>
                  <a:moveTo>
                    <a:pt x="5987" y="1"/>
                  </a:moveTo>
                  <a:cubicBezTo>
                    <a:pt x="2805" y="757"/>
                    <a:pt x="788" y="3025"/>
                    <a:pt x="1" y="6081"/>
                  </a:cubicBezTo>
                  <a:lnTo>
                    <a:pt x="5955" y="12036"/>
                  </a:lnTo>
                  <a:cubicBezTo>
                    <a:pt x="9106" y="11248"/>
                    <a:pt x="11153" y="9043"/>
                    <a:pt x="11941" y="5955"/>
                  </a:cubicBezTo>
                  <a:lnTo>
                    <a:pt x="598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8" name="Google Shape;1098;p43"/>
          <p:cNvGrpSpPr/>
          <p:nvPr/>
        </p:nvGrpSpPr>
        <p:grpSpPr>
          <a:xfrm>
            <a:off x="1143575" y="4377912"/>
            <a:ext cx="371785" cy="369974"/>
            <a:chOff x="-38172725" y="3588000"/>
            <a:chExt cx="318200" cy="316650"/>
          </a:xfrm>
        </p:grpSpPr>
        <p:sp>
          <p:nvSpPr>
            <p:cNvPr id="1099" name="Google Shape;1099;p43"/>
            <p:cNvSpPr/>
            <p:nvPr/>
          </p:nvSpPr>
          <p:spPr>
            <a:xfrm>
              <a:off x="-38171150" y="3760050"/>
              <a:ext cx="98475" cy="91050"/>
            </a:xfrm>
            <a:custGeom>
              <a:rect b="b" l="l" r="r" t="t"/>
              <a:pathLst>
                <a:path extrusionOk="0" h="3642" w="3939">
                  <a:moveTo>
                    <a:pt x="739" y="1"/>
                  </a:moveTo>
                  <a:cubicBezTo>
                    <a:pt x="480" y="1"/>
                    <a:pt x="232" y="12"/>
                    <a:pt x="0" y="18"/>
                  </a:cubicBezTo>
                  <a:cubicBezTo>
                    <a:pt x="95" y="1341"/>
                    <a:pt x="630" y="2602"/>
                    <a:pt x="1512" y="3641"/>
                  </a:cubicBezTo>
                  <a:lnTo>
                    <a:pt x="3938" y="1247"/>
                  </a:lnTo>
                  <a:cubicBezTo>
                    <a:pt x="2844" y="153"/>
                    <a:pt x="1711" y="1"/>
                    <a:pt x="7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43"/>
            <p:cNvSpPr/>
            <p:nvPr/>
          </p:nvSpPr>
          <p:spPr>
            <a:xfrm>
              <a:off x="-38172725" y="3641575"/>
              <a:ext cx="144150" cy="133900"/>
            </a:xfrm>
            <a:custGeom>
              <a:rect b="b" l="l" r="r" t="t"/>
              <a:pathLst>
                <a:path extrusionOk="0" h="5356" w="5766">
                  <a:moveTo>
                    <a:pt x="1575" y="0"/>
                  </a:moveTo>
                  <a:cubicBezTo>
                    <a:pt x="599" y="1103"/>
                    <a:pt x="95" y="2520"/>
                    <a:pt x="0" y="3907"/>
                  </a:cubicBezTo>
                  <a:cubicBezTo>
                    <a:pt x="213" y="3901"/>
                    <a:pt x="452" y="3891"/>
                    <a:pt x="712" y="3891"/>
                  </a:cubicBezTo>
                  <a:cubicBezTo>
                    <a:pt x="1801" y="3891"/>
                    <a:pt x="3246" y="4059"/>
                    <a:pt x="4568" y="5356"/>
                  </a:cubicBezTo>
                  <a:lnTo>
                    <a:pt x="5766" y="4190"/>
                  </a:lnTo>
                  <a:lnTo>
                    <a:pt x="15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43"/>
            <p:cNvSpPr/>
            <p:nvPr/>
          </p:nvSpPr>
          <p:spPr>
            <a:xfrm>
              <a:off x="-38117600" y="3806975"/>
              <a:ext cx="77200" cy="94525"/>
            </a:xfrm>
            <a:custGeom>
              <a:rect b="b" l="l" r="r" t="t"/>
              <a:pathLst>
                <a:path extrusionOk="0" h="3781" w="3088">
                  <a:moveTo>
                    <a:pt x="2332" y="0"/>
                  </a:moveTo>
                  <a:lnTo>
                    <a:pt x="0" y="2331"/>
                  </a:lnTo>
                  <a:cubicBezTo>
                    <a:pt x="883" y="3088"/>
                    <a:pt x="1891" y="3592"/>
                    <a:pt x="2962" y="3781"/>
                  </a:cubicBezTo>
                  <a:cubicBezTo>
                    <a:pt x="3088" y="2363"/>
                    <a:pt x="3088" y="1197"/>
                    <a:pt x="23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43"/>
            <p:cNvSpPr/>
            <p:nvPr/>
          </p:nvSpPr>
          <p:spPr>
            <a:xfrm>
              <a:off x="-37997875" y="3716375"/>
              <a:ext cx="143350" cy="135500"/>
            </a:xfrm>
            <a:custGeom>
              <a:rect b="b" l="l" r="r" t="t"/>
              <a:pathLst>
                <a:path extrusionOk="0" h="5420" w="5734">
                  <a:moveTo>
                    <a:pt x="1197" y="1"/>
                  </a:moveTo>
                  <a:lnTo>
                    <a:pt x="0" y="1230"/>
                  </a:lnTo>
                  <a:lnTo>
                    <a:pt x="4159" y="5420"/>
                  </a:lnTo>
                  <a:cubicBezTo>
                    <a:pt x="5199" y="4191"/>
                    <a:pt x="5703" y="2773"/>
                    <a:pt x="5734" y="1324"/>
                  </a:cubicBezTo>
                  <a:cubicBezTo>
                    <a:pt x="5557" y="1324"/>
                    <a:pt x="5356" y="1329"/>
                    <a:pt x="5135" y="1329"/>
                  </a:cubicBezTo>
                  <a:cubicBezTo>
                    <a:pt x="4098" y="1329"/>
                    <a:pt x="2626" y="1222"/>
                    <a:pt x="11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43"/>
            <p:cNvSpPr/>
            <p:nvPr/>
          </p:nvSpPr>
          <p:spPr>
            <a:xfrm>
              <a:off x="-38044350" y="3761275"/>
              <a:ext cx="135500" cy="143375"/>
            </a:xfrm>
            <a:custGeom>
              <a:rect b="b" l="l" r="r" t="t"/>
              <a:pathLst>
                <a:path extrusionOk="0" h="5735" w="5420">
                  <a:moveTo>
                    <a:pt x="1261" y="1"/>
                  </a:moveTo>
                  <a:lnTo>
                    <a:pt x="0" y="1261"/>
                  </a:lnTo>
                  <a:cubicBezTo>
                    <a:pt x="1009" y="2679"/>
                    <a:pt x="1009" y="4002"/>
                    <a:pt x="851" y="5735"/>
                  </a:cubicBezTo>
                  <a:lnTo>
                    <a:pt x="1261" y="5735"/>
                  </a:lnTo>
                  <a:cubicBezTo>
                    <a:pt x="2773" y="5735"/>
                    <a:pt x="4254" y="5231"/>
                    <a:pt x="5419" y="4159"/>
                  </a:cubicBezTo>
                  <a:lnTo>
                    <a:pt x="12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43"/>
            <p:cNvSpPr/>
            <p:nvPr/>
          </p:nvSpPr>
          <p:spPr>
            <a:xfrm>
              <a:off x="-37997875" y="3588800"/>
              <a:ext cx="89025" cy="97675"/>
            </a:xfrm>
            <a:custGeom>
              <a:rect b="b" l="l" r="r" t="t"/>
              <a:pathLst>
                <a:path extrusionOk="0" h="3907" w="3561">
                  <a:moveTo>
                    <a:pt x="158" y="0"/>
                  </a:moveTo>
                  <a:lnTo>
                    <a:pt x="158" y="0"/>
                  </a:lnTo>
                  <a:cubicBezTo>
                    <a:pt x="126" y="977"/>
                    <a:pt x="0" y="2395"/>
                    <a:pt x="1260" y="3907"/>
                  </a:cubicBezTo>
                  <a:lnTo>
                    <a:pt x="3560" y="1544"/>
                  </a:lnTo>
                  <a:cubicBezTo>
                    <a:pt x="2584" y="662"/>
                    <a:pt x="1355" y="158"/>
                    <a:pt x="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43"/>
            <p:cNvSpPr/>
            <p:nvPr/>
          </p:nvSpPr>
          <p:spPr>
            <a:xfrm>
              <a:off x="-38117600" y="3588000"/>
              <a:ext cx="135500" cy="143375"/>
            </a:xfrm>
            <a:custGeom>
              <a:rect b="b" l="l" r="r" t="t"/>
              <a:pathLst>
                <a:path extrusionOk="0" h="5735" w="5420">
                  <a:moveTo>
                    <a:pt x="4096" y="1"/>
                  </a:moveTo>
                  <a:lnTo>
                    <a:pt x="4096" y="1"/>
                  </a:lnTo>
                  <a:cubicBezTo>
                    <a:pt x="2647" y="32"/>
                    <a:pt x="1198" y="536"/>
                    <a:pt x="0" y="1576"/>
                  </a:cubicBezTo>
                  <a:lnTo>
                    <a:pt x="4191" y="5735"/>
                  </a:lnTo>
                  <a:lnTo>
                    <a:pt x="5419" y="4506"/>
                  </a:lnTo>
                  <a:cubicBezTo>
                    <a:pt x="3939" y="2805"/>
                    <a:pt x="4065" y="1135"/>
                    <a:pt x="40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43"/>
            <p:cNvSpPr/>
            <p:nvPr/>
          </p:nvSpPr>
          <p:spPr>
            <a:xfrm>
              <a:off x="-37953000" y="3641575"/>
              <a:ext cx="97700" cy="86350"/>
            </a:xfrm>
            <a:custGeom>
              <a:rect b="b" l="l" r="r" t="t"/>
              <a:pathLst>
                <a:path extrusionOk="0" h="3454" w="3908">
                  <a:moveTo>
                    <a:pt x="2364" y="0"/>
                  </a:moveTo>
                  <a:lnTo>
                    <a:pt x="1" y="2363"/>
                  </a:lnTo>
                  <a:cubicBezTo>
                    <a:pt x="1171" y="3313"/>
                    <a:pt x="2246" y="3453"/>
                    <a:pt x="3155" y="3453"/>
                  </a:cubicBezTo>
                  <a:cubicBezTo>
                    <a:pt x="3421" y="3453"/>
                    <a:pt x="3672" y="3441"/>
                    <a:pt x="3908" y="3434"/>
                  </a:cubicBezTo>
                  <a:cubicBezTo>
                    <a:pt x="3750" y="2205"/>
                    <a:pt x="3246" y="1008"/>
                    <a:pt x="23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07" name="Google Shape;1107;p43"/>
          <p:cNvGrpSpPr/>
          <p:nvPr/>
        </p:nvGrpSpPr>
        <p:grpSpPr>
          <a:xfrm>
            <a:off x="3217586" y="4393712"/>
            <a:ext cx="338566" cy="338373"/>
            <a:chOff x="5643000" y="2621375"/>
            <a:chExt cx="480850" cy="480575"/>
          </a:xfrm>
        </p:grpSpPr>
        <p:sp>
          <p:nvSpPr>
            <p:cNvPr id="1108" name="Google Shape;1108;p43"/>
            <p:cNvSpPr/>
            <p:nvPr/>
          </p:nvSpPr>
          <p:spPr>
            <a:xfrm>
              <a:off x="5837150" y="2812950"/>
              <a:ext cx="92625" cy="88125"/>
            </a:xfrm>
            <a:custGeom>
              <a:rect b="b" l="l" r="r" t="t"/>
              <a:pathLst>
                <a:path extrusionOk="0" h="3525" w="3705">
                  <a:moveTo>
                    <a:pt x="1853" y="1"/>
                  </a:moveTo>
                  <a:lnTo>
                    <a:pt x="1" y="1347"/>
                  </a:lnTo>
                  <a:lnTo>
                    <a:pt x="706" y="3524"/>
                  </a:lnTo>
                  <a:lnTo>
                    <a:pt x="2997" y="3524"/>
                  </a:lnTo>
                  <a:lnTo>
                    <a:pt x="3705" y="1347"/>
                  </a:lnTo>
                  <a:lnTo>
                    <a:pt x="185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09" name="Google Shape;1109;p43"/>
            <p:cNvSpPr/>
            <p:nvPr/>
          </p:nvSpPr>
          <p:spPr>
            <a:xfrm>
              <a:off x="5643000" y="2631975"/>
              <a:ext cx="480850" cy="469975"/>
            </a:xfrm>
            <a:custGeom>
              <a:rect b="b" l="l" r="r" t="t"/>
              <a:pathLst>
                <a:path extrusionOk="0" h="18799" w="19234">
                  <a:moveTo>
                    <a:pt x="9617" y="5978"/>
                  </a:moveTo>
                  <a:cubicBezTo>
                    <a:pt x="9734" y="5978"/>
                    <a:pt x="9851" y="6014"/>
                    <a:pt x="9950" y="6087"/>
                  </a:cubicBezTo>
                  <a:lnTo>
                    <a:pt x="12464" y="7914"/>
                  </a:lnTo>
                  <a:cubicBezTo>
                    <a:pt x="12663" y="8059"/>
                    <a:pt x="12745" y="8312"/>
                    <a:pt x="12669" y="8547"/>
                  </a:cubicBezTo>
                  <a:lnTo>
                    <a:pt x="11709" y="11504"/>
                  </a:lnTo>
                  <a:cubicBezTo>
                    <a:pt x="11633" y="11736"/>
                    <a:pt x="11417" y="11892"/>
                    <a:pt x="11173" y="11892"/>
                  </a:cubicBezTo>
                  <a:lnTo>
                    <a:pt x="8062" y="11892"/>
                  </a:lnTo>
                  <a:cubicBezTo>
                    <a:pt x="7818" y="11892"/>
                    <a:pt x="7601" y="11736"/>
                    <a:pt x="7526" y="11504"/>
                  </a:cubicBezTo>
                  <a:lnTo>
                    <a:pt x="6565" y="8547"/>
                  </a:lnTo>
                  <a:cubicBezTo>
                    <a:pt x="6490" y="8312"/>
                    <a:pt x="6571" y="8059"/>
                    <a:pt x="6770" y="7914"/>
                  </a:cubicBezTo>
                  <a:lnTo>
                    <a:pt x="9285" y="6087"/>
                  </a:lnTo>
                  <a:cubicBezTo>
                    <a:pt x="9384" y="6014"/>
                    <a:pt x="9501" y="5978"/>
                    <a:pt x="9617" y="5978"/>
                  </a:cubicBezTo>
                  <a:close/>
                  <a:moveTo>
                    <a:pt x="6785" y="1"/>
                  </a:moveTo>
                  <a:lnTo>
                    <a:pt x="6785" y="1"/>
                  </a:lnTo>
                  <a:cubicBezTo>
                    <a:pt x="5289" y="462"/>
                    <a:pt x="3928" y="1284"/>
                    <a:pt x="2822" y="2395"/>
                  </a:cubicBezTo>
                  <a:cubicBezTo>
                    <a:pt x="2431" y="2783"/>
                    <a:pt x="2076" y="3208"/>
                    <a:pt x="1756" y="3656"/>
                  </a:cubicBezTo>
                  <a:lnTo>
                    <a:pt x="3072" y="3834"/>
                  </a:lnTo>
                  <a:cubicBezTo>
                    <a:pt x="3289" y="3864"/>
                    <a:pt x="3467" y="4015"/>
                    <a:pt x="3533" y="4220"/>
                  </a:cubicBezTo>
                  <a:lnTo>
                    <a:pt x="4497" y="7177"/>
                  </a:lnTo>
                  <a:cubicBezTo>
                    <a:pt x="4572" y="7408"/>
                    <a:pt x="4488" y="7664"/>
                    <a:pt x="4289" y="7809"/>
                  </a:cubicBezTo>
                  <a:lnTo>
                    <a:pt x="1775" y="9637"/>
                  </a:lnTo>
                  <a:cubicBezTo>
                    <a:pt x="1677" y="9708"/>
                    <a:pt x="1560" y="9743"/>
                    <a:pt x="1444" y="9743"/>
                  </a:cubicBezTo>
                  <a:cubicBezTo>
                    <a:pt x="1351" y="9743"/>
                    <a:pt x="1259" y="9721"/>
                    <a:pt x="1175" y="9676"/>
                  </a:cubicBezTo>
                  <a:lnTo>
                    <a:pt x="7" y="9047"/>
                  </a:lnTo>
                  <a:cubicBezTo>
                    <a:pt x="7" y="9092"/>
                    <a:pt x="7" y="9140"/>
                    <a:pt x="7" y="9188"/>
                  </a:cubicBezTo>
                  <a:cubicBezTo>
                    <a:pt x="1" y="11269"/>
                    <a:pt x="675" y="13292"/>
                    <a:pt x="1925" y="14955"/>
                  </a:cubicBezTo>
                  <a:lnTo>
                    <a:pt x="2500" y="13756"/>
                  </a:lnTo>
                  <a:cubicBezTo>
                    <a:pt x="2594" y="13560"/>
                    <a:pt x="2792" y="13437"/>
                    <a:pt x="3009" y="13437"/>
                  </a:cubicBezTo>
                  <a:lnTo>
                    <a:pt x="6120" y="13437"/>
                  </a:lnTo>
                  <a:cubicBezTo>
                    <a:pt x="6364" y="13437"/>
                    <a:pt x="6580" y="13594"/>
                    <a:pt x="6656" y="13828"/>
                  </a:cubicBezTo>
                  <a:lnTo>
                    <a:pt x="7616" y="16786"/>
                  </a:lnTo>
                  <a:cubicBezTo>
                    <a:pt x="7683" y="16990"/>
                    <a:pt x="7625" y="17216"/>
                    <a:pt x="7469" y="17367"/>
                  </a:cubicBezTo>
                  <a:lnTo>
                    <a:pt x="6508" y="18288"/>
                  </a:lnTo>
                  <a:cubicBezTo>
                    <a:pt x="7515" y="18628"/>
                    <a:pt x="8566" y="18799"/>
                    <a:pt x="9616" y="18799"/>
                  </a:cubicBezTo>
                  <a:cubicBezTo>
                    <a:pt x="10667" y="18799"/>
                    <a:pt x="11718" y="18628"/>
                    <a:pt x="12726" y="18288"/>
                  </a:cubicBezTo>
                  <a:lnTo>
                    <a:pt x="11763" y="17367"/>
                  </a:lnTo>
                  <a:cubicBezTo>
                    <a:pt x="11606" y="17216"/>
                    <a:pt x="11549" y="16990"/>
                    <a:pt x="11615" y="16786"/>
                  </a:cubicBezTo>
                  <a:lnTo>
                    <a:pt x="12576" y="13828"/>
                  </a:lnTo>
                  <a:cubicBezTo>
                    <a:pt x="12651" y="13594"/>
                    <a:pt x="12868" y="13437"/>
                    <a:pt x="13115" y="13437"/>
                  </a:cubicBezTo>
                  <a:lnTo>
                    <a:pt x="16223" y="13437"/>
                  </a:lnTo>
                  <a:cubicBezTo>
                    <a:pt x="16439" y="13437"/>
                    <a:pt x="16638" y="13560"/>
                    <a:pt x="16731" y="13756"/>
                  </a:cubicBezTo>
                  <a:lnTo>
                    <a:pt x="17307" y="14955"/>
                  </a:lnTo>
                  <a:cubicBezTo>
                    <a:pt x="18559" y="13292"/>
                    <a:pt x="19234" y="11269"/>
                    <a:pt x="19228" y="9188"/>
                  </a:cubicBezTo>
                  <a:cubicBezTo>
                    <a:pt x="19228" y="9140"/>
                    <a:pt x="19228" y="9092"/>
                    <a:pt x="19225" y="9044"/>
                  </a:cubicBezTo>
                  <a:lnTo>
                    <a:pt x="18059" y="9673"/>
                  </a:lnTo>
                  <a:cubicBezTo>
                    <a:pt x="17975" y="9719"/>
                    <a:pt x="17883" y="9742"/>
                    <a:pt x="17791" y="9742"/>
                  </a:cubicBezTo>
                  <a:cubicBezTo>
                    <a:pt x="17674" y="9742"/>
                    <a:pt x="17557" y="9705"/>
                    <a:pt x="17457" y="9634"/>
                  </a:cubicBezTo>
                  <a:lnTo>
                    <a:pt x="14943" y="7806"/>
                  </a:lnTo>
                  <a:cubicBezTo>
                    <a:pt x="14744" y="7661"/>
                    <a:pt x="14663" y="7408"/>
                    <a:pt x="14738" y="7174"/>
                  </a:cubicBezTo>
                  <a:lnTo>
                    <a:pt x="15702" y="4220"/>
                  </a:lnTo>
                  <a:cubicBezTo>
                    <a:pt x="15768" y="4012"/>
                    <a:pt x="15945" y="3864"/>
                    <a:pt x="16162" y="3834"/>
                  </a:cubicBezTo>
                  <a:lnTo>
                    <a:pt x="17478" y="3656"/>
                  </a:lnTo>
                  <a:cubicBezTo>
                    <a:pt x="17162" y="3208"/>
                    <a:pt x="16804" y="2783"/>
                    <a:pt x="16415" y="2395"/>
                  </a:cubicBezTo>
                  <a:cubicBezTo>
                    <a:pt x="15307" y="1284"/>
                    <a:pt x="13946" y="462"/>
                    <a:pt x="12449" y="1"/>
                  </a:cubicBezTo>
                  <a:lnTo>
                    <a:pt x="12449" y="1"/>
                  </a:lnTo>
                  <a:lnTo>
                    <a:pt x="12690" y="1311"/>
                  </a:lnTo>
                  <a:cubicBezTo>
                    <a:pt x="12726" y="1524"/>
                    <a:pt x="12642" y="1741"/>
                    <a:pt x="12464" y="1868"/>
                  </a:cubicBezTo>
                  <a:lnTo>
                    <a:pt x="9950" y="3696"/>
                  </a:lnTo>
                  <a:cubicBezTo>
                    <a:pt x="9851" y="3768"/>
                    <a:pt x="9734" y="3804"/>
                    <a:pt x="9618" y="3804"/>
                  </a:cubicBezTo>
                  <a:cubicBezTo>
                    <a:pt x="9501" y="3804"/>
                    <a:pt x="9385" y="3768"/>
                    <a:pt x="9288" y="3696"/>
                  </a:cubicBezTo>
                  <a:lnTo>
                    <a:pt x="6770" y="1868"/>
                  </a:lnTo>
                  <a:cubicBezTo>
                    <a:pt x="6596" y="1741"/>
                    <a:pt x="6508" y="1524"/>
                    <a:pt x="6547" y="1311"/>
                  </a:cubicBezTo>
                  <a:lnTo>
                    <a:pt x="6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10" name="Google Shape;1110;p43"/>
            <p:cNvSpPr/>
            <p:nvPr/>
          </p:nvSpPr>
          <p:spPr>
            <a:xfrm>
              <a:off x="6041550" y="2749725"/>
              <a:ext cx="79750" cy="95025"/>
            </a:xfrm>
            <a:custGeom>
              <a:rect b="b" l="l" r="r" t="t"/>
              <a:pathLst>
                <a:path extrusionOk="0" h="3801" w="3190">
                  <a:moveTo>
                    <a:pt x="2184" y="0"/>
                  </a:moveTo>
                  <a:lnTo>
                    <a:pt x="723" y="196"/>
                  </a:lnTo>
                  <a:lnTo>
                    <a:pt x="0" y="2424"/>
                  </a:lnTo>
                  <a:lnTo>
                    <a:pt x="1895" y="3801"/>
                  </a:lnTo>
                  <a:lnTo>
                    <a:pt x="3189" y="3102"/>
                  </a:lnTo>
                  <a:cubicBezTo>
                    <a:pt x="3036" y="2018"/>
                    <a:pt x="2696" y="967"/>
                    <a:pt x="2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11" name="Google Shape;1111;p43"/>
            <p:cNvSpPr/>
            <p:nvPr/>
          </p:nvSpPr>
          <p:spPr>
            <a:xfrm>
              <a:off x="5963025" y="2996125"/>
              <a:ext cx="92625" cy="81175"/>
            </a:xfrm>
            <a:custGeom>
              <a:rect b="b" l="l" r="r" t="t"/>
              <a:pathLst>
                <a:path extrusionOk="0" h="3247" w="3705">
                  <a:moveTo>
                    <a:pt x="723" y="0"/>
                  </a:moveTo>
                  <a:lnTo>
                    <a:pt x="1" y="2229"/>
                  </a:lnTo>
                  <a:lnTo>
                    <a:pt x="1067" y="3246"/>
                  </a:lnTo>
                  <a:cubicBezTo>
                    <a:pt x="2009" y="2780"/>
                    <a:pt x="2870" y="2162"/>
                    <a:pt x="3614" y="1416"/>
                  </a:cubicBezTo>
                  <a:cubicBezTo>
                    <a:pt x="3644" y="1388"/>
                    <a:pt x="3674" y="1355"/>
                    <a:pt x="3705" y="1325"/>
                  </a:cubicBezTo>
                  <a:lnTo>
                    <a:pt x="306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12" name="Google Shape;1112;p43"/>
            <p:cNvSpPr/>
            <p:nvPr/>
          </p:nvSpPr>
          <p:spPr>
            <a:xfrm>
              <a:off x="5711225" y="2996200"/>
              <a:ext cx="92600" cy="81100"/>
            </a:xfrm>
            <a:custGeom>
              <a:rect b="b" l="l" r="r" t="t"/>
              <a:pathLst>
                <a:path extrusionOk="0" h="3244" w="3704">
                  <a:moveTo>
                    <a:pt x="635" y="0"/>
                  </a:moveTo>
                  <a:lnTo>
                    <a:pt x="0" y="1322"/>
                  </a:lnTo>
                  <a:cubicBezTo>
                    <a:pt x="30" y="1355"/>
                    <a:pt x="60" y="1385"/>
                    <a:pt x="93" y="1416"/>
                  </a:cubicBezTo>
                  <a:cubicBezTo>
                    <a:pt x="834" y="2162"/>
                    <a:pt x="1695" y="2780"/>
                    <a:pt x="2638" y="3243"/>
                  </a:cubicBezTo>
                  <a:lnTo>
                    <a:pt x="3704" y="2229"/>
                  </a:lnTo>
                  <a:lnTo>
                    <a:pt x="29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13" name="Google Shape;1113;p43"/>
            <p:cNvSpPr/>
            <p:nvPr/>
          </p:nvSpPr>
          <p:spPr>
            <a:xfrm>
              <a:off x="5645575" y="2749725"/>
              <a:ext cx="79825" cy="95100"/>
            </a:xfrm>
            <a:custGeom>
              <a:rect b="b" l="l" r="r" t="t"/>
              <a:pathLst>
                <a:path extrusionOk="0" h="3804" w="3193">
                  <a:moveTo>
                    <a:pt x="1009" y="0"/>
                  </a:moveTo>
                  <a:cubicBezTo>
                    <a:pt x="497" y="967"/>
                    <a:pt x="154" y="2018"/>
                    <a:pt x="0" y="3105"/>
                  </a:cubicBezTo>
                  <a:lnTo>
                    <a:pt x="1295" y="3804"/>
                  </a:lnTo>
                  <a:lnTo>
                    <a:pt x="3192" y="2424"/>
                  </a:lnTo>
                  <a:lnTo>
                    <a:pt x="2467" y="196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14" name="Google Shape;1114;p43"/>
            <p:cNvSpPr/>
            <p:nvPr/>
          </p:nvSpPr>
          <p:spPr>
            <a:xfrm>
              <a:off x="5836025" y="2621375"/>
              <a:ext cx="94800" cy="74100"/>
            </a:xfrm>
            <a:custGeom>
              <a:rect b="b" l="l" r="r" t="t"/>
              <a:pathLst>
                <a:path extrusionOk="0" h="2964" w="3792">
                  <a:moveTo>
                    <a:pt x="1897" y="1"/>
                  </a:moveTo>
                  <a:cubicBezTo>
                    <a:pt x="1351" y="1"/>
                    <a:pt x="805" y="47"/>
                    <a:pt x="266" y="139"/>
                  </a:cubicBezTo>
                  <a:lnTo>
                    <a:pt x="1" y="1587"/>
                  </a:lnTo>
                  <a:lnTo>
                    <a:pt x="1898" y="2963"/>
                  </a:lnTo>
                  <a:lnTo>
                    <a:pt x="3792" y="1587"/>
                  </a:lnTo>
                  <a:lnTo>
                    <a:pt x="3530" y="139"/>
                  </a:lnTo>
                  <a:cubicBezTo>
                    <a:pt x="2989" y="47"/>
                    <a:pt x="2443" y="1"/>
                    <a:pt x="1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8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9" name="Google Shape;1119;p44"/>
          <p:cNvGrpSpPr/>
          <p:nvPr/>
        </p:nvGrpSpPr>
        <p:grpSpPr>
          <a:xfrm>
            <a:off x="1184375" y="1530469"/>
            <a:ext cx="7502675" cy="522905"/>
            <a:chOff x="1184375" y="1530500"/>
            <a:chExt cx="7502675" cy="582300"/>
          </a:xfrm>
        </p:grpSpPr>
        <p:sp>
          <p:nvSpPr>
            <p:cNvPr id="1120" name="Google Shape;1120;p44"/>
            <p:cNvSpPr/>
            <p:nvPr/>
          </p:nvSpPr>
          <p:spPr>
            <a:xfrm>
              <a:off x="1184375" y="1530500"/>
              <a:ext cx="1005900" cy="5823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44"/>
            <p:cNvSpPr/>
            <p:nvPr/>
          </p:nvSpPr>
          <p:spPr>
            <a:xfrm>
              <a:off x="2267171" y="1530500"/>
              <a:ext cx="1005900" cy="5823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44"/>
            <p:cNvSpPr/>
            <p:nvPr/>
          </p:nvSpPr>
          <p:spPr>
            <a:xfrm>
              <a:off x="3349967" y="1530500"/>
              <a:ext cx="1005900" cy="5823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44"/>
            <p:cNvSpPr/>
            <p:nvPr/>
          </p:nvSpPr>
          <p:spPr>
            <a:xfrm>
              <a:off x="4432762" y="1530500"/>
              <a:ext cx="1005900" cy="5823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44"/>
            <p:cNvSpPr/>
            <p:nvPr/>
          </p:nvSpPr>
          <p:spPr>
            <a:xfrm>
              <a:off x="5515558" y="1530500"/>
              <a:ext cx="1005900" cy="5823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44"/>
            <p:cNvSpPr/>
            <p:nvPr/>
          </p:nvSpPr>
          <p:spPr>
            <a:xfrm>
              <a:off x="6592438" y="1530500"/>
              <a:ext cx="1005900" cy="5823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44"/>
            <p:cNvSpPr/>
            <p:nvPr/>
          </p:nvSpPr>
          <p:spPr>
            <a:xfrm>
              <a:off x="7681150" y="1530500"/>
              <a:ext cx="1005900" cy="5823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27" name="Google Shape;1127;p44"/>
          <p:cNvGrpSpPr/>
          <p:nvPr/>
        </p:nvGrpSpPr>
        <p:grpSpPr>
          <a:xfrm>
            <a:off x="1184375" y="2095815"/>
            <a:ext cx="7502675" cy="522905"/>
            <a:chOff x="1184375" y="1530500"/>
            <a:chExt cx="7502675" cy="582300"/>
          </a:xfrm>
        </p:grpSpPr>
        <p:sp>
          <p:nvSpPr>
            <p:cNvPr id="1128" name="Google Shape;1128;p44"/>
            <p:cNvSpPr/>
            <p:nvPr/>
          </p:nvSpPr>
          <p:spPr>
            <a:xfrm>
              <a:off x="1184375" y="1530500"/>
              <a:ext cx="1005900" cy="582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44"/>
            <p:cNvSpPr/>
            <p:nvPr/>
          </p:nvSpPr>
          <p:spPr>
            <a:xfrm>
              <a:off x="2267171" y="1530500"/>
              <a:ext cx="1005900" cy="582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44"/>
            <p:cNvSpPr/>
            <p:nvPr/>
          </p:nvSpPr>
          <p:spPr>
            <a:xfrm>
              <a:off x="3349967" y="1530500"/>
              <a:ext cx="1005900" cy="582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44"/>
            <p:cNvSpPr/>
            <p:nvPr/>
          </p:nvSpPr>
          <p:spPr>
            <a:xfrm>
              <a:off x="4432762" y="1530500"/>
              <a:ext cx="1005900" cy="582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44"/>
            <p:cNvSpPr/>
            <p:nvPr/>
          </p:nvSpPr>
          <p:spPr>
            <a:xfrm>
              <a:off x="5515558" y="1530500"/>
              <a:ext cx="1005900" cy="582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44"/>
            <p:cNvSpPr/>
            <p:nvPr/>
          </p:nvSpPr>
          <p:spPr>
            <a:xfrm>
              <a:off x="6592438" y="1530500"/>
              <a:ext cx="1005900" cy="582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44"/>
            <p:cNvSpPr/>
            <p:nvPr/>
          </p:nvSpPr>
          <p:spPr>
            <a:xfrm>
              <a:off x="7681150" y="1530500"/>
              <a:ext cx="1005900" cy="582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35" name="Google Shape;1135;p44"/>
          <p:cNvGrpSpPr/>
          <p:nvPr/>
        </p:nvGrpSpPr>
        <p:grpSpPr>
          <a:xfrm>
            <a:off x="1184375" y="2661161"/>
            <a:ext cx="7502675" cy="522905"/>
            <a:chOff x="1184375" y="1530500"/>
            <a:chExt cx="7502675" cy="582300"/>
          </a:xfrm>
        </p:grpSpPr>
        <p:sp>
          <p:nvSpPr>
            <p:cNvPr id="1136" name="Google Shape;1136;p44"/>
            <p:cNvSpPr/>
            <p:nvPr/>
          </p:nvSpPr>
          <p:spPr>
            <a:xfrm>
              <a:off x="1184375" y="1530500"/>
              <a:ext cx="1005900" cy="582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44"/>
            <p:cNvSpPr/>
            <p:nvPr/>
          </p:nvSpPr>
          <p:spPr>
            <a:xfrm>
              <a:off x="2267171" y="1530500"/>
              <a:ext cx="1005900" cy="582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44"/>
            <p:cNvSpPr/>
            <p:nvPr/>
          </p:nvSpPr>
          <p:spPr>
            <a:xfrm>
              <a:off x="3349967" y="1530500"/>
              <a:ext cx="1005900" cy="582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44"/>
            <p:cNvSpPr/>
            <p:nvPr/>
          </p:nvSpPr>
          <p:spPr>
            <a:xfrm>
              <a:off x="4432762" y="1530500"/>
              <a:ext cx="1005900" cy="582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44"/>
            <p:cNvSpPr/>
            <p:nvPr/>
          </p:nvSpPr>
          <p:spPr>
            <a:xfrm>
              <a:off x="5515558" y="1530500"/>
              <a:ext cx="1005900" cy="582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44"/>
            <p:cNvSpPr/>
            <p:nvPr/>
          </p:nvSpPr>
          <p:spPr>
            <a:xfrm>
              <a:off x="6592438" y="1530500"/>
              <a:ext cx="1005900" cy="582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44"/>
            <p:cNvSpPr/>
            <p:nvPr/>
          </p:nvSpPr>
          <p:spPr>
            <a:xfrm>
              <a:off x="7681150" y="1530500"/>
              <a:ext cx="1005900" cy="582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43" name="Google Shape;1143;p44"/>
          <p:cNvGrpSpPr/>
          <p:nvPr/>
        </p:nvGrpSpPr>
        <p:grpSpPr>
          <a:xfrm>
            <a:off x="1184375" y="3226506"/>
            <a:ext cx="7502675" cy="522905"/>
            <a:chOff x="1184375" y="1530500"/>
            <a:chExt cx="7502675" cy="582300"/>
          </a:xfrm>
        </p:grpSpPr>
        <p:sp>
          <p:nvSpPr>
            <p:cNvPr id="1144" name="Google Shape;1144;p44"/>
            <p:cNvSpPr/>
            <p:nvPr/>
          </p:nvSpPr>
          <p:spPr>
            <a:xfrm>
              <a:off x="1184375" y="1530500"/>
              <a:ext cx="1005900" cy="582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44"/>
            <p:cNvSpPr/>
            <p:nvPr/>
          </p:nvSpPr>
          <p:spPr>
            <a:xfrm>
              <a:off x="2267171" y="1530500"/>
              <a:ext cx="1005900" cy="582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44"/>
            <p:cNvSpPr/>
            <p:nvPr/>
          </p:nvSpPr>
          <p:spPr>
            <a:xfrm>
              <a:off x="3349967" y="1530500"/>
              <a:ext cx="1005900" cy="582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44"/>
            <p:cNvSpPr/>
            <p:nvPr/>
          </p:nvSpPr>
          <p:spPr>
            <a:xfrm>
              <a:off x="4432762" y="1530500"/>
              <a:ext cx="1005900" cy="582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44"/>
            <p:cNvSpPr/>
            <p:nvPr/>
          </p:nvSpPr>
          <p:spPr>
            <a:xfrm>
              <a:off x="5515558" y="1530500"/>
              <a:ext cx="1005900" cy="582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44"/>
            <p:cNvSpPr/>
            <p:nvPr/>
          </p:nvSpPr>
          <p:spPr>
            <a:xfrm>
              <a:off x="6592438" y="1530500"/>
              <a:ext cx="1005900" cy="582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44"/>
            <p:cNvSpPr/>
            <p:nvPr/>
          </p:nvSpPr>
          <p:spPr>
            <a:xfrm>
              <a:off x="7681150" y="1530500"/>
              <a:ext cx="1005900" cy="582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1" name="Google Shape;1151;p44"/>
          <p:cNvGrpSpPr/>
          <p:nvPr/>
        </p:nvGrpSpPr>
        <p:grpSpPr>
          <a:xfrm>
            <a:off x="1184375" y="3791852"/>
            <a:ext cx="7502675" cy="522905"/>
            <a:chOff x="1184375" y="1530500"/>
            <a:chExt cx="7502675" cy="582300"/>
          </a:xfrm>
        </p:grpSpPr>
        <p:sp>
          <p:nvSpPr>
            <p:cNvPr id="1152" name="Google Shape;1152;p44"/>
            <p:cNvSpPr/>
            <p:nvPr/>
          </p:nvSpPr>
          <p:spPr>
            <a:xfrm>
              <a:off x="1184375" y="1530500"/>
              <a:ext cx="1005900" cy="582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44"/>
            <p:cNvSpPr/>
            <p:nvPr/>
          </p:nvSpPr>
          <p:spPr>
            <a:xfrm>
              <a:off x="2267171" y="1530500"/>
              <a:ext cx="1005900" cy="582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44"/>
            <p:cNvSpPr/>
            <p:nvPr/>
          </p:nvSpPr>
          <p:spPr>
            <a:xfrm>
              <a:off x="3349967" y="1530500"/>
              <a:ext cx="1005900" cy="582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44"/>
            <p:cNvSpPr/>
            <p:nvPr/>
          </p:nvSpPr>
          <p:spPr>
            <a:xfrm>
              <a:off x="4432762" y="1530500"/>
              <a:ext cx="1005900" cy="582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44"/>
            <p:cNvSpPr/>
            <p:nvPr/>
          </p:nvSpPr>
          <p:spPr>
            <a:xfrm>
              <a:off x="5515558" y="1530500"/>
              <a:ext cx="1005900" cy="582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44"/>
            <p:cNvSpPr/>
            <p:nvPr/>
          </p:nvSpPr>
          <p:spPr>
            <a:xfrm>
              <a:off x="6592438" y="1530500"/>
              <a:ext cx="1005900" cy="582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44"/>
            <p:cNvSpPr/>
            <p:nvPr/>
          </p:nvSpPr>
          <p:spPr>
            <a:xfrm>
              <a:off x="7681150" y="1530500"/>
              <a:ext cx="1005900" cy="582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59" name="Google Shape;1159;p44"/>
          <p:cNvSpPr txBox="1"/>
          <p:nvPr>
            <p:ph type="title"/>
          </p:nvPr>
        </p:nvSpPr>
        <p:spPr>
          <a:xfrm>
            <a:off x="457200" y="411475"/>
            <a:ext cx="8229600" cy="48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December 2020 Monthly Planner</a:t>
            </a:r>
            <a:endParaRPr/>
          </a:p>
        </p:txBody>
      </p:sp>
      <p:sp>
        <p:nvSpPr>
          <p:cNvPr id="1160" name="Google Shape;1160;p44"/>
          <p:cNvSpPr txBox="1"/>
          <p:nvPr/>
        </p:nvSpPr>
        <p:spPr>
          <a:xfrm>
            <a:off x="2268937" y="1067075"/>
            <a:ext cx="1002000" cy="393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Tuesday</a:t>
            </a:r>
            <a:endParaRPr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61" name="Google Shape;1161;p44"/>
          <p:cNvSpPr txBox="1"/>
          <p:nvPr/>
        </p:nvSpPr>
        <p:spPr>
          <a:xfrm>
            <a:off x="3348060" y="1067075"/>
            <a:ext cx="1002000" cy="39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Wednesday</a:t>
            </a:r>
            <a:endParaRPr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62" name="Google Shape;1162;p44"/>
          <p:cNvSpPr txBox="1"/>
          <p:nvPr/>
        </p:nvSpPr>
        <p:spPr>
          <a:xfrm>
            <a:off x="4427184" y="1067075"/>
            <a:ext cx="1002000" cy="393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Thursday</a:t>
            </a:r>
            <a:endParaRPr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63" name="Google Shape;1163;p44"/>
          <p:cNvSpPr txBox="1"/>
          <p:nvPr/>
        </p:nvSpPr>
        <p:spPr>
          <a:xfrm>
            <a:off x="5506308" y="1067075"/>
            <a:ext cx="1002000" cy="393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Friday</a:t>
            </a:r>
            <a:endParaRPr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64" name="Google Shape;1164;p44"/>
          <p:cNvSpPr txBox="1"/>
          <p:nvPr/>
        </p:nvSpPr>
        <p:spPr>
          <a:xfrm>
            <a:off x="6585420" y="1067075"/>
            <a:ext cx="1002000" cy="39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Saturday</a:t>
            </a:r>
            <a:endParaRPr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65" name="Google Shape;1165;p44"/>
          <p:cNvSpPr txBox="1"/>
          <p:nvPr/>
        </p:nvSpPr>
        <p:spPr>
          <a:xfrm>
            <a:off x="7670452" y="1067075"/>
            <a:ext cx="1002000" cy="39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Sunday</a:t>
            </a:r>
            <a:endParaRPr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66" name="Google Shape;1166;p44"/>
          <p:cNvSpPr/>
          <p:nvPr/>
        </p:nvSpPr>
        <p:spPr>
          <a:xfrm>
            <a:off x="460450" y="1067075"/>
            <a:ext cx="647400" cy="393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7" name="Google Shape;1167;p44"/>
          <p:cNvSpPr/>
          <p:nvPr/>
        </p:nvSpPr>
        <p:spPr>
          <a:xfrm>
            <a:off x="460450" y="4391700"/>
            <a:ext cx="647400" cy="358200"/>
          </a:xfrm>
          <a:prstGeom prst="rect">
            <a:avLst/>
          </a:prstGeom>
          <a:solidFill>
            <a:srgbClr val="CC74C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8" name="Google Shape;1168;p44"/>
          <p:cNvSpPr/>
          <p:nvPr/>
        </p:nvSpPr>
        <p:spPr>
          <a:xfrm>
            <a:off x="1184375" y="4391700"/>
            <a:ext cx="7502700" cy="358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9" name="Google Shape;1169;p44"/>
          <p:cNvSpPr txBox="1"/>
          <p:nvPr/>
        </p:nvSpPr>
        <p:spPr>
          <a:xfrm>
            <a:off x="460450" y="4391700"/>
            <a:ext cx="647400" cy="358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Notes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0" name="Google Shape;1170;p44"/>
          <p:cNvSpPr txBox="1"/>
          <p:nvPr/>
        </p:nvSpPr>
        <p:spPr>
          <a:xfrm>
            <a:off x="2268925" y="2111700"/>
            <a:ext cx="1002000" cy="48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Saturn is a gas giant and has rings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1" name="Google Shape;1171;p44"/>
          <p:cNvSpPr txBox="1"/>
          <p:nvPr/>
        </p:nvSpPr>
        <p:spPr>
          <a:xfrm>
            <a:off x="1173725" y="4385225"/>
            <a:ext cx="25698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Mercury is the closest planet to the Sun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2" name="Google Shape;1172;p44"/>
          <p:cNvSpPr txBox="1"/>
          <p:nvPr/>
        </p:nvSpPr>
        <p:spPr>
          <a:xfrm>
            <a:off x="1184375" y="3226500"/>
            <a:ext cx="1005900" cy="52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Jupiter is the biggest planet of them all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3" name="Google Shape;1173;p44"/>
          <p:cNvSpPr txBox="1"/>
          <p:nvPr/>
        </p:nvSpPr>
        <p:spPr>
          <a:xfrm>
            <a:off x="460450" y="1612822"/>
            <a:ext cx="6474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30—06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4" name="Google Shape;1174;p44"/>
          <p:cNvSpPr txBox="1"/>
          <p:nvPr/>
        </p:nvSpPr>
        <p:spPr>
          <a:xfrm>
            <a:off x="460450" y="2178168"/>
            <a:ext cx="6474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07—13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5" name="Google Shape;1175;p44"/>
          <p:cNvSpPr txBox="1"/>
          <p:nvPr/>
        </p:nvSpPr>
        <p:spPr>
          <a:xfrm>
            <a:off x="460450" y="2746775"/>
            <a:ext cx="6474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14—20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6" name="Google Shape;1176;p44"/>
          <p:cNvSpPr txBox="1"/>
          <p:nvPr/>
        </p:nvSpPr>
        <p:spPr>
          <a:xfrm>
            <a:off x="460450" y="3284925"/>
            <a:ext cx="6474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21—27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7" name="Google Shape;1177;p44"/>
          <p:cNvSpPr txBox="1"/>
          <p:nvPr/>
        </p:nvSpPr>
        <p:spPr>
          <a:xfrm>
            <a:off x="460450" y="3838300"/>
            <a:ext cx="6474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28—03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8" name="Google Shape;1178;p44"/>
          <p:cNvSpPr txBox="1"/>
          <p:nvPr/>
        </p:nvSpPr>
        <p:spPr>
          <a:xfrm>
            <a:off x="4432750" y="2661175"/>
            <a:ext cx="1005900" cy="52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Despite being red, Mars is a cold place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9" name="Google Shape;1179;p44"/>
          <p:cNvSpPr txBox="1"/>
          <p:nvPr/>
        </p:nvSpPr>
        <p:spPr>
          <a:xfrm>
            <a:off x="4432750" y="1530475"/>
            <a:ext cx="1005900" cy="52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Mercury is the smallest of them all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80" name="Google Shape;1180;p44"/>
          <p:cNvSpPr txBox="1"/>
          <p:nvPr/>
        </p:nvSpPr>
        <p:spPr>
          <a:xfrm>
            <a:off x="6600300" y="2069600"/>
            <a:ext cx="1002000" cy="52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Earth is the third planet from the Sun 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81" name="Google Shape;1181;p44"/>
          <p:cNvSpPr txBox="1"/>
          <p:nvPr/>
        </p:nvSpPr>
        <p:spPr>
          <a:xfrm>
            <a:off x="1187399" y="1067075"/>
            <a:ext cx="1002000" cy="39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Monday</a:t>
            </a:r>
            <a:endParaRPr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82" name="Google Shape;1182;p44"/>
          <p:cNvSpPr txBox="1"/>
          <p:nvPr/>
        </p:nvSpPr>
        <p:spPr>
          <a:xfrm>
            <a:off x="457200" y="1067075"/>
            <a:ext cx="647400" cy="393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Week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6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p45"/>
          <p:cNvSpPr txBox="1"/>
          <p:nvPr>
            <p:ph type="title"/>
          </p:nvPr>
        </p:nvSpPr>
        <p:spPr>
          <a:xfrm>
            <a:off x="457200" y="411475"/>
            <a:ext cx="8229600" cy="48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December 2020 Monthly Planner</a:t>
            </a:r>
            <a:endParaRPr/>
          </a:p>
        </p:txBody>
      </p:sp>
      <p:graphicFrame>
        <p:nvGraphicFramePr>
          <p:cNvPr id="1188" name="Google Shape;1188;p45"/>
          <p:cNvGraphicFramePr/>
          <p:nvPr/>
        </p:nvGraphicFramePr>
        <p:xfrm>
          <a:off x="457175" y="1224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{63A6E4A0-51C4-4B90-83B5-EDE3A2DA0414}</a:tableStyleId>
              </a:tblPr>
              <a:tblGrid>
                <a:gridCol w="1166525"/>
                <a:gridCol w="1412625"/>
                <a:gridCol w="1412625"/>
                <a:gridCol w="1412625"/>
                <a:gridCol w="1412625"/>
                <a:gridCol w="1412625"/>
              </a:tblGrid>
              <a:tr h="486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>
                        <a:solidFill>
                          <a:schemeClr val="dk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Monday</a:t>
                      </a:r>
                      <a:endParaRPr sz="1600">
                        <a:solidFill>
                          <a:schemeClr val="lt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Tuesday</a:t>
                      </a:r>
                      <a:endParaRPr sz="1600">
                        <a:solidFill>
                          <a:schemeClr val="lt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Wednesday</a:t>
                      </a:r>
                      <a:endParaRPr sz="1600">
                        <a:solidFill>
                          <a:schemeClr val="lt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Thursday</a:t>
                      </a:r>
                      <a:endParaRPr sz="1600">
                        <a:solidFill>
                          <a:schemeClr val="lt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Friday</a:t>
                      </a:r>
                      <a:endParaRPr sz="1600">
                        <a:solidFill>
                          <a:schemeClr val="lt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</a:tr>
              <a:tr h="486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Week 1</a:t>
                      </a:r>
                      <a:endParaRPr sz="1600">
                        <a:solidFill>
                          <a:schemeClr val="dk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6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Week 2</a:t>
                      </a:r>
                      <a:endParaRPr sz="1600">
                        <a:solidFill>
                          <a:schemeClr val="dk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Mercury is the smallest of them all</a:t>
                      </a:r>
                      <a:endParaRPr/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6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Week 3</a:t>
                      </a:r>
                      <a:endParaRPr sz="1600">
                        <a:solidFill>
                          <a:schemeClr val="dk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Despite being red, Mars is a cold place</a:t>
                      </a:r>
                      <a:endParaRPr/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6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Week 4</a:t>
                      </a:r>
                      <a:endParaRPr sz="1600">
                        <a:solidFill>
                          <a:schemeClr val="dk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Saturn is a gas giant and has rings</a:t>
                      </a:r>
                      <a:endParaRPr sz="10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Jupiter is the biggest planet of them all</a:t>
                      </a:r>
                      <a:endParaRPr/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6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Week 5</a:t>
                      </a:r>
                      <a:endParaRPr sz="1600">
                        <a:solidFill>
                          <a:schemeClr val="dk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Earth is the third planet from the Sun </a:t>
                      </a:r>
                      <a:endParaRPr/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E2A47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8"/>
          <p:cNvSpPr txBox="1"/>
          <p:nvPr>
            <p:ph idx="4294967295" type="title"/>
          </p:nvPr>
        </p:nvSpPr>
        <p:spPr>
          <a:xfrm>
            <a:off x="1048350" y="323850"/>
            <a:ext cx="70473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Instructions for use (premium users)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8"/>
          <p:cNvSpPr txBox="1"/>
          <p:nvPr>
            <p:ph idx="4294967295" type="body"/>
          </p:nvPr>
        </p:nvSpPr>
        <p:spPr>
          <a:xfrm>
            <a:off x="1048350" y="690275"/>
            <a:ext cx="7047300" cy="4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 order to use this template, you must be a Premium user on </a:t>
            </a:r>
            <a:r>
              <a:rPr b="1" lang="en" sz="1000" u="sng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b="1" lang="en" u="sng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lidesgo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</a:rPr>
              <a:t>You are allowed to:</a:t>
            </a:r>
            <a:endParaRPr b="1" sz="1000">
              <a:solidFill>
                <a:srgbClr val="869FB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Modify this template.</a:t>
            </a: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 it for both personal and commercial purposes.</a:t>
            </a: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Hide or delete the “Thanks” slide and the mention to Slidesgo in the credits.</a:t>
            </a: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Share this template in an editable format with people who are not part of your team.</a:t>
            </a: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</a:rPr>
              <a:t>You are not allowed to:</a:t>
            </a:r>
            <a:endParaRPr b="1" sz="1000">
              <a:solidFill>
                <a:srgbClr val="869FB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Sublicense, sell or rent this Slidesgo Template (or a modified version of this Slidesgo Template).</a:t>
            </a: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Distribute this Slidesgo Template (or a modified version of this Slidesgo Template) or include it in a database or in any other product or service that offers downloadable images, icons or presentations that may be subject to distribution or resale.</a:t>
            </a: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 any of the elements that are part of this Slidesgo Template in an isolated and separated way from this Template.</a:t>
            </a: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Register any of the elements that are part of this template as a trademark or logo, or register it as a work in an intellectual property registry or similar.</a:t>
            </a: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8"/>
          <p:cNvSpPr txBox="1"/>
          <p:nvPr>
            <p:ph idx="4294967295" type="body"/>
          </p:nvPr>
        </p:nvSpPr>
        <p:spPr>
          <a:xfrm>
            <a:off x="1048350" y="4314290"/>
            <a:ext cx="7047300" cy="4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 more information about editing slides, please </a:t>
            </a:r>
            <a:r>
              <a:rPr lang="en"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read </a:t>
            </a: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our FAQs or visit Slidesgo School:</a:t>
            </a: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https://slidesgo.com/faqs</a:t>
            </a:r>
            <a:r>
              <a:rPr lang="en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en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 u="sng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https://slidesgo.com/slidesgo-school</a:t>
            </a:r>
            <a:endParaRPr sz="1000" u="sng">
              <a:solidFill>
                <a:srgbClr val="869FB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2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Google Shape;1193;p46"/>
          <p:cNvSpPr txBox="1"/>
          <p:nvPr>
            <p:ph type="title"/>
          </p:nvPr>
        </p:nvSpPr>
        <p:spPr>
          <a:xfrm>
            <a:off x="457200" y="411475"/>
            <a:ext cx="8229600" cy="48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December 2020 Monthly Planner</a:t>
            </a:r>
            <a:endParaRPr/>
          </a:p>
        </p:txBody>
      </p:sp>
      <p:grpSp>
        <p:nvGrpSpPr>
          <p:cNvPr id="1194" name="Google Shape;1194;p46"/>
          <p:cNvGrpSpPr/>
          <p:nvPr/>
        </p:nvGrpSpPr>
        <p:grpSpPr>
          <a:xfrm>
            <a:off x="457200" y="1000588"/>
            <a:ext cx="8229600" cy="670500"/>
            <a:chOff x="457200" y="1280525"/>
            <a:chExt cx="8229600" cy="670500"/>
          </a:xfrm>
        </p:grpSpPr>
        <p:sp>
          <p:nvSpPr>
            <p:cNvPr id="1195" name="Google Shape;1195;p46"/>
            <p:cNvSpPr/>
            <p:nvPr/>
          </p:nvSpPr>
          <p:spPr>
            <a:xfrm>
              <a:off x="457200" y="1280525"/>
              <a:ext cx="8229600" cy="670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46"/>
            <p:cNvSpPr txBox="1"/>
            <p:nvPr/>
          </p:nvSpPr>
          <p:spPr>
            <a:xfrm>
              <a:off x="1775300" y="1445525"/>
              <a:ext cx="817500" cy="34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Tue</a:t>
              </a: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97" name="Google Shape;1197;p46"/>
            <p:cNvSpPr txBox="1"/>
            <p:nvPr/>
          </p:nvSpPr>
          <p:spPr>
            <a:xfrm>
              <a:off x="4184000" y="1445525"/>
              <a:ext cx="817500" cy="34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Thu</a:t>
              </a: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98" name="Google Shape;1198;p46"/>
            <p:cNvSpPr txBox="1"/>
            <p:nvPr/>
          </p:nvSpPr>
          <p:spPr>
            <a:xfrm>
              <a:off x="5388350" y="1445525"/>
              <a:ext cx="817500" cy="34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Fri</a:t>
              </a: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99" name="Google Shape;1199;p46"/>
            <p:cNvSpPr txBox="1"/>
            <p:nvPr/>
          </p:nvSpPr>
          <p:spPr>
            <a:xfrm>
              <a:off x="6592700" y="1445525"/>
              <a:ext cx="817500" cy="34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</a:t>
              </a: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00" name="Google Shape;1200;p46"/>
            <p:cNvSpPr txBox="1"/>
            <p:nvPr/>
          </p:nvSpPr>
          <p:spPr>
            <a:xfrm>
              <a:off x="7797050" y="1445525"/>
              <a:ext cx="817500" cy="34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Sun</a:t>
              </a: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01" name="Google Shape;1201;p46"/>
            <p:cNvSpPr txBox="1"/>
            <p:nvPr/>
          </p:nvSpPr>
          <p:spPr>
            <a:xfrm>
              <a:off x="570950" y="1445525"/>
              <a:ext cx="817500" cy="34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Mon</a:t>
              </a: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02" name="Google Shape;1202;p46"/>
            <p:cNvSpPr txBox="1"/>
            <p:nvPr/>
          </p:nvSpPr>
          <p:spPr>
            <a:xfrm>
              <a:off x="2979650" y="1445525"/>
              <a:ext cx="817500" cy="34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Wed</a:t>
              </a: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cxnSp>
          <p:nvCxnSpPr>
            <p:cNvPr id="1203" name="Google Shape;1203;p46"/>
            <p:cNvCxnSpPr/>
            <p:nvPr/>
          </p:nvCxnSpPr>
          <p:spPr>
            <a:xfrm>
              <a:off x="1475200" y="1499600"/>
              <a:ext cx="0" cy="282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04" name="Google Shape;1204;p46"/>
            <p:cNvCxnSpPr/>
            <p:nvPr/>
          </p:nvCxnSpPr>
          <p:spPr>
            <a:xfrm>
              <a:off x="2700925" y="1499600"/>
              <a:ext cx="0" cy="282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05" name="Google Shape;1205;p46"/>
            <p:cNvCxnSpPr/>
            <p:nvPr/>
          </p:nvCxnSpPr>
          <p:spPr>
            <a:xfrm>
              <a:off x="4013400" y="1499600"/>
              <a:ext cx="0" cy="282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06" name="Google Shape;1206;p46"/>
            <p:cNvCxnSpPr/>
            <p:nvPr/>
          </p:nvCxnSpPr>
          <p:spPr>
            <a:xfrm>
              <a:off x="5163175" y="1499600"/>
              <a:ext cx="0" cy="282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07" name="Google Shape;1207;p46"/>
            <p:cNvCxnSpPr/>
            <p:nvPr/>
          </p:nvCxnSpPr>
          <p:spPr>
            <a:xfrm>
              <a:off x="6388900" y="1499600"/>
              <a:ext cx="0" cy="282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08" name="Google Shape;1208;p46"/>
            <p:cNvCxnSpPr/>
            <p:nvPr/>
          </p:nvCxnSpPr>
          <p:spPr>
            <a:xfrm>
              <a:off x="7647150" y="1499600"/>
              <a:ext cx="0" cy="282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209" name="Google Shape;1209;p46"/>
          <p:cNvGrpSpPr/>
          <p:nvPr/>
        </p:nvGrpSpPr>
        <p:grpSpPr>
          <a:xfrm>
            <a:off x="457200" y="3093879"/>
            <a:ext cx="8239688" cy="652800"/>
            <a:chOff x="457200" y="3459900"/>
            <a:chExt cx="8239688" cy="652800"/>
          </a:xfrm>
        </p:grpSpPr>
        <p:sp>
          <p:nvSpPr>
            <p:cNvPr id="1210" name="Google Shape;1210;p46"/>
            <p:cNvSpPr/>
            <p:nvPr/>
          </p:nvSpPr>
          <p:spPr>
            <a:xfrm>
              <a:off x="457200" y="3499950"/>
              <a:ext cx="8229600" cy="5727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211" name="Google Shape;1211;p46"/>
            <p:cNvCxnSpPr/>
            <p:nvPr/>
          </p:nvCxnSpPr>
          <p:spPr>
            <a:xfrm>
              <a:off x="1475200" y="3645300"/>
              <a:ext cx="0" cy="2820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12" name="Google Shape;1212;p46"/>
            <p:cNvCxnSpPr/>
            <p:nvPr/>
          </p:nvCxnSpPr>
          <p:spPr>
            <a:xfrm>
              <a:off x="2700925" y="3645300"/>
              <a:ext cx="0" cy="2820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13" name="Google Shape;1213;p46"/>
            <p:cNvCxnSpPr/>
            <p:nvPr/>
          </p:nvCxnSpPr>
          <p:spPr>
            <a:xfrm>
              <a:off x="4013400" y="3645300"/>
              <a:ext cx="0" cy="2820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14" name="Google Shape;1214;p46"/>
            <p:cNvCxnSpPr/>
            <p:nvPr/>
          </p:nvCxnSpPr>
          <p:spPr>
            <a:xfrm>
              <a:off x="5163175" y="3645300"/>
              <a:ext cx="0" cy="2820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15" name="Google Shape;1215;p46"/>
            <p:cNvCxnSpPr/>
            <p:nvPr/>
          </p:nvCxnSpPr>
          <p:spPr>
            <a:xfrm>
              <a:off x="6388900" y="3645300"/>
              <a:ext cx="0" cy="2820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16" name="Google Shape;1216;p46"/>
            <p:cNvCxnSpPr/>
            <p:nvPr/>
          </p:nvCxnSpPr>
          <p:spPr>
            <a:xfrm>
              <a:off x="7647150" y="3645300"/>
              <a:ext cx="0" cy="2820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217" name="Google Shape;1217;p46"/>
            <p:cNvSpPr txBox="1"/>
            <p:nvPr/>
          </p:nvSpPr>
          <p:spPr>
            <a:xfrm>
              <a:off x="457200" y="3459900"/>
              <a:ext cx="982200" cy="65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 and Venus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18" name="Google Shape;1218;p46"/>
            <p:cNvSpPr txBox="1"/>
            <p:nvPr/>
          </p:nvSpPr>
          <p:spPr>
            <a:xfrm>
              <a:off x="1666781" y="3459900"/>
              <a:ext cx="982200" cy="65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Jupiter and the Earth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19" name="Google Shape;1219;p46"/>
            <p:cNvSpPr txBox="1"/>
            <p:nvPr/>
          </p:nvSpPr>
          <p:spPr>
            <a:xfrm>
              <a:off x="2876363" y="3459900"/>
              <a:ext cx="982200" cy="65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Neptune and Saturn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20" name="Google Shape;1220;p46"/>
            <p:cNvSpPr txBox="1"/>
            <p:nvPr/>
          </p:nvSpPr>
          <p:spPr>
            <a:xfrm>
              <a:off x="4085944" y="3459900"/>
              <a:ext cx="982200" cy="65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 and Venus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21" name="Google Shape;1221;p46"/>
            <p:cNvSpPr txBox="1"/>
            <p:nvPr/>
          </p:nvSpPr>
          <p:spPr>
            <a:xfrm>
              <a:off x="5295525" y="3459900"/>
              <a:ext cx="982200" cy="65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Jupiter and the Earth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22" name="Google Shape;1222;p46"/>
            <p:cNvSpPr txBox="1"/>
            <p:nvPr/>
          </p:nvSpPr>
          <p:spPr>
            <a:xfrm>
              <a:off x="6505106" y="3459900"/>
              <a:ext cx="982200" cy="65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Neptune and Saturn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23" name="Google Shape;1223;p46"/>
            <p:cNvSpPr txBox="1"/>
            <p:nvPr/>
          </p:nvSpPr>
          <p:spPr>
            <a:xfrm>
              <a:off x="7714688" y="3459900"/>
              <a:ext cx="982200" cy="65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 and Venus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24" name="Google Shape;1224;p46"/>
          <p:cNvGrpSpPr/>
          <p:nvPr/>
        </p:nvGrpSpPr>
        <p:grpSpPr>
          <a:xfrm>
            <a:off x="457200" y="3763638"/>
            <a:ext cx="8239731" cy="652800"/>
            <a:chOff x="457200" y="4113300"/>
            <a:chExt cx="8239731" cy="652800"/>
          </a:xfrm>
        </p:grpSpPr>
        <p:sp>
          <p:nvSpPr>
            <p:cNvPr id="1225" name="Google Shape;1225;p46"/>
            <p:cNvSpPr/>
            <p:nvPr/>
          </p:nvSpPr>
          <p:spPr>
            <a:xfrm>
              <a:off x="457200" y="4162213"/>
              <a:ext cx="8229600" cy="572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226" name="Google Shape;1226;p46"/>
            <p:cNvCxnSpPr/>
            <p:nvPr/>
          </p:nvCxnSpPr>
          <p:spPr>
            <a:xfrm>
              <a:off x="1475200" y="4307550"/>
              <a:ext cx="0" cy="2820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27" name="Google Shape;1227;p46"/>
            <p:cNvCxnSpPr/>
            <p:nvPr/>
          </p:nvCxnSpPr>
          <p:spPr>
            <a:xfrm>
              <a:off x="2700925" y="4307550"/>
              <a:ext cx="0" cy="2820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28" name="Google Shape;1228;p46"/>
            <p:cNvCxnSpPr/>
            <p:nvPr/>
          </p:nvCxnSpPr>
          <p:spPr>
            <a:xfrm>
              <a:off x="4013400" y="4307550"/>
              <a:ext cx="0" cy="2820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29" name="Google Shape;1229;p46"/>
            <p:cNvCxnSpPr/>
            <p:nvPr/>
          </p:nvCxnSpPr>
          <p:spPr>
            <a:xfrm>
              <a:off x="5163175" y="4307550"/>
              <a:ext cx="0" cy="2820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30" name="Google Shape;1230;p46"/>
            <p:cNvCxnSpPr/>
            <p:nvPr/>
          </p:nvCxnSpPr>
          <p:spPr>
            <a:xfrm>
              <a:off x="6388900" y="4307550"/>
              <a:ext cx="0" cy="2820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31" name="Google Shape;1231;p46"/>
            <p:cNvCxnSpPr/>
            <p:nvPr/>
          </p:nvCxnSpPr>
          <p:spPr>
            <a:xfrm>
              <a:off x="7647150" y="4307550"/>
              <a:ext cx="0" cy="2820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232" name="Google Shape;1232;p46"/>
            <p:cNvSpPr txBox="1"/>
            <p:nvPr/>
          </p:nvSpPr>
          <p:spPr>
            <a:xfrm>
              <a:off x="457206" y="4113300"/>
              <a:ext cx="982200" cy="65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Jupiter and the Earth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33" name="Google Shape;1233;p46"/>
            <p:cNvSpPr txBox="1"/>
            <p:nvPr/>
          </p:nvSpPr>
          <p:spPr>
            <a:xfrm>
              <a:off x="1666788" y="4113300"/>
              <a:ext cx="982200" cy="65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Neptune and Saturn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34" name="Google Shape;1234;p46"/>
            <p:cNvSpPr txBox="1"/>
            <p:nvPr/>
          </p:nvSpPr>
          <p:spPr>
            <a:xfrm>
              <a:off x="2876369" y="4113300"/>
              <a:ext cx="982200" cy="65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 and Venus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35" name="Google Shape;1235;p46"/>
            <p:cNvSpPr txBox="1"/>
            <p:nvPr/>
          </p:nvSpPr>
          <p:spPr>
            <a:xfrm>
              <a:off x="4085950" y="4113300"/>
              <a:ext cx="982200" cy="65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Jupiter and the Earth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36" name="Google Shape;1236;p46"/>
            <p:cNvSpPr txBox="1"/>
            <p:nvPr/>
          </p:nvSpPr>
          <p:spPr>
            <a:xfrm>
              <a:off x="5295531" y="4113300"/>
              <a:ext cx="982200" cy="65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Neptune and Saturn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37" name="Google Shape;1237;p46"/>
            <p:cNvSpPr txBox="1"/>
            <p:nvPr/>
          </p:nvSpPr>
          <p:spPr>
            <a:xfrm>
              <a:off x="6505113" y="4113300"/>
              <a:ext cx="982200" cy="65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 and Venus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38" name="Google Shape;1238;p46"/>
            <p:cNvSpPr txBox="1"/>
            <p:nvPr/>
          </p:nvSpPr>
          <p:spPr>
            <a:xfrm>
              <a:off x="7714731" y="4113300"/>
              <a:ext cx="982200" cy="65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Jupiter and the Earth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39" name="Google Shape;1239;p46"/>
          <p:cNvGrpSpPr/>
          <p:nvPr/>
        </p:nvGrpSpPr>
        <p:grpSpPr>
          <a:xfrm>
            <a:off x="457200" y="1737738"/>
            <a:ext cx="8239688" cy="652800"/>
            <a:chOff x="457200" y="2104025"/>
            <a:chExt cx="8239688" cy="652800"/>
          </a:xfrm>
        </p:grpSpPr>
        <p:sp>
          <p:nvSpPr>
            <p:cNvPr id="1240" name="Google Shape;1240;p46"/>
            <p:cNvSpPr/>
            <p:nvPr/>
          </p:nvSpPr>
          <p:spPr>
            <a:xfrm>
              <a:off x="457200" y="2144075"/>
              <a:ext cx="8229600" cy="572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241" name="Google Shape;1241;p46"/>
            <p:cNvCxnSpPr/>
            <p:nvPr/>
          </p:nvCxnSpPr>
          <p:spPr>
            <a:xfrm>
              <a:off x="1475200" y="2289425"/>
              <a:ext cx="0" cy="2820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42" name="Google Shape;1242;p46"/>
            <p:cNvCxnSpPr/>
            <p:nvPr/>
          </p:nvCxnSpPr>
          <p:spPr>
            <a:xfrm>
              <a:off x="2700925" y="2289425"/>
              <a:ext cx="0" cy="2820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43" name="Google Shape;1243;p46"/>
            <p:cNvCxnSpPr/>
            <p:nvPr/>
          </p:nvCxnSpPr>
          <p:spPr>
            <a:xfrm>
              <a:off x="4013400" y="2289425"/>
              <a:ext cx="0" cy="2820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44" name="Google Shape;1244;p46"/>
            <p:cNvCxnSpPr/>
            <p:nvPr/>
          </p:nvCxnSpPr>
          <p:spPr>
            <a:xfrm>
              <a:off x="5163175" y="2289425"/>
              <a:ext cx="0" cy="2820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45" name="Google Shape;1245;p46"/>
            <p:cNvCxnSpPr/>
            <p:nvPr/>
          </p:nvCxnSpPr>
          <p:spPr>
            <a:xfrm>
              <a:off x="6388900" y="2289425"/>
              <a:ext cx="0" cy="2820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46" name="Google Shape;1246;p46"/>
            <p:cNvCxnSpPr/>
            <p:nvPr/>
          </p:nvCxnSpPr>
          <p:spPr>
            <a:xfrm>
              <a:off x="7647150" y="2289425"/>
              <a:ext cx="0" cy="2820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247" name="Google Shape;1247;p46"/>
            <p:cNvSpPr txBox="1"/>
            <p:nvPr/>
          </p:nvSpPr>
          <p:spPr>
            <a:xfrm>
              <a:off x="457200" y="2104025"/>
              <a:ext cx="982200" cy="65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 and Venus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48" name="Google Shape;1248;p46"/>
            <p:cNvSpPr txBox="1"/>
            <p:nvPr/>
          </p:nvSpPr>
          <p:spPr>
            <a:xfrm>
              <a:off x="1666781" y="2104025"/>
              <a:ext cx="982200" cy="65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Jupiter and the Earth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49" name="Google Shape;1249;p46"/>
            <p:cNvSpPr txBox="1"/>
            <p:nvPr/>
          </p:nvSpPr>
          <p:spPr>
            <a:xfrm>
              <a:off x="2876363" y="2104025"/>
              <a:ext cx="982200" cy="65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Neptune and Saturn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50" name="Google Shape;1250;p46"/>
            <p:cNvSpPr txBox="1"/>
            <p:nvPr/>
          </p:nvSpPr>
          <p:spPr>
            <a:xfrm>
              <a:off x="4085944" y="2104025"/>
              <a:ext cx="982200" cy="65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 and Venus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51" name="Google Shape;1251;p46"/>
            <p:cNvSpPr txBox="1"/>
            <p:nvPr/>
          </p:nvSpPr>
          <p:spPr>
            <a:xfrm>
              <a:off x="5295525" y="2104025"/>
              <a:ext cx="982200" cy="65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Jupiter and the Earth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52" name="Google Shape;1252;p46"/>
            <p:cNvSpPr txBox="1"/>
            <p:nvPr/>
          </p:nvSpPr>
          <p:spPr>
            <a:xfrm>
              <a:off x="6505106" y="2104025"/>
              <a:ext cx="982200" cy="65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Neptune and Saturn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53" name="Google Shape;1253;p46"/>
            <p:cNvSpPr txBox="1"/>
            <p:nvPr/>
          </p:nvSpPr>
          <p:spPr>
            <a:xfrm>
              <a:off x="7714688" y="2104025"/>
              <a:ext cx="982200" cy="65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 and Venus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54" name="Google Shape;1254;p46"/>
          <p:cNvGrpSpPr/>
          <p:nvPr/>
        </p:nvGrpSpPr>
        <p:grpSpPr>
          <a:xfrm>
            <a:off x="457200" y="2407158"/>
            <a:ext cx="8239731" cy="652800"/>
            <a:chOff x="457200" y="2757425"/>
            <a:chExt cx="8239731" cy="652800"/>
          </a:xfrm>
        </p:grpSpPr>
        <p:sp>
          <p:nvSpPr>
            <p:cNvPr id="1255" name="Google Shape;1255;p46"/>
            <p:cNvSpPr/>
            <p:nvPr/>
          </p:nvSpPr>
          <p:spPr>
            <a:xfrm>
              <a:off x="457200" y="2806338"/>
              <a:ext cx="8229600" cy="572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256" name="Google Shape;1256;p46"/>
            <p:cNvCxnSpPr/>
            <p:nvPr/>
          </p:nvCxnSpPr>
          <p:spPr>
            <a:xfrm>
              <a:off x="1475200" y="2951675"/>
              <a:ext cx="0" cy="2820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57" name="Google Shape;1257;p46"/>
            <p:cNvCxnSpPr/>
            <p:nvPr/>
          </p:nvCxnSpPr>
          <p:spPr>
            <a:xfrm>
              <a:off x="2700925" y="2951675"/>
              <a:ext cx="0" cy="2820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58" name="Google Shape;1258;p46"/>
            <p:cNvCxnSpPr/>
            <p:nvPr/>
          </p:nvCxnSpPr>
          <p:spPr>
            <a:xfrm>
              <a:off x="4013400" y="2951675"/>
              <a:ext cx="0" cy="2820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59" name="Google Shape;1259;p46"/>
            <p:cNvCxnSpPr/>
            <p:nvPr/>
          </p:nvCxnSpPr>
          <p:spPr>
            <a:xfrm>
              <a:off x="5163175" y="2951675"/>
              <a:ext cx="0" cy="2820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60" name="Google Shape;1260;p46"/>
            <p:cNvCxnSpPr/>
            <p:nvPr/>
          </p:nvCxnSpPr>
          <p:spPr>
            <a:xfrm>
              <a:off x="6388900" y="2951675"/>
              <a:ext cx="0" cy="2820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61" name="Google Shape;1261;p46"/>
            <p:cNvCxnSpPr/>
            <p:nvPr/>
          </p:nvCxnSpPr>
          <p:spPr>
            <a:xfrm>
              <a:off x="7647150" y="2951675"/>
              <a:ext cx="0" cy="2820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262" name="Google Shape;1262;p46"/>
            <p:cNvSpPr txBox="1"/>
            <p:nvPr/>
          </p:nvSpPr>
          <p:spPr>
            <a:xfrm>
              <a:off x="457206" y="2757425"/>
              <a:ext cx="982200" cy="65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Jupiter and the Earth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63" name="Google Shape;1263;p46"/>
            <p:cNvSpPr txBox="1"/>
            <p:nvPr/>
          </p:nvSpPr>
          <p:spPr>
            <a:xfrm>
              <a:off x="1666788" y="2757425"/>
              <a:ext cx="982200" cy="65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Neptune and Saturn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64" name="Google Shape;1264;p46"/>
            <p:cNvSpPr txBox="1"/>
            <p:nvPr/>
          </p:nvSpPr>
          <p:spPr>
            <a:xfrm>
              <a:off x="2876369" y="2757425"/>
              <a:ext cx="982200" cy="65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 and Venus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65" name="Google Shape;1265;p46"/>
            <p:cNvSpPr txBox="1"/>
            <p:nvPr/>
          </p:nvSpPr>
          <p:spPr>
            <a:xfrm>
              <a:off x="4085950" y="2757425"/>
              <a:ext cx="982200" cy="65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Jupiter and the Earth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66" name="Google Shape;1266;p46"/>
            <p:cNvSpPr txBox="1"/>
            <p:nvPr/>
          </p:nvSpPr>
          <p:spPr>
            <a:xfrm>
              <a:off x="5295531" y="2757425"/>
              <a:ext cx="982200" cy="65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Neptune and Saturn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67" name="Google Shape;1267;p46"/>
            <p:cNvSpPr txBox="1"/>
            <p:nvPr/>
          </p:nvSpPr>
          <p:spPr>
            <a:xfrm>
              <a:off x="6505113" y="2757425"/>
              <a:ext cx="982200" cy="65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 and Venus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68" name="Google Shape;1268;p46"/>
            <p:cNvSpPr txBox="1"/>
            <p:nvPr/>
          </p:nvSpPr>
          <p:spPr>
            <a:xfrm>
              <a:off x="7714731" y="2757425"/>
              <a:ext cx="982200" cy="65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Jupiter and the Earth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269" name="Google Shape;1269;p46"/>
          <p:cNvSpPr txBox="1"/>
          <p:nvPr/>
        </p:nvSpPr>
        <p:spPr>
          <a:xfrm>
            <a:off x="670500" y="4524050"/>
            <a:ext cx="727200" cy="21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Week 1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70" name="Google Shape;1270;p46"/>
          <p:cNvSpPr/>
          <p:nvPr/>
        </p:nvSpPr>
        <p:spPr>
          <a:xfrm>
            <a:off x="457200" y="4524050"/>
            <a:ext cx="213300" cy="21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1" name="Google Shape;1271;p46"/>
          <p:cNvSpPr txBox="1"/>
          <p:nvPr/>
        </p:nvSpPr>
        <p:spPr>
          <a:xfrm>
            <a:off x="1733800" y="4524050"/>
            <a:ext cx="727200" cy="21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Week 2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72" name="Google Shape;1272;p46"/>
          <p:cNvSpPr/>
          <p:nvPr/>
        </p:nvSpPr>
        <p:spPr>
          <a:xfrm>
            <a:off x="1520500" y="4524050"/>
            <a:ext cx="213300" cy="21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3" name="Google Shape;1273;p46"/>
          <p:cNvSpPr txBox="1"/>
          <p:nvPr/>
        </p:nvSpPr>
        <p:spPr>
          <a:xfrm>
            <a:off x="2797100" y="4524050"/>
            <a:ext cx="727200" cy="21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Week 3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74" name="Google Shape;1274;p46"/>
          <p:cNvSpPr/>
          <p:nvPr/>
        </p:nvSpPr>
        <p:spPr>
          <a:xfrm>
            <a:off x="2583800" y="4524050"/>
            <a:ext cx="213300" cy="213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5" name="Google Shape;1275;p46"/>
          <p:cNvSpPr txBox="1"/>
          <p:nvPr/>
        </p:nvSpPr>
        <p:spPr>
          <a:xfrm>
            <a:off x="3860400" y="4524050"/>
            <a:ext cx="727200" cy="21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Week 4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76" name="Google Shape;1276;p46"/>
          <p:cNvSpPr/>
          <p:nvPr/>
        </p:nvSpPr>
        <p:spPr>
          <a:xfrm>
            <a:off x="3647100" y="4524050"/>
            <a:ext cx="213300" cy="21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0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1" name="Google Shape;1281;p47"/>
          <p:cNvGrpSpPr/>
          <p:nvPr/>
        </p:nvGrpSpPr>
        <p:grpSpPr>
          <a:xfrm>
            <a:off x="2612875" y="1400551"/>
            <a:ext cx="3761100" cy="3112149"/>
            <a:chOff x="2612875" y="1400551"/>
            <a:chExt cx="3761100" cy="3112149"/>
          </a:xfrm>
        </p:grpSpPr>
        <p:grpSp>
          <p:nvGrpSpPr>
            <p:cNvPr id="1282" name="Google Shape;1282;p47"/>
            <p:cNvGrpSpPr/>
            <p:nvPr/>
          </p:nvGrpSpPr>
          <p:grpSpPr>
            <a:xfrm>
              <a:off x="2612875" y="1400551"/>
              <a:ext cx="3761100" cy="3112149"/>
              <a:chOff x="2612875" y="1400551"/>
              <a:chExt cx="3761100" cy="3112149"/>
            </a:xfrm>
          </p:grpSpPr>
          <p:sp>
            <p:nvSpPr>
              <p:cNvPr id="1283" name="Google Shape;1283;p47"/>
              <p:cNvSpPr/>
              <p:nvPr/>
            </p:nvSpPr>
            <p:spPr>
              <a:xfrm rot="10800000">
                <a:off x="2612875" y="2016400"/>
                <a:ext cx="3761100" cy="2496300"/>
              </a:xfrm>
              <a:prstGeom prst="round2SameRect">
                <a:avLst>
                  <a:gd fmla="val 10684" name="adj1"/>
                  <a:gd fmla="val 0" name="adj2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4" name="Google Shape;1284;p47"/>
              <p:cNvSpPr/>
              <p:nvPr/>
            </p:nvSpPr>
            <p:spPr>
              <a:xfrm>
                <a:off x="2612875" y="1590801"/>
                <a:ext cx="3761100" cy="481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rgbClr val="6666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285" name="Google Shape;1285;p47"/>
              <p:cNvGrpSpPr/>
              <p:nvPr/>
            </p:nvGrpSpPr>
            <p:grpSpPr>
              <a:xfrm>
                <a:off x="2982877" y="1400551"/>
                <a:ext cx="3021072" cy="520215"/>
                <a:chOff x="-211946" y="1400551"/>
                <a:chExt cx="3021072" cy="520215"/>
              </a:xfrm>
            </p:grpSpPr>
            <p:grpSp>
              <p:nvGrpSpPr>
                <p:cNvPr id="1286" name="Google Shape;1286;p47"/>
                <p:cNvGrpSpPr/>
                <p:nvPr/>
              </p:nvGrpSpPr>
              <p:grpSpPr>
                <a:xfrm>
                  <a:off x="-211946" y="1400551"/>
                  <a:ext cx="257859" cy="520215"/>
                  <a:chOff x="3684329" y="1400551"/>
                  <a:chExt cx="257859" cy="520215"/>
                </a:xfrm>
              </p:grpSpPr>
              <p:sp>
                <p:nvSpPr>
                  <p:cNvPr id="1287" name="Google Shape;1287;p47"/>
                  <p:cNvSpPr/>
                  <p:nvPr/>
                </p:nvSpPr>
                <p:spPr>
                  <a:xfrm>
                    <a:off x="3731626" y="1736648"/>
                    <a:ext cx="184117" cy="184117"/>
                  </a:xfrm>
                  <a:custGeom>
                    <a:rect b="b" l="l" r="r" t="t"/>
                    <a:pathLst>
                      <a:path extrusionOk="0" h="14234" w="14234">
                        <a:moveTo>
                          <a:pt x="7118" y="1"/>
                        </a:moveTo>
                        <a:cubicBezTo>
                          <a:pt x="3187" y="1"/>
                          <a:pt x="0" y="3187"/>
                          <a:pt x="0" y="7116"/>
                        </a:cubicBezTo>
                        <a:cubicBezTo>
                          <a:pt x="0" y="9005"/>
                          <a:pt x="750" y="10815"/>
                          <a:pt x="2084" y="12150"/>
                        </a:cubicBezTo>
                        <a:cubicBezTo>
                          <a:pt x="3419" y="13484"/>
                          <a:pt x="5229" y="14234"/>
                          <a:pt x="7118" y="14234"/>
                        </a:cubicBezTo>
                        <a:cubicBezTo>
                          <a:pt x="9005" y="14234"/>
                          <a:pt x="10814" y="13484"/>
                          <a:pt x="12150" y="12150"/>
                        </a:cubicBezTo>
                        <a:cubicBezTo>
                          <a:pt x="13485" y="10815"/>
                          <a:pt x="14233" y="9005"/>
                          <a:pt x="14233" y="7116"/>
                        </a:cubicBezTo>
                        <a:cubicBezTo>
                          <a:pt x="14233" y="5229"/>
                          <a:pt x="13485" y="3419"/>
                          <a:pt x="12150" y="2084"/>
                        </a:cubicBezTo>
                        <a:cubicBezTo>
                          <a:pt x="10814" y="749"/>
                          <a:pt x="9005" y="1"/>
                          <a:pt x="7118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288" name="Google Shape;1288;p47"/>
                  <p:cNvSpPr/>
                  <p:nvPr/>
                </p:nvSpPr>
                <p:spPr>
                  <a:xfrm>
                    <a:off x="3684329" y="1400551"/>
                    <a:ext cx="257859" cy="459917"/>
                  </a:xfrm>
                  <a:custGeom>
                    <a:rect b="b" l="l" r="r" t="t"/>
                    <a:pathLst>
                      <a:path extrusionOk="0" h="35556" w="19935">
                        <a:moveTo>
                          <a:pt x="9967" y="0"/>
                        </a:moveTo>
                        <a:cubicBezTo>
                          <a:pt x="4472" y="0"/>
                          <a:pt x="0" y="4472"/>
                          <a:pt x="0" y="9968"/>
                        </a:cubicBezTo>
                        <a:lnTo>
                          <a:pt x="0" y="25265"/>
                        </a:lnTo>
                        <a:cubicBezTo>
                          <a:pt x="0" y="30464"/>
                          <a:pt x="3846" y="35033"/>
                          <a:pt x="9025" y="35512"/>
                        </a:cubicBezTo>
                        <a:cubicBezTo>
                          <a:pt x="9338" y="35541"/>
                          <a:pt x="9653" y="35555"/>
                          <a:pt x="9968" y="35555"/>
                        </a:cubicBezTo>
                        <a:cubicBezTo>
                          <a:pt x="10198" y="35555"/>
                          <a:pt x="10428" y="35547"/>
                          <a:pt x="10658" y="35532"/>
                        </a:cubicBezTo>
                        <a:cubicBezTo>
                          <a:pt x="14603" y="35261"/>
                          <a:pt x="14276" y="29289"/>
                          <a:pt x="10322" y="29289"/>
                        </a:cubicBezTo>
                        <a:lnTo>
                          <a:pt x="9968" y="29289"/>
                        </a:lnTo>
                        <a:cubicBezTo>
                          <a:pt x="7925" y="29289"/>
                          <a:pt x="6267" y="27633"/>
                          <a:pt x="6267" y="25588"/>
                        </a:cubicBezTo>
                        <a:lnTo>
                          <a:pt x="6267" y="10113"/>
                        </a:lnTo>
                        <a:cubicBezTo>
                          <a:pt x="6267" y="8323"/>
                          <a:pt x="7473" y="6678"/>
                          <a:pt x="9231" y="6337"/>
                        </a:cubicBezTo>
                        <a:cubicBezTo>
                          <a:pt x="9481" y="6289"/>
                          <a:pt x="9727" y="6265"/>
                          <a:pt x="9969" y="6265"/>
                        </a:cubicBezTo>
                        <a:cubicBezTo>
                          <a:pt x="12010" y="6265"/>
                          <a:pt x="13671" y="7926"/>
                          <a:pt x="13671" y="9968"/>
                        </a:cubicBezTo>
                        <a:lnTo>
                          <a:pt x="13671" y="14665"/>
                        </a:lnTo>
                        <a:lnTo>
                          <a:pt x="19935" y="14665"/>
                        </a:lnTo>
                        <a:lnTo>
                          <a:pt x="19935" y="10319"/>
                        </a:lnTo>
                        <a:cubicBezTo>
                          <a:pt x="19935" y="5016"/>
                          <a:pt x="15942" y="377"/>
                          <a:pt x="10649" y="23"/>
                        </a:cubicBezTo>
                        <a:cubicBezTo>
                          <a:pt x="10420" y="8"/>
                          <a:pt x="10193" y="0"/>
                          <a:pt x="9967" y="0"/>
                        </a:cubicBezTo>
                        <a:close/>
                      </a:path>
                    </a:pathLst>
                  </a:custGeom>
                  <a:solidFill>
                    <a:srgbClr val="B7B7B7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1289" name="Google Shape;1289;p47"/>
                <p:cNvGrpSpPr/>
                <p:nvPr/>
              </p:nvGrpSpPr>
              <p:grpSpPr>
                <a:xfrm>
                  <a:off x="478857" y="1400551"/>
                  <a:ext cx="257859" cy="520215"/>
                  <a:chOff x="3684329" y="1400551"/>
                  <a:chExt cx="257859" cy="520215"/>
                </a:xfrm>
              </p:grpSpPr>
              <p:sp>
                <p:nvSpPr>
                  <p:cNvPr id="1290" name="Google Shape;1290;p47"/>
                  <p:cNvSpPr/>
                  <p:nvPr/>
                </p:nvSpPr>
                <p:spPr>
                  <a:xfrm>
                    <a:off x="3731626" y="1736648"/>
                    <a:ext cx="184117" cy="184117"/>
                  </a:xfrm>
                  <a:custGeom>
                    <a:rect b="b" l="l" r="r" t="t"/>
                    <a:pathLst>
                      <a:path extrusionOk="0" h="14234" w="14234">
                        <a:moveTo>
                          <a:pt x="7118" y="1"/>
                        </a:moveTo>
                        <a:cubicBezTo>
                          <a:pt x="3187" y="1"/>
                          <a:pt x="0" y="3187"/>
                          <a:pt x="0" y="7116"/>
                        </a:cubicBezTo>
                        <a:cubicBezTo>
                          <a:pt x="0" y="9005"/>
                          <a:pt x="750" y="10815"/>
                          <a:pt x="2084" y="12150"/>
                        </a:cubicBezTo>
                        <a:cubicBezTo>
                          <a:pt x="3419" y="13484"/>
                          <a:pt x="5229" y="14234"/>
                          <a:pt x="7118" y="14234"/>
                        </a:cubicBezTo>
                        <a:cubicBezTo>
                          <a:pt x="9005" y="14234"/>
                          <a:pt x="10814" y="13484"/>
                          <a:pt x="12150" y="12150"/>
                        </a:cubicBezTo>
                        <a:cubicBezTo>
                          <a:pt x="13485" y="10815"/>
                          <a:pt x="14233" y="9005"/>
                          <a:pt x="14233" y="7116"/>
                        </a:cubicBezTo>
                        <a:cubicBezTo>
                          <a:pt x="14233" y="5229"/>
                          <a:pt x="13485" y="3419"/>
                          <a:pt x="12150" y="2084"/>
                        </a:cubicBezTo>
                        <a:cubicBezTo>
                          <a:pt x="10814" y="749"/>
                          <a:pt x="9005" y="1"/>
                          <a:pt x="7118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291" name="Google Shape;1291;p47"/>
                  <p:cNvSpPr/>
                  <p:nvPr/>
                </p:nvSpPr>
                <p:spPr>
                  <a:xfrm>
                    <a:off x="3684329" y="1400551"/>
                    <a:ext cx="257859" cy="459917"/>
                  </a:xfrm>
                  <a:custGeom>
                    <a:rect b="b" l="l" r="r" t="t"/>
                    <a:pathLst>
                      <a:path extrusionOk="0" h="35556" w="19935">
                        <a:moveTo>
                          <a:pt x="9967" y="0"/>
                        </a:moveTo>
                        <a:cubicBezTo>
                          <a:pt x="4472" y="0"/>
                          <a:pt x="0" y="4472"/>
                          <a:pt x="0" y="9968"/>
                        </a:cubicBezTo>
                        <a:lnTo>
                          <a:pt x="0" y="25265"/>
                        </a:lnTo>
                        <a:cubicBezTo>
                          <a:pt x="0" y="30464"/>
                          <a:pt x="3846" y="35033"/>
                          <a:pt x="9025" y="35512"/>
                        </a:cubicBezTo>
                        <a:cubicBezTo>
                          <a:pt x="9338" y="35541"/>
                          <a:pt x="9653" y="35555"/>
                          <a:pt x="9968" y="35555"/>
                        </a:cubicBezTo>
                        <a:cubicBezTo>
                          <a:pt x="10198" y="35555"/>
                          <a:pt x="10428" y="35547"/>
                          <a:pt x="10658" y="35532"/>
                        </a:cubicBezTo>
                        <a:cubicBezTo>
                          <a:pt x="14603" y="35261"/>
                          <a:pt x="14276" y="29289"/>
                          <a:pt x="10322" y="29289"/>
                        </a:cubicBezTo>
                        <a:lnTo>
                          <a:pt x="9968" y="29289"/>
                        </a:lnTo>
                        <a:cubicBezTo>
                          <a:pt x="7925" y="29289"/>
                          <a:pt x="6267" y="27633"/>
                          <a:pt x="6267" y="25588"/>
                        </a:cubicBezTo>
                        <a:lnTo>
                          <a:pt x="6267" y="10113"/>
                        </a:lnTo>
                        <a:cubicBezTo>
                          <a:pt x="6267" y="8323"/>
                          <a:pt x="7473" y="6678"/>
                          <a:pt x="9231" y="6337"/>
                        </a:cubicBezTo>
                        <a:cubicBezTo>
                          <a:pt x="9481" y="6289"/>
                          <a:pt x="9727" y="6265"/>
                          <a:pt x="9969" y="6265"/>
                        </a:cubicBezTo>
                        <a:cubicBezTo>
                          <a:pt x="12010" y="6265"/>
                          <a:pt x="13671" y="7926"/>
                          <a:pt x="13671" y="9968"/>
                        </a:cubicBezTo>
                        <a:lnTo>
                          <a:pt x="13671" y="14665"/>
                        </a:lnTo>
                        <a:lnTo>
                          <a:pt x="19935" y="14665"/>
                        </a:lnTo>
                        <a:lnTo>
                          <a:pt x="19935" y="10319"/>
                        </a:lnTo>
                        <a:cubicBezTo>
                          <a:pt x="19935" y="5016"/>
                          <a:pt x="15942" y="377"/>
                          <a:pt x="10649" y="23"/>
                        </a:cubicBezTo>
                        <a:cubicBezTo>
                          <a:pt x="10420" y="8"/>
                          <a:pt x="10193" y="0"/>
                          <a:pt x="9967" y="0"/>
                        </a:cubicBezTo>
                        <a:close/>
                      </a:path>
                    </a:pathLst>
                  </a:custGeom>
                  <a:solidFill>
                    <a:srgbClr val="B7B7B7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1292" name="Google Shape;1292;p47"/>
                <p:cNvGrpSpPr/>
                <p:nvPr/>
              </p:nvGrpSpPr>
              <p:grpSpPr>
                <a:xfrm>
                  <a:off x="1169660" y="1400551"/>
                  <a:ext cx="257859" cy="520215"/>
                  <a:chOff x="3684329" y="1400551"/>
                  <a:chExt cx="257859" cy="520215"/>
                </a:xfrm>
              </p:grpSpPr>
              <p:sp>
                <p:nvSpPr>
                  <p:cNvPr id="1293" name="Google Shape;1293;p47"/>
                  <p:cNvSpPr/>
                  <p:nvPr/>
                </p:nvSpPr>
                <p:spPr>
                  <a:xfrm>
                    <a:off x="3731626" y="1736648"/>
                    <a:ext cx="184117" cy="184117"/>
                  </a:xfrm>
                  <a:custGeom>
                    <a:rect b="b" l="l" r="r" t="t"/>
                    <a:pathLst>
                      <a:path extrusionOk="0" h="14234" w="14234">
                        <a:moveTo>
                          <a:pt x="7118" y="1"/>
                        </a:moveTo>
                        <a:cubicBezTo>
                          <a:pt x="3187" y="1"/>
                          <a:pt x="0" y="3187"/>
                          <a:pt x="0" y="7116"/>
                        </a:cubicBezTo>
                        <a:cubicBezTo>
                          <a:pt x="0" y="9005"/>
                          <a:pt x="750" y="10815"/>
                          <a:pt x="2084" y="12150"/>
                        </a:cubicBezTo>
                        <a:cubicBezTo>
                          <a:pt x="3419" y="13484"/>
                          <a:pt x="5229" y="14234"/>
                          <a:pt x="7118" y="14234"/>
                        </a:cubicBezTo>
                        <a:cubicBezTo>
                          <a:pt x="9005" y="14234"/>
                          <a:pt x="10814" y="13484"/>
                          <a:pt x="12150" y="12150"/>
                        </a:cubicBezTo>
                        <a:cubicBezTo>
                          <a:pt x="13485" y="10815"/>
                          <a:pt x="14233" y="9005"/>
                          <a:pt x="14233" y="7116"/>
                        </a:cubicBezTo>
                        <a:cubicBezTo>
                          <a:pt x="14233" y="5229"/>
                          <a:pt x="13485" y="3419"/>
                          <a:pt x="12150" y="2084"/>
                        </a:cubicBezTo>
                        <a:cubicBezTo>
                          <a:pt x="10814" y="749"/>
                          <a:pt x="9005" y="1"/>
                          <a:pt x="7118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294" name="Google Shape;1294;p47"/>
                  <p:cNvSpPr/>
                  <p:nvPr/>
                </p:nvSpPr>
                <p:spPr>
                  <a:xfrm>
                    <a:off x="3684329" y="1400551"/>
                    <a:ext cx="257859" cy="459917"/>
                  </a:xfrm>
                  <a:custGeom>
                    <a:rect b="b" l="l" r="r" t="t"/>
                    <a:pathLst>
                      <a:path extrusionOk="0" h="35556" w="19935">
                        <a:moveTo>
                          <a:pt x="9967" y="0"/>
                        </a:moveTo>
                        <a:cubicBezTo>
                          <a:pt x="4472" y="0"/>
                          <a:pt x="0" y="4472"/>
                          <a:pt x="0" y="9968"/>
                        </a:cubicBezTo>
                        <a:lnTo>
                          <a:pt x="0" y="25265"/>
                        </a:lnTo>
                        <a:cubicBezTo>
                          <a:pt x="0" y="30464"/>
                          <a:pt x="3846" y="35033"/>
                          <a:pt x="9025" y="35512"/>
                        </a:cubicBezTo>
                        <a:cubicBezTo>
                          <a:pt x="9338" y="35541"/>
                          <a:pt x="9653" y="35555"/>
                          <a:pt x="9968" y="35555"/>
                        </a:cubicBezTo>
                        <a:cubicBezTo>
                          <a:pt x="10198" y="35555"/>
                          <a:pt x="10428" y="35547"/>
                          <a:pt x="10658" y="35532"/>
                        </a:cubicBezTo>
                        <a:cubicBezTo>
                          <a:pt x="14603" y="35261"/>
                          <a:pt x="14276" y="29289"/>
                          <a:pt x="10322" y="29289"/>
                        </a:cubicBezTo>
                        <a:lnTo>
                          <a:pt x="9968" y="29289"/>
                        </a:lnTo>
                        <a:cubicBezTo>
                          <a:pt x="7925" y="29289"/>
                          <a:pt x="6267" y="27633"/>
                          <a:pt x="6267" y="25588"/>
                        </a:cubicBezTo>
                        <a:lnTo>
                          <a:pt x="6267" y="10113"/>
                        </a:lnTo>
                        <a:cubicBezTo>
                          <a:pt x="6267" y="8323"/>
                          <a:pt x="7473" y="6678"/>
                          <a:pt x="9231" y="6337"/>
                        </a:cubicBezTo>
                        <a:cubicBezTo>
                          <a:pt x="9481" y="6289"/>
                          <a:pt x="9727" y="6265"/>
                          <a:pt x="9969" y="6265"/>
                        </a:cubicBezTo>
                        <a:cubicBezTo>
                          <a:pt x="12010" y="6265"/>
                          <a:pt x="13671" y="7926"/>
                          <a:pt x="13671" y="9968"/>
                        </a:cubicBezTo>
                        <a:lnTo>
                          <a:pt x="13671" y="14665"/>
                        </a:lnTo>
                        <a:lnTo>
                          <a:pt x="19935" y="14665"/>
                        </a:lnTo>
                        <a:lnTo>
                          <a:pt x="19935" y="10319"/>
                        </a:lnTo>
                        <a:cubicBezTo>
                          <a:pt x="19935" y="5016"/>
                          <a:pt x="15942" y="377"/>
                          <a:pt x="10649" y="23"/>
                        </a:cubicBezTo>
                        <a:cubicBezTo>
                          <a:pt x="10420" y="8"/>
                          <a:pt x="10193" y="0"/>
                          <a:pt x="9967" y="0"/>
                        </a:cubicBezTo>
                        <a:close/>
                      </a:path>
                    </a:pathLst>
                  </a:custGeom>
                  <a:solidFill>
                    <a:srgbClr val="B7B7B7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1295" name="Google Shape;1295;p47"/>
                <p:cNvGrpSpPr/>
                <p:nvPr/>
              </p:nvGrpSpPr>
              <p:grpSpPr>
                <a:xfrm>
                  <a:off x="1860463" y="1400551"/>
                  <a:ext cx="257859" cy="520215"/>
                  <a:chOff x="3684329" y="1400551"/>
                  <a:chExt cx="257859" cy="520215"/>
                </a:xfrm>
              </p:grpSpPr>
              <p:sp>
                <p:nvSpPr>
                  <p:cNvPr id="1296" name="Google Shape;1296;p47"/>
                  <p:cNvSpPr/>
                  <p:nvPr/>
                </p:nvSpPr>
                <p:spPr>
                  <a:xfrm>
                    <a:off x="3731626" y="1736648"/>
                    <a:ext cx="184117" cy="184117"/>
                  </a:xfrm>
                  <a:custGeom>
                    <a:rect b="b" l="l" r="r" t="t"/>
                    <a:pathLst>
                      <a:path extrusionOk="0" h="14234" w="14234">
                        <a:moveTo>
                          <a:pt x="7118" y="1"/>
                        </a:moveTo>
                        <a:cubicBezTo>
                          <a:pt x="3187" y="1"/>
                          <a:pt x="0" y="3187"/>
                          <a:pt x="0" y="7116"/>
                        </a:cubicBezTo>
                        <a:cubicBezTo>
                          <a:pt x="0" y="9005"/>
                          <a:pt x="750" y="10815"/>
                          <a:pt x="2084" y="12150"/>
                        </a:cubicBezTo>
                        <a:cubicBezTo>
                          <a:pt x="3419" y="13484"/>
                          <a:pt x="5229" y="14234"/>
                          <a:pt x="7118" y="14234"/>
                        </a:cubicBezTo>
                        <a:cubicBezTo>
                          <a:pt x="9005" y="14234"/>
                          <a:pt x="10814" y="13484"/>
                          <a:pt x="12150" y="12150"/>
                        </a:cubicBezTo>
                        <a:cubicBezTo>
                          <a:pt x="13485" y="10815"/>
                          <a:pt x="14233" y="9005"/>
                          <a:pt x="14233" y="7116"/>
                        </a:cubicBezTo>
                        <a:cubicBezTo>
                          <a:pt x="14233" y="5229"/>
                          <a:pt x="13485" y="3419"/>
                          <a:pt x="12150" y="2084"/>
                        </a:cubicBezTo>
                        <a:cubicBezTo>
                          <a:pt x="10814" y="749"/>
                          <a:pt x="9005" y="1"/>
                          <a:pt x="7118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297" name="Google Shape;1297;p47"/>
                  <p:cNvSpPr/>
                  <p:nvPr/>
                </p:nvSpPr>
                <p:spPr>
                  <a:xfrm>
                    <a:off x="3684329" y="1400551"/>
                    <a:ext cx="257859" cy="459917"/>
                  </a:xfrm>
                  <a:custGeom>
                    <a:rect b="b" l="l" r="r" t="t"/>
                    <a:pathLst>
                      <a:path extrusionOk="0" h="35556" w="19935">
                        <a:moveTo>
                          <a:pt x="9967" y="0"/>
                        </a:moveTo>
                        <a:cubicBezTo>
                          <a:pt x="4472" y="0"/>
                          <a:pt x="0" y="4472"/>
                          <a:pt x="0" y="9968"/>
                        </a:cubicBezTo>
                        <a:lnTo>
                          <a:pt x="0" y="25265"/>
                        </a:lnTo>
                        <a:cubicBezTo>
                          <a:pt x="0" y="30464"/>
                          <a:pt x="3846" y="35033"/>
                          <a:pt x="9025" y="35512"/>
                        </a:cubicBezTo>
                        <a:cubicBezTo>
                          <a:pt x="9338" y="35541"/>
                          <a:pt x="9653" y="35555"/>
                          <a:pt x="9968" y="35555"/>
                        </a:cubicBezTo>
                        <a:cubicBezTo>
                          <a:pt x="10198" y="35555"/>
                          <a:pt x="10428" y="35547"/>
                          <a:pt x="10658" y="35532"/>
                        </a:cubicBezTo>
                        <a:cubicBezTo>
                          <a:pt x="14603" y="35261"/>
                          <a:pt x="14276" y="29289"/>
                          <a:pt x="10322" y="29289"/>
                        </a:cubicBezTo>
                        <a:lnTo>
                          <a:pt x="9968" y="29289"/>
                        </a:lnTo>
                        <a:cubicBezTo>
                          <a:pt x="7925" y="29289"/>
                          <a:pt x="6267" y="27633"/>
                          <a:pt x="6267" y="25588"/>
                        </a:cubicBezTo>
                        <a:lnTo>
                          <a:pt x="6267" y="10113"/>
                        </a:lnTo>
                        <a:cubicBezTo>
                          <a:pt x="6267" y="8323"/>
                          <a:pt x="7473" y="6678"/>
                          <a:pt x="9231" y="6337"/>
                        </a:cubicBezTo>
                        <a:cubicBezTo>
                          <a:pt x="9481" y="6289"/>
                          <a:pt x="9727" y="6265"/>
                          <a:pt x="9969" y="6265"/>
                        </a:cubicBezTo>
                        <a:cubicBezTo>
                          <a:pt x="12010" y="6265"/>
                          <a:pt x="13671" y="7926"/>
                          <a:pt x="13671" y="9968"/>
                        </a:cubicBezTo>
                        <a:lnTo>
                          <a:pt x="13671" y="14665"/>
                        </a:lnTo>
                        <a:lnTo>
                          <a:pt x="19935" y="14665"/>
                        </a:lnTo>
                        <a:lnTo>
                          <a:pt x="19935" y="10319"/>
                        </a:lnTo>
                        <a:cubicBezTo>
                          <a:pt x="19935" y="5016"/>
                          <a:pt x="15942" y="377"/>
                          <a:pt x="10649" y="23"/>
                        </a:cubicBezTo>
                        <a:cubicBezTo>
                          <a:pt x="10420" y="8"/>
                          <a:pt x="10193" y="0"/>
                          <a:pt x="9967" y="0"/>
                        </a:cubicBezTo>
                        <a:close/>
                      </a:path>
                    </a:pathLst>
                  </a:custGeom>
                  <a:solidFill>
                    <a:srgbClr val="B7B7B7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1298" name="Google Shape;1298;p47"/>
                <p:cNvGrpSpPr/>
                <p:nvPr/>
              </p:nvGrpSpPr>
              <p:grpSpPr>
                <a:xfrm>
                  <a:off x="2551266" y="1400551"/>
                  <a:ext cx="257859" cy="520215"/>
                  <a:chOff x="3684329" y="1400551"/>
                  <a:chExt cx="257859" cy="520215"/>
                </a:xfrm>
              </p:grpSpPr>
              <p:sp>
                <p:nvSpPr>
                  <p:cNvPr id="1299" name="Google Shape;1299;p47"/>
                  <p:cNvSpPr/>
                  <p:nvPr/>
                </p:nvSpPr>
                <p:spPr>
                  <a:xfrm>
                    <a:off x="3731626" y="1736648"/>
                    <a:ext cx="184117" cy="184117"/>
                  </a:xfrm>
                  <a:custGeom>
                    <a:rect b="b" l="l" r="r" t="t"/>
                    <a:pathLst>
                      <a:path extrusionOk="0" h="14234" w="14234">
                        <a:moveTo>
                          <a:pt x="7118" y="1"/>
                        </a:moveTo>
                        <a:cubicBezTo>
                          <a:pt x="3187" y="1"/>
                          <a:pt x="0" y="3187"/>
                          <a:pt x="0" y="7116"/>
                        </a:cubicBezTo>
                        <a:cubicBezTo>
                          <a:pt x="0" y="9005"/>
                          <a:pt x="750" y="10815"/>
                          <a:pt x="2084" y="12150"/>
                        </a:cubicBezTo>
                        <a:cubicBezTo>
                          <a:pt x="3419" y="13484"/>
                          <a:pt x="5229" y="14234"/>
                          <a:pt x="7118" y="14234"/>
                        </a:cubicBezTo>
                        <a:cubicBezTo>
                          <a:pt x="9005" y="14234"/>
                          <a:pt x="10814" y="13484"/>
                          <a:pt x="12150" y="12150"/>
                        </a:cubicBezTo>
                        <a:cubicBezTo>
                          <a:pt x="13485" y="10815"/>
                          <a:pt x="14233" y="9005"/>
                          <a:pt x="14233" y="7116"/>
                        </a:cubicBezTo>
                        <a:cubicBezTo>
                          <a:pt x="14233" y="5229"/>
                          <a:pt x="13485" y="3419"/>
                          <a:pt x="12150" y="2084"/>
                        </a:cubicBezTo>
                        <a:cubicBezTo>
                          <a:pt x="10814" y="749"/>
                          <a:pt x="9005" y="1"/>
                          <a:pt x="7118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300" name="Google Shape;1300;p47"/>
                  <p:cNvSpPr/>
                  <p:nvPr/>
                </p:nvSpPr>
                <p:spPr>
                  <a:xfrm>
                    <a:off x="3684329" y="1400551"/>
                    <a:ext cx="257859" cy="459917"/>
                  </a:xfrm>
                  <a:custGeom>
                    <a:rect b="b" l="l" r="r" t="t"/>
                    <a:pathLst>
                      <a:path extrusionOk="0" h="35556" w="19935">
                        <a:moveTo>
                          <a:pt x="9967" y="0"/>
                        </a:moveTo>
                        <a:cubicBezTo>
                          <a:pt x="4472" y="0"/>
                          <a:pt x="0" y="4472"/>
                          <a:pt x="0" y="9968"/>
                        </a:cubicBezTo>
                        <a:lnTo>
                          <a:pt x="0" y="25265"/>
                        </a:lnTo>
                        <a:cubicBezTo>
                          <a:pt x="0" y="30464"/>
                          <a:pt x="3846" y="35033"/>
                          <a:pt x="9025" y="35512"/>
                        </a:cubicBezTo>
                        <a:cubicBezTo>
                          <a:pt x="9338" y="35541"/>
                          <a:pt x="9653" y="35555"/>
                          <a:pt x="9968" y="35555"/>
                        </a:cubicBezTo>
                        <a:cubicBezTo>
                          <a:pt x="10198" y="35555"/>
                          <a:pt x="10428" y="35547"/>
                          <a:pt x="10658" y="35532"/>
                        </a:cubicBezTo>
                        <a:cubicBezTo>
                          <a:pt x="14603" y="35261"/>
                          <a:pt x="14276" y="29289"/>
                          <a:pt x="10322" y="29289"/>
                        </a:cubicBezTo>
                        <a:lnTo>
                          <a:pt x="9968" y="29289"/>
                        </a:lnTo>
                        <a:cubicBezTo>
                          <a:pt x="7925" y="29289"/>
                          <a:pt x="6267" y="27633"/>
                          <a:pt x="6267" y="25588"/>
                        </a:cubicBezTo>
                        <a:lnTo>
                          <a:pt x="6267" y="10113"/>
                        </a:lnTo>
                        <a:cubicBezTo>
                          <a:pt x="6267" y="8323"/>
                          <a:pt x="7473" y="6678"/>
                          <a:pt x="9231" y="6337"/>
                        </a:cubicBezTo>
                        <a:cubicBezTo>
                          <a:pt x="9481" y="6289"/>
                          <a:pt x="9727" y="6265"/>
                          <a:pt x="9969" y="6265"/>
                        </a:cubicBezTo>
                        <a:cubicBezTo>
                          <a:pt x="12010" y="6265"/>
                          <a:pt x="13671" y="7926"/>
                          <a:pt x="13671" y="9968"/>
                        </a:cubicBezTo>
                        <a:lnTo>
                          <a:pt x="13671" y="14665"/>
                        </a:lnTo>
                        <a:lnTo>
                          <a:pt x="19935" y="14665"/>
                        </a:lnTo>
                        <a:lnTo>
                          <a:pt x="19935" y="10319"/>
                        </a:lnTo>
                        <a:cubicBezTo>
                          <a:pt x="19935" y="5016"/>
                          <a:pt x="15942" y="377"/>
                          <a:pt x="10649" y="23"/>
                        </a:cubicBezTo>
                        <a:cubicBezTo>
                          <a:pt x="10420" y="8"/>
                          <a:pt x="10193" y="0"/>
                          <a:pt x="9967" y="0"/>
                        </a:cubicBezTo>
                        <a:close/>
                      </a:path>
                    </a:pathLst>
                  </a:custGeom>
                  <a:solidFill>
                    <a:srgbClr val="B7B7B7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</p:grpSp>
        <p:grpSp>
          <p:nvGrpSpPr>
            <p:cNvPr id="1301" name="Google Shape;1301;p47"/>
            <p:cNvGrpSpPr/>
            <p:nvPr/>
          </p:nvGrpSpPr>
          <p:grpSpPr>
            <a:xfrm>
              <a:off x="2907202" y="2349755"/>
              <a:ext cx="3172421" cy="1959706"/>
              <a:chOff x="2907202" y="2349755"/>
              <a:chExt cx="3172421" cy="1959706"/>
            </a:xfrm>
          </p:grpSpPr>
          <p:sp>
            <p:nvSpPr>
              <p:cNvPr id="1302" name="Google Shape;1302;p47"/>
              <p:cNvSpPr/>
              <p:nvPr/>
            </p:nvSpPr>
            <p:spPr>
              <a:xfrm>
                <a:off x="2907202" y="2352523"/>
                <a:ext cx="284078" cy="284078"/>
              </a:xfrm>
              <a:custGeom>
                <a:rect b="b" l="l" r="r" t="t"/>
                <a:pathLst>
                  <a:path extrusionOk="0" h="21962" w="21962">
                    <a:moveTo>
                      <a:pt x="0" y="0"/>
                    </a:moveTo>
                    <a:lnTo>
                      <a:pt x="0" y="21961"/>
                    </a:lnTo>
                    <a:lnTo>
                      <a:pt x="21961" y="21961"/>
                    </a:lnTo>
                    <a:lnTo>
                      <a:pt x="2196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3" name="Google Shape;1303;p47"/>
              <p:cNvSpPr/>
              <p:nvPr/>
            </p:nvSpPr>
            <p:spPr>
              <a:xfrm>
                <a:off x="3389160" y="2352523"/>
                <a:ext cx="284078" cy="284078"/>
              </a:xfrm>
              <a:custGeom>
                <a:rect b="b" l="l" r="r" t="t"/>
                <a:pathLst>
                  <a:path extrusionOk="0" h="21962" w="21962">
                    <a:moveTo>
                      <a:pt x="1" y="0"/>
                    </a:moveTo>
                    <a:lnTo>
                      <a:pt x="1" y="21961"/>
                    </a:lnTo>
                    <a:lnTo>
                      <a:pt x="21962" y="21961"/>
                    </a:lnTo>
                    <a:lnTo>
                      <a:pt x="2196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4" name="Google Shape;1304;p47"/>
              <p:cNvSpPr/>
              <p:nvPr/>
            </p:nvSpPr>
            <p:spPr>
              <a:xfrm>
                <a:off x="3871106" y="2352523"/>
                <a:ext cx="284078" cy="284078"/>
              </a:xfrm>
              <a:custGeom>
                <a:rect b="b" l="l" r="r" t="t"/>
                <a:pathLst>
                  <a:path extrusionOk="0" h="21962" w="21962">
                    <a:moveTo>
                      <a:pt x="1" y="0"/>
                    </a:moveTo>
                    <a:lnTo>
                      <a:pt x="1" y="21961"/>
                    </a:lnTo>
                    <a:lnTo>
                      <a:pt x="21962" y="21961"/>
                    </a:lnTo>
                    <a:lnTo>
                      <a:pt x="2196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5" name="Google Shape;1305;p47"/>
              <p:cNvSpPr/>
              <p:nvPr/>
            </p:nvSpPr>
            <p:spPr>
              <a:xfrm>
                <a:off x="4351369" y="2770824"/>
                <a:ext cx="284078" cy="284053"/>
              </a:xfrm>
              <a:custGeom>
                <a:rect b="b" l="l" r="r" t="t"/>
                <a:pathLst>
                  <a:path extrusionOk="0" h="21960" w="21962">
                    <a:moveTo>
                      <a:pt x="0" y="0"/>
                    </a:moveTo>
                    <a:lnTo>
                      <a:pt x="0" y="21960"/>
                    </a:lnTo>
                    <a:lnTo>
                      <a:pt x="21961" y="21960"/>
                    </a:lnTo>
                    <a:lnTo>
                      <a:pt x="2196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6" name="Google Shape;1306;p47"/>
              <p:cNvSpPr/>
              <p:nvPr/>
            </p:nvSpPr>
            <p:spPr>
              <a:xfrm>
                <a:off x="4351369" y="2349755"/>
                <a:ext cx="284078" cy="284078"/>
              </a:xfrm>
              <a:custGeom>
                <a:rect b="b" l="l" r="r" t="t"/>
                <a:pathLst>
                  <a:path extrusionOk="0" h="21962" w="21962">
                    <a:moveTo>
                      <a:pt x="0" y="1"/>
                    </a:moveTo>
                    <a:lnTo>
                      <a:pt x="0" y="21962"/>
                    </a:lnTo>
                    <a:lnTo>
                      <a:pt x="21961" y="21962"/>
                    </a:lnTo>
                    <a:lnTo>
                      <a:pt x="2196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7" name="Google Shape;1307;p47"/>
              <p:cNvSpPr/>
              <p:nvPr/>
            </p:nvSpPr>
            <p:spPr>
              <a:xfrm>
                <a:off x="4351369" y="3189009"/>
                <a:ext cx="284078" cy="284078"/>
              </a:xfrm>
              <a:custGeom>
                <a:rect b="b" l="l" r="r" t="t"/>
                <a:pathLst>
                  <a:path extrusionOk="0" h="21962" w="21962">
                    <a:moveTo>
                      <a:pt x="0" y="1"/>
                    </a:moveTo>
                    <a:lnTo>
                      <a:pt x="0" y="21962"/>
                    </a:lnTo>
                    <a:lnTo>
                      <a:pt x="21961" y="21962"/>
                    </a:lnTo>
                    <a:lnTo>
                      <a:pt x="2196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8" name="Google Shape;1308;p47"/>
              <p:cNvSpPr/>
              <p:nvPr/>
            </p:nvSpPr>
            <p:spPr>
              <a:xfrm>
                <a:off x="4351369" y="3607194"/>
                <a:ext cx="284078" cy="284091"/>
              </a:xfrm>
              <a:custGeom>
                <a:rect b="b" l="l" r="r" t="t"/>
                <a:pathLst>
                  <a:path extrusionOk="0" h="21963" w="21962">
                    <a:moveTo>
                      <a:pt x="0" y="1"/>
                    </a:moveTo>
                    <a:lnTo>
                      <a:pt x="0" y="21962"/>
                    </a:lnTo>
                    <a:lnTo>
                      <a:pt x="21961" y="21962"/>
                    </a:lnTo>
                    <a:lnTo>
                      <a:pt x="2196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9" name="Google Shape;1309;p47"/>
              <p:cNvSpPr/>
              <p:nvPr/>
            </p:nvSpPr>
            <p:spPr>
              <a:xfrm>
                <a:off x="2907202" y="2770824"/>
                <a:ext cx="284078" cy="284053"/>
              </a:xfrm>
              <a:custGeom>
                <a:rect b="b" l="l" r="r" t="t"/>
                <a:pathLst>
                  <a:path extrusionOk="0" h="21960" w="21962">
                    <a:moveTo>
                      <a:pt x="0" y="0"/>
                    </a:moveTo>
                    <a:lnTo>
                      <a:pt x="0" y="21960"/>
                    </a:lnTo>
                    <a:lnTo>
                      <a:pt x="21961" y="21960"/>
                    </a:lnTo>
                    <a:lnTo>
                      <a:pt x="2196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0" name="Google Shape;1310;p47"/>
              <p:cNvSpPr/>
              <p:nvPr/>
            </p:nvSpPr>
            <p:spPr>
              <a:xfrm>
                <a:off x="2907202" y="3189009"/>
                <a:ext cx="284078" cy="284078"/>
              </a:xfrm>
              <a:custGeom>
                <a:rect b="b" l="l" r="r" t="t"/>
                <a:pathLst>
                  <a:path extrusionOk="0" h="21962" w="21962">
                    <a:moveTo>
                      <a:pt x="0" y="1"/>
                    </a:moveTo>
                    <a:lnTo>
                      <a:pt x="0" y="21962"/>
                    </a:lnTo>
                    <a:lnTo>
                      <a:pt x="21961" y="21962"/>
                    </a:lnTo>
                    <a:lnTo>
                      <a:pt x="2196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1" name="Google Shape;1311;p47"/>
              <p:cNvSpPr/>
              <p:nvPr/>
            </p:nvSpPr>
            <p:spPr>
              <a:xfrm>
                <a:off x="2907202" y="3607194"/>
                <a:ext cx="284078" cy="284091"/>
              </a:xfrm>
              <a:custGeom>
                <a:rect b="b" l="l" r="r" t="t"/>
                <a:pathLst>
                  <a:path extrusionOk="0" h="21963" w="21962">
                    <a:moveTo>
                      <a:pt x="0" y="1"/>
                    </a:moveTo>
                    <a:lnTo>
                      <a:pt x="0" y="21962"/>
                    </a:lnTo>
                    <a:lnTo>
                      <a:pt x="21961" y="21962"/>
                    </a:lnTo>
                    <a:lnTo>
                      <a:pt x="2196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2" name="Google Shape;1312;p47"/>
              <p:cNvSpPr/>
              <p:nvPr/>
            </p:nvSpPr>
            <p:spPr>
              <a:xfrm>
                <a:off x="3389160" y="3189009"/>
                <a:ext cx="284078" cy="284078"/>
              </a:xfrm>
              <a:custGeom>
                <a:rect b="b" l="l" r="r" t="t"/>
                <a:pathLst>
                  <a:path extrusionOk="0" h="21962" w="21962">
                    <a:moveTo>
                      <a:pt x="1" y="1"/>
                    </a:moveTo>
                    <a:lnTo>
                      <a:pt x="1" y="21962"/>
                    </a:lnTo>
                    <a:lnTo>
                      <a:pt x="21962" y="21962"/>
                    </a:lnTo>
                    <a:lnTo>
                      <a:pt x="2196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3" name="Google Shape;1313;p47"/>
              <p:cNvSpPr/>
              <p:nvPr/>
            </p:nvSpPr>
            <p:spPr>
              <a:xfrm>
                <a:off x="3871106" y="2770824"/>
                <a:ext cx="284078" cy="284053"/>
              </a:xfrm>
              <a:custGeom>
                <a:rect b="b" l="l" r="r" t="t"/>
                <a:pathLst>
                  <a:path extrusionOk="0" h="21960" w="21962">
                    <a:moveTo>
                      <a:pt x="1" y="0"/>
                    </a:moveTo>
                    <a:lnTo>
                      <a:pt x="1" y="21960"/>
                    </a:lnTo>
                    <a:lnTo>
                      <a:pt x="21962" y="21960"/>
                    </a:lnTo>
                    <a:lnTo>
                      <a:pt x="2196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4" name="Google Shape;1314;p47"/>
              <p:cNvSpPr/>
              <p:nvPr/>
            </p:nvSpPr>
            <p:spPr>
              <a:xfrm>
                <a:off x="3871106" y="3189009"/>
                <a:ext cx="284078" cy="284078"/>
              </a:xfrm>
              <a:custGeom>
                <a:rect b="b" l="l" r="r" t="t"/>
                <a:pathLst>
                  <a:path extrusionOk="0" h="21962" w="21962">
                    <a:moveTo>
                      <a:pt x="1" y="1"/>
                    </a:moveTo>
                    <a:lnTo>
                      <a:pt x="1" y="21962"/>
                    </a:lnTo>
                    <a:lnTo>
                      <a:pt x="21962" y="21962"/>
                    </a:lnTo>
                    <a:lnTo>
                      <a:pt x="2196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5" name="Google Shape;1315;p47"/>
              <p:cNvSpPr/>
              <p:nvPr/>
            </p:nvSpPr>
            <p:spPr>
              <a:xfrm>
                <a:off x="3871106" y="3607194"/>
                <a:ext cx="284078" cy="284091"/>
              </a:xfrm>
              <a:custGeom>
                <a:rect b="b" l="l" r="r" t="t"/>
                <a:pathLst>
                  <a:path extrusionOk="0" h="21963" w="21962">
                    <a:moveTo>
                      <a:pt x="1" y="1"/>
                    </a:moveTo>
                    <a:lnTo>
                      <a:pt x="1" y="21962"/>
                    </a:lnTo>
                    <a:lnTo>
                      <a:pt x="21962" y="21962"/>
                    </a:lnTo>
                    <a:lnTo>
                      <a:pt x="2196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6" name="Google Shape;1316;p47"/>
              <p:cNvSpPr/>
              <p:nvPr/>
            </p:nvSpPr>
            <p:spPr>
              <a:xfrm>
                <a:off x="4833335" y="2352523"/>
                <a:ext cx="284078" cy="284078"/>
              </a:xfrm>
              <a:custGeom>
                <a:rect b="b" l="l" r="r" t="t"/>
                <a:pathLst>
                  <a:path extrusionOk="0" h="21962" w="21962">
                    <a:moveTo>
                      <a:pt x="1" y="0"/>
                    </a:moveTo>
                    <a:lnTo>
                      <a:pt x="1" y="21961"/>
                    </a:lnTo>
                    <a:lnTo>
                      <a:pt x="21962" y="21961"/>
                    </a:lnTo>
                    <a:lnTo>
                      <a:pt x="2196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7" name="Google Shape;1317;p47"/>
              <p:cNvSpPr/>
              <p:nvPr/>
            </p:nvSpPr>
            <p:spPr>
              <a:xfrm>
                <a:off x="5315281" y="2352523"/>
                <a:ext cx="284078" cy="284078"/>
              </a:xfrm>
              <a:custGeom>
                <a:rect b="b" l="l" r="r" t="t"/>
                <a:pathLst>
                  <a:path extrusionOk="0" h="21962" w="21962">
                    <a:moveTo>
                      <a:pt x="1" y="0"/>
                    </a:moveTo>
                    <a:lnTo>
                      <a:pt x="1" y="21961"/>
                    </a:lnTo>
                    <a:lnTo>
                      <a:pt x="21962" y="21961"/>
                    </a:lnTo>
                    <a:lnTo>
                      <a:pt x="2196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8" name="Google Shape;1318;p47"/>
              <p:cNvSpPr/>
              <p:nvPr/>
            </p:nvSpPr>
            <p:spPr>
              <a:xfrm>
                <a:off x="4831628" y="2770824"/>
                <a:ext cx="284078" cy="284053"/>
              </a:xfrm>
              <a:custGeom>
                <a:rect b="b" l="l" r="r" t="t"/>
                <a:pathLst>
                  <a:path extrusionOk="0" h="21960" w="21962">
                    <a:moveTo>
                      <a:pt x="1" y="0"/>
                    </a:moveTo>
                    <a:lnTo>
                      <a:pt x="1" y="21960"/>
                    </a:lnTo>
                    <a:lnTo>
                      <a:pt x="21962" y="21960"/>
                    </a:lnTo>
                    <a:lnTo>
                      <a:pt x="2196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9" name="Google Shape;1319;p47"/>
              <p:cNvSpPr/>
              <p:nvPr/>
            </p:nvSpPr>
            <p:spPr>
              <a:xfrm>
                <a:off x="5795544" y="2770824"/>
                <a:ext cx="284078" cy="284053"/>
              </a:xfrm>
              <a:custGeom>
                <a:rect b="b" l="l" r="r" t="t"/>
                <a:pathLst>
                  <a:path extrusionOk="0" h="21960" w="21962">
                    <a:moveTo>
                      <a:pt x="0" y="0"/>
                    </a:moveTo>
                    <a:lnTo>
                      <a:pt x="0" y="21960"/>
                    </a:lnTo>
                    <a:lnTo>
                      <a:pt x="21961" y="21960"/>
                    </a:lnTo>
                    <a:lnTo>
                      <a:pt x="2196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0" name="Google Shape;1320;p47"/>
              <p:cNvSpPr/>
              <p:nvPr/>
            </p:nvSpPr>
            <p:spPr>
              <a:xfrm>
                <a:off x="5795544" y="2349755"/>
                <a:ext cx="284078" cy="284078"/>
              </a:xfrm>
              <a:custGeom>
                <a:rect b="b" l="l" r="r" t="t"/>
                <a:pathLst>
                  <a:path extrusionOk="0" h="21962" w="21962">
                    <a:moveTo>
                      <a:pt x="0" y="1"/>
                    </a:moveTo>
                    <a:lnTo>
                      <a:pt x="0" y="21962"/>
                    </a:lnTo>
                    <a:lnTo>
                      <a:pt x="21961" y="21962"/>
                    </a:lnTo>
                    <a:lnTo>
                      <a:pt x="2196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1" name="Google Shape;1321;p47"/>
              <p:cNvSpPr/>
              <p:nvPr/>
            </p:nvSpPr>
            <p:spPr>
              <a:xfrm>
                <a:off x="5795544" y="3189009"/>
                <a:ext cx="284078" cy="284078"/>
              </a:xfrm>
              <a:custGeom>
                <a:rect b="b" l="l" r="r" t="t"/>
                <a:pathLst>
                  <a:path extrusionOk="0" h="21962" w="21962">
                    <a:moveTo>
                      <a:pt x="0" y="1"/>
                    </a:moveTo>
                    <a:lnTo>
                      <a:pt x="0" y="21962"/>
                    </a:lnTo>
                    <a:lnTo>
                      <a:pt x="21961" y="21962"/>
                    </a:lnTo>
                    <a:lnTo>
                      <a:pt x="2196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2" name="Google Shape;1322;p47"/>
              <p:cNvSpPr/>
              <p:nvPr/>
            </p:nvSpPr>
            <p:spPr>
              <a:xfrm>
                <a:off x="5795544" y="3607194"/>
                <a:ext cx="284078" cy="284091"/>
              </a:xfrm>
              <a:custGeom>
                <a:rect b="b" l="l" r="r" t="t"/>
                <a:pathLst>
                  <a:path extrusionOk="0" h="21963" w="21962">
                    <a:moveTo>
                      <a:pt x="0" y="1"/>
                    </a:moveTo>
                    <a:lnTo>
                      <a:pt x="0" y="21962"/>
                    </a:lnTo>
                    <a:lnTo>
                      <a:pt x="21961" y="21962"/>
                    </a:lnTo>
                    <a:lnTo>
                      <a:pt x="2196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3" name="Google Shape;1323;p47"/>
              <p:cNvSpPr/>
              <p:nvPr/>
            </p:nvSpPr>
            <p:spPr>
              <a:xfrm>
                <a:off x="4833335" y="3607194"/>
                <a:ext cx="284078" cy="284091"/>
              </a:xfrm>
              <a:custGeom>
                <a:rect b="b" l="l" r="r" t="t"/>
                <a:pathLst>
                  <a:path extrusionOk="0" h="21963" w="21962">
                    <a:moveTo>
                      <a:pt x="1" y="1"/>
                    </a:moveTo>
                    <a:lnTo>
                      <a:pt x="1" y="21962"/>
                    </a:lnTo>
                    <a:lnTo>
                      <a:pt x="21962" y="21962"/>
                    </a:lnTo>
                    <a:lnTo>
                      <a:pt x="2196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4" name="Google Shape;1324;p47"/>
              <p:cNvSpPr/>
              <p:nvPr/>
            </p:nvSpPr>
            <p:spPr>
              <a:xfrm>
                <a:off x="5315281" y="2770824"/>
                <a:ext cx="284078" cy="284053"/>
              </a:xfrm>
              <a:custGeom>
                <a:rect b="b" l="l" r="r" t="t"/>
                <a:pathLst>
                  <a:path extrusionOk="0" h="21960" w="21962">
                    <a:moveTo>
                      <a:pt x="1" y="0"/>
                    </a:moveTo>
                    <a:lnTo>
                      <a:pt x="1" y="21960"/>
                    </a:lnTo>
                    <a:lnTo>
                      <a:pt x="21962" y="21960"/>
                    </a:lnTo>
                    <a:lnTo>
                      <a:pt x="2196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5" name="Google Shape;1325;p47"/>
              <p:cNvSpPr/>
              <p:nvPr/>
            </p:nvSpPr>
            <p:spPr>
              <a:xfrm>
                <a:off x="5315281" y="3189009"/>
                <a:ext cx="284078" cy="284078"/>
              </a:xfrm>
              <a:custGeom>
                <a:rect b="b" l="l" r="r" t="t"/>
                <a:pathLst>
                  <a:path extrusionOk="0" h="21962" w="21962">
                    <a:moveTo>
                      <a:pt x="1" y="1"/>
                    </a:moveTo>
                    <a:lnTo>
                      <a:pt x="1" y="21962"/>
                    </a:lnTo>
                    <a:lnTo>
                      <a:pt x="21962" y="21962"/>
                    </a:lnTo>
                    <a:lnTo>
                      <a:pt x="2196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6" name="Google Shape;1326;p47"/>
              <p:cNvSpPr/>
              <p:nvPr/>
            </p:nvSpPr>
            <p:spPr>
              <a:xfrm>
                <a:off x="5315281" y="3607194"/>
                <a:ext cx="284078" cy="284091"/>
              </a:xfrm>
              <a:custGeom>
                <a:rect b="b" l="l" r="r" t="t"/>
                <a:pathLst>
                  <a:path extrusionOk="0" h="21963" w="21962">
                    <a:moveTo>
                      <a:pt x="1" y="1"/>
                    </a:moveTo>
                    <a:lnTo>
                      <a:pt x="1" y="21962"/>
                    </a:lnTo>
                    <a:lnTo>
                      <a:pt x="21962" y="21962"/>
                    </a:lnTo>
                    <a:lnTo>
                      <a:pt x="2196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7" name="Google Shape;1327;p47"/>
              <p:cNvSpPr/>
              <p:nvPr/>
            </p:nvSpPr>
            <p:spPr>
              <a:xfrm>
                <a:off x="4351369" y="4025369"/>
                <a:ext cx="284078" cy="284091"/>
              </a:xfrm>
              <a:custGeom>
                <a:rect b="b" l="l" r="r" t="t"/>
                <a:pathLst>
                  <a:path extrusionOk="0" h="21963" w="21962">
                    <a:moveTo>
                      <a:pt x="0" y="1"/>
                    </a:moveTo>
                    <a:lnTo>
                      <a:pt x="0" y="21962"/>
                    </a:lnTo>
                    <a:lnTo>
                      <a:pt x="21961" y="21962"/>
                    </a:lnTo>
                    <a:lnTo>
                      <a:pt x="2196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8" name="Google Shape;1328;p47"/>
              <p:cNvSpPr/>
              <p:nvPr/>
            </p:nvSpPr>
            <p:spPr>
              <a:xfrm>
                <a:off x="2907202" y="4025369"/>
                <a:ext cx="284078" cy="284091"/>
              </a:xfrm>
              <a:custGeom>
                <a:rect b="b" l="l" r="r" t="t"/>
                <a:pathLst>
                  <a:path extrusionOk="0" h="21963" w="21962">
                    <a:moveTo>
                      <a:pt x="0" y="1"/>
                    </a:moveTo>
                    <a:lnTo>
                      <a:pt x="0" y="21962"/>
                    </a:lnTo>
                    <a:lnTo>
                      <a:pt x="21961" y="21962"/>
                    </a:lnTo>
                    <a:lnTo>
                      <a:pt x="2196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9" name="Google Shape;1329;p47"/>
              <p:cNvSpPr/>
              <p:nvPr/>
            </p:nvSpPr>
            <p:spPr>
              <a:xfrm>
                <a:off x="3389160" y="4025369"/>
                <a:ext cx="284078" cy="284091"/>
              </a:xfrm>
              <a:custGeom>
                <a:rect b="b" l="l" r="r" t="t"/>
                <a:pathLst>
                  <a:path extrusionOk="0" h="21963" w="21962">
                    <a:moveTo>
                      <a:pt x="1" y="1"/>
                    </a:moveTo>
                    <a:lnTo>
                      <a:pt x="1" y="21962"/>
                    </a:lnTo>
                    <a:lnTo>
                      <a:pt x="21962" y="21962"/>
                    </a:lnTo>
                    <a:lnTo>
                      <a:pt x="2196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0" name="Google Shape;1330;p47"/>
              <p:cNvSpPr/>
              <p:nvPr/>
            </p:nvSpPr>
            <p:spPr>
              <a:xfrm>
                <a:off x="3871106" y="4025369"/>
                <a:ext cx="284078" cy="284091"/>
              </a:xfrm>
              <a:custGeom>
                <a:rect b="b" l="l" r="r" t="t"/>
                <a:pathLst>
                  <a:path extrusionOk="0" h="21963" w="21962">
                    <a:moveTo>
                      <a:pt x="1" y="1"/>
                    </a:moveTo>
                    <a:lnTo>
                      <a:pt x="1" y="21962"/>
                    </a:lnTo>
                    <a:lnTo>
                      <a:pt x="21962" y="21962"/>
                    </a:lnTo>
                    <a:lnTo>
                      <a:pt x="2196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1" name="Google Shape;1331;p47"/>
              <p:cNvSpPr/>
              <p:nvPr/>
            </p:nvSpPr>
            <p:spPr>
              <a:xfrm>
                <a:off x="5795544" y="4025369"/>
                <a:ext cx="284078" cy="284091"/>
              </a:xfrm>
              <a:custGeom>
                <a:rect b="b" l="l" r="r" t="t"/>
                <a:pathLst>
                  <a:path extrusionOk="0" h="21963" w="21962">
                    <a:moveTo>
                      <a:pt x="0" y="1"/>
                    </a:moveTo>
                    <a:lnTo>
                      <a:pt x="0" y="21962"/>
                    </a:lnTo>
                    <a:lnTo>
                      <a:pt x="21961" y="21962"/>
                    </a:lnTo>
                    <a:lnTo>
                      <a:pt x="2196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2" name="Google Shape;1332;p47"/>
              <p:cNvSpPr/>
              <p:nvPr/>
            </p:nvSpPr>
            <p:spPr>
              <a:xfrm>
                <a:off x="5315281" y="4025369"/>
                <a:ext cx="284078" cy="284091"/>
              </a:xfrm>
              <a:custGeom>
                <a:rect b="b" l="l" r="r" t="t"/>
                <a:pathLst>
                  <a:path extrusionOk="0" h="21963" w="21962">
                    <a:moveTo>
                      <a:pt x="1" y="1"/>
                    </a:moveTo>
                    <a:lnTo>
                      <a:pt x="1" y="21962"/>
                    </a:lnTo>
                    <a:lnTo>
                      <a:pt x="21962" y="21962"/>
                    </a:lnTo>
                    <a:lnTo>
                      <a:pt x="2196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333" name="Google Shape;1333;p47"/>
          <p:cNvSpPr txBox="1"/>
          <p:nvPr>
            <p:ph type="title"/>
          </p:nvPr>
        </p:nvSpPr>
        <p:spPr>
          <a:xfrm>
            <a:off x="457200" y="411475"/>
            <a:ext cx="8229600" cy="48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December 2020 Monthly Planner</a:t>
            </a:r>
            <a:endParaRPr/>
          </a:p>
        </p:txBody>
      </p:sp>
      <p:sp>
        <p:nvSpPr>
          <p:cNvPr id="1334" name="Google Shape;1334;p47"/>
          <p:cNvSpPr txBox="1"/>
          <p:nvPr/>
        </p:nvSpPr>
        <p:spPr>
          <a:xfrm flipH="1">
            <a:off x="440600" y="2190375"/>
            <a:ext cx="977100" cy="45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Mars</a:t>
            </a:r>
            <a:endParaRPr sz="1800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335" name="Google Shape;1335;p47"/>
          <p:cNvSpPr txBox="1"/>
          <p:nvPr/>
        </p:nvSpPr>
        <p:spPr>
          <a:xfrm flipH="1">
            <a:off x="440650" y="2499321"/>
            <a:ext cx="16380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Despite being red, Mars is a cold place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36" name="Google Shape;1336;p47"/>
          <p:cNvSpPr txBox="1"/>
          <p:nvPr/>
        </p:nvSpPr>
        <p:spPr>
          <a:xfrm flipH="1">
            <a:off x="440600" y="3152425"/>
            <a:ext cx="977100" cy="45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Mercury </a:t>
            </a:r>
            <a:endParaRPr sz="1800">
              <a:solidFill>
                <a:schemeClr val="accent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337" name="Google Shape;1337;p47"/>
          <p:cNvSpPr txBox="1"/>
          <p:nvPr/>
        </p:nvSpPr>
        <p:spPr>
          <a:xfrm flipH="1">
            <a:off x="440650" y="3461346"/>
            <a:ext cx="16380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Mercury is the smallest planet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38" name="Google Shape;1338;p47"/>
          <p:cNvSpPr txBox="1"/>
          <p:nvPr/>
        </p:nvSpPr>
        <p:spPr>
          <a:xfrm flipH="1">
            <a:off x="7709703" y="3152427"/>
            <a:ext cx="9771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Saturn</a:t>
            </a:r>
            <a:endParaRPr sz="1800">
              <a:solidFill>
                <a:schemeClr val="accen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339" name="Google Shape;1339;p47"/>
          <p:cNvSpPr txBox="1"/>
          <p:nvPr/>
        </p:nvSpPr>
        <p:spPr>
          <a:xfrm flipH="1">
            <a:off x="7047009" y="3465030"/>
            <a:ext cx="16398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Saturn is a gas giant and has rings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40" name="Google Shape;1340;p47"/>
          <p:cNvSpPr txBox="1"/>
          <p:nvPr/>
        </p:nvSpPr>
        <p:spPr>
          <a:xfrm flipH="1">
            <a:off x="7710719" y="2190375"/>
            <a:ext cx="975900" cy="45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Venus</a:t>
            </a:r>
            <a:endParaRPr sz="1800">
              <a:solidFill>
                <a:schemeClr val="accen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341" name="Google Shape;1341;p47"/>
          <p:cNvSpPr txBox="1"/>
          <p:nvPr/>
        </p:nvSpPr>
        <p:spPr>
          <a:xfrm flipH="1">
            <a:off x="7048500" y="2499321"/>
            <a:ext cx="16380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Venus has a beautiful name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42" name="Google Shape;1342;p47"/>
          <p:cNvSpPr/>
          <p:nvPr/>
        </p:nvSpPr>
        <p:spPr>
          <a:xfrm>
            <a:off x="3389160" y="2770824"/>
            <a:ext cx="284078" cy="284053"/>
          </a:xfrm>
          <a:custGeom>
            <a:rect b="b" l="l" r="r" t="t"/>
            <a:pathLst>
              <a:path extrusionOk="0" h="21960" w="21962">
                <a:moveTo>
                  <a:pt x="1" y="0"/>
                </a:moveTo>
                <a:lnTo>
                  <a:pt x="1" y="21960"/>
                </a:lnTo>
                <a:lnTo>
                  <a:pt x="21962" y="21960"/>
                </a:lnTo>
                <a:lnTo>
                  <a:pt x="2196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3" name="Google Shape;1343;p47"/>
          <p:cNvSpPr/>
          <p:nvPr/>
        </p:nvSpPr>
        <p:spPr>
          <a:xfrm>
            <a:off x="3389160" y="3607194"/>
            <a:ext cx="284078" cy="284091"/>
          </a:xfrm>
          <a:custGeom>
            <a:rect b="b" l="l" r="r" t="t"/>
            <a:pathLst>
              <a:path extrusionOk="0" h="21963" w="21962">
                <a:moveTo>
                  <a:pt x="1" y="1"/>
                </a:moveTo>
                <a:lnTo>
                  <a:pt x="1" y="21962"/>
                </a:lnTo>
                <a:lnTo>
                  <a:pt x="21962" y="21962"/>
                </a:lnTo>
                <a:lnTo>
                  <a:pt x="2196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4" name="Google Shape;1344;p47"/>
          <p:cNvSpPr/>
          <p:nvPr/>
        </p:nvSpPr>
        <p:spPr>
          <a:xfrm>
            <a:off x="4833335" y="3189009"/>
            <a:ext cx="284078" cy="284078"/>
          </a:xfrm>
          <a:custGeom>
            <a:rect b="b" l="l" r="r" t="t"/>
            <a:pathLst>
              <a:path extrusionOk="0" h="21962" w="21962">
                <a:moveTo>
                  <a:pt x="1" y="1"/>
                </a:moveTo>
                <a:lnTo>
                  <a:pt x="1" y="21962"/>
                </a:lnTo>
                <a:lnTo>
                  <a:pt x="21962" y="21962"/>
                </a:lnTo>
                <a:lnTo>
                  <a:pt x="219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5" name="Google Shape;1345;p47"/>
          <p:cNvSpPr/>
          <p:nvPr/>
        </p:nvSpPr>
        <p:spPr>
          <a:xfrm>
            <a:off x="4833335" y="4025369"/>
            <a:ext cx="284078" cy="284091"/>
          </a:xfrm>
          <a:custGeom>
            <a:rect b="b" l="l" r="r" t="t"/>
            <a:pathLst>
              <a:path extrusionOk="0" h="21963" w="21962">
                <a:moveTo>
                  <a:pt x="1" y="1"/>
                </a:moveTo>
                <a:lnTo>
                  <a:pt x="1" y="21962"/>
                </a:lnTo>
                <a:lnTo>
                  <a:pt x="21962" y="21962"/>
                </a:lnTo>
                <a:lnTo>
                  <a:pt x="2196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346" name="Google Shape;1346;p47"/>
          <p:cNvCxnSpPr>
            <a:stCxn id="1338" idx="3"/>
          </p:cNvCxnSpPr>
          <p:nvPr/>
        </p:nvCxnSpPr>
        <p:spPr>
          <a:xfrm flipH="1">
            <a:off x="5117703" y="3381027"/>
            <a:ext cx="2592000" cy="785700"/>
          </a:xfrm>
          <a:prstGeom prst="bentConnector3">
            <a:avLst>
              <a:gd fmla="val 33304" name="adj1"/>
            </a:avLst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1347" name="Google Shape;1347;p47"/>
          <p:cNvCxnSpPr>
            <a:stCxn id="1340" idx="3"/>
          </p:cNvCxnSpPr>
          <p:nvPr/>
        </p:nvCxnSpPr>
        <p:spPr>
          <a:xfrm flipH="1">
            <a:off x="5116919" y="2416275"/>
            <a:ext cx="2593800" cy="784500"/>
          </a:xfrm>
          <a:prstGeom prst="bentConnector3">
            <a:avLst>
              <a:gd fmla="val 33652" name="adj1"/>
            </a:avLst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1348" name="Google Shape;1348;p47"/>
          <p:cNvCxnSpPr>
            <a:stCxn id="1334" idx="1"/>
          </p:cNvCxnSpPr>
          <p:nvPr/>
        </p:nvCxnSpPr>
        <p:spPr>
          <a:xfrm>
            <a:off x="1417700" y="2416275"/>
            <a:ext cx="1982700" cy="3648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1349" name="Google Shape;1349;p47"/>
          <p:cNvCxnSpPr>
            <a:stCxn id="1336" idx="1"/>
          </p:cNvCxnSpPr>
          <p:nvPr/>
        </p:nvCxnSpPr>
        <p:spPr>
          <a:xfrm>
            <a:off x="1417700" y="3378325"/>
            <a:ext cx="1988400" cy="5073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1350" name="Google Shape;1350;p47"/>
          <p:cNvSpPr txBox="1"/>
          <p:nvPr/>
        </p:nvSpPr>
        <p:spPr>
          <a:xfrm>
            <a:off x="3818925" y="2416275"/>
            <a:ext cx="3921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1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351" name="Google Shape;1351;p47"/>
          <p:cNvSpPr txBox="1"/>
          <p:nvPr/>
        </p:nvSpPr>
        <p:spPr>
          <a:xfrm>
            <a:off x="3818925" y="2130200"/>
            <a:ext cx="3921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T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352" name="Google Shape;1352;p47"/>
          <p:cNvSpPr txBox="1"/>
          <p:nvPr/>
        </p:nvSpPr>
        <p:spPr>
          <a:xfrm>
            <a:off x="3818925" y="2829450"/>
            <a:ext cx="3921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8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353" name="Google Shape;1353;p47"/>
          <p:cNvSpPr txBox="1"/>
          <p:nvPr/>
        </p:nvSpPr>
        <p:spPr>
          <a:xfrm>
            <a:off x="3818925" y="3242625"/>
            <a:ext cx="3921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15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354" name="Google Shape;1354;p47"/>
          <p:cNvSpPr txBox="1"/>
          <p:nvPr/>
        </p:nvSpPr>
        <p:spPr>
          <a:xfrm>
            <a:off x="3818925" y="3673975"/>
            <a:ext cx="3921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22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355" name="Google Shape;1355;p47"/>
          <p:cNvSpPr txBox="1"/>
          <p:nvPr/>
        </p:nvSpPr>
        <p:spPr>
          <a:xfrm>
            <a:off x="3818925" y="4084013"/>
            <a:ext cx="3921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29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356" name="Google Shape;1356;p47"/>
          <p:cNvSpPr txBox="1"/>
          <p:nvPr/>
        </p:nvSpPr>
        <p:spPr>
          <a:xfrm>
            <a:off x="3335150" y="2130200"/>
            <a:ext cx="3921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M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357" name="Google Shape;1357;p47"/>
          <p:cNvSpPr txBox="1"/>
          <p:nvPr/>
        </p:nvSpPr>
        <p:spPr>
          <a:xfrm>
            <a:off x="3335150" y="2829450"/>
            <a:ext cx="3921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7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358" name="Google Shape;1358;p47"/>
          <p:cNvSpPr txBox="1"/>
          <p:nvPr/>
        </p:nvSpPr>
        <p:spPr>
          <a:xfrm>
            <a:off x="3335150" y="3242625"/>
            <a:ext cx="3921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14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359" name="Google Shape;1359;p47"/>
          <p:cNvSpPr txBox="1"/>
          <p:nvPr/>
        </p:nvSpPr>
        <p:spPr>
          <a:xfrm>
            <a:off x="3335150" y="3673975"/>
            <a:ext cx="3921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21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360" name="Google Shape;1360;p47"/>
          <p:cNvSpPr txBox="1"/>
          <p:nvPr/>
        </p:nvSpPr>
        <p:spPr>
          <a:xfrm>
            <a:off x="3335150" y="4084013"/>
            <a:ext cx="3921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28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361" name="Google Shape;1361;p47"/>
          <p:cNvSpPr txBox="1"/>
          <p:nvPr/>
        </p:nvSpPr>
        <p:spPr>
          <a:xfrm>
            <a:off x="2851375" y="2130200"/>
            <a:ext cx="3921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S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362" name="Google Shape;1362;p47"/>
          <p:cNvSpPr txBox="1"/>
          <p:nvPr/>
        </p:nvSpPr>
        <p:spPr>
          <a:xfrm>
            <a:off x="2851375" y="2829450"/>
            <a:ext cx="3921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6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363" name="Google Shape;1363;p47"/>
          <p:cNvSpPr txBox="1"/>
          <p:nvPr/>
        </p:nvSpPr>
        <p:spPr>
          <a:xfrm>
            <a:off x="2851375" y="3242625"/>
            <a:ext cx="3921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13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364" name="Google Shape;1364;p47"/>
          <p:cNvSpPr txBox="1"/>
          <p:nvPr/>
        </p:nvSpPr>
        <p:spPr>
          <a:xfrm>
            <a:off x="2851375" y="3673975"/>
            <a:ext cx="3921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20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365" name="Google Shape;1365;p47"/>
          <p:cNvSpPr txBox="1"/>
          <p:nvPr/>
        </p:nvSpPr>
        <p:spPr>
          <a:xfrm>
            <a:off x="2851375" y="4084013"/>
            <a:ext cx="3921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27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366" name="Google Shape;1366;p47"/>
          <p:cNvSpPr txBox="1"/>
          <p:nvPr/>
        </p:nvSpPr>
        <p:spPr>
          <a:xfrm>
            <a:off x="4296125" y="2416275"/>
            <a:ext cx="3921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2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367" name="Google Shape;1367;p47"/>
          <p:cNvSpPr txBox="1"/>
          <p:nvPr/>
        </p:nvSpPr>
        <p:spPr>
          <a:xfrm>
            <a:off x="4296125" y="2130200"/>
            <a:ext cx="3921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W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368" name="Google Shape;1368;p47"/>
          <p:cNvSpPr txBox="1"/>
          <p:nvPr/>
        </p:nvSpPr>
        <p:spPr>
          <a:xfrm>
            <a:off x="4296125" y="2829450"/>
            <a:ext cx="3921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9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369" name="Google Shape;1369;p47"/>
          <p:cNvSpPr txBox="1"/>
          <p:nvPr/>
        </p:nvSpPr>
        <p:spPr>
          <a:xfrm>
            <a:off x="4296125" y="3242625"/>
            <a:ext cx="3921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16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370" name="Google Shape;1370;p47"/>
          <p:cNvSpPr txBox="1"/>
          <p:nvPr/>
        </p:nvSpPr>
        <p:spPr>
          <a:xfrm>
            <a:off x="4296125" y="3673975"/>
            <a:ext cx="3921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23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371" name="Google Shape;1371;p47"/>
          <p:cNvSpPr txBox="1"/>
          <p:nvPr/>
        </p:nvSpPr>
        <p:spPr>
          <a:xfrm>
            <a:off x="4296125" y="4084013"/>
            <a:ext cx="3921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30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372" name="Google Shape;1372;p47"/>
          <p:cNvSpPr txBox="1"/>
          <p:nvPr/>
        </p:nvSpPr>
        <p:spPr>
          <a:xfrm>
            <a:off x="4773325" y="2416275"/>
            <a:ext cx="3921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3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373" name="Google Shape;1373;p47"/>
          <p:cNvSpPr txBox="1"/>
          <p:nvPr/>
        </p:nvSpPr>
        <p:spPr>
          <a:xfrm>
            <a:off x="4773325" y="2130200"/>
            <a:ext cx="3921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T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374" name="Google Shape;1374;p47"/>
          <p:cNvSpPr txBox="1"/>
          <p:nvPr/>
        </p:nvSpPr>
        <p:spPr>
          <a:xfrm>
            <a:off x="4773325" y="2829450"/>
            <a:ext cx="3921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10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375" name="Google Shape;1375;p47"/>
          <p:cNvSpPr txBox="1"/>
          <p:nvPr/>
        </p:nvSpPr>
        <p:spPr>
          <a:xfrm>
            <a:off x="4773325" y="3242625"/>
            <a:ext cx="3921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17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376" name="Google Shape;1376;p47"/>
          <p:cNvSpPr txBox="1"/>
          <p:nvPr/>
        </p:nvSpPr>
        <p:spPr>
          <a:xfrm>
            <a:off x="4773325" y="3673975"/>
            <a:ext cx="3921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24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377" name="Google Shape;1377;p47"/>
          <p:cNvSpPr txBox="1"/>
          <p:nvPr/>
        </p:nvSpPr>
        <p:spPr>
          <a:xfrm>
            <a:off x="4773325" y="4084013"/>
            <a:ext cx="3921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31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378" name="Google Shape;1378;p47"/>
          <p:cNvSpPr txBox="1"/>
          <p:nvPr/>
        </p:nvSpPr>
        <p:spPr>
          <a:xfrm>
            <a:off x="5250525" y="2416275"/>
            <a:ext cx="3921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4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379" name="Google Shape;1379;p47"/>
          <p:cNvSpPr txBox="1"/>
          <p:nvPr/>
        </p:nvSpPr>
        <p:spPr>
          <a:xfrm>
            <a:off x="5250525" y="2130200"/>
            <a:ext cx="3921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F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380" name="Google Shape;1380;p47"/>
          <p:cNvSpPr txBox="1"/>
          <p:nvPr/>
        </p:nvSpPr>
        <p:spPr>
          <a:xfrm>
            <a:off x="5250525" y="2829450"/>
            <a:ext cx="3921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11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381" name="Google Shape;1381;p47"/>
          <p:cNvSpPr txBox="1"/>
          <p:nvPr/>
        </p:nvSpPr>
        <p:spPr>
          <a:xfrm>
            <a:off x="5250525" y="3242625"/>
            <a:ext cx="3921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18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382" name="Google Shape;1382;p47"/>
          <p:cNvSpPr txBox="1"/>
          <p:nvPr/>
        </p:nvSpPr>
        <p:spPr>
          <a:xfrm>
            <a:off x="5250525" y="3673975"/>
            <a:ext cx="3921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25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383" name="Google Shape;1383;p47"/>
          <p:cNvSpPr txBox="1"/>
          <p:nvPr/>
        </p:nvSpPr>
        <p:spPr>
          <a:xfrm>
            <a:off x="5725875" y="2416275"/>
            <a:ext cx="3921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5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384" name="Google Shape;1384;p47"/>
          <p:cNvSpPr txBox="1"/>
          <p:nvPr/>
        </p:nvSpPr>
        <p:spPr>
          <a:xfrm>
            <a:off x="5725875" y="2130200"/>
            <a:ext cx="3921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S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385" name="Google Shape;1385;p47"/>
          <p:cNvSpPr txBox="1"/>
          <p:nvPr/>
        </p:nvSpPr>
        <p:spPr>
          <a:xfrm>
            <a:off x="5725875" y="2829450"/>
            <a:ext cx="3921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12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386" name="Google Shape;1386;p47"/>
          <p:cNvSpPr txBox="1"/>
          <p:nvPr/>
        </p:nvSpPr>
        <p:spPr>
          <a:xfrm>
            <a:off x="5725875" y="3242625"/>
            <a:ext cx="3921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19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387" name="Google Shape;1387;p47"/>
          <p:cNvSpPr txBox="1"/>
          <p:nvPr/>
        </p:nvSpPr>
        <p:spPr>
          <a:xfrm>
            <a:off x="5725875" y="3673975"/>
            <a:ext cx="3921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26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Google Shape;1392;p48"/>
          <p:cNvSpPr txBox="1"/>
          <p:nvPr>
            <p:ph type="title"/>
          </p:nvPr>
        </p:nvSpPr>
        <p:spPr>
          <a:xfrm>
            <a:off x="457200" y="411475"/>
            <a:ext cx="8229600" cy="48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December 2020 Monthly Planner</a:t>
            </a:r>
            <a:endParaRPr/>
          </a:p>
        </p:txBody>
      </p:sp>
      <p:sp>
        <p:nvSpPr>
          <p:cNvPr id="1393" name="Google Shape;1393;p48"/>
          <p:cNvSpPr/>
          <p:nvPr/>
        </p:nvSpPr>
        <p:spPr>
          <a:xfrm>
            <a:off x="7954060" y="1352950"/>
            <a:ext cx="730315" cy="3375990"/>
          </a:xfrm>
          <a:custGeom>
            <a:rect b="b" l="l" r="r" t="t"/>
            <a:pathLst>
              <a:path extrusionOk="0" h="111760" w="22518">
                <a:moveTo>
                  <a:pt x="1" y="0"/>
                </a:moveTo>
                <a:lnTo>
                  <a:pt x="1" y="111760"/>
                </a:lnTo>
                <a:lnTo>
                  <a:pt x="22518" y="111760"/>
                </a:lnTo>
                <a:lnTo>
                  <a:pt x="22518" y="0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4" name="Google Shape;1394;p48"/>
          <p:cNvSpPr/>
          <p:nvPr/>
        </p:nvSpPr>
        <p:spPr>
          <a:xfrm>
            <a:off x="4731025" y="1352950"/>
            <a:ext cx="730283" cy="3375990"/>
          </a:xfrm>
          <a:custGeom>
            <a:rect b="b" l="l" r="r" t="t"/>
            <a:pathLst>
              <a:path extrusionOk="0" h="111760" w="22517">
                <a:moveTo>
                  <a:pt x="0" y="0"/>
                </a:moveTo>
                <a:lnTo>
                  <a:pt x="0" y="111760"/>
                </a:lnTo>
                <a:lnTo>
                  <a:pt x="22517" y="111760"/>
                </a:lnTo>
                <a:lnTo>
                  <a:pt x="22517" y="0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5" name="Google Shape;1395;p48"/>
          <p:cNvSpPr/>
          <p:nvPr/>
        </p:nvSpPr>
        <p:spPr>
          <a:xfrm>
            <a:off x="5805381" y="1352950"/>
            <a:ext cx="730283" cy="3375990"/>
          </a:xfrm>
          <a:custGeom>
            <a:rect b="b" l="l" r="r" t="t"/>
            <a:pathLst>
              <a:path extrusionOk="0" h="111760" w="22517">
                <a:moveTo>
                  <a:pt x="0" y="0"/>
                </a:moveTo>
                <a:lnTo>
                  <a:pt x="0" y="111760"/>
                </a:lnTo>
                <a:lnTo>
                  <a:pt x="22517" y="111760"/>
                </a:lnTo>
                <a:lnTo>
                  <a:pt x="22517" y="0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6" name="Google Shape;1396;p48"/>
          <p:cNvSpPr/>
          <p:nvPr/>
        </p:nvSpPr>
        <p:spPr>
          <a:xfrm>
            <a:off x="6879704" y="1352950"/>
            <a:ext cx="730315" cy="3375990"/>
          </a:xfrm>
          <a:custGeom>
            <a:rect b="b" l="l" r="r" t="t"/>
            <a:pathLst>
              <a:path extrusionOk="0" h="111760" w="22518">
                <a:moveTo>
                  <a:pt x="1" y="0"/>
                </a:moveTo>
                <a:lnTo>
                  <a:pt x="1" y="111760"/>
                </a:lnTo>
                <a:lnTo>
                  <a:pt x="22518" y="111760"/>
                </a:lnTo>
                <a:lnTo>
                  <a:pt x="22518" y="0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7" name="Google Shape;1397;p48"/>
          <p:cNvSpPr/>
          <p:nvPr/>
        </p:nvSpPr>
        <p:spPr>
          <a:xfrm>
            <a:off x="4735375" y="1835950"/>
            <a:ext cx="730283" cy="2427707"/>
          </a:xfrm>
          <a:custGeom>
            <a:rect b="b" l="l" r="r" t="t"/>
            <a:pathLst>
              <a:path extrusionOk="0" h="111760" w="22517">
                <a:moveTo>
                  <a:pt x="0" y="0"/>
                </a:moveTo>
                <a:lnTo>
                  <a:pt x="0" y="111760"/>
                </a:lnTo>
                <a:lnTo>
                  <a:pt x="22517" y="111760"/>
                </a:lnTo>
                <a:lnTo>
                  <a:pt x="2251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8" name="Google Shape;1398;p48"/>
          <p:cNvSpPr/>
          <p:nvPr/>
        </p:nvSpPr>
        <p:spPr>
          <a:xfrm>
            <a:off x="5805375" y="1835950"/>
            <a:ext cx="730283" cy="1927860"/>
          </a:xfrm>
          <a:custGeom>
            <a:rect b="b" l="l" r="r" t="t"/>
            <a:pathLst>
              <a:path extrusionOk="0" h="111760" w="22517">
                <a:moveTo>
                  <a:pt x="0" y="0"/>
                </a:moveTo>
                <a:lnTo>
                  <a:pt x="0" y="111760"/>
                </a:lnTo>
                <a:lnTo>
                  <a:pt x="22517" y="111760"/>
                </a:lnTo>
                <a:lnTo>
                  <a:pt x="2251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9" name="Google Shape;1399;p48"/>
          <p:cNvSpPr/>
          <p:nvPr/>
        </p:nvSpPr>
        <p:spPr>
          <a:xfrm>
            <a:off x="6879725" y="1835950"/>
            <a:ext cx="730283" cy="1445057"/>
          </a:xfrm>
          <a:custGeom>
            <a:rect b="b" l="l" r="r" t="t"/>
            <a:pathLst>
              <a:path extrusionOk="0" h="111760" w="22517">
                <a:moveTo>
                  <a:pt x="0" y="0"/>
                </a:moveTo>
                <a:lnTo>
                  <a:pt x="0" y="111760"/>
                </a:lnTo>
                <a:lnTo>
                  <a:pt x="22517" y="111760"/>
                </a:lnTo>
                <a:lnTo>
                  <a:pt x="2251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0" name="Google Shape;1400;p48"/>
          <p:cNvSpPr/>
          <p:nvPr/>
        </p:nvSpPr>
        <p:spPr>
          <a:xfrm>
            <a:off x="7954050" y="1835950"/>
            <a:ext cx="730283" cy="2410943"/>
          </a:xfrm>
          <a:custGeom>
            <a:rect b="b" l="l" r="r" t="t"/>
            <a:pathLst>
              <a:path extrusionOk="0" h="111760" w="22517">
                <a:moveTo>
                  <a:pt x="0" y="0"/>
                </a:moveTo>
                <a:lnTo>
                  <a:pt x="0" y="111760"/>
                </a:lnTo>
                <a:lnTo>
                  <a:pt x="22517" y="111760"/>
                </a:lnTo>
                <a:lnTo>
                  <a:pt x="22517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1" name="Google Shape;1401;p48"/>
          <p:cNvSpPr/>
          <p:nvPr/>
        </p:nvSpPr>
        <p:spPr>
          <a:xfrm>
            <a:off x="457225" y="1318301"/>
            <a:ext cx="2924534" cy="757425"/>
          </a:xfrm>
          <a:custGeom>
            <a:rect b="b" l="l" r="r" t="t"/>
            <a:pathLst>
              <a:path extrusionOk="0" h="21472" w="96591">
                <a:moveTo>
                  <a:pt x="10736" y="0"/>
                </a:moveTo>
                <a:cubicBezTo>
                  <a:pt x="4814" y="0"/>
                  <a:pt x="0" y="4814"/>
                  <a:pt x="0" y="10736"/>
                </a:cubicBezTo>
                <a:cubicBezTo>
                  <a:pt x="0" y="16658"/>
                  <a:pt x="4814" y="21472"/>
                  <a:pt x="10736" y="21472"/>
                </a:cubicBezTo>
                <a:lnTo>
                  <a:pt x="96591" y="21472"/>
                </a:lnTo>
                <a:lnTo>
                  <a:pt x="9659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2" name="Google Shape;1402;p48"/>
          <p:cNvSpPr/>
          <p:nvPr/>
        </p:nvSpPr>
        <p:spPr>
          <a:xfrm>
            <a:off x="457225" y="2212900"/>
            <a:ext cx="2924534" cy="757425"/>
          </a:xfrm>
          <a:custGeom>
            <a:rect b="b" l="l" r="r" t="t"/>
            <a:pathLst>
              <a:path extrusionOk="0" h="21472" w="96591">
                <a:moveTo>
                  <a:pt x="10736" y="0"/>
                </a:moveTo>
                <a:cubicBezTo>
                  <a:pt x="4814" y="0"/>
                  <a:pt x="0" y="4814"/>
                  <a:pt x="0" y="10736"/>
                </a:cubicBezTo>
                <a:cubicBezTo>
                  <a:pt x="0" y="16658"/>
                  <a:pt x="4814" y="21472"/>
                  <a:pt x="10736" y="21472"/>
                </a:cubicBezTo>
                <a:lnTo>
                  <a:pt x="96591" y="21472"/>
                </a:lnTo>
                <a:lnTo>
                  <a:pt x="9659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3" name="Google Shape;1403;p48"/>
          <p:cNvSpPr/>
          <p:nvPr/>
        </p:nvSpPr>
        <p:spPr>
          <a:xfrm>
            <a:off x="457225" y="3107513"/>
            <a:ext cx="2924534" cy="757406"/>
          </a:xfrm>
          <a:custGeom>
            <a:rect b="b" l="l" r="r" t="t"/>
            <a:pathLst>
              <a:path extrusionOk="0" h="21473" w="96591">
                <a:moveTo>
                  <a:pt x="10736" y="1"/>
                </a:moveTo>
                <a:cubicBezTo>
                  <a:pt x="4814" y="1"/>
                  <a:pt x="0" y="4814"/>
                  <a:pt x="0" y="10736"/>
                </a:cubicBezTo>
                <a:cubicBezTo>
                  <a:pt x="0" y="16659"/>
                  <a:pt x="4814" y="21472"/>
                  <a:pt x="10736" y="21472"/>
                </a:cubicBezTo>
                <a:lnTo>
                  <a:pt x="96591" y="21472"/>
                </a:lnTo>
                <a:lnTo>
                  <a:pt x="9659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4" name="Google Shape;1404;p48"/>
          <p:cNvSpPr/>
          <p:nvPr/>
        </p:nvSpPr>
        <p:spPr>
          <a:xfrm>
            <a:off x="457225" y="4002125"/>
            <a:ext cx="2924534" cy="757425"/>
          </a:xfrm>
          <a:custGeom>
            <a:rect b="b" l="l" r="r" t="t"/>
            <a:pathLst>
              <a:path extrusionOk="0" h="21472" w="96591">
                <a:moveTo>
                  <a:pt x="10736" y="0"/>
                </a:moveTo>
                <a:cubicBezTo>
                  <a:pt x="4814" y="0"/>
                  <a:pt x="0" y="4814"/>
                  <a:pt x="0" y="10736"/>
                </a:cubicBezTo>
                <a:cubicBezTo>
                  <a:pt x="0" y="16658"/>
                  <a:pt x="4814" y="21472"/>
                  <a:pt x="10736" y="21472"/>
                </a:cubicBezTo>
                <a:lnTo>
                  <a:pt x="96591" y="21472"/>
                </a:lnTo>
                <a:lnTo>
                  <a:pt x="965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5" name="Google Shape;1405;p48"/>
          <p:cNvSpPr/>
          <p:nvPr/>
        </p:nvSpPr>
        <p:spPr>
          <a:xfrm>
            <a:off x="4453690" y="1348800"/>
            <a:ext cx="4215284" cy="4151"/>
          </a:xfrm>
          <a:custGeom>
            <a:rect b="b" l="l" r="r" t="t"/>
            <a:pathLst>
              <a:path extrusionOk="0" h="128" w="129971">
                <a:moveTo>
                  <a:pt x="64" y="1"/>
                </a:moveTo>
                <a:cubicBezTo>
                  <a:pt x="32" y="1"/>
                  <a:pt x="1" y="33"/>
                  <a:pt x="1" y="64"/>
                </a:cubicBezTo>
                <a:cubicBezTo>
                  <a:pt x="1" y="96"/>
                  <a:pt x="32" y="128"/>
                  <a:pt x="64" y="128"/>
                </a:cubicBezTo>
                <a:lnTo>
                  <a:pt x="1267" y="128"/>
                </a:lnTo>
                <a:cubicBezTo>
                  <a:pt x="1299" y="128"/>
                  <a:pt x="1299" y="96"/>
                  <a:pt x="1299" y="64"/>
                </a:cubicBezTo>
                <a:cubicBezTo>
                  <a:pt x="1299" y="33"/>
                  <a:pt x="1299" y="1"/>
                  <a:pt x="1267" y="1"/>
                </a:cubicBezTo>
                <a:close/>
                <a:moveTo>
                  <a:pt x="2059" y="1"/>
                </a:moveTo>
                <a:cubicBezTo>
                  <a:pt x="2027" y="1"/>
                  <a:pt x="1996" y="33"/>
                  <a:pt x="1996" y="64"/>
                </a:cubicBezTo>
                <a:cubicBezTo>
                  <a:pt x="1996" y="96"/>
                  <a:pt x="2027" y="128"/>
                  <a:pt x="2059" y="128"/>
                </a:cubicBezTo>
                <a:lnTo>
                  <a:pt x="3231" y="128"/>
                </a:lnTo>
                <a:cubicBezTo>
                  <a:pt x="3263" y="128"/>
                  <a:pt x="3294" y="96"/>
                  <a:pt x="3294" y="64"/>
                </a:cubicBezTo>
                <a:cubicBezTo>
                  <a:pt x="3294" y="33"/>
                  <a:pt x="3263" y="1"/>
                  <a:pt x="3231" y="1"/>
                </a:cubicBezTo>
                <a:close/>
                <a:moveTo>
                  <a:pt x="4023" y="1"/>
                </a:moveTo>
                <a:cubicBezTo>
                  <a:pt x="3991" y="1"/>
                  <a:pt x="3959" y="33"/>
                  <a:pt x="3959" y="64"/>
                </a:cubicBezTo>
                <a:cubicBezTo>
                  <a:pt x="3959" y="96"/>
                  <a:pt x="3991" y="128"/>
                  <a:pt x="4023" y="128"/>
                </a:cubicBezTo>
                <a:lnTo>
                  <a:pt x="5226" y="128"/>
                </a:lnTo>
                <a:cubicBezTo>
                  <a:pt x="5258" y="128"/>
                  <a:pt x="5258" y="96"/>
                  <a:pt x="5258" y="64"/>
                </a:cubicBezTo>
                <a:cubicBezTo>
                  <a:pt x="5258" y="33"/>
                  <a:pt x="5258" y="1"/>
                  <a:pt x="5226" y="1"/>
                </a:cubicBezTo>
                <a:close/>
                <a:moveTo>
                  <a:pt x="6018" y="1"/>
                </a:moveTo>
                <a:cubicBezTo>
                  <a:pt x="5986" y="1"/>
                  <a:pt x="5954" y="33"/>
                  <a:pt x="5954" y="64"/>
                </a:cubicBezTo>
                <a:cubicBezTo>
                  <a:pt x="5954" y="96"/>
                  <a:pt x="5986" y="128"/>
                  <a:pt x="6018" y="128"/>
                </a:cubicBezTo>
                <a:lnTo>
                  <a:pt x="7190" y="128"/>
                </a:lnTo>
                <a:cubicBezTo>
                  <a:pt x="7221" y="128"/>
                  <a:pt x="7253" y="96"/>
                  <a:pt x="7253" y="64"/>
                </a:cubicBezTo>
                <a:cubicBezTo>
                  <a:pt x="7253" y="33"/>
                  <a:pt x="7221" y="1"/>
                  <a:pt x="7190" y="1"/>
                </a:cubicBezTo>
                <a:close/>
                <a:moveTo>
                  <a:pt x="7981" y="1"/>
                </a:moveTo>
                <a:cubicBezTo>
                  <a:pt x="7950" y="1"/>
                  <a:pt x="7918" y="33"/>
                  <a:pt x="7918" y="64"/>
                </a:cubicBezTo>
                <a:cubicBezTo>
                  <a:pt x="7918" y="96"/>
                  <a:pt x="7950" y="128"/>
                  <a:pt x="7981" y="128"/>
                </a:cubicBezTo>
                <a:lnTo>
                  <a:pt x="9185" y="128"/>
                </a:lnTo>
                <a:cubicBezTo>
                  <a:pt x="9216" y="128"/>
                  <a:pt x="9216" y="96"/>
                  <a:pt x="9216" y="64"/>
                </a:cubicBezTo>
                <a:cubicBezTo>
                  <a:pt x="9216" y="33"/>
                  <a:pt x="9216" y="1"/>
                  <a:pt x="9185" y="1"/>
                </a:cubicBezTo>
                <a:close/>
                <a:moveTo>
                  <a:pt x="9976" y="1"/>
                </a:moveTo>
                <a:cubicBezTo>
                  <a:pt x="9945" y="1"/>
                  <a:pt x="9913" y="33"/>
                  <a:pt x="9913" y="64"/>
                </a:cubicBezTo>
                <a:cubicBezTo>
                  <a:pt x="9913" y="96"/>
                  <a:pt x="9945" y="128"/>
                  <a:pt x="9976" y="128"/>
                </a:cubicBezTo>
                <a:lnTo>
                  <a:pt x="11148" y="128"/>
                </a:lnTo>
                <a:cubicBezTo>
                  <a:pt x="11180" y="128"/>
                  <a:pt x="11211" y="96"/>
                  <a:pt x="11211" y="64"/>
                </a:cubicBezTo>
                <a:cubicBezTo>
                  <a:pt x="11211" y="33"/>
                  <a:pt x="11180" y="1"/>
                  <a:pt x="11148" y="1"/>
                </a:cubicBezTo>
                <a:close/>
                <a:moveTo>
                  <a:pt x="11940" y="1"/>
                </a:moveTo>
                <a:cubicBezTo>
                  <a:pt x="11908" y="1"/>
                  <a:pt x="11877" y="33"/>
                  <a:pt x="11877" y="64"/>
                </a:cubicBezTo>
                <a:cubicBezTo>
                  <a:pt x="11877" y="96"/>
                  <a:pt x="11908" y="128"/>
                  <a:pt x="11940" y="128"/>
                </a:cubicBezTo>
                <a:lnTo>
                  <a:pt x="13143" y="128"/>
                </a:lnTo>
                <a:cubicBezTo>
                  <a:pt x="13175" y="128"/>
                  <a:pt x="13175" y="96"/>
                  <a:pt x="13175" y="64"/>
                </a:cubicBezTo>
                <a:cubicBezTo>
                  <a:pt x="13175" y="33"/>
                  <a:pt x="13175" y="1"/>
                  <a:pt x="13143" y="1"/>
                </a:cubicBezTo>
                <a:close/>
                <a:moveTo>
                  <a:pt x="13935" y="1"/>
                </a:moveTo>
                <a:cubicBezTo>
                  <a:pt x="13903" y="1"/>
                  <a:pt x="13872" y="33"/>
                  <a:pt x="13872" y="64"/>
                </a:cubicBezTo>
                <a:cubicBezTo>
                  <a:pt x="13872" y="96"/>
                  <a:pt x="13903" y="128"/>
                  <a:pt x="13935" y="128"/>
                </a:cubicBezTo>
                <a:lnTo>
                  <a:pt x="15107" y="128"/>
                </a:lnTo>
                <a:cubicBezTo>
                  <a:pt x="15138" y="128"/>
                  <a:pt x="15170" y="96"/>
                  <a:pt x="15170" y="64"/>
                </a:cubicBezTo>
                <a:cubicBezTo>
                  <a:pt x="15170" y="33"/>
                  <a:pt x="15138" y="1"/>
                  <a:pt x="15107" y="1"/>
                </a:cubicBezTo>
                <a:close/>
                <a:moveTo>
                  <a:pt x="15899" y="1"/>
                </a:moveTo>
                <a:cubicBezTo>
                  <a:pt x="15867" y="1"/>
                  <a:pt x="15835" y="33"/>
                  <a:pt x="15835" y="64"/>
                </a:cubicBezTo>
                <a:cubicBezTo>
                  <a:pt x="15835" y="96"/>
                  <a:pt x="15867" y="128"/>
                  <a:pt x="15899" y="128"/>
                </a:cubicBezTo>
                <a:lnTo>
                  <a:pt x="17102" y="128"/>
                </a:lnTo>
                <a:cubicBezTo>
                  <a:pt x="17134" y="128"/>
                  <a:pt x="17134" y="96"/>
                  <a:pt x="17134" y="64"/>
                </a:cubicBezTo>
                <a:cubicBezTo>
                  <a:pt x="17134" y="33"/>
                  <a:pt x="17134" y="1"/>
                  <a:pt x="17102" y="1"/>
                </a:cubicBezTo>
                <a:close/>
                <a:moveTo>
                  <a:pt x="17894" y="1"/>
                </a:moveTo>
                <a:cubicBezTo>
                  <a:pt x="17862" y="1"/>
                  <a:pt x="17830" y="33"/>
                  <a:pt x="17830" y="64"/>
                </a:cubicBezTo>
                <a:cubicBezTo>
                  <a:pt x="17830" y="96"/>
                  <a:pt x="17862" y="128"/>
                  <a:pt x="17894" y="128"/>
                </a:cubicBezTo>
                <a:lnTo>
                  <a:pt x="19065" y="128"/>
                </a:lnTo>
                <a:cubicBezTo>
                  <a:pt x="19097" y="128"/>
                  <a:pt x="19129" y="96"/>
                  <a:pt x="19129" y="64"/>
                </a:cubicBezTo>
                <a:cubicBezTo>
                  <a:pt x="19129" y="33"/>
                  <a:pt x="19097" y="1"/>
                  <a:pt x="19065" y="1"/>
                </a:cubicBezTo>
                <a:close/>
                <a:moveTo>
                  <a:pt x="19857" y="1"/>
                </a:moveTo>
                <a:cubicBezTo>
                  <a:pt x="19825" y="1"/>
                  <a:pt x="19794" y="33"/>
                  <a:pt x="19794" y="64"/>
                </a:cubicBezTo>
                <a:cubicBezTo>
                  <a:pt x="19794" y="96"/>
                  <a:pt x="19825" y="128"/>
                  <a:pt x="19857" y="128"/>
                </a:cubicBezTo>
                <a:lnTo>
                  <a:pt x="21061" y="128"/>
                </a:lnTo>
                <a:cubicBezTo>
                  <a:pt x="21092" y="128"/>
                  <a:pt x="21092" y="96"/>
                  <a:pt x="21092" y="64"/>
                </a:cubicBezTo>
                <a:cubicBezTo>
                  <a:pt x="21092" y="33"/>
                  <a:pt x="21092" y="1"/>
                  <a:pt x="21061" y="1"/>
                </a:cubicBezTo>
                <a:close/>
                <a:moveTo>
                  <a:pt x="21852" y="1"/>
                </a:moveTo>
                <a:cubicBezTo>
                  <a:pt x="21821" y="1"/>
                  <a:pt x="21789" y="33"/>
                  <a:pt x="21789" y="64"/>
                </a:cubicBezTo>
                <a:cubicBezTo>
                  <a:pt x="21789" y="96"/>
                  <a:pt x="21821" y="128"/>
                  <a:pt x="21852" y="128"/>
                </a:cubicBezTo>
                <a:lnTo>
                  <a:pt x="23024" y="128"/>
                </a:lnTo>
                <a:cubicBezTo>
                  <a:pt x="23056" y="128"/>
                  <a:pt x="23087" y="96"/>
                  <a:pt x="23087" y="64"/>
                </a:cubicBezTo>
                <a:cubicBezTo>
                  <a:pt x="23087" y="33"/>
                  <a:pt x="23056" y="1"/>
                  <a:pt x="23024" y="1"/>
                </a:cubicBezTo>
                <a:close/>
                <a:moveTo>
                  <a:pt x="23816" y="1"/>
                </a:moveTo>
                <a:cubicBezTo>
                  <a:pt x="23784" y="1"/>
                  <a:pt x="23752" y="33"/>
                  <a:pt x="23752" y="64"/>
                </a:cubicBezTo>
                <a:cubicBezTo>
                  <a:pt x="23752" y="96"/>
                  <a:pt x="23784" y="128"/>
                  <a:pt x="23816" y="128"/>
                </a:cubicBezTo>
                <a:lnTo>
                  <a:pt x="25019" y="128"/>
                </a:lnTo>
                <a:cubicBezTo>
                  <a:pt x="25051" y="128"/>
                  <a:pt x="25051" y="96"/>
                  <a:pt x="25051" y="64"/>
                </a:cubicBezTo>
                <a:cubicBezTo>
                  <a:pt x="25051" y="33"/>
                  <a:pt x="25051" y="1"/>
                  <a:pt x="25019" y="1"/>
                </a:cubicBezTo>
                <a:close/>
                <a:moveTo>
                  <a:pt x="25811" y="1"/>
                </a:moveTo>
                <a:cubicBezTo>
                  <a:pt x="25779" y="1"/>
                  <a:pt x="25748" y="33"/>
                  <a:pt x="25748" y="64"/>
                </a:cubicBezTo>
                <a:cubicBezTo>
                  <a:pt x="25748" y="96"/>
                  <a:pt x="25779" y="128"/>
                  <a:pt x="25811" y="128"/>
                </a:cubicBezTo>
                <a:lnTo>
                  <a:pt x="26983" y="128"/>
                </a:lnTo>
                <a:cubicBezTo>
                  <a:pt x="27014" y="128"/>
                  <a:pt x="27046" y="96"/>
                  <a:pt x="27046" y="64"/>
                </a:cubicBezTo>
                <a:cubicBezTo>
                  <a:pt x="27046" y="33"/>
                  <a:pt x="27014" y="1"/>
                  <a:pt x="26983" y="1"/>
                </a:cubicBezTo>
                <a:close/>
                <a:moveTo>
                  <a:pt x="27774" y="1"/>
                </a:moveTo>
                <a:cubicBezTo>
                  <a:pt x="27743" y="1"/>
                  <a:pt x="27711" y="33"/>
                  <a:pt x="27711" y="64"/>
                </a:cubicBezTo>
                <a:cubicBezTo>
                  <a:pt x="27711" y="96"/>
                  <a:pt x="27743" y="128"/>
                  <a:pt x="27774" y="128"/>
                </a:cubicBezTo>
                <a:lnTo>
                  <a:pt x="28978" y="128"/>
                </a:lnTo>
                <a:cubicBezTo>
                  <a:pt x="29010" y="128"/>
                  <a:pt x="29010" y="96"/>
                  <a:pt x="29010" y="64"/>
                </a:cubicBezTo>
                <a:cubicBezTo>
                  <a:pt x="29010" y="33"/>
                  <a:pt x="29010" y="1"/>
                  <a:pt x="28978" y="1"/>
                </a:cubicBezTo>
                <a:close/>
                <a:moveTo>
                  <a:pt x="29770" y="1"/>
                </a:moveTo>
                <a:cubicBezTo>
                  <a:pt x="29738" y="1"/>
                  <a:pt x="29706" y="33"/>
                  <a:pt x="29706" y="64"/>
                </a:cubicBezTo>
                <a:cubicBezTo>
                  <a:pt x="29706" y="96"/>
                  <a:pt x="29738" y="128"/>
                  <a:pt x="29770" y="128"/>
                </a:cubicBezTo>
                <a:lnTo>
                  <a:pt x="30941" y="128"/>
                </a:lnTo>
                <a:cubicBezTo>
                  <a:pt x="30973" y="128"/>
                  <a:pt x="31005" y="96"/>
                  <a:pt x="31005" y="64"/>
                </a:cubicBezTo>
                <a:cubicBezTo>
                  <a:pt x="31005" y="33"/>
                  <a:pt x="30973" y="1"/>
                  <a:pt x="30941" y="1"/>
                </a:cubicBezTo>
                <a:close/>
                <a:moveTo>
                  <a:pt x="31733" y="1"/>
                </a:moveTo>
                <a:cubicBezTo>
                  <a:pt x="31701" y="1"/>
                  <a:pt x="31670" y="33"/>
                  <a:pt x="31670" y="64"/>
                </a:cubicBezTo>
                <a:cubicBezTo>
                  <a:pt x="31670" y="96"/>
                  <a:pt x="31701" y="128"/>
                  <a:pt x="31733" y="128"/>
                </a:cubicBezTo>
                <a:lnTo>
                  <a:pt x="32936" y="128"/>
                </a:lnTo>
                <a:cubicBezTo>
                  <a:pt x="32968" y="128"/>
                  <a:pt x="32968" y="96"/>
                  <a:pt x="32968" y="64"/>
                </a:cubicBezTo>
                <a:cubicBezTo>
                  <a:pt x="32968" y="33"/>
                  <a:pt x="32968" y="1"/>
                  <a:pt x="32936" y="1"/>
                </a:cubicBezTo>
                <a:close/>
                <a:moveTo>
                  <a:pt x="33728" y="1"/>
                </a:moveTo>
                <a:cubicBezTo>
                  <a:pt x="33697" y="1"/>
                  <a:pt x="33665" y="33"/>
                  <a:pt x="33665" y="64"/>
                </a:cubicBezTo>
                <a:cubicBezTo>
                  <a:pt x="33665" y="96"/>
                  <a:pt x="33697" y="128"/>
                  <a:pt x="33728" y="128"/>
                </a:cubicBezTo>
                <a:lnTo>
                  <a:pt x="34900" y="128"/>
                </a:lnTo>
                <a:cubicBezTo>
                  <a:pt x="34932" y="128"/>
                  <a:pt x="34963" y="96"/>
                  <a:pt x="34963" y="64"/>
                </a:cubicBezTo>
                <a:cubicBezTo>
                  <a:pt x="34963" y="33"/>
                  <a:pt x="34932" y="1"/>
                  <a:pt x="34900" y="1"/>
                </a:cubicBezTo>
                <a:close/>
                <a:moveTo>
                  <a:pt x="35692" y="1"/>
                </a:moveTo>
                <a:cubicBezTo>
                  <a:pt x="35660" y="1"/>
                  <a:pt x="35628" y="33"/>
                  <a:pt x="35628" y="64"/>
                </a:cubicBezTo>
                <a:cubicBezTo>
                  <a:pt x="35628" y="96"/>
                  <a:pt x="35660" y="128"/>
                  <a:pt x="35692" y="128"/>
                </a:cubicBezTo>
                <a:lnTo>
                  <a:pt x="36895" y="128"/>
                </a:lnTo>
                <a:cubicBezTo>
                  <a:pt x="36927" y="128"/>
                  <a:pt x="36927" y="96"/>
                  <a:pt x="36927" y="64"/>
                </a:cubicBezTo>
                <a:cubicBezTo>
                  <a:pt x="36927" y="33"/>
                  <a:pt x="36927" y="1"/>
                  <a:pt x="36895" y="1"/>
                </a:cubicBezTo>
                <a:close/>
                <a:moveTo>
                  <a:pt x="37687" y="1"/>
                </a:moveTo>
                <a:cubicBezTo>
                  <a:pt x="37655" y="1"/>
                  <a:pt x="37624" y="33"/>
                  <a:pt x="37624" y="64"/>
                </a:cubicBezTo>
                <a:cubicBezTo>
                  <a:pt x="37624" y="96"/>
                  <a:pt x="37655" y="128"/>
                  <a:pt x="37687" y="128"/>
                </a:cubicBezTo>
                <a:lnTo>
                  <a:pt x="38859" y="128"/>
                </a:lnTo>
                <a:cubicBezTo>
                  <a:pt x="38890" y="128"/>
                  <a:pt x="38922" y="96"/>
                  <a:pt x="38922" y="64"/>
                </a:cubicBezTo>
                <a:cubicBezTo>
                  <a:pt x="38922" y="33"/>
                  <a:pt x="38890" y="1"/>
                  <a:pt x="38859" y="1"/>
                </a:cubicBezTo>
                <a:close/>
                <a:moveTo>
                  <a:pt x="39650" y="1"/>
                </a:moveTo>
                <a:cubicBezTo>
                  <a:pt x="39619" y="1"/>
                  <a:pt x="39587" y="33"/>
                  <a:pt x="39587" y="64"/>
                </a:cubicBezTo>
                <a:cubicBezTo>
                  <a:pt x="39587" y="96"/>
                  <a:pt x="39619" y="128"/>
                  <a:pt x="39650" y="128"/>
                </a:cubicBezTo>
                <a:lnTo>
                  <a:pt x="40854" y="128"/>
                </a:lnTo>
                <a:cubicBezTo>
                  <a:pt x="40885" y="128"/>
                  <a:pt x="40885" y="96"/>
                  <a:pt x="40885" y="64"/>
                </a:cubicBezTo>
                <a:cubicBezTo>
                  <a:pt x="40885" y="33"/>
                  <a:pt x="40885" y="1"/>
                  <a:pt x="40854" y="1"/>
                </a:cubicBezTo>
                <a:close/>
                <a:moveTo>
                  <a:pt x="41645" y="1"/>
                </a:moveTo>
                <a:cubicBezTo>
                  <a:pt x="41614" y="1"/>
                  <a:pt x="41582" y="33"/>
                  <a:pt x="41582" y="64"/>
                </a:cubicBezTo>
                <a:cubicBezTo>
                  <a:pt x="41582" y="96"/>
                  <a:pt x="41614" y="128"/>
                  <a:pt x="41645" y="128"/>
                </a:cubicBezTo>
                <a:lnTo>
                  <a:pt x="42817" y="128"/>
                </a:lnTo>
                <a:cubicBezTo>
                  <a:pt x="42849" y="128"/>
                  <a:pt x="42881" y="96"/>
                  <a:pt x="42881" y="64"/>
                </a:cubicBezTo>
                <a:cubicBezTo>
                  <a:pt x="42881" y="33"/>
                  <a:pt x="42849" y="1"/>
                  <a:pt x="42817" y="1"/>
                </a:cubicBezTo>
                <a:close/>
                <a:moveTo>
                  <a:pt x="43609" y="1"/>
                </a:moveTo>
                <a:cubicBezTo>
                  <a:pt x="43577" y="1"/>
                  <a:pt x="43546" y="33"/>
                  <a:pt x="43546" y="64"/>
                </a:cubicBezTo>
                <a:cubicBezTo>
                  <a:pt x="43546" y="96"/>
                  <a:pt x="43577" y="128"/>
                  <a:pt x="43609" y="128"/>
                </a:cubicBezTo>
                <a:lnTo>
                  <a:pt x="44812" y="128"/>
                </a:lnTo>
                <a:cubicBezTo>
                  <a:pt x="44844" y="128"/>
                  <a:pt x="44844" y="96"/>
                  <a:pt x="44844" y="64"/>
                </a:cubicBezTo>
                <a:cubicBezTo>
                  <a:pt x="44844" y="33"/>
                  <a:pt x="44844" y="1"/>
                  <a:pt x="44812" y="1"/>
                </a:cubicBezTo>
                <a:close/>
                <a:moveTo>
                  <a:pt x="45604" y="1"/>
                </a:moveTo>
                <a:cubicBezTo>
                  <a:pt x="45572" y="1"/>
                  <a:pt x="45541" y="33"/>
                  <a:pt x="45541" y="64"/>
                </a:cubicBezTo>
                <a:cubicBezTo>
                  <a:pt x="45541" y="96"/>
                  <a:pt x="45572" y="128"/>
                  <a:pt x="45604" y="128"/>
                </a:cubicBezTo>
                <a:lnTo>
                  <a:pt x="46776" y="128"/>
                </a:lnTo>
                <a:cubicBezTo>
                  <a:pt x="46808" y="128"/>
                  <a:pt x="46839" y="96"/>
                  <a:pt x="46839" y="64"/>
                </a:cubicBezTo>
                <a:cubicBezTo>
                  <a:pt x="46839" y="33"/>
                  <a:pt x="46808" y="1"/>
                  <a:pt x="46776" y="1"/>
                </a:cubicBezTo>
                <a:close/>
                <a:moveTo>
                  <a:pt x="47568" y="1"/>
                </a:moveTo>
                <a:cubicBezTo>
                  <a:pt x="47536" y="1"/>
                  <a:pt x="47504" y="33"/>
                  <a:pt x="47504" y="64"/>
                </a:cubicBezTo>
                <a:cubicBezTo>
                  <a:pt x="47504" y="96"/>
                  <a:pt x="47536" y="128"/>
                  <a:pt x="47568" y="128"/>
                </a:cubicBezTo>
                <a:lnTo>
                  <a:pt x="48771" y="128"/>
                </a:lnTo>
                <a:cubicBezTo>
                  <a:pt x="48803" y="128"/>
                  <a:pt x="48803" y="96"/>
                  <a:pt x="48803" y="64"/>
                </a:cubicBezTo>
                <a:cubicBezTo>
                  <a:pt x="48803" y="33"/>
                  <a:pt x="48803" y="1"/>
                  <a:pt x="48771" y="1"/>
                </a:cubicBezTo>
                <a:close/>
                <a:moveTo>
                  <a:pt x="49563" y="1"/>
                </a:moveTo>
                <a:cubicBezTo>
                  <a:pt x="49531" y="1"/>
                  <a:pt x="49499" y="33"/>
                  <a:pt x="49499" y="64"/>
                </a:cubicBezTo>
                <a:cubicBezTo>
                  <a:pt x="49499" y="96"/>
                  <a:pt x="49531" y="128"/>
                  <a:pt x="49563" y="128"/>
                </a:cubicBezTo>
                <a:lnTo>
                  <a:pt x="50734" y="128"/>
                </a:lnTo>
                <a:cubicBezTo>
                  <a:pt x="50766" y="128"/>
                  <a:pt x="50798" y="96"/>
                  <a:pt x="50798" y="64"/>
                </a:cubicBezTo>
                <a:cubicBezTo>
                  <a:pt x="50798" y="33"/>
                  <a:pt x="50766" y="1"/>
                  <a:pt x="50734" y="1"/>
                </a:cubicBezTo>
                <a:close/>
                <a:moveTo>
                  <a:pt x="51526" y="1"/>
                </a:moveTo>
                <a:cubicBezTo>
                  <a:pt x="51495" y="1"/>
                  <a:pt x="51463" y="33"/>
                  <a:pt x="51463" y="64"/>
                </a:cubicBezTo>
                <a:cubicBezTo>
                  <a:pt x="51463" y="96"/>
                  <a:pt x="51495" y="128"/>
                  <a:pt x="51526" y="128"/>
                </a:cubicBezTo>
                <a:lnTo>
                  <a:pt x="52730" y="128"/>
                </a:lnTo>
                <a:cubicBezTo>
                  <a:pt x="52761" y="128"/>
                  <a:pt x="52761" y="96"/>
                  <a:pt x="52761" y="64"/>
                </a:cubicBezTo>
                <a:cubicBezTo>
                  <a:pt x="52761" y="33"/>
                  <a:pt x="52761" y="1"/>
                  <a:pt x="52730" y="1"/>
                </a:cubicBezTo>
                <a:close/>
                <a:moveTo>
                  <a:pt x="53521" y="1"/>
                </a:moveTo>
                <a:cubicBezTo>
                  <a:pt x="53490" y="1"/>
                  <a:pt x="53458" y="33"/>
                  <a:pt x="53458" y="64"/>
                </a:cubicBezTo>
                <a:cubicBezTo>
                  <a:pt x="53458" y="96"/>
                  <a:pt x="53490" y="128"/>
                  <a:pt x="53521" y="128"/>
                </a:cubicBezTo>
                <a:lnTo>
                  <a:pt x="54693" y="128"/>
                </a:lnTo>
                <a:cubicBezTo>
                  <a:pt x="54725" y="128"/>
                  <a:pt x="54756" y="96"/>
                  <a:pt x="54756" y="64"/>
                </a:cubicBezTo>
                <a:cubicBezTo>
                  <a:pt x="54756" y="33"/>
                  <a:pt x="54725" y="1"/>
                  <a:pt x="54693" y="1"/>
                </a:cubicBezTo>
                <a:close/>
                <a:moveTo>
                  <a:pt x="55485" y="1"/>
                </a:moveTo>
                <a:cubicBezTo>
                  <a:pt x="55453" y="1"/>
                  <a:pt x="55422" y="33"/>
                  <a:pt x="55422" y="64"/>
                </a:cubicBezTo>
                <a:cubicBezTo>
                  <a:pt x="55422" y="96"/>
                  <a:pt x="55453" y="128"/>
                  <a:pt x="55485" y="128"/>
                </a:cubicBezTo>
                <a:lnTo>
                  <a:pt x="56688" y="128"/>
                </a:lnTo>
                <a:cubicBezTo>
                  <a:pt x="56720" y="128"/>
                  <a:pt x="56720" y="96"/>
                  <a:pt x="56720" y="64"/>
                </a:cubicBezTo>
                <a:cubicBezTo>
                  <a:pt x="56720" y="33"/>
                  <a:pt x="56720" y="1"/>
                  <a:pt x="56688" y="1"/>
                </a:cubicBezTo>
                <a:close/>
                <a:moveTo>
                  <a:pt x="57480" y="1"/>
                </a:moveTo>
                <a:cubicBezTo>
                  <a:pt x="57448" y="1"/>
                  <a:pt x="57417" y="33"/>
                  <a:pt x="57417" y="64"/>
                </a:cubicBezTo>
                <a:cubicBezTo>
                  <a:pt x="57417" y="96"/>
                  <a:pt x="57448" y="128"/>
                  <a:pt x="57480" y="128"/>
                </a:cubicBezTo>
                <a:lnTo>
                  <a:pt x="58652" y="128"/>
                </a:lnTo>
                <a:cubicBezTo>
                  <a:pt x="58683" y="128"/>
                  <a:pt x="58715" y="96"/>
                  <a:pt x="58715" y="64"/>
                </a:cubicBezTo>
                <a:cubicBezTo>
                  <a:pt x="58715" y="33"/>
                  <a:pt x="58683" y="1"/>
                  <a:pt x="58652" y="1"/>
                </a:cubicBezTo>
                <a:close/>
                <a:moveTo>
                  <a:pt x="59443" y="1"/>
                </a:moveTo>
                <a:cubicBezTo>
                  <a:pt x="59412" y="1"/>
                  <a:pt x="59380" y="33"/>
                  <a:pt x="59380" y="64"/>
                </a:cubicBezTo>
                <a:cubicBezTo>
                  <a:pt x="59380" y="96"/>
                  <a:pt x="59412" y="128"/>
                  <a:pt x="59443" y="128"/>
                </a:cubicBezTo>
                <a:lnTo>
                  <a:pt x="60647" y="128"/>
                </a:lnTo>
                <a:cubicBezTo>
                  <a:pt x="60679" y="128"/>
                  <a:pt x="60679" y="96"/>
                  <a:pt x="60679" y="64"/>
                </a:cubicBezTo>
                <a:cubicBezTo>
                  <a:pt x="60679" y="33"/>
                  <a:pt x="60679" y="1"/>
                  <a:pt x="60647" y="1"/>
                </a:cubicBezTo>
                <a:close/>
                <a:moveTo>
                  <a:pt x="61439" y="1"/>
                </a:moveTo>
                <a:cubicBezTo>
                  <a:pt x="61407" y="1"/>
                  <a:pt x="61375" y="33"/>
                  <a:pt x="61375" y="64"/>
                </a:cubicBezTo>
                <a:cubicBezTo>
                  <a:pt x="61375" y="96"/>
                  <a:pt x="61407" y="128"/>
                  <a:pt x="61439" y="128"/>
                </a:cubicBezTo>
                <a:lnTo>
                  <a:pt x="62610" y="128"/>
                </a:lnTo>
                <a:cubicBezTo>
                  <a:pt x="62642" y="128"/>
                  <a:pt x="62674" y="96"/>
                  <a:pt x="62674" y="64"/>
                </a:cubicBezTo>
                <a:cubicBezTo>
                  <a:pt x="62674" y="33"/>
                  <a:pt x="62642" y="1"/>
                  <a:pt x="62610" y="1"/>
                </a:cubicBezTo>
                <a:close/>
                <a:moveTo>
                  <a:pt x="63402" y="1"/>
                </a:moveTo>
                <a:cubicBezTo>
                  <a:pt x="63370" y="1"/>
                  <a:pt x="63339" y="33"/>
                  <a:pt x="63339" y="64"/>
                </a:cubicBezTo>
                <a:cubicBezTo>
                  <a:pt x="63339" y="96"/>
                  <a:pt x="63370" y="128"/>
                  <a:pt x="63402" y="128"/>
                </a:cubicBezTo>
                <a:lnTo>
                  <a:pt x="64606" y="128"/>
                </a:lnTo>
                <a:cubicBezTo>
                  <a:pt x="64637" y="128"/>
                  <a:pt x="64637" y="96"/>
                  <a:pt x="64637" y="64"/>
                </a:cubicBezTo>
                <a:cubicBezTo>
                  <a:pt x="64637" y="33"/>
                  <a:pt x="64637" y="1"/>
                  <a:pt x="64606" y="1"/>
                </a:cubicBezTo>
                <a:close/>
                <a:moveTo>
                  <a:pt x="65397" y="1"/>
                </a:moveTo>
                <a:cubicBezTo>
                  <a:pt x="65366" y="1"/>
                  <a:pt x="65334" y="33"/>
                  <a:pt x="65334" y="64"/>
                </a:cubicBezTo>
                <a:cubicBezTo>
                  <a:pt x="65334" y="96"/>
                  <a:pt x="65334" y="128"/>
                  <a:pt x="65397" y="128"/>
                </a:cubicBezTo>
                <a:lnTo>
                  <a:pt x="66569" y="128"/>
                </a:lnTo>
                <a:cubicBezTo>
                  <a:pt x="66601" y="128"/>
                  <a:pt x="66632" y="96"/>
                  <a:pt x="66632" y="64"/>
                </a:cubicBezTo>
                <a:cubicBezTo>
                  <a:pt x="66632" y="33"/>
                  <a:pt x="66601" y="1"/>
                  <a:pt x="66569" y="1"/>
                </a:cubicBezTo>
                <a:close/>
                <a:moveTo>
                  <a:pt x="67361" y="1"/>
                </a:moveTo>
                <a:cubicBezTo>
                  <a:pt x="67329" y="1"/>
                  <a:pt x="67297" y="33"/>
                  <a:pt x="67297" y="64"/>
                </a:cubicBezTo>
                <a:cubicBezTo>
                  <a:pt x="67297" y="96"/>
                  <a:pt x="67329" y="128"/>
                  <a:pt x="67361" y="128"/>
                </a:cubicBezTo>
                <a:lnTo>
                  <a:pt x="68564" y="128"/>
                </a:lnTo>
                <a:cubicBezTo>
                  <a:pt x="68596" y="128"/>
                  <a:pt x="68596" y="96"/>
                  <a:pt x="68596" y="64"/>
                </a:cubicBezTo>
                <a:cubicBezTo>
                  <a:pt x="68596" y="33"/>
                  <a:pt x="68596" y="1"/>
                  <a:pt x="68564" y="1"/>
                </a:cubicBezTo>
                <a:close/>
                <a:moveTo>
                  <a:pt x="69356" y="1"/>
                </a:moveTo>
                <a:cubicBezTo>
                  <a:pt x="69324" y="1"/>
                  <a:pt x="69293" y="33"/>
                  <a:pt x="69293" y="64"/>
                </a:cubicBezTo>
                <a:cubicBezTo>
                  <a:pt x="69293" y="96"/>
                  <a:pt x="69293" y="128"/>
                  <a:pt x="69356" y="128"/>
                </a:cubicBezTo>
                <a:lnTo>
                  <a:pt x="70528" y="128"/>
                </a:lnTo>
                <a:cubicBezTo>
                  <a:pt x="70559" y="128"/>
                  <a:pt x="70591" y="96"/>
                  <a:pt x="70591" y="64"/>
                </a:cubicBezTo>
                <a:cubicBezTo>
                  <a:pt x="70591" y="33"/>
                  <a:pt x="70559" y="1"/>
                  <a:pt x="70528" y="1"/>
                </a:cubicBezTo>
                <a:close/>
                <a:moveTo>
                  <a:pt x="71319" y="1"/>
                </a:moveTo>
                <a:cubicBezTo>
                  <a:pt x="71288" y="1"/>
                  <a:pt x="71256" y="33"/>
                  <a:pt x="71256" y="64"/>
                </a:cubicBezTo>
                <a:cubicBezTo>
                  <a:pt x="71256" y="96"/>
                  <a:pt x="71288" y="128"/>
                  <a:pt x="71319" y="128"/>
                </a:cubicBezTo>
                <a:lnTo>
                  <a:pt x="72523" y="128"/>
                </a:lnTo>
                <a:cubicBezTo>
                  <a:pt x="72554" y="128"/>
                  <a:pt x="72554" y="96"/>
                  <a:pt x="72554" y="64"/>
                </a:cubicBezTo>
                <a:cubicBezTo>
                  <a:pt x="72554" y="33"/>
                  <a:pt x="72554" y="1"/>
                  <a:pt x="72523" y="1"/>
                </a:cubicBezTo>
                <a:close/>
                <a:moveTo>
                  <a:pt x="73315" y="1"/>
                </a:moveTo>
                <a:cubicBezTo>
                  <a:pt x="73283" y="1"/>
                  <a:pt x="73251" y="33"/>
                  <a:pt x="73251" y="64"/>
                </a:cubicBezTo>
                <a:cubicBezTo>
                  <a:pt x="73251" y="96"/>
                  <a:pt x="73251" y="128"/>
                  <a:pt x="73315" y="128"/>
                </a:cubicBezTo>
                <a:lnTo>
                  <a:pt x="74486" y="128"/>
                </a:lnTo>
                <a:cubicBezTo>
                  <a:pt x="74518" y="128"/>
                  <a:pt x="74550" y="96"/>
                  <a:pt x="74550" y="64"/>
                </a:cubicBezTo>
                <a:cubicBezTo>
                  <a:pt x="74550" y="33"/>
                  <a:pt x="74518" y="1"/>
                  <a:pt x="74486" y="1"/>
                </a:cubicBezTo>
                <a:close/>
                <a:moveTo>
                  <a:pt x="75278" y="1"/>
                </a:moveTo>
                <a:cubicBezTo>
                  <a:pt x="75246" y="1"/>
                  <a:pt x="75215" y="33"/>
                  <a:pt x="75215" y="64"/>
                </a:cubicBezTo>
                <a:cubicBezTo>
                  <a:pt x="75215" y="96"/>
                  <a:pt x="75246" y="128"/>
                  <a:pt x="75278" y="128"/>
                </a:cubicBezTo>
                <a:lnTo>
                  <a:pt x="76481" y="128"/>
                </a:lnTo>
                <a:cubicBezTo>
                  <a:pt x="76513" y="128"/>
                  <a:pt x="76513" y="96"/>
                  <a:pt x="76513" y="64"/>
                </a:cubicBezTo>
                <a:cubicBezTo>
                  <a:pt x="76513" y="33"/>
                  <a:pt x="76513" y="1"/>
                  <a:pt x="76481" y="1"/>
                </a:cubicBezTo>
                <a:close/>
                <a:moveTo>
                  <a:pt x="77273" y="1"/>
                </a:moveTo>
                <a:cubicBezTo>
                  <a:pt x="77242" y="1"/>
                  <a:pt x="77210" y="33"/>
                  <a:pt x="77210" y="64"/>
                </a:cubicBezTo>
                <a:cubicBezTo>
                  <a:pt x="77210" y="96"/>
                  <a:pt x="77210" y="128"/>
                  <a:pt x="77273" y="128"/>
                </a:cubicBezTo>
                <a:lnTo>
                  <a:pt x="78445" y="128"/>
                </a:lnTo>
                <a:cubicBezTo>
                  <a:pt x="78477" y="128"/>
                  <a:pt x="78508" y="96"/>
                  <a:pt x="78508" y="64"/>
                </a:cubicBezTo>
                <a:cubicBezTo>
                  <a:pt x="78508" y="33"/>
                  <a:pt x="78477" y="1"/>
                  <a:pt x="78445" y="1"/>
                </a:cubicBezTo>
                <a:close/>
                <a:moveTo>
                  <a:pt x="79237" y="1"/>
                </a:moveTo>
                <a:cubicBezTo>
                  <a:pt x="79205" y="1"/>
                  <a:pt x="79173" y="33"/>
                  <a:pt x="79173" y="64"/>
                </a:cubicBezTo>
                <a:cubicBezTo>
                  <a:pt x="79173" y="96"/>
                  <a:pt x="79205" y="128"/>
                  <a:pt x="79237" y="128"/>
                </a:cubicBezTo>
                <a:lnTo>
                  <a:pt x="80440" y="128"/>
                </a:lnTo>
                <a:cubicBezTo>
                  <a:pt x="80472" y="128"/>
                  <a:pt x="80472" y="96"/>
                  <a:pt x="80472" y="64"/>
                </a:cubicBezTo>
                <a:cubicBezTo>
                  <a:pt x="80472" y="33"/>
                  <a:pt x="80472" y="1"/>
                  <a:pt x="80440" y="1"/>
                </a:cubicBezTo>
                <a:close/>
                <a:moveTo>
                  <a:pt x="81232" y="1"/>
                </a:moveTo>
                <a:cubicBezTo>
                  <a:pt x="81200" y="1"/>
                  <a:pt x="81168" y="33"/>
                  <a:pt x="81168" y="64"/>
                </a:cubicBezTo>
                <a:cubicBezTo>
                  <a:pt x="81168" y="96"/>
                  <a:pt x="81168" y="128"/>
                  <a:pt x="81232" y="128"/>
                </a:cubicBezTo>
                <a:lnTo>
                  <a:pt x="82404" y="128"/>
                </a:lnTo>
                <a:cubicBezTo>
                  <a:pt x="82435" y="128"/>
                  <a:pt x="82467" y="96"/>
                  <a:pt x="82467" y="64"/>
                </a:cubicBezTo>
                <a:cubicBezTo>
                  <a:pt x="82467" y="33"/>
                  <a:pt x="82435" y="1"/>
                  <a:pt x="82404" y="1"/>
                </a:cubicBezTo>
                <a:close/>
                <a:moveTo>
                  <a:pt x="83195" y="1"/>
                </a:moveTo>
                <a:cubicBezTo>
                  <a:pt x="83164" y="1"/>
                  <a:pt x="83132" y="33"/>
                  <a:pt x="83132" y="64"/>
                </a:cubicBezTo>
                <a:cubicBezTo>
                  <a:pt x="83132" y="96"/>
                  <a:pt x="83164" y="128"/>
                  <a:pt x="83195" y="128"/>
                </a:cubicBezTo>
                <a:lnTo>
                  <a:pt x="84399" y="128"/>
                </a:lnTo>
                <a:cubicBezTo>
                  <a:pt x="84430" y="128"/>
                  <a:pt x="84430" y="96"/>
                  <a:pt x="84430" y="64"/>
                </a:cubicBezTo>
                <a:cubicBezTo>
                  <a:pt x="84430" y="33"/>
                  <a:pt x="84430" y="1"/>
                  <a:pt x="84399" y="1"/>
                </a:cubicBezTo>
                <a:close/>
                <a:moveTo>
                  <a:pt x="85190" y="1"/>
                </a:moveTo>
                <a:cubicBezTo>
                  <a:pt x="85159" y="1"/>
                  <a:pt x="85127" y="33"/>
                  <a:pt x="85127" y="64"/>
                </a:cubicBezTo>
                <a:cubicBezTo>
                  <a:pt x="85127" y="96"/>
                  <a:pt x="85127" y="128"/>
                  <a:pt x="85190" y="128"/>
                </a:cubicBezTo>
                <a:lnTo>
                  <a:pt x="86362" y="128"/>
                </a:lnTo>
                <a:cubicBezTo>
                  <a:pt x="86394" y="128"/>
                  <a:pt x="86426" y="96"/>
                  <a:pt x="86426" y="64"/>
                </a:cubicBezTo>
                <a:cubicBezTo>
                  <a:pt x="86426" y="33"/>
                  <a:pt x="86394" y="1"/>
                  <a:pt x="86362" y="1"/>
                </a:cubicBezTo>
                <a:close/>
                <a:moveTo>
                  <a:pt x="87154" y="1"/>
                </a:moveTo>
                <a:cubicBezTo>
                  <a:pt x="87122" y="1"/>
                  <a:pt x="87091" y="33"/>
                  <a:pt x="87091" y="64"/>
                </a:cubicBezTo>
                <a:cubicBezTo>
                  <a:pt x="87091" y="96"/>
                  <a:pt x="87122" y="128"/>
                  <a:pt x="87154" y="128"/>
                </a:cubicBezTo>
                <a:lnTo>
                  <a:pt x="88357" y="128"/>
                </a:lnTo>
                <a:cubicBezTo>
                  <a:pt x="88389" y="128"/>
                  <a:pt x="88389" y="96"/>
                  <a:pt x="88389" y="64"/>
                </a:cubicBezTo>
                <a:cubicBezTo>
                  <a:pt x="88389" y="33"/>
                  <a:pt x="88389" y="1"/>
                  <a:pt x="88357" y="1"/>
                </a:cubicBezTo>
                <a:close/>
                <a:moveTo>
                  <a:pt x="89149" y="1"/>
                </a:moveTo>
                <a:cubicBezTo>
                  <a:pt x="89117" y="1"/>
                  <a:pt x="89086" y="33"/>
                  <a:pt x="89086" y="64"/>
                </a:cubicBezTo>
                <a:cubicBezTo>
                  <a:pt x="89086" y="96"/>
                  <a:pt x="89086" y="128"/>
                  <a:pt x="89149" y="128"/>
                </a:cubicBezTo>
                <a:lnTo>
                  <a:pt x="90321" y="128"/>
                </a:lnTo>
                <a:cubicBezTo>
                  <a:pt x="90352" y="128"/>
                  <a:pt x="90384" y="96"/>
                  <a:pt x="90384" y="64"/>
                </a:cubicBezTo>
                <a:cubicBezTo>
                  <a:pt x="90384" y="33"/>
                  <a:pt x="90352" y="1"/>
                  <a:pt x="90321" y="1"/>
                </a:cubicBezTo>
                <a:close/>
                <a:moveTo>
                  <a:pt x="91113" y="1"/>
                </a:moveTo>
                <a:cubicBezTo>
                  <a:pt x="91081" y="1"/>
                  <a:pt x="91049" y="33"/>
                  <a:pt x="91049" y="64"/>
                </a:cubicBezTo>
                <a:cubicBezTo>
                  <a:pt x="91049" y="96"/>
                  <a:pt x="91081" y="128"/>
                  <a:pt x="91113" y="128"/>
                </a:cubicBezTo>
                <a:lnTo>
                  <a:pt x="92316" y="128"/>
                </a:lnTo>
                <a:cubicBezTo>
                  <a:pt x="92348" y="128"/>
                  <a:pt x="92348" y="96"/>
                  <a:pt x="92348" y="64"/>
                </a:cubicBezTo>
                <a:cubicBezTo>
                  <a:pt x="92348" y="33"/>
                  <a:pt x="92348" y="1"/>
                  <a:pt x="92316" y="1"/>
                </a:cubicBezTo>
                <a:close/>
                <a:moveTo>
                  <a:pt x="93108" y="1"/>
                </a:moveTo>
                <a:cubicBezTo>
                  <a:pt x="93076" y="1"/>
                  <a:pt x="93044" y="33"/>
                  <a:pt x="93044" y="64"/>
                </a:cubicBezTo>
                <a:cubicBezTo>
                  <a:pt x="93044" y="96"/>
                  <a:pt x="93044" y="128"/>
                  <a:pt x="93108" y="128"/>
                </a:cubicBezTo>
                <a:lnTo>
                  <a:pt x="94279" y="128"/>
                </a:lnTo>
                <a:cubicBezTo>
                  <a:pt x="94311" y="128"/>
                  <a:pt x="94343" y="96"/>
                  <a:pt x="94343" y="64"/>
                </a:cubicBezTo>
                <a:cubicBezTo>
                  <a:pt x="94343" y="33"/>
                  <a:pt x="94311" y="1"/>
                  <a:pt x="94279" y="1"/>
                </a:cubicBezTo>
                <a:close/>
                <a:moveTo>
                  <a:pt x="95071" y="1"/>
                </a:moveTo>
                <a:cubicBezTo>
                  <a:pt x="95040" y="1"/>
                  <a:pt x="95008" y="33"/>
                  <a:pt x="95008" y="64"/>
                </a:cubicBezTo>
                <a:cubicBezTo>
                  <a:pt x="95008" y="96"/>
                  <a:pt x="95040" y="128"/>
                  <a:pt x="95071" y="128"/>
                </a:cubicBezTo>
                <a:lnTo>
                  <a:pt x="96275" y="128"/>
                </a:lnTo>
                <a:cubicBezTo>
                  <a:pt x="96306" y="128"/>
                  <a:pt x="96306" y="96"/>
                  <a:pt x="96306" y="64"/>
                </a:cubicBezTo>
                <a:cubicBezTo>
                  <a:pt x="96306" y="33"/>
                  <a:pt x="96306" y="1"/>
                  <a:pt x="96275" y="1"/>
                </a:cubicBezTo>
                <a:close/>
                <a:moveTo>
                  <a:pt x="97066" y="1"/>
                </a:moveTo>
                <a:cubicBezTo>
                  <a:pt x="97035" y="1"/>
                  <a:pt x="97003" y="33"/>
                  <a:pt x="97003" y="64"/>
                </a:cubicBezTo>
                <a:cubicBezTo>
                  <a:pt x="97003" y="96"/>
                  <a:pt x="97003" y="128"/>
                  <a:pt x="97066" y="128"/>
                </a:cubicBezTo>
                <a:lnTo>
                  <a:pt x="98238" y="128"/>
                </a:lnTo>
                <a:cubicBezTo>
                  <a:pt x="98270" y="128"/>
                  <a:pt x="98301" y="96"/>
                  <a:pt x="98301" y="64"/>
                </a:cubicBezTo>
                <a:cubicBezTo>
                  <a:pt x="98301" y="33"/>
                  <a:pt x="98270" y="1"/>
                  <a:pt x="98238" y="1"/>
                </a:cubicBezTo>
                <a:close/>
                <a:moveTo>
                  <a:pt x="99030" y="1"/>
                </a:moveTo>
                <a:cubicBezTo>
                  <a:pt x="98998" y="1"/>
                  <a:pt x="98966" y="33"/>
                  <a:pt x="98966" y="64"/>
                </a:cubicBezTo>
                <a:cubicBezTo>
                  <a:pt x="98966" y="96"/>
                  <a:pt x="98998" y="128"/>
                  <a:pt x="99030" y="128"/>
                </a:cubicBezTo>
                <a:lnTo>
                  <a:pt x="100233" y="128"/>
                </a:lnTo>
                <a:cubicBezTo>
                  <a:pt x="100265" y="128"/>
                  <a:pt x="100265" y="96"/>
                  <a:pt x="100265" y="64"/>
                </a:cubicBezTo>
                <a:cubicBezTo>
                  <a:pt x="100265" y="33"/>
                  <a:pt x="100265" y="1"/>
                  <a:pt x="100233" y="1"/>
                </a:cubicBezTo>
                <a:close/>
                <a:moveTo>
                  <a:pt x="101025" y="1"/>
                </a:moveTo>
                <a:cubicBezTo>
                  <a:pt x="100993" y="1"/>
                  <a:pt x="100962" y="33"/>
                  <a:pt x="100962" y="64"/>
                </a:cubicBezTo>
                <a:cubicBezTo>
                  <a:pt x="100962" y="96"/>
                  <a:pt x="100962" y="128"/>
                  <a:pt x="101025" y="128"/>
                </a:cubicBezTo>
                <a:lnTo>
                  <a:pt x="102197" y="128"/>
                </a:lnTo>
                <a:cubicBezTo>
                  <a:pt x="102228" y="128"/>
                  <a:pt x="102260" y="96"/>
                  <a:pt x="102260" y="64"/>
                </a:cubicBezTo>
                <a:cubicBezTo>
                  <a:pt x="102260" y="33"/>
                  <a:pt x="102228" y="1"/>
                  <a:pt x="102197" y="1"/>
                </a:cubicBezTo>
                <a:close/>
                <a:moveTo>
                  <a:pt x="102988" y="1"/>
                </a:moveTo>
                <a:cubicBezTo>
                  <a:pt x="102957" y="1"/>
                  <a:pt x="102925" y="33"/>
                  <a:pt x="102925" y="64"/>
                </a:cubicBezTo>
                <a:cubicBezTo>
                  <a:pt x="102925" y="96"/>
                  <a:pt x="102957" y="128"/>
                  <a:pt x="102988" y="128"/>
                </a:cubicBezTo>
                <a:lnTo>
                  <a:pt x="104192" y="128"/>
                </a:lnTo>
                <a:cubicBezTo>
                  <a:pt x="104224" y="128"/>
                  <a:pt x="104224" y="96"/>
                  <a:pt x="104224" y="64"/>
                </a:cubicBezTo>
                <a:cubicBezTo>
                  <a:pt x="104224" y="33"/>
                  <a:pt x="104224" y="1"/>
                  <a:pt x="104192" y="1"/>
                </a:cubicBezTo>
                <a:close/>
                <a:moveTo>
                  <a:pt x="104984" y="1"/>
                </a:moveTo>
                <a:cubicBezTo>
                  <a:pt x="104952" y="1"/>
                  <a:pt x="104920" y="33"/>
                  <a:pt x="104920" y="64"/>
                </a:cubicBezTo>
                <a:cubicBezTo>
                  <a:pt x="104920" y="96"/>
                  <a:pt x="104920" y="128"/>
                  <a:pt x="104984" y="128"/>
                </a:cubicBezTo>
                <a:lnTo>
                  <a:pt x="106155" y="128"/>
                </a:lnTo>
                <a:cubicBezTo>
                  <a:pt x="106187" y="128"/>
                  <a:pt x="106219" y="96"/>
                  <a:pt x="106219" y="64"/>
                </a:cubicBezTo>
                <a:cubicBezTo>
                  <a:pt x="106219" y="33"/>
                  <a:pt x="106187" y="1"/>
                  <a:pt x="106155" y="1"/>
                </a:cubicBezTo>
                <a:close/>
                <a:moveTo>
                  <a:pt x="106947" y="1"/>
                </a:moveTo>
                <a:cubicBezTo>
                  <a:pt x="106915" y="1"/>
                  <a:pt x="106884" y="33"/>
                  <a:pt x="106884" y="64"/>
                </a:cubicBezTo>
                <a:cubicBezTo>
                  <a:pt x="106884" y="96"/>
                  <a:pt x="106915" y="128"/>
                  <a:pt x="106947" y="128"/>
                </a:cubicBezTo>
                <a:lnTo>
                  <a:pt x="108151" y="128"/>
                </a:lnTo>
                <a:cubicBezTo>
                  <a:pt x="108182" y="128"/>
                  <a:pt x="108182" y="96"/>
                  <a:pt x="108182" y="64"/>
                </a:cubicBezTo>
                <a:cubicBezTo>
                  <a:pt x="108182" y="33"/>
                  <a:pt x="108182" y="1"/>
                  <a:pt x="108151" y="1"/>
                </a:cubicBezTo>
                <a:close/>
                <a:moveTo>
                  <a:pt x="108942" y="1"/>
                </a:moveTo>
                <a:cubicBezTo>
                  <a:pt x="108911" y="1"/>
                  <a:pt x="108879" y="33"/>
                  <a:pt x="108879" y="64"/>
                </a:cubicBezTo>
                <a:cubicBezTo>
                  <a:pt x="108879" y="96"/>
                  <a:pt x="108879" y="128"/>
                  <a:pt x="108942" y="128"/>
                </a:cubicBezTo>
                <a:lnTo>
                  <a:pt x="110114" y="128"/>
                </a:lnTo>
                <a:cubicBezTo>
                  <a:pt x="110146" y="128"/>
                  <a:pt x="110177" y="96"/>
                  <a:pt x="110177" y="64"/>
                </a:cubicBezTo>
                <a:cubicBezTo>
                  <a:pt x="110177" y="33"/>
                  <a:pt x="110146" y="1"/>
                  <a:pt x="110114" y="1"/>
                </a:cubicBezTo>
                <a:close/>
                <a:moveTo>
                  <a:pt x="110906" y="1"/>
                </a:moveTo>
                <a:cubicBezTo>
                  <a:pt x="110874" y="1"/>
                  <a:pt x="110842" y="33"/>
                  <a:pt x="110842" y="64"/>
                </a:cubicBezTo>
                <a:cubicBezTo>
                  <a:pt x="110842" y="96"/>
                  <a:pt x="110874" y="128"/>
                  <a:pt x="110906" y="128"/>
                </a:cubicBezTo>
                <a:lnTo>
                  <a:pt x="112109" y="128"/>
                </a:lnTo>
                <a:cubicBezTo>
                  <a:pt x="112141" y="128"/>
                  <a:pt x="112141" y="96"/>
                  <a:pt x="112141" y="64"/>
                </a:cubicBezTo>
                <a:cubicBezTo>
                  <a:pt x="112141" y="33"/>
                  <a:pt x="112141" y="1"/>
                  <a:pt x="112109" y="1"/>
                </a:cubicBezTo>
                <a:close/>
                <a:moveTo>
                  <a:pt x="112901" y="1"/>
                </a:moveTo>
                <a:cubicBezTo>
                  <a:pt x="112869" y="1"/>
                  <a:pt x="112838" y="33"/>
                  <a:pt x="112838" y="64"/>
                </a:cubicBezTo>
                <a:cubicBezTo>
                  <a:pt x="112838" y="96"/>
                  <a:pt x="112838" y="128"/>
                  <a:pt x="112901" y="128"/>
                </a:cubicBezTo>
                <a:lnTo>
                  <a:pt x="114073" y="128"/>
                </a:lnTo>
                <a:cubicBezTo>
                  <a:pt x="114104" y="128"/>
                  <a:pt x="114136" y="96"/>
                  <a:pt x="114136" y="64"/>
                </a:cubicBezTo>
                <a:cubicBezTo>
                  <a:pt x="114136" y="33"/>
                  <a:pt x="114104" y="1"/>
                  <a:pt x="114073" y="1"/>
                </a:cubicBezTo>
                <a:close/>
                <a:moveTo>
                  <a:pt x="114864" y="1"/>
                </a:moveTo>
                <a:cubicBezTo>
                  <a:pt x="114833" y="1"/>
                  <a:pt x="114801" y="33"/>
                  <a:pt x="114801" y="64"/>
                </a:cubicBezTo>
                <a:cubicBezTo>
                  <a:pt x="114801" y="96"/>
                  <a:pt x="114833" y="128"/>
                  <a:pt x="114864" y="128"/>
                </a:cubicBezTo>
                <a:lnTo>
                  <a:pt x="116068" y="128"/>
                </a:lnTo>
                <a:cubicBezTo>
                  <a:pt x="116099" y="128"/>
                  <a:pt x="116099" y="96"/>
                  <a:pt x="116099" y="64"/>
                </a:cubicBezTo>
                <a:cubicBezTo>
                  <a:pt x="116099" y="33"/>
                  <a:pt x="116099" y="1"/>
                  <a:pt x="116068" y="1"/>
                </a:cubicBezTo>
                <a:close/>
                <a:moveTo>
                  <a:pt x="116860" y="1"/>
                </a:moveTo>
                <a:cubicBezTo>
                  <a:pt x="116828" y="1"/>
                  <a:pt x="116796" y="33"/>
                  <a:pt x="116796" y="64"/>
                </a:cubicBezTo>
                <a:cubicBezTo>
                  <a:pt x="116796" y="96"/>
                  <a:pt x="116796" y="128"/>
                  <a:pt x="116860" y="128"/>
                </a:cubicBezTo>
                <a:lnTo>
                  <a:pt x="118031" y="128"/>
                </a:lnTo>
                <a:cubicBezTo>
                  <a:pt x="118063" y="128"/>
                  <a:pt x="118095" y="96"/>
                  <a:pt x="118095" y="64"/>
                </a:cubicBezTo>
                <a:cubicBezTo>
                  <a:pt x="118095" y="33"/>
                  <a:pt x="118063" y="1"/>
                  <a:pt x="118031" y="1"/>
                </a:cubicBezTo>
                <a:close/>
                <a:moveTo>
                  <a:pt x="118823" y="1"/>
                </a:moveTo>
                <a:cubicBezTo>
                  <a:pt x="118791" y="1"/>
                  <a:pt x="118760" y="33"/>
                  <a:pt x="118760" y="64"/>
                </a:cubicBezTo>
                <a:cubicBezTo>
                  <a:pt x="118760" y="96"/>
                  <a:pt x="118791" y="128"/>
                  <a:pt x="118823" y="128"/>
                </a:cubicBezTo>
                <a:lnTo>
                  <a:pt x="120026" y="128"/>
                </a:lnTo>
                <a:cubicBezTo>
                  <a:pt x="120058" y="128"/>
                  <a:pt x="120058" y="96"/>
                  <a:pt x="120058" y="64"/>
                </a:cubicBezTo>
                <a:cubicBezTo>
                  <a:pt x="120058" y="33"/>
                  <a:pt x="120058" y="1"/>
                  <a:pt x="120026" y="1"/>
                </a:cubicBezTo>
                <a:close/>
                <a:moveTo>
                  <a:pt x="120818" y="1"/>
                </a:moveTo>
                <a:cubicBezTo>
                  <a:pt x="120786" y="1"/>
                  <a:pt x="120755" y="33"/>
                  <a:pt x="120755" y="64"/>
                </a:cubicBezTo>
                <a:cubicBezTo>
                  <a:pt x="120755" y="96"/>
                  <a:pt x="120786" y="128"/>
                  <a:pt x="120818" y="128"/>
                </a:cubicBezTo>
                <a:lnTo>
                  <a:pt x="121990" y="128"/>
                </a:lnTo>
                <a:cubicBezTo>
                  <a:pt x="122022" y="128"/>
                  <a:pt x="122053" y="96"/>
                  <a:pt x="122053" y="64"/>
                </a:cubicBezTo>
                <a:cubicBezTo>
                  <a:pt x="122053" y="33"/>
                  <a:pt x="122022" y="1"/>
                  <a:pt x="121990" y="1"/>
                </a:cubicBezTo>
                <a:close/>
                <a:moveTo>
                  <a:pt x="122782" y="1"/>
                </a:moveTo>
                <a:cubicBezTo>
                  <a:pt x="122750" y="1"/>
                  <a:pt x="122718" y="33"/>
                  <a:pt x="122718" y="64"/>
                </a:cubicBezTo>
                <a:cubicBezTo>
                  <a:pt x="122718" y="96"/>
                  <a:pt x="122750" y="128"/>
                  <a:pt x="122782" y="128"/>
                </a:cubicBezTo>
                <a:lnTo>
                  <a:pt x="123985" y="128"/>
                </a:lnTo>
                <a:cubicBezTo>
                  <a:pt x="124017" y="128"/>
                  <a:pt x="124017" y="96"/>
                  <a:pt x="124017" y="64"/>
                </a:cubicBezTo>
                <a:cubicBezTo>
                  <a:pt x="124017" y="33"/>
                  <a:pt x="124017" y="1"/>
                  <a:pt x="123985" y="1"/>
                </a:cubicBezTo>
                <a:close/>
                <a:moveTo>
                  <a:pt x="124777" y="1"/>
                </a:moveTo>
                <a:cubicBezTo>
                  <a:pt x="124745" y="1"/>
                  <a:pt x="124713" y="33"/>
                  <a:pt x="124713" y="64"/>
                </a:cubicBezTo>
                <a:cubicBezTo>
                  <a:pt x="124713" y="96"/>
                  <a:pt x="124745" y="128"/>
                  <a:pt x="124777" y="128"/>
                </a:cubicBezTo>
                <a:lnTo>
                  <a:pt x="125949" y="128"/>
                </a:lnTo>
                <a:cubicBezTo>
                  <a:pt x="125980" y="128"/>
                  <a:pt x="126012" y="96"/>
                  <a:pt x="126012" y="64"/>
                </a:cubicBezTo>
                <a:cubicBezTo>
                  <a:pt x="126012" y="33"/>
                  <a:pt x="125980" y="1"/>
                  <a:pt x="125949" y="1"/>
                </a:cubicBezTo>
                <a:close/>
                <a:moveTo>
                  <a:pt x="126740" y="1"/>
                </a:moveTo>
                <a:cubicBezTo>
                  <a:pt x="126709" y="1"/>
                  <a:pt x="126677" y="33"/>
                  <a:pt x="126677" y="64"/>
                </a:cubicBezTo>
                <a:cubicBezTo>
                  <a:pt x="126677" y="96"/>
                  <a:pt x="126709" y="128"/>
                  <a:pt x="126740" y="128"/>
                </a:cubicBezTo>
                <a:lnTo>
                  <a:pt x="127944" y="128"/>
                </a:lnTo>
                <a:cubicBezTo>
                  <a:pt x="127975" y="128"/>
                  <a:pt x="127975" y="96"/>
                  <a:pt x="127975" y="64"/>
                </a:cubicBezTo>
                <a:cubicBezTo>
                  <a:pt x="127975" y="33"/>
                  <a:pt x="127975" y="1"/>
                  <a:pt x="127944" y="1"/>
                </a:cubicBezTo>
                <a:close/>
                <a:moveTo>
                  <a:pt x="128735" y="1"/>
                </a:moveTo>
                <a:cubicBezTo>
                  <a:pt x="128704" y="1"/>
                  <a:pt x="128672" y="33"/>
                  <a:pt x="128672" y="64"/>
                </a:cubicBezTo>
                <a:cubicBezTo>
                  <a:pt x="128672" y="96"/>
                  <a:pt x="128704" y="128"/>
                  <a:pt x="128735" y="128"/>
                </a:cubicBezTo>
                <a:lnTo>
                  <a:pt x="129907" y="128"/>
                </a:lnTo>
                <a:cubicBezTo>
                  <a:pt x="129939" y="128"/>
                  <a:pt x="129971" y="96"/>
                  <a:pt x="129971" y="64"/>
                </a:cubicBezTo>
                <a:cubicBezTo>
                  <a:pt x="129971" y="33"/>
                  <a:pt x="129939" y="1"/>
                  <a:pt x="129907" y="1"/>
                </a:cubicBezTo>
                <a:close/>
              </a:path>
            </a:pathLst>
          </a:cu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6" name="Google Shape;1406;p48"/>
          <p:cNvSpPr/>
          <p:nvPr/>
        </p:nvSpPr>
        <p:spPr>
          <a:xfrm>
            <a:off x="4453690" y="1831842"/>
            <a:ext cx="4215284" cy="4119"/>
          </a:xfrm>
          <a:custGeom>
            <a:rect b="b" l="l" r="r" t="t"/>
            <a:pathLst>
              <a:path extrusionOk="0" h="127" w="129971">
                <a:moveTo>
                  <a:pt x="64" y="0"/>
                </a:moveTo>
                <a:cubicBezTo>
                  <a:pt x="32" y="0"/>
                  <a:pt x="1" y="32"/>
                  <a:pt x="1" y="63"/>
                </a:cubicBezTo>
                <a:cubicBezTo>
                  <a:pt x="1" y="95"/>
                  <a:pt x="32" y="127"/>
                  <a:pt x="64" y="127"/>
                </a:cubicBezTo>
                <a:lnTo>
                  <a:pt x="1267" y="127"/>
                </a:lnTo>
                <a:cubicBezTo>
                  <a:pt x="1299" y="127"/>
                  <a:pt x="1299" y="95"/>
                  <a:pt x="1299" y="63"/>
                </a:cubicBezTo>
                <a:cubicBezTo>
                  <a:pt x="1299" y="32"/>
                  <a:pt x="1299" y="0"/>
                  <a:pt x="1267" y="0"/>
                </a:cubicBezTo>
                <a:close/>
                <a:moveTo>
                  <a:pt x="2059" y="0"/>
                </a:moveTo>
                <a:cubicBezTo>
                  <a:pt x="2027" y="0"/>
                  <a:pt x="1996" y="32"/>
                  <a:pt x="1996" y="63"/>
                </a:cubicBezTo>
                <a:cubicBezTo>
                  <a:pt x="1996" y="95"/>
                  <a:pt x="2027" y="127"/>
                  <a:pt x="2059" y="127"/>
                </a:cubicBezTo>
                <a:lnTo>
                  <a:pt x="3231" y="127"/>
                </a:lnTo>
                <a:cubicBezTo>
                  <a:pt x="3263" y="127"/>
                  <a:pt x="3294" y="95"/>
                  <a:pt x="3294" y="63"/>
                </a:cubicBezTo>
                <a:cubicBezTo>
                  <a:pt x="3294" y="32"/>
                  <a:pt x="3263" y="0"/>
                  <a:pt x="3231" y="0"/>
                </a:cubicBezTo>
                <a:close/>
                <a:moveTo>
                  <a:pt x="4023" y="0"/>
                </a:moveTo>
                <a:cubicBezTo>
                  <a:pt x="3991" y="0"/>
                  <a:pt x="3959" y="32"/>
                  <a:pt x="3959" y="63"/>
                </a:cubicBezTo>
                <a:cubicBezTo>
                  <a:pt x="3959" y="95"/>
                  <a:pt x="3991" y="127"/>
                  <a:pt x="4023" y="127"/>
                </a:cubicBezTo>
                <a:lnTo>
                  <a:pt x="5226" y="127"/>
                </a:lnTo>
                <a:cubicBezTo>
                  <a:pt x="5258" y="127"/>
                  <a:pt x="5258" y="95"/>
                  <a:pt x="5258" y="63"/>
                </a:cubicBezTo>
                <a:cubicBezTo>
                  <a:pt x="5258" y="32"/>
                  <a:pt x="5258" y="0"/>
                  <a:pt x="5226" y="0"/>
                </a:cubicBezTo>
                <a:close/>
                <a:moveTo>
                  <a:pt x="6018" y="0"/>
                </a:moveTo>
                <a:cubicBezTo>
                  <a:pt x="5986" y="0"/>
                  <a:pt x="5954" y="32"/>
                  <a:pt x="5954" y="63"/>
                </a:cubicBezTo>
                <a:cubicBezTo>
                  <a:pt x="5954" y="95"/>
                  <a:pt x="5986" y="127"/>
                  <a:pt x="6018" y="127"/>
                </a:cubicBezTo>
                <a:lnTo>
                  <a:pt x="7190" y="127"/>
                </a:lnTo>
                <a:cubicBezTo>
                  <a:pt x="7221" y="127"/>
                  <a:pt x="7253" y="95"/>
                  <a:pt x="7253" y="63"/>
                </a:cubicBezTo>
                <a:cubicBezTo>
                  <a:pt x="7253" y="32"/>
                  <a:pt x="7221" y="0"/>
                  <a:pt x="7190" y="0"/>
                </a:cubicBezTo>
                <a:close/>
                <a:moveTo>
                  <a:pt x="7981" y="0"/>
                </a:moveTo>
                <a:cubicBezTo>
                  <a:pt x="7950" y="0"/>
                  <a:pt x="7918" y="32"/>
                  <a:pt x="7918" y="63"/>
                </a:cubicBezTo>
                <a:cubicBezTo>
                  <a:pt x="7918" y="95"/>
                  <a:pt x="7950" y="127"/>
                  <a:pt x="7981" y="127"/>
                </a:cubicBezTo>
                <a:lnTo>
                  <a:pt x="9185" y="127"/>
                </a:lnTo>
                <a:cubicBezTo>
                  <a:pt x="9216" y="127"/>
                  <a:pt x="9216" y="95"/>
                  <a:pt x="9216" y="63"/>
                </a:cubicBezTo>
                <a:cubicBezTo>
                  <a:pt x="9216" y="32"/>
                  <a:pt x="9216" y="0"/>
                  <a:pt x="9185" y="0"/>
                </a:cubicBezTo>
                <a:close/>
                <a:moveTo>
                  <a:pt x="9976" y="0"/>
                </a:moveTo>
                <a:cubicBezTo>
                  <a:pt x="9945" y="0"/>
                  <a:pt x="9913" y="32"/>
                  <a:pt x="9913" y="63"/>
                </a:cubicBezTo>
                <a:cubicBezTo>
                  <a:pt x="9913" y="95"/>
                  <a:pt x="9945" y="127"/>
                  <a:pt x="9976" y="127"/>
                </a:cubicBezTo>
                <a:lnTo>
                  <a:pt x="11148" y="127"/>
                </a:lnTo>
                <a:cubicBezTo>
                  <a:pt x="11180" y="127"/>
                  <a:pt x="11211" y="95"/>
                  <a:pt x="11211" y="63"/>
                </a:cubicBezTo>
                <a:cubicBezTo>
                  <a:pt x="11211" y="32"/>
                  <a:pt x="11180" y="0"/>
                  <a:pt x="11148" y="0"/>
                </a:cubicBezTo>
                <a:close/>
                <a:moveTo>
                  <a:pt x="11940" y="0"/>
                </a:moveTo>
                <a:cubicBezTo>
                  <a:pt x="11908" y="0"/>
                  <a:pt x="11877" y="32"/>
                  <a:pt x="11877" y="63"/>
                </a:cubicBezTo>
                <a:cubicBezTo>
                  <a:pt x="11877" y="95"/>
                  <a:pt x="11908" y="127"/>
                  <a:pt x="11940" y="127"/>
                </a:cubicBezTo>
                <a:lnTo>
                  <a:pt x="13143" y="127"/>
                </a:lnTo>
                <a:cubicBezTo>
                  <a:pt x="13175" y="127"/>
                  <a:pt x="13175" y="95"/>
                  <a:pt x="13175" y="63"/>
                </a:cubicBezTo>
                <a:cubicBezTo>
                  <a:pt x="13175" y="32"/>
                  <a:pt x="13175" y="0"/>
                  <a:pt x="13143" y="0"/>
                </a:cubicBezTo>
                <a:close/>
                <a:moveTo>
                  <a:pt x="13935" y="0"/>
                </a:moveTo>
                <a:cubicBezTo>
                  <a:pt x="13903" y="0"/>
                  <a:pt x="13872" y="32"/>
                  <a:pt x="13872" y="63"/>
                </a:cubicBezTo>
                <a:cubicBezTo>
                  <a:pt x="13872" y="95"/>
                  <a:pt x="13903" y="127"/>
                  <a:pt x="13935" y="127"/>
                </a:cubicBezTo>
                <a:lnTo>
                  <a:pt x="15107" y="127"/>
                </a:lnTo>
                <a:cubicBezTo>
                  <a:pt x="15138" y="127"/>
                  <a:pt x="15170" y="95"/>
                  <a:pt x="15170" y="63"/>
                </a:cubicBezTo>
                <a:cubicBezTo>
                  <a:pt x="15170" y="32"/>
                  <a:pt x="15138" y="0"/>
                  <a:pt x="15107" y="0"/>
                </a:cubicBezTo>
                <a:close/>
                <a:moveTo>
                  <a:pt x="15899" y="0"/>
                </a:moveTo>
                <a:cubicBezTo>
                  <a:pt x="15867" y="0"/>
                  <a:pt x="15835" y="32"/>
                  <a:pt x="15835" y="63"/>
                </a:cubicBezTo>
                <a:cubicBezTo>
                  <a:pt x="15835" y="95"/>
                  <a:pt x="15867" y="127"/>
                  <a:pt x="15899" y="127"/>
                </a:cubicBezTo>
                <a:lnTo>
                  <a:pt x="17102" y="127"/>
                </a:lnTo>
                <a:cubicBezTo>
                  <a:pt x="17134" y="127"/>
                  <a:pt x="17134" y="95"/>
                  <a:pt x="17134" y="63"/>
                </a:cubicBezTo>
                <a:cubicBezTo>
                  <a:pt x="17134" y="32"/>
                  <a:pt x="17134" y="0"/>
                  <a:pt x="17102" y="0"/>
                </a:cubicBezTo>
                <a:close/>
                <a:moveTo>
                  <a:pt x="17894" y="0"/>
                </a:moveTo>
                <a:cubicBezTo>
                  <a:pt x="17862" y="0"/>
                  <a:pt x="17830" y="32"/>
                  <a:pt x="17830" y="63"/>
                </a:cubicBezTo>
                <a:cubicBezTo>
                  <a:pt x="17830" y="95"/>
                  <a:pt x="17862" y="127"/>
                  <a:pt x="17894" y="127"/>
                </a:cubicBezTo>
                <a:lnTo>
                  <a:pt x="19065" y="127"/>
                </a:lnTo>
                <a:cubicBezTo>
                  <a:pt x="19097" y="127"/>
                  <a:pt x="19129" y="95"/>
                  <a:pt x="19129" y="63"/>
                </a:cubicBezTo>
                <a:cubicBezTo>
                  <a:pt x="19129" y="32"/>
                  <a:pt x="19097" y="0"/>
                  <a:pt x="19065" y="0"/>
                </a:cubicBezTo>
                <a:close/>
                <a:moveTo>
                  <a:pt x="19857" y="0"/>
                </a:moveTo>
                <a:cubicBezTo>
                  <a:pt x="19825" y="0"/>
                  <a:pt x="19794" y="32"/>
                  <a:pt x="19794" y="63"/>
                </a:cubicBezTo>
                <a:cubicBezTo>
                  <a:pt x="19794" y="95"/>
                  <a:pt x="19825" y="127"/>
                  <a:pt x="19857" y="127"/>
                </a:cubicBezTo>
                <a:lnTo>
                  <a:pt x="21061" y="127"/>
                </a:lnTo>
                <a:cubicBezTo>
                  <a:pt x="21092" y="127"/>
                  <a:pt x="21092" y="95"/>
                  <a:pt x="21092" y="63"/>
                </a:cubicBezTo>
                <a:cubicBezTo>
                  <a:pt x="21092" y="32"/>
                  <a:pt x="21092" y="0"/>
                  <a:pt x="21061" y="0"/>
                </a:cubicBezTo>
                <a:close/>
                <a:moveTo>
                  <a:pt x="21852" y="0"/>
                </a:moveTo>
                <a:cubicBezTo>
                  <a:pt x="21821" y="0"/>
                  <a:pt x="21789" y="32"/>
                  <a:pt x="21789" y="63"/>
                </a:cubicBezTo>
                <a:cubicBezTo>
                  <a:pt x="21789" y="95"/>
                  <a:pt x="21821" y="127"/>
                  <a:pt x="21852" y="127"/>
                </a:cubicBezTo>
                <a:lnTo>
                  <a:pt x="23024" y="127"/>
                </a:lnTo>
                <a:cubicBezTo>
                  <a:pt x="23056" y="127"/>
                  <a:pt x="23087" y="95"/>
                  <a:pt x="23087" y="63"/>
                </a:cubicBezTo>
                <a:cubicBezTo>
                  <a:pt x="23087" y="32"/>
                  <a:pt x="23056" y="0"/>
                  <a:pt x="23024" y="0"/>
                </a:cubicBezTo>
                <a:close/>
                <a:moveTo>
                  <a:pt x="23816" y="0"/>
                </a:moveTo>
                <a:cubicBezTo>
                  <a:pt x="23784" y="0"/>
                  <a:pt x="23752" y="32"/>
                  <a:pt x="23752" y="63"/>
                </a:cubicBezTo>
                <a:cubicBezTo>
                  <a:pt x="23752" y="95"/>
                  <a:pt x="23784" y="127"/>
                  <a:pt x="23816" y="127"/>
                </a:cubicBezTo>
                <a:lnTo>
                  <a:pt x="25019" y="127"/>
                </a:lnTo>
                <a:cubicBezTo>
                  <a:pt x="25051" y="127"/>
                  <a:pt x="25051" y="95"/>
                  <a:pt x="25051" y="63"/>
                </a:cubicBezTo>
                <a:cubicBezTo>
                  <a:pt x="25051" y="32"/>
                  <a:pt x="25051" y="0"/>
                  <a:pt x="25019" y="0"/>
                </a:cubicBezTo>
                <a:close/>
                <a:moveTo>
                  <a:pt x="25811" y="0"/>
                </a:moveTo>
                <a:cubicBezTo>
                  <a:pt x="25779" y="0"/>
                  <a:pt x="25748" y="32"/>
                  <a:pt x="25748" y="63"/>
                </a:cubicBezTo>
                <a:cubicBezTo>
                  <a:pt x="25748" y="95"/>
                  <a:pt x="25779" y="127"/>
                  <a:pt x="25811" y="127"/>
                </a:cubicBezTo>
                <a:lnTo>
                  <a:pt x="26983" y="127"/>
                </a:lnTo>
                <a:cubicBezTo>
                  <a:pt x="27014" y="127"/>
                  <a:pt x="27046" y="95"/>
                  <a:pt x="27046" y="63"/>
                </a:cubicBezTo>
                <a:cubicBezTo>
                  <a:pt x="27046" y="32"/>
                  <a:pt x="27014" y="0"/>
                  <a:pt x="26983" y="0"/>
                </a:cubicBezTo>
                <a:close/>
                <a:moveTo>
                  <a:pt x="27774" y="0"/>
                </a:moveTo>
                <a:cubicBezTo>
                  <a:pt x="27743" y="0"/>
                  <a:pt x="27711" y="32"/>
                  <a:pt x="27711" y="63"/>
                </a:cubicBezTo>
                <a:cubicBezTo>
                  <a:pt x="27711" y="95"/>
                  <a:pt x="27743" y="127"/>
                  <a:pt x="27774" y="127"/>
                </a:cubicBezTo>
                <a:lnTo>
                  <a:pt x="28978" y="127"/>
                </a:lnTo>
                <a:cubicBezTo>
                  <a:pt x="29010" y="127"/>
                  <a:pt x="29010" y="95"/>
                  <a:pt x="29010" y="63"/>
                </a:cubicBezTo>
                <a:cubicBezTo>
                  <a:pt x="29010" y="32"/>
                  <a:pt x="29010" y="0"/>
                  <a:pt x="28978" y="0"/>
                </a:cubicBezTo>
                <a:close/>
                <a:moveTo>
                  <a:pt x="29770" y="0"/>
                </a:moveTo>
                <a:cubicBezTo>
                  <a:pt x="29738" y="0"/>
                  <a:pt x="29706" y="32"/>
                  <a:pt x="29706" y="63"/>
                </a:cubicBezTo>
                <a:cubicBezTo>
                  <a:pt x="29706" y="95"/>
                  <a:pt x="29738" y="127"/>
                  <a:pt x="29770" y="127"/>
                </a:cubicBezTo>
                <a:lnTo>
                  <a:pt x="30941" y="127"/>
                </a:lnTo>
                <a:cubicBezTo>
                  <a:pt x="30973" y="127"/>
                  <a:pt x="31005" y="95"/>
                  <a:pt x="31005" y="63"/>
                </a:cubicBezTo>
                <a:cubicBezTo>
                  <a:pt x="31005" y="32"/>
                  <a:pt x="30973" y="0"/>
                  <a:pt x="30941" y="0"/>
                </a:cubicBezTo>
                <a:close/>
                <a:moveTo>
                  <a:pt x="31733" y="0"/>
                </a:moveTo>
                <a:cubicBezTo>
                  <a:pt x="31701" y="0"/>
                  <a:pt x="31670" y="32"/>
                  <a:pt x="31670" y="63"/>
                </a:cubicBezTo>
                <a:cubicBezTo>
                  <a:pt x="31670" y="95"/>
                  <a:pt x="31701" y="127"/>
                  <a:pt x="31733" y="127"/>
                </a:cubicBezTo>
                <a:lnTo>
                  <a:pt x="32936" y="127"/>
                </a:lnTo>
                <a:cubicBezTo>
                  <a:pt x="32968" y="127"/>
                  <a:pt x="32968" y="95"/>
                  <a:pt x="32968" y="63"/>
                </a:cubicBezTo>
                <a:cubicBezTo>
                  <a:pt x="32968" y="32"/>
                  <a:pt x="32968" y="0"/>
                  <a:pt x="32936" y="0"/>
                </a:cubicBezTo>
                <a:close/>
                <a:moveTo>
                  <a:pt x="33728" y="0"/>
                </a:moveTo>
                <a:cubicBezTo>
                  <a:pt x="33697" y="0"/>
                  <a:pt x="33665" y="32"/>
                  <a:pt x="33665" y="63"/>
                </a:cubicBezTo>
                <a:cubicBezTo>
                  <a:pt x="33665" y="95"/>
                  <a:pt x="33697" y="127"/>
                  <a:pt x="33728" y="127"/>
                </a:cubicBezTo>
                <a:lnTo>
                  <a:pt x="34900" y="127"/>
                </a:lnTo>
                <a:cubicBezTo>
                  <a:pt x="34932" y="127"/>
                  <a:pt x="34963" y="95"/>
                  <a:pt x="34963" y="63"/>
                </a:cubicBezTo>
                <a:cubicBezTo>
                  <a:pt x="34963" y="32"/>
                  <a:pt x="34932" y="0"/>
                  <a:pt x="34900" y="0"/>
                </a:cubicBezTo>
                <a:close/>
                <a:moveTo>
                  <a:pt x="35692" y="0"/>
                </a:moveTo>
                <a:cubicBezTo>
                  <a:pt x="35660" y="0"/>
                  <a:pt x="35628" y="32"/>
                  <a:pt x="35628" y="63"/>
                </a:cubicBezTo>
                <a:cubicBezTo>
                  <a:pt x="35628" y="95"/>
                  <a:pt x="35660" y="127"/>
                  <a:pt x="35692" y="127"/>
                </a:cubicBezTo>
                <a:lnTo>
                  <a:pt x="36895" y="127"/>
                </a:lnTo>
                <a:cubicBezTo>
                  <a:pt x="36927" y="127"/>
                  <a:pt x="36927" y="95"/>
                  <a:pt x="36927" y="63"/>
                </a:cubicBezTo>
                <a:cubicBezTo>
                  <a:pt x="36927" y="32"/>
                  <a:pt x="36927" y="0"/>
                  <a:pt x="36895" y="0"/>
                </a:cubicBezTo>
                <a:close/>
                <a:moveTo>
                  <a:pt x="37687" y="0"/>
                </a:moveTo>
                <a:cubicBezTo>
                  <a:pt x="37655" y="0"/>
                  <a:pt x="37624" y="32"/>
                  <a:pt x="37624" y="63"/>
                </a:cubicBezTo>
                <a:cubicBezTo>
                  <a:pt x="37624" y="95"/>
                  <a:pt x="37655" y="127"/>
                  <a:pt x="37687" y="127"/>
                </a:cubicBezTo>
                <a:lnTo>
                  <a:pt x="38859" y="127"/>
                </a:lnTo>
                <a:cubicBezTo>
                  <a:pt x="38890" y="127"/>
                  <a:pt x="38922" y="95"/>
                  <a:pt x="38922" y="63"/>
                </a:cubicBezTo>
                <a:cubicBezTo>
                  <a:pt x="38922" y="32"/>
                  <a:pt x="38890" y="0"/>
                  <a:pt x="38859" y="0"/>
                </a:cubicBezTo>
                <a:close/>
                <a:moveTo>
                  <a:pt x="39650" y="0"/>
                </a:moveTo>
                <a:cubicBezTo>
                  <a:pt x="39619" y="0"/>
                  <a:pt x="39587" y="32"/>
                  <a:pt x="39587" y="63"/>
                </a:cubicBezTo>
                <a:cubicBezTo>
                  <a:pt x="39587" y="95"/>
                  <a:pt x="39619" y="127"/>
                  <a:pt x="39650" y="127"/>
                </a:cubicBezTo>
                <a:lnTo>
                  <a:pt x="40854" y="127"/>
                </a:lnTo>
                <a:cubicBezTo>
                  <a:pt x="40885" y="127"/>
                  <a:pt x="40885" y="95"/>
                  <a:pt x="40885" y="63"/>
                </a:cubicBezTo>
                <a:cubicBezTo>
                  <a:pt x="40885" y="32"/>
                  <a:pt x="40885" y="0"/>
                  <a:pt x="40854" y="0"/>
                </a:cubicBezTo>
                <a:close/>
                <a:moveTo>
                  <a:pt x="41645" y="0"/>
                </a:moveTo>
                <a:cubicBezTo>
                  <a:pt x="41614" y="0"/>
                  <a:pt x="41582" y="32"/>
                  <a:pt x="41582" y="63"/>
                </a:cubicBezTo>
                <a:cubicBezTo>
                  <a:pt x="41582" y="95"/>
                  <a:pt x="41614" y="127"/>
                  <a:pt x="41645" y="127"/>
                </a:cubicBezTo>
                <a:lnTo>
                  <a:pt x="42817" y="127"/>
                </a:lnTo>
                <a:cubicBezTo>
                  <a:pt x="42849" y="127"/>
                  <a:pt x="42881" y="95"/>
                  <a:pt x="42881" y="63"/>
                </a:cubicBezTo>
                <a:cubicBezTo>
                  <a:pt x="42881" y="32"/>
                  <a:pt x="42849" y="0"/>
                  <a:pt x="42817" y="0"/>
                </a:cubicBezTo>
                <a:close/>
                <a:moveTo>
                  <a:pt x="43609" y="0"/>
                </a:moveTo>
                <a:cubicBezTo>
                  <a:pt x="43577" y="0"/>
                  <a:pt x="43546" y="32"/>
                  <a:pt x="43546" y="63"/>
                </a:cubicBezTo>
                <a:cubicBezTo>
                  <a:pt x="43546" y="95"/>
                  <a:pt x="43577" y="127"/>
                  <a:pt x="43609" y="127"/>
                </a:cubicBezTo>
                <a:lnTo>
                  <a:pt x="44812" y="127"/>
                </a:lnTo>
                <a:cubicBezTo>
                  <a:pt x="44844" y="127"/>
                  <a:pt x="44844" y="95"/>
                  <a:pt x="44844" y="63"/>
                </a:cubicBezTo>
                <a:cubicBezTo>
                  <a:pt x="44844" y="32"/>
                  <a:pt x="44844" y="0"/>
                  <a:pt x="44812" y="0"/>
                </a:cubicBezTo>
                <a:close/>
                <a:moveTo>
                  <a:pt x="45604" y="0"/>
                </a:moveTo>
                <a:cubicBezTo>
                  <a:pt x="45572" y="0"/>
                  <a:pt x="45541" y="32"/>
                  <a:pt x="45541" y="63"/>
                </a:cubicBezTo>
                <a:cubicBezTo>
                  <a:pt x="45541" y="95"/>
                  <a:pt x="45572" y="127"/>
                  <a:pt x="45604" y="127"/>
                </a:cubicBezTo>
                <a:lnTo>
                  <a:pt x="46776" y="127"/>
                </a:lnTo>
                <a:cubicBezTo>
                  <a:pt x="46808" y="127"/>
                  <a:pt x="46839" y="95"/>
                  <a:pt x="46839" y="63"/>
                </a:cubicBezTo>
                <a:cubicBezTo>
                  <a:pt x="46839" y="32"/>
                  <a:pt x="46808" y="0"/>
                  <a:pt x="46776" y="0"/>
                </a:cubicBezTo>
                <a:close/>
                <a:moveTo>
                  <a:pt x="47568" y="0"/>
                </a:moveTo>
                <a:cubicBezTo>
                  <a:pt x="47536" y="0"/>
                  <a:pt x="47504" y="32"/>
                  <a:pt x="47504" y="63"/>
                </a:cubicBezTo>
                <a:cubicBezTo>
                  <a:pt x="47504" y="95"/>
                  <a:pt x="47536" y="127"/>
                  <a:pt x="47568" y="127"/>
                </a:cubicBezTo>
                <a:lnTo>
                  <a:pt x="48771" y="127"/>
                </a:lnTo>
                <a:cubicBezTo>
                  <a:pt x="48803" y="127"/>
                  <a:pt x="48803" y="95"/>
                  <a:pt x="48803" y="63"/>
                </a:cubicBezTo>
                <a:cubicBezTo>
                  <a:pt x="48803" y="32"/>
                  <a:pt x="48803" y="0"/>
                  <a:pt x="48771" y="0"/>
                </a:cubicBezTo>
                <a:close/>
                <a:moveTo>
                  <a:pt x="49563" y="0"/>
                </a:moveTo>
                <a:cubicBezTo>
                  <a:pt x="49531" y="0"/>
                  <a:pt x="49499" y="32"/>
                  <a:pt x="49499" y="63"/>
                </a:cubicBezTo>
                <a:cubicBezTo>
                  <a:pt x="49499" y="95"/>
                  <a:pt x="49531" y="127"/>
                  <a:pt x="49563" y="127"/>
                </a:cubicBezTo>
                <a:lnTo>
                  <a:pt x="50734" y="127"/>
                </a:lnTo>
                <a:cubicBezTo>
                  <a:pt x="50766" y="127"/>
                  <a:pt x="50798" y="95"/>
                  <a:pt x="50798" y="63"/>
                </a:cubicBezTo>
                <a:cubicBezTo>
                  <a:pt x="50798" y="32"/>
                  <a:pt x="50766" y="0"/>
                  <a:pt x="50734" y="0"/>
                </a:cubicBezTo>
                <a:close/>
                <a:moveTo>
                  <a:pt x="51526" y="0"/>
                </a:moveTo>
                <a:cubicBezTo>
                  <a:pt x="51495" y="0"/>
                  <a:pt x="51463" y="32"/>
                  <a:pt x="51463" y="63"/>
                </a:cubicBezTo>
                <a:cubicBezTo>
                  <a:pt x="51463" y="95"/>
                  <a:pt x="51495" y="127"/>
                  <a:pt x="51526" y="127"/>
                </a:cubicBezTo>
                <a:lnTo>
                  <a:pt x="52730" y="127"/>
                </a:lnTo>
                <a:cubicBezTo>
                  <a:pt x="52761" y="127"/>
                  <a:pt x="52761" y="95"/>
                  <a:pt x="52761" y="63"/>
                </a:cubicBezTo>
                <a:cubicBezTo>
                  <a:pt x="52761" y="32"/>
                  <a:pt x="52761" y="0"/>
                  <a:pt x="52730" y="0"/>
                </a:cubicBezTo>
                <a:close/>
                <a:moveTo>
                  <a:pt x="53521" y="0"/>
                </a:moveTo>
                <a:cubicBezTo>
                  <a:pt x="53490" y="0"/>
                  <a:pt x="53458" y="32"/>
                  <a:pt x="53458" y="63"/>
                </a:cubicBezTo>
                <a:cubicBezTo>
                  <a:pt x="53458" y="95"/>
                  <a:pt x="53490" y="127"/>
                  <a:pt x="53521" y="127"/>
                </a:cubicBezTo>
                <a:lnTo>
                  <a:pt x="54693" y="127"/>
                </a:lnTo>
                <a:cubicBezTo>
                  <a:pt x="54725" y="127"/>
                  <a:pt x="54756" y="95"/>
                  <a:pt x="54756" y="63"/>
                </a:cubicBezTo>
                <a:cubicBezTo>
                  <a:pt x="54756" y="32"/>
                  <a:pt x="54725" y="0"/>
                  <a:pt x="54693" y="0"/>
                </a:cubicBezTo>
                <a:close/>
                <a:moveTo>
                  <a:pt x="55485" y="0"/>
                </a:moveTo>
                <a:cubicBezTo>
                  <a:pt x="55453" y="0"/>
                  <a:pt x="55422" y="32"/>
                  <a:pt x="55422" y="63"/>
                </a:cubicBezTo>
                <a:cubicBezTo>
                  <a:pt x="55422" y="95"/>
                  <a:pt x="55453" y="127"/>
                  <a:pt x="55485" y="127"/>
                </a:cubicBezTo>
                <a:lnTo>
                  <a:pt x="56688" y="127"/>
                </a:lnTo>
                <a:cubicBezTo>
                  <a:pt x="56720" y="127"/>
                  <a:pt x="56720" y="95"/>
                  <a:pt x="56720" y="63"/>
                </a:cubicBezTo>
                <a:cubicBezTo>
                  <a:pt x="56720" y="32"/>
                  <a:pt x="56720" y="0"/>
                  <a:pt x="56688" y="0"/>
                </a:cubicBezTo>
                <a:close/>
                <a:moveTo>
                  <a:pt x="57480" y="0"/>
                </a:moveTo>
                <a:cubicBezTo>
                  <a:pt x="57448" y="0"/>
                  <a:pt x="57417" y="32"/>
                  <a:pt x="57417" y="63"/>
                </a:cubicBezTo>
                <a:cubicBezTo>
                  <a:pt x="57417" y="95"/>
                  <a:pt x="57448" y="127"/>
                  <a:pt x="57480" y="127"/>
                </a:cubicBezTo>
                <a:lnTo>
                  <a:pt x="58652" y="127"/>
                </a:lnTo>
                <a:cubicBezTo>
                  <a:pt x="58683" y="127"/>
                  <a:pt x="58715" y="95"/>
                  <a:pt x="58715" y="63"/>
                </a:cubicBezTo>
                <a:cubicBezTo>
                  <a:pt x="58715" y="32"/>
                  <a:pt x="58683" y="0"/>
                  <a:pt x="58652" y="0"/>
                </a:cubicBezTo>
                <a:close/>
                <a:moveTo>
                  <a:pt x="59443" y="0"/>
                </a:moveTo>
                <a:cubicBezTo>
                  <a:pt x="59412" y="0"/>
                  <a:pt x="59380" y="32"/>
                  <a:pt x="59380" y="63"/>
                </a:cubicBezTo>
                <a:cubicBezTo>
                  <a:pt x="59380" y="95"/>
                  <a:pt x="59412" y="127"/>
                  <a:pt x="59443" y="127"/>
                </a:cubicBezTo>
                <a:lnTo>
                  <a:pt x="60647" y="127"/>
                </a:lnTo>
                <a:cubicBezTo>
                  <a:pt x="60679" y="127"/>
                  <a:pt x="60679" y="95"/>
                  <a:pt x="60679" y="63"/>
                </a:cubicBezTo>
                <a:cubicBezTo>
                  <a:pt x="60679" y="32"/>
                  <a:pt x="60679" y="0"/>
                  <a:pt x="60647" y="0"/>
                </a:cubicBezTo>
                <a:close/>
                <a:moveTo>
                  <a:pt x="61439" y="0"/>
                </a:moveTo>
                <a:cubicBezTo>
                  <a:pt x="61407" y="0"/>
                  <a:pt x="61375" y="32"/>
                  <a:pt x="61375" y="63"/>
                </a:cubicBezTo>
                <a:cubicBezTo>
                  <a:pt x="61375" y="95"/>
                  <a:pt x="61407" y="127"/>
                  <a:pt x="61439" y="127"/>
                </a:cubicBezTo>
                <a:lnTo>
                  <a:pt x="62610" y="127"/>
                </a:lnTo>
                <a:cubicBezTo>
                  <a:pt x="62642" y="127"/>
                  <a:pt x="62674" y="95"/>
                  <a:pt x="62674" y="63"/>
                </a:cubicBezTo>
                <a:cubicBezTo>
                  <a:pt x="62674" y="32"/>
                  <a:pt x="62642" y="0"/>
                  <a:pt x="62610" y="0"/>
                </a:cubicBezTo>
                <a:close/>
                <a:moveTo>
                  <a:pt x="63402" y="0"/>
                </a:moveTo>
                <a:cubicBezTo>
                  <a:pt x="63370" y="0"/>
                  <a:pt x="63339" y="32"/>
                  <a:pt x="63339" y="63"/>
                </a:cubicBezTo>
                <a:cubicBezTo>
                  <a:pt x="63339" y="95"/>
                  <a:pt x="63370" y="127"/>
                  <a:pt x="63402" y="127"/>
                </a:cubicBezTo>
                <a:lnTo>
                  <a:pt x="64606" y="127"/>
                </a:lnTo>
                <a:cubicBezTo>
                  <a:pt x="64637" y="127"/>
                  <a:pt x="64637" y="95"/>
                  <a:pt x="64637" y="63"/>
                </a:cubicBezTo>
                <a:cubicBezTo>
                  <a:pt x="64637" y="32"/>
                  <a:pt x="64637" y="0"/>
                  <a:pt x="64606" y="0"/>
                </a:cubicBezTo>
                <a:close/>
                <a:moveTo>
                  <a:pt x="65397" y="0"/>
                </a:moveTo>
                <a:cubicBezTo>
                  <a:pt x="65366" y="0"/>
                  <a:pt x="65334" y="32"/>
                  <a:pt x="65334" y="63"/>
                </a:cubicBezTo>
                <a:cubicBezTo>
                  <a:pt x="65334" y="95"/>
                  <a:pt x="65334" y="127"/>
                  <a:pt x="65397" y="127"/>
                </a:cubicBezTo>
                <a:lnTo>
                  <a:pt x="66569" y="127"/>
                </a:lnTo>
                <a:cubicBezTo>
                  <a:pt x="66601" y="127"/>
                  <a:pt x="66632" y="95"/>
                  <a:pt x="66632" y="63"/>
                </a:cubicBezTo>
                <a:cubicBezTo>
                  <a:pt x="66632" y="32"/>
                  <a:pt x="66601" y="0"/>
                  <a:pt x="66569" y="0"/>
                </a:cubicBezTo>
                <a:close/>
                <a:moveTo>
                  <a:pt x="67361" y="0"/>
                </a:moveTo>
                <a:cubicBezTo>
                  <a:pt x="67329" y="0"/>
                  <a:pt x="67297" y="32"/>
                  <a:pt x="67297" y="63"/>
                </a:cubicBezTo>
                <a:cubicBezTo>
                  <a:pt x="67297" y="95"/>
                  <a:pt x="67329" y="127"/>
                  <a:pt x="67361" y="127"/>
                </a:cubicBezTo>
                <a:lnTo>
                  <a:pt x="68564" y="127"/>
                </a:lnTo>
                <a:cubicBezTo>
                  <a:pt x="68596" y="127"/>
                  <a:pt x="68596" y="95"/>
                  <a:pt x="68596" y="63"/>
                </a:cubicBezTo>
                <a:cubicBezTo>
                  <a:pt x="68596" y="32"/>
                  <a:pt x="68596" y="0"/>
                  <a:pt x="68564" y="0"/>
                </a:cubicBezTo>
                <a:close/>
                <a:moveTo>
                  <a:pt x="69356" y="0"/>
                </a:moveTo>
                <a:cubicBezTo>
                  <a:pt x="69324" y="0"/>
                  <a:pt x="69293" y="32"/>
                  <a:pt x="69293" y="63"/>
                </a:cubicBezTo>
                <a:cubicBezTo>
                  <a:pt x="69293" y="95"/>
                  <a:pt x="69293" y="127"/>
                  <a:pt x="69356" y="127"/>
                </a:cubicBezTo>
                <a:lnTo>
                  <a:pt x="70528" y="127"/>
                </a:lnTo>
                <a:cubicBezTo>
                  <a:pt x="70559" y="127"/>
                  <a:pt x="70591" y="95"/>
                  <a:pt x="70591" y="63"/>
                </a:cubicBezTo>
                <a:cubicBezTo>
                  <a:pt x="70591" y="32"/>
                  <a:pt x="70559" y="0"/>
                  <a:pt x="70528" y="0"/>
                </a:cubicBezTo>
                <a:close/>
                <a:moveTo>
                  <a:pt x="71319" y="0"/>
                </a:moveTo>
                <a:cubicBezTo>
                  <a:pt x="71288" y="0"/>
                  <a:pt x="71256" y="32"/>
                  <a:pt x="71256" y="63"/>
                </a:cubicBezTo>
                <a:cubicBezTo>
                  <a:pt x="71256" y="95"/>
                  <a:pt x="71288" y="127"/>
                  <a:pt x="71319" y="127"/>
                </a:cubicBezTo>
                <a:lnTo>
                  <a:pt x="72523" y="127"/>
                </a:lnTo>
                <a:cubicBezTo>
                  <a:pt x="72554" y="127"/>
                  <a:pt x="72554" y="95"/>
                  <a:pt x="72554" y="63"/>
                </a:cubicBezTo>
                <a:cubicBezTo>
                  <a:pt x="72554" y="32"/>
                  <a:pt x="72554" y="0"/>
                  <a:pt x="72523" y="0"/>
                </a:cubicBezTo>
                <a:close/>
                <a:moveTo>
                  <a:pt x="73315" y="0"/>
                </a:moveTo>
                <a:cubicBezTo>
                  <a:pt x="73283" y="0"/>
                  <a:pt x="73251" y="32"/>
                  <a:pt x="73251" y="63"/>
                </a:cubicBezTo>
                <a:cubicBezTo>
                  <a:pt x="73251" y="95"/>
                  <a:pt x="73251" y="127"/>
                  <a:pt x="73315" y="127"/>
                </a:cubicBezTo>
                <a:lnTo>
                  <a:pt x="74486" y="127"/>
                </a:lnTo>
                <a:cubicBezTo>
                  <a:pt x="74518" y="127"/>
                  <a:pt x="74550" y="95"/>
                  <a:pt x="74550" y="63"/>
                </a:cubicBezTo>
                <a:cubicBezTo>
                  <a:pt x="74550" y="32"/>
                  <a:pt x="74518" y="0"/>
                  <a:pt x="74486" y="0"/>
                </a:cubicBezTo>
                <a:close/>
                <a:moveTo>
                  <a:pt x="75278" y="0"/>
                </a:moveTo>
                <a:cubicBezTo>
                  <a:pt x="75246" y="0"/>
                  <a:pt x="75215" y="32"/>
                  <a:pt x="75215" y="63"/>
                </a:cubicBezTo>
                <a:cubicBezTo>
                  <a:pt x="75215" y="95"/>
                  <a:pt x="75246" y="127"/>
                  <a:pt x="75278" y="127"/>
                </a:cubicBezTo>
                <a:lnTo>
                  <a:pt x="76481" y="127"/>
                </a:lnTo>
                <a:cubicBezTo>
                  <a:pt x="76513" y="127"/>
                  <a:pt x="76513" y="95"/>
                  <a:pt x="76513" y="63"/>
                </a:cubicBezTo>
                <a:cubicBezTo>
                  <a:pt x="76513" y="32"/>
                  <a:pt x="76513" y="0"/>
                  <a:pt x="76481" y="0"/>
                </a:cubicBezTo>
                <a:close/>
                <a:moveTo>
                  <a:pt x="77273" y="0"/>
                </a:moveTo>
                <a:cubicBezTo>
                  <a:pt x="77242" y="0"/>
                  <a:pt x="77210" y="32"/>
                  <a:pt x="77210" y="63"/>
                </a:cubicBezTo>
                <a:cubicBezTo>
                  <a:pt x="77210" y="95"/>
                  <a:pt x="77210" y="127"/>
                  <a:pt x="77273" y="127"/>
                </a:cubicBezTo>
                <a:lnTo>
                  <a:pt x="78445" y="127"/>
                </a:lnTo>
                <a:cubicBezTo>
                  <a:pt x="78477" y="127"/>
                  <a:pt x="78508" y="95"/>
                  <a:pt x="78508" y="63"/>
                </a:cubicBezTo>
                <a:cubicBezTo>
                  <a:pt x="78508" y="32"/>
                  <a:pt x="78477" y="0"/>
                  <a:pt x="78445" y="0"/>
                </a:cubicBezTo>
                <a:close/>
                <a:moveTo>
                  <a:pt x="79237" y="0"/>
                </a:moveTo>
                <a:cubicBezTo>
                  <a:pt x="79205" y="0"/>
                  <a:pt x="79173" y="32"/>
                  <a:pt x="79173" y="63"/>
                </a:cubicBezTo>
                <a:cubicBezTo>
                  <a:pt x="79173" y="95"/>
                  <a:pt x="79205" y="127"/>
                  <a:pt x="79237" y="127"/>
                </a:cubicBezTo>
                <a:lnTo>
                  <a:pt x="80440" y="127"/>
                </a:lnTo>
                <a:cubicBezTo>
                  <a:pt x="80472" y="127"/>
                  <a:pt x="80472" y="95"/>
                  <a:pt x="80472" y="63"/>
                </a:cubicBezTo>
                <a:cubicBezTo>
                  <a:pt x="80472" y="32"/>
                  <a:pt x="80472" y="0"/>
                  <a:pt x="80440" y="0"/>
                </a:cubicBezTo>
                <a:close/>
                <a:moveTo>
                  <a:pt x="81232" y="0"/>
                </a:moveTo>
                <a:cubicBezTo>
                  <a:pt x="81200" y="0"/>
                  <a:pt x="81168" y="32"/>
                  <a:pt x="81168" y="63"/>
                </a:cubicBezTo>
                <a:cubicBezTo>
                  <a:pt x="81168" y="95"/>
                  <a:pt x="81168" y="127"/>
                  <a:pt x="81232" y="127"/>
                </a:cubicBezTo>
                <a:lnTo>
                  <a:pt x="82404" y="127"/>
                </a:lnTo>
                <a:cubicBezTo>
                  <a:pt x="82435" y="127"/>
                  <a:pt x="82467" y="95"/>
                  <a:pt x="82467" y="63"/>
                </a:cubicBezTo>
                <a:cubicBezTo>
                  <a:pt x="82467" y="32"/>
                  <a:pt x="82435" y="0"/>
                  <a:pt x="82404" y="0"/>
                </a:cubicBezTo>
                <a:close/>
                <a:moveTo>
                  <a:pt x="83195" y="0"/>
                </a:moveTo>
                <a:cubicBezTo>
                  <a:pt x="83164" y="0"/>
                  <a:pt x="83132" y="32"/>
                  <a:pt x="83132" y="63"/>
                </a:cubicBezTo>
                <a:cubicBezTo>
                  <a:pt x="83132" y="95"/>
                  <a:pt x="83164" y="127"/>
                  <a:pt x="83195" y="127"/>
                </a:cubicBezTo>
                <a:lnTo>
                  <a:pt x="84399" y="127"/>
                </a:lnTo>
                <a:cubicBezTo>
                  <a:pt x="84430" y="127"/>
                  <a:pt x="84430" y="95"/>
                  <a:pt x="84430" y="63"/>
                </a:cubicBezTo>
                <a:cubicBezTo>
                  <a:pt x="84430" y="32"/>
                  <a:pt x="84430" y="0"/>
                  <a:pt x="84399" y="0"/>
                </a:cubicBezTo>
                <a:close/>
                <a:moveTo>
                  <a:pt x="85190" y="0"/>
                </a:moveTo>
                <a:cubicBezTo>
                  <a:pt x="85159" y="0"/>
                  <a:pt x="85127" y="32"/>
                  <a:pt x="85127" y="63"/>
                </a:cubicBezTo>
                <a:cubicBezTo>
                  <a:pt x="85127" y="95"/>
                  <a:pt x="85127" y="127"/>
                  <a:pt x="85190" y="127"/>
                </a:cubicBezTo>
                <a:lnTo>
                  <a:pt x="86362" y="127"/>
                </a:lnTo>
                <a:cubicBezTo>
                  <a:pt x="86394" y="127"/>
                  <a:pt x="86426" y="95"/>
                  <a:pt x="86426" y="63"/>
                </a:cubicBezTo>
                <a:cubicBezTo>
                  <a:pt x="86426" y="32"/>
                  <a:pt x="86394" y="0"/>
                  <a:pt x="86362" y="0"/>
                </a:cubicBezTo>
                <a:close/>
                <a:moveTo>
                  <a:pt x="87154" y="0"/>
                </a:moveTo>
                <a:cubicBezTo>
                  <a:pt x="87122" y="0"/>
                  <a:pt x="87091" y="32"/>
                  <a:pt x="87091" y="63"/>
                </a:cubicBezTo>
                <a:cubicBezTo>
                  <a:pt x="87091" y="95"/>
                  <a:pt x="87122" y="127"/>
                  <a:pt x="87154" y="127"/>
                </a:cubicBezTo>
                <a:lnTo>
                  <a:pt x="88357" y="127"/>
                </a:lnTo>
                <a:cubicBezTo>
                  <a:pt x="88389" y="127"/>
                  <a:pt x="88389" y="95"/>
                  <a:pt x="88389" y="63"/>
                </a:cubicBezTo>
                <a:cubicBezTo>
                  <a:pt x="88389" y="32"/>
                  <a:pt x="88389" y="0"/>
                  <a:pt x="88357" y="0"/>
                </a:cubicBezTo>
                <a:close/>
                <a:moveTo>
                  <a:pt x="89149" y="0"/>
                </a:moveTo>
                <a:cubicBezTo>
                  <a:pt x="89117" y="0"/>
                  <a:pt x="89086" y="32"/>
                  <a:pt x="89086" y="63"/>
                </a:cubicBezTo>
                <a:cubicBezTo>
                  <a:pt x="89086" y="95"/>
                  <a:pt x="89086" y="127"/>
                  <a:pt x="89149" y="127"/>
                </a:cubicBezTo>
                <a:lnTo>
                  <a:pt x="90321" y="127"/>
                </a:lnTo>
                <a:cubicBezTo>
                  <a:pt x="90352" y="127"/>
                  <a:pt x="90384" y="95"/>
                  <a:pt x="90384" y="63"/>
                </a:cubicBezTo>
                <a:cubicBezTo>
                  <a:pt x="90384" y="32"/>
                  <a:pt x="90352" y="0"/>
                  <a:pt x="90321" y="0"/>
                </a:cubicBezTo>
                <a:close/>
                <a:moveTo>
                  <a:pt x="91113" y="0"/>
                </a:moveTo>
                <a:cubicBezTo>
                  <a:pt x="91081" y="0"/>
                  <a:pt x="91049" y="32"/>
                  <a:pt x="91049" y="63"/>
                </a:cubicBezTo>
                <a:cubicBezTo>
                  <a:pt x="91049" y="95"/>
                  <a:pt x="91081" y="127"/>
                  <a:pt x="91113" y="127"/>
                </a:cubicBezTo>
                <a:lnTo>
                  <a:pt x="92316" y="127"/>
                </a:lnTo>
                <a:cubicBezTo>
                  <a:pt x="92348" y="127"/>
                  <a:pt x="92348" y="95"/>
                  <a:pt x="92348" y="63"/>
                </a:cubicBezTo>
                <a:cubicBezTo>
                  <a:pt x="92348" y="32"/>
                  <a:pt x="92348" y="0"/>
                  <a:pt x="92316" y="0"/>
                </a:cubicBezTo>
                <a:close/>
                <a:moveTo>
                  <a:pt x="93108" y="0"/>
                </a:moveTo>
                <a:cubicBezTo>
                  <a:pt x="93076" y="0"/>
                  <a:pt x="93044" y="32"/>
                  <a:pt x="93044" y="63"/>
                </a:cubicBezTo>
                <a:cubicBezTo>
                  <a:pt x="93044" y="95"/>
                  <a:pt x="93044" y="127"/>
                  <a:pt x="93108" y="127"/>
                </a:cubicBezTo>
                <a:lnTo>
                  <a:pt x="94279" y="127"/>
                </a:lnTo>
                <a:cubicBezTo>
                  <a:pt x="94311" y="127"/>
                  <a:pt x="94343" y="95"/>
                  <a:pt x="94343" y="63"/>
                </a:cubicBezTo>
                <a:cubicBezTo>
                  <a:pt x="94343" y="32"/>
                  <a:pt x="94311" y="0"/>
                  <a:pt x="94279" y="0"/>
                </a:cubicBezTo>
                <a:close/>
                <a:moveTo>
                  <a:pt x="95071" y="0"/>
                </a:moveTo>
                <a:cubicBezTo>
                  <a:pt x="95040" y="0"/>
                  <a:pt x="95008" y="32"/>
                  <a:pt x="95008" y="63"/>
                </a:cubicBezTo>
                <a:cubicBezTo>
                  <a:pt x="95008" y="95"/>
                  <a:pt x="95040" y="127"/>
                  <a:pt x="95071" y="127"/>
                </a:cubicBezTo>
                <a:lnTo>
                  <a:pt x="96275" y="127"/>
                </a:lnTo>
                <a:cubicBezTo>
                  <a:pt x="96306" y="127"/>
                  <a:pt x="96306" y="95"/>
                  <a:pt x="96306" y="63"/>
                </a:cubicBezTo>
                <a:cubicBezTo>
                  <a:pt x="96306" y="32"/>
                  <a:pt x="96306" y="0"/>
                  <a:pt x="96275" y="0"/>
                </a:cubicBezTo>
                <a:close/>
                <a:moveTo>
                  <a:pt x="97066" y="0"/>
                </a:moveTo>
                <a:cubicBezTo>
                  <a:pt x="97035" y="0"/>
                  <a:pt x="97003" y="32"/>
                  <a:pt x="97003" y="63"/>
                </a:cubicBezTo>
                <a:cubicBezTo>
                  <a:pt x="97003" y="95"/>
                  <a:pt x="97003" y="127"/>
                  <a:pt x="97066" y="127"/>
                </a:cubicBezTo>
                <a:lnTo>
                  <a:pt x="98238" y="127"/>
                </a:lnTo>
                <a:cubicBezTo>
                  <a:pt x="98270" y="127"/>
                  <a:pt x="98301" y="95"/>
                  <a:pt x="98301" y="63"/>
                </a:cubicBezTo>
                <a:cubicBezTo>
                  <a:pt x="98301" y="32"/>
                  <a:pt x="98270" y="0"/>
                  <a:pt x="98238" y="0"/>
                </a:cubicBezTo>
                <a:close/>
                <a:moveTo>
                  <a:pt x="99030" y="0"/>
                </a:moveTo>
                <a:cubicBezTo>
                  <a:pt x="98998" y="0"/>
                  <a:pt x="98966" y="32"/>
                  <a:pt x="98966" y="63"/>
                </a:cubicBezTo>
                <a:cubicBezTo>
                  <a:pt x="98966" y="95"/>
                  <a:pt x="98998" y="127"/>
                  <a:pt x="99030" y="127"/>
                </a:cubicBezTo>
                <a:lnTo>
                  <a:pt x="100233" y="127"/>
                </a:lnTo>
                <a:cubicBezTo>
                  <a:pt x="100265" y="127"/>
                  <a:pt x="100265" y="95"/>
                  <a:pt x="100265" y="63"/>
                </a:cubicBezTo>
                <a:cubicBezTo>
                  <a:pt x="100265" y="32"/>
                  <a:pt x="100265" y="0"/>
                  <a:pt x="100233" y="0"/>
                </a:cubicBezTo>
                <a:close/>
                <a:moveTo>
                  <a:pt x="101025" y="0"/>
                </a:moveTo>
                <a:cubicBezTo>
                  <a:pt x="100993" y="0"/>
                  <a:pt x="100962" y="32"/>
                  <a:pt x="100962" y="63"/>
                </a:cubicBezTo>
                <a:cubicBezTo>
                  <a:pt x="100962" y="95"/>
                  <a:pt x="100962" y="127"/>
                  <a:pt x="101025" y="127"/>
                </a:cubicBezTo>
                <a:lnTo>
                  <a:pt x="102197" y="127"/>
                </a:lnTo>
                <a:cubicBezTo>
                  <a:pt x="102228" y="127"/>
                  <a:pt x="102260" y="95"/>
                  <a:pt x="102260" y="63"/>
                </a:cubicBezTo>
                <a:cubicBezTo>
                  <a:pt x="102260" y="32"/>
                  <a:pt x="102228" y="0"/>
                  <a:pt x="102197" y="0"/>
                </a:cubicBezTo>
                <a:close/>
                <a:moveTo>
                  <a:pt x="102988" y="0"/>
                </a:moveTo>
                <a:cubicBezTo>
                  <a:pt x="102957" y="0"/>
                  <a:pt x="102925" y="32"/>
                  <a:pt x="102925" y="63"/>
                </a:cubicBezTo>
                <a:cubicBezTo>
                  <a:pt x="102925" y="95"/>
                  <a:pt x="102957" y="127"/>
                  <a:pt x="102988" y="127"/>
                </a:cubicBezTo>
                <a:lnTo>
                  <a:pt x="104192" y="127"/>
                </a:lnTo>
                <a:cubicBezTo>
                  <a:pt x="104224" y="127"/>
                  <a:pt x="104224" y="95"/>
                  <a:pt x="104224" y="63"/>
                </a:cubicBezTo>
                <a:cubicBezTo>
                  <a:pt x="104224" y="32"/>
                  <a:pt x="104224" y="0"/>
                  <a:pt x="104192" y="0"/>
                </a:cubicBezTo>
                <a:close/>
                <a:moveTo>
                  <a:pt x="104984" y="0"/>
                </a:moveTo>
                <a:cubicBezTo>
                  <a:pt x="104952" y="0"/>
                  <a:pt x="104920" y="32"/>
                  <a:pt x="104920" y="63"/>
                </a:cubicBezTo>
                <a:cubicBezTo>
                  <a:pt x="104920" y="95"/>
                  <a:pt x="104920" y="127"/>
                  <a:pt x="104984" y="127"/>
                </a:cubicBezTo>
                <a:lnTo>
                  <a:pt x="106155" y="127"/>
                </a:lnTo>
                <a:cubicBezTo>
                  <a:pt x="106187" y="127"/>
                  <a:pt x="106219" y="95"/>
                  <a:pt x="106219" y="63"/>
                </a:cubicBezTo>
                <a:cubicBezTo>
                  <a:pt x="106219" y="32"/>
                  <a:pt x="106187" y="0"/>
                  <a:pt x="106155" y="0"/>
                </a:cubicBezTo>
                <a:close/>
                <a:moveTo>
                  <a:pt x="106947" y="0"/>
                </a:moveTo>
                <a:cubicBezTo>
                  <a:pt x="106915" y="0"/>
                  <a:pt x="106884" y="32"/>
                  <a:pt x="106884" y="63"/>
                </a:cubicBezTo>
                <a:cubicBezTo>
                  <a:pt x="106884" y="95"/>
                  <a:pt x="106915" y="127"/>
                  <a:pt x="106947" y="127"/>
                </a:cubicBezTo>
                <a:lnTo>
                  <a:pt x="108151" y="127"/>
                </a:lnTo>
                <a:cubicBezTo>
                  <a:pt x="108182" y="127"/>
                  <a:pt x="108182" y="95"/>
                  <a:pt x="108182" y="63"/>
                </a:cubicBezTo>
                <a:cubicBezTo>
                  <a:pt x="108182" y="32"/>
                  <a:pt x="108182" y="0"/>
                  <a:pt x="108151" y="0"/>
                </a:cubicBezTo>
                <a:close/>
                <a:moveTo>
                  <a:pt x="108942" y="0"/>
                </a:moveTo>
                <a:cubicBezTo>
                  <a:pt x="108911" y="0"/>
                  <a:pt x="108879" y="32"/>
                  <a:pt x="108879" y="63"/>
                </a:cubicBezTo>
                <a:cubicBezTo>
                  <a:pt x="108879" y="95"/>
                  <a:pt x="108879" y="127"/>
                  <a:pt x="108942" y="127"/>
                </a:cubicBezTo>
                <a:lnTo>
                  <a:pt x="110114" y="127"/>
                </a:lnTo>
                <a:cubicBezTo>
                  <a:pt x="110146" y="127"/>
                  <a:pt x="110177" y="95"/>
                  <a:pt x="110177" y="63"/>
                </a:cubicBezTo>
                <a:cubicBezTo>
                  <a:pt x="110177" y="32"/>
                  <a:pt x="110146" y="0"/>
                  <a:pt x="110114" y="0"/>
                </a:cubicBezTo>
                <a:close/>
                <a:moveTo>
                  <a:pt x="110906" y="0"/>
                </a:moveTo>
                <a:cubicBezTo>
                  <a:pt x="110874" y="0"/>
                  <a:pt x="110842" y="32"/>
                  <a:pt x="110842" y="63"/>
                </a:cubicBezTo>
                <a:cubicBezTo>
                  <a:pt x="110842" y="95"/>
                  <a:pt x="110874" y="127"/>
                  <a:pt x="110906" y="127"/>
                </a:cubicBezTo>
                <a:lnTo>
                  <a:pt x="112109" y="127"/>
                </a:lnTo>
                <a:cubicBezTo>
                  <a:pt x="112141" y="127"/>
                  <a:pt x="112141" y="95"/>
                  <a:pt x="112141" y="63"/>
                </a:cubicBezTo>
                <a:cubicBezTo>
                  <a:pt x="112141" y="32"/>
                  <a:pt x="112141" y="0"/>
                  <a:pt x="112109" y="0"/>
                </a:cubicBezTo>
                <a:close/>
                <a:moveTo>
                  <a:pt x="112901" y="0"/>
                </a:moveTo>
                <a:cubicBezTo>
                  <a:pt x="112869" y="0"/>
                  <a:pt x="112838" y="32"/>
                  <a:pt x="112838" y="63"/>
                </a:cubicBezTo>
                <a:cubicBezTo>
                  <a:pt x="112838" y="95"/>
                  <a:pt x="112838" y="127"/>
                  <a:pt x="112901" y="127"/>
                </a:cubicBezTo>
                <a:lnTo>
                  <a:pt x="114073" y="127"/>
                </a:lnTo>
                <a:cubicBezTo>
                  <a:pt x="114104" y="127"/>
                  <a:pt x="114136" y="95"/>
                  <a:pt x="114136" y="63"/>
                </a:cubicBezTo>
                <a:cubicBezTo>
                  <a:pt x="114136" y="32"/>
                  <a:pt x="114104" y="0"/>
                  <a:pt x="114073" y="0"/>
                </a:cubicBezTo>
                <a:close/>
                <a:moveTo>
                  <a:pt x="114864" y="0"/>
                </a:moveTo>
                <a:cubicBezTo>
                  <a:pt x="114833" y="0"/>
                  <a:pt x="114801" y="32"/>
                  <a:pt x="114801" y="63"/>
                </a:cubicBezTo>
                <a:cubicBezTo>
                  <a:pt x="114801" y="95"/>
                  <a:pt x="114833" y="127"/>
                  <a:pt x="114864" y="127"/>
                </a:cubicBezTo>
                <a:lnTo>
                  <a:pt x="116068" y="127"/>
                </a:lnTo>
                <a:cubicBezTo>
                  <a:pt x="116099" y="127"/>
                  <a:pt x="116099" y="95"/>
                  <a:pt x="116099" y="63"/>
                </a:cubicBezTo>
                <a:cubicBezTo>
                  <a:pt x="116099" y="32"/>
                  <a:pt x="116099" y="0"/>
                  <a:pt x="116068" y="0"/>
                </a:cubicBezTo>
                <a:close/>
                <a:moveTo>
                  <a:pt x="116860" y="0"/>
                </a:moveTo>
                <a:cubicBezTo>
                  <a:pt x="116828" y="0"/>
                  <a:pt x="116796" y="32"/>
                  <a:pt x="116796" y="63"/>
                </a:cubicBezTo>
                <a:cubicBezTo>
                  <a:pt x="116796" y="95"/>
                  <a:pt x="116796" y="127"/>
                  <a:pt x="116860" y="127"/>
                </a:cubicBezTo>
                <a:lnTo>
                  <a:pt x="118031" y="127"/>
                </a:lnTo>
                <a:cubicBezTo>
                  <a:pt x="118063" y="127"/>
                  <a:pt x="118095" y="95"/>
                  <a:pt x="118095" y="63"/>
                </a:cubicBezTo>
                <a:cubicBezTo>
                  <a:pt x="118095" y="32"/>
                  <a:pt x="118063" y="0"/>
                  <a:pt x="118031" y="0"/>
                </a:cubicBezTo>
                <a:close/>
                <a:moveTo>
                  <a:pt x="118823" y="0"/>
                </a:moveTo>
                <a:cubicBezTo>
                  <a:pt x="118791" y="0"/>
                  <a:pt x="118760" y="32"/>
                  <a:pt x="118760" y="63"/>
                </a:cubicBezTo>
                <a:cubicBezTo>
                  <a:pt x="118760" y="95"/>
                  <a:pt x="118791" y="127"/>
                  <a:pt x="118823" y="127"/>
                </a:cubicBezTo>
                <a:lnTo>
                  <a:pt x="120026" y="127"/>
                </a:lnTo>
                <a:cubicBezTo>
                  <a:pt x="120058" y="127"/>
                  <a:pt x="120058" y="95"/>
                  <a:pt x="120058" y="63"/>
                </a:cubicBezTo>
                <a:cubicBezTo>
                  <a:pt x="120058" y="32"/>
                  <a:pt x="120058" y="0"/>
                  <a:pt x="120026" y="0"/>
                </a:cubicBezTo>
                <a:close/>
                <a:moveTo>
                  <a:pt x="120818" y="0"/>
                </a:moveTo>
                <a:cubicBezTo>
                  <a:pt x="120786" y="0"/>
                  <a:pt x="120755" y="32"/>
                  <a:pt x="120755" y="63"/>
                </a:cubicBezTo>
                <a:cubicBezTo>
                  <a:pt x="120755" y="95"/>
                  <a:pt x="120786" y="127"/>
                  <a:pt x="120818" y="127"/>
                </a:cubicBezTo>
                <a:lnTo>
                  <a:pt x="121990" y="127"/>
                </a:lnTo>
                <a:cubicBezTo>
                  <a:pt x="122022" y="127"/>
                  <a:pt x="122053" y="95"/>
                  <a:pt x="122053" y="63"/>
                </a:cubicBezTo>
                <a:cubicBezTo>
                  <a:pt x="122053" y="32"/>
                  <a:pt x="122022" y="0"/>
                  <a:pt x="121990" y="0"/>
                </a:cubicBezTo>
                <a:close/>
                <a:moveTo>
                  <a:pt x="122782" y="0"/>
                </a:moveTo>
                <a:cubicBezTo>
                  <a:pt x="122750" y="0"/>
                  <a:pt x="122718" y="32"/>
                  <a:pt x="122718" y="63"/>
                </a:cubicBezTo>
                <a:cubicBezTo>
                  <a:pt x="122718" y="95"/>
                  <a:pt x="122750" y="127"/>
                  <a:pt x="122782" y="127"/>
                </a:cubicBezTo>
                <a:lnTo>
                  <a:pt x="123985" y="127"/>
                </a:lnTo>
                <a:cubicBezTo>
                  <a:pt x="124017" y="127"/>
                  <a:pt x="124017" y="95"/>
                  <a:pt x="124017" y="63"/>
                </a:cubicBezTo>
                <a:cubicBezTo>
                  <a:pt x="124017" y="32"/>
                  <a:pt x="124017" y="0"/>
                  <a:pt x="123985" y="0"/>
                </a:cubicBezTo>
                <a:close/>
                <a:moveTo>
                  <a:pt x="124777" y="0"/>
                </a:moveTo>
                <a:cubicBezTo>
                  <a:pt x="124745" y="0"/>
                  <a:pt x="124713" y="32"/>
                  <a:pt x="124713" y="63"/>
                </a:cubicBezTo>
                <a:cubicBezTo>
                  <a:pt x="124713" y="95"/>
                  <a:pt x="124745" y="127"/>
                  <a:pt x="124777" y="127"/>
                </a:cubicBezTo>
                <a:lnTo>
                  <a:pt x="125949" y="127"/>
                </a:lnTo>
                <a:cubicBezTo>
                  <a:pt x="125980" y="127"/>
                  <a:pt x="126012" y="95"/>
                  <a:pt x="126012" y="63"/>
                </a:cubicBezTo>
                <a:cubicBezTo>
                  <a:pt x="126012" y="32"/>
                  <a:pt x="125980" y="0"/>
                  <a:pt x="125949" y="0"/>
                </a:cubicBezTo>
                <a:close/>
                <a:moveTo>
                  <a:pt x="126740" y="0"/>
                </a:moveTo>
                <a:cubicBezTo>
                  <a:pt x="126709" y="0"/>
                  <a:pt x="126677" y="32"/>
                  <a:pt x="126677" y="63"/>
                </a:cubicBezTo>
                <a:cubicBezTo>
                  <a:pt x="126677" y="95"/>
                  <a:pt x="126709" y="127"/>
                  <a:pt x="126740" y="127"/>
                </a:cubicBezTo>
                <a:lnTo>
                  <a:pt x="127944" y="127"/>
                </a:lnTo>
                <a:cubicBezTo>
                  <a:pt x="127975" y="127"/>
                  <a:pt x="127975" y="95"/>
                  <a:pt x="127975" y="63"/>
                </a:cubicBezTo>
                <a:cubicBezTo>
                  <a:pt x="127975" y="32"/>
                  <a:pt x="127975" y="0"/>
                  <a:pt x="127944" y="0"/>
                </a:cubicBezTo>
                <a:close/>
                <a:moveTo>
                  <a:pt x="128735" y="0"/>
                </a:moveTo>
                <a:cubicBezTo>
                  <a:pt x="128704" y="0"/>
                  <a:pt x="128672" y="32"/>
                  <a:pt x="128672" y="63"/>
                </a:cubicBezTo>
                <a:cubicBezTo>
                  <a:pt x="128672" y="95"/>
                  <a:pt x="128704" y="127"/>
                  <a:pt x="128735" y="127"/>
                </a:cubicBezTo>
                <a:lnTo>
                  <a:pt x="129907" y="127"/>
                </a:lnTo>
                <a:cubicBezTo>
                  <a:pt x="129939" y="127"/>
                  <a:pt x="129971" y="95"/>
                  <a:pt x="129971" y="63"/>
                </a:cubicBezTo>
                <a:cubicBezTo>
                  <a:pt x="129971" y="32"/>
                  <a:pt x="129939" y="0"/>
                  <a:pt x="129907" y="0"/>
                </a:cubicBezTo>
                <a:close/>
              </a:path>
            </a:pathLst>
          </a:cu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7" name="Google Shape;1407;p48"/>
          <p:cNvSpPr/>
          <p:nvPr/>
        </p:nvSpPr>
        <p:spPr>
          <a:xfrm>
            <a:off x="4453690" y="2314851"/>
            <a:ext cx="4215284" cy="4119"/>
          </a:xfrm>
          <a:custGeom>
            <a:rect b="b" l="l" r="r" t="t"/>
            <a:pathLst>
              <a:path extrusionOk="0" h="127" w="129971">
                <a:moveTo>
                  <a:pt x="64" y="0"/>
                </a:moveTo>
                <a:cubicBezTo>
                  <a:pt x="32" y="0"/>
                  <a:pt x="1" y="32"/>
                  <a:pt x="1" y="63"/>
                </a:cubicBezTo>
                <a:cubicBezTo>
                  <a:pt x="1" y="95"/>
                  <a:pt x="32" y="127"/>
                  <a:pt x="64" y="127"/>
                </a:cubicBezTo>
                <a:lnTo>
                  <a:pt x="1267" y="127"/>
                </a:lnTo>
                <a:cubicBezTo>
                  <a:pt x="1299" y="127"/>
                  <a:pt x="1299" y="95"/>
                  <a:pt x="1299" y="63"/>
                </a:cubicBezTo>
                <a:cubicBezTo>
                  <a:pt x="1299" y="32"/>
                  <a:pt x="1299" y="0"/>
                  <a:pt x="1267" y="0"/>
                </a:cubicBezTo>
                <a:close/>
                <a:moveTo>
                  <a:pt x="2059" y="0"/>
                </a:moveTo>
                <a:cubicBezTo>
                  <a:pt x="2027" y="0"/>
                  <a:pt x="1996" y="32"/>
                  <a:pt x="1996" y="63"/>
                </a:cubicBezTo>
                <a:cubicBezTo>
                  <a:pt x="1996" y="95"/>
                  <a:pt x="2027" y="127"/>
                  <a:pt x="2059" y="127"/>
                </a:cubicBezTo>
                <a:lnTo>
                  <a:pt x="3231" y="127"/>
                </a:lnTo>
                <a:cubicBezTo>
                  <a:pt x="3263" y="127"/>
                  <a:pt x="3294" y="95"/>
                  <a:pt x="3294" y="63"/>
                </a:cubicBezTo>
                <a:cubicBezTo>
                  <a:pt x="3294" y="32"/>
                  <a:pt x="3263" y="0"/>
                  <a:pt x="3231" y="0"/>
                </a:cubicBezTo>
                <a:close/>
                <a:moveTo>
                  <a:pt x="4023" y="0"/>
                </a:moveTo>
                <a:cubicBezTo>
                  <a:pt x="3991" y="0"/>
                  <a:pt x="3959" y="32"/>
                  <a:pt x="3959" y="63"/>
                </a:cubicBezTo>
                <a:cubicBezTo>
                  <a:pt x="3959" y="95"/>
                  <a:pt x="3991" y="127"/>
                  <a:pt x="4023" y="127"/>
                </a:cubicBezTo>
                <a:lnTo>
                  <a:pt x="5226" y="127"/>
                </a:lnTo>
                <a:cubicBezTo>
                  <a:pt x="5258" y="127"/>
                  <a:pt x="5258" y="95"/>
                  <a:pt x="5258" y="63"/>
                </a:cubicBezTo>
                <a:cubicBezTo>
                  <a:pt x="5258" y="32"/>
                  <a:pt x="5258" y="0"/>
                  <a:pt x="5226" y="0"/>
                </a:cubicBezTo>
                <a:close/>
                <a:moveTo>
                  <a:pt x="6018" y="0"/>
                </a:moveTo>
                <a:cubicBezTo>
                  <a:pt x="5986" y="0"/>
                  <a:pt x="5954" y="32"/>
                  <a:pt x="5954" y="63"/>
                </a:cubicBezTo>
                <a:cubicBezTo>
                  <a:pt x="5954" y="95"/>
                  <a:pt x="5986" y="127"/>
                  <a:pt x="6018" y="127"/>
                </a:cubicBezTo>
                <a:lnTo>
                  <a:pt x="7190" y="127"/>
                </a:lnTo>
                <a:cubicBezTo>
                  <a:pt x="7221" y="127"/>
                  <a:pt x="7253" y="95"/>
                  <a:pt x="7253" y="63"/>
                </a:cubicBezTo>
                <a:cubicBezTo>
                  <a:pt x="7253" y="32"/>
                  <a:pt x="7221" y="0"/>
                  <a:pt x="7190" y="0"/>
                </a:cubicBezTo>
                <a:close/>
                <a:moveTo>
                  <a:pt x="7981" y="0"/>
                </a:moveTo>
                <a:cubicBezTo>
                  <a:pt x="7950" y="0"/>
                  <a:pt x="7918" y="32"/>
                  <a:pt x="7918" y="63"/>
                </a:cubicBezTo>
                <a:cubicBezTo>
                  <a:pt x="7918" y="95"/>
                  <a:pt x="7950" y="127"/>
                  <a:pt x="7981" y="127"/>
                </a:cubicBezTo>
                <a:lnTo>
                  <a:pt x="9185" y="127"/>
                </a:lnTo>
                <a:cubicBezTo>
                  <a:pt x="9216" y="127"/>
                  <a:pt x="9216" y="95"/>
                  <a:pt x="9216" y="63"/>
                </a:cubicBezTo>
                <a:cubicBezTo>
                  <a:pt x="9216" y="32"/>
                  <a:pt x="9216" y="0"/>
                  <a:pt x="9185" y="0"/>
                </a:cubicBezTo>
                <a:close/>
                <a:moveTo>
                  <a:pt x="9976" y="0"/>
                </a:moveTo>
                <a:cubicBezTo>
                  <a:pt x="9945" y="0"/>
                  <a:pt x="9913" y="32"/>
                  <a:pt x="9913" y="63"/>
                </a:cubicBezTo>
                <a:cubicBezTo>
                  <a:pt x="9913" y="95"/>
                  <a:pt x="9945" y="127"/>
                  <a:pt x="9976" y="127"/>
                </a:cubicBezTo>
                <a:lnTo>
                  <a:pt x="11148" y="127"/>
                </a:lnTo>
                <a:cubicBezTo>
                  <a:pt x="11180" y="127"/>
                  <a:pt x="11211" y="95"/>
                  <a:pt x="11211" y="63"/>
                </a:cubicBezTo>
                <a:cubicBezTo>
                  <a:pt x="11211" y="32"/>
                  <a:pt x="11180" y="0"/>
                  <a:pt x="11148" y="0"/>
                </a:cubicBezTo>
                <a:close/>
                <a:moveTo>
                  <a:pt x="11940" y="0"/>
                </a:moveTo>
                <a:cubicBezTo>
                  <a:pt x="11908" y="0"/>
                  <a:pt x="11877" y="32"/>
                  <a:pt x="11877" y="63"/>
                </a:cubicBezTo>
                <a:cubicBezTo>
                  <a:pt x="11877" y="95"/>
                  <a:pt x="11908" y="127"/>
                  <a:pt x="11940" y="127"/>
                </a:cubicBezTo>
                <a:lnTo>
                  <a:pt x="13143" y="127"/>
                </a:lnTo>
                <a:cubicBezTo>
                  <a:pt x="13175" y="127"/>
                  <a:pt x="13175" y="95"/>
                  <a:pt x="13175" y="63"/>
                </a:cubicBezTo>
                <a:cubicBezTo>
                  <a:pt x="13175" y="32"/>
                  <a:pt x="13175" y="0"/>
                  <a:pt x="13143" y="0"/>
                </a:cubicBezTo>
                <a:close/>
                <a:moveTo>
                  <a:pt x="13935" y="0"/>
                </a:moveTo>
                <a:cubicBezTo>
                  <a:pt x="13903" y="0"/>
                  <a:pt x="13872" y="32"/>
                  <a:pt x="13872" y="63"/>
                </a:cubicBezTo>
                <a:cubicBezTo>
                  <a:pt x="13872" y="95"/>
                  <a:pt x="13903" y="127"/>
                  <a:pt x="13935" y="127"/>
                </a:cubicBezTo>
                <a:lnTo>
                  <a:pt x="15107" y="127"/>
                </a:lnTo>
                <a:cubicBezTo>
                  <a:pt x="15138" y="127"/>
                  <a:pt x="15170" y="95"/>
                  <a:pt x="15170" y="63"/>
                </a:cubicBezTo>
                <a:cubicBezTo>
                  <a:pt x="15170" y="32"/>
                  <a:pt x="15138" y="0"/>
                  <a:pt x="15107" y="0"/>
                </a:cubicBezTo>
                <a:close/>
                <a:moveTo>
                  <a:pt x="15899" y="0"/>
                </a:moveTo>
                <a:cubicBezTo>
                  <a:pt x="15867" y="0"/>
                  <a:pt x="15835" y="32"/>
                  <a:pt x="15835" y="63"/>
                </a:cubicBezTo>
                <a:cubicBezTo>
                  <a:pt x="15835" y="95"/>
                  <a:pt x="15867" y="127"/>
                  <a:pt x="15899" y="127"/>
                </a:cubicBezTo>
                <a:lnTo>
                  <a:pt x="17102" y="127"/>
                </a:lnTo>
                <a:cubicBezTo>
                  <a:pt x="17134" y="127"/>
                  <a:pt x="17134" y="95"/>
                  <a:pt x="17134" y="63"/>
                </a:cubicBezTo>
                <a:cubicBezTo>
                  <a:pt x="17134" y="32"/>
                  <a:pt x="17134" y="0"/>
                  <a:pt x="17102" y="0"/>
                </a:cubicBezTo>
                <a:close/>
                <a:moveTo>
                  <a:pt x="17894" y="0"/>
                </a:moveTo>
                <a:cubicBezTo>
                  <a:pt x="17862" y="0"/>
                  <a:pt x="17830" y="32"/>
                  <a:pt x="17830" y="63"/>
                </a:cubicBezTo>
                <a:cubicBezTo>
                  <a:pt x="17830" y="95"/>
                  <a:pt x="17862" y="127"/>
                  <a:pt x="17894" y="127"/>
                </a:cubicBezTo>
                <a:lnTo>
                  <a:pt x="19065" y="127"/>
                </a:lnTo>
                <a:cubicBezTo>
                  <a:pt x="19097" y="127"/>
                  <a:pt x="19129" y="95"/>
                  <a:pt x="19129" y="63"/>
                </a:cubicBezTo>
                <a:cubicBezTo>
                  <a:pt x="19129" y="32"/>
                  <a:pt x="19097" y="0"/>
                  <a:pt x="19065" y="0"/>
                </a:cubicBezTo>
                <a:close/>
                <a:moveTo>
                  <a:pt x="19857" y="0"/>
                </a:moveTo>
                <a:cubicBezTo>
                  <a:pt x="19825" y="0"/>
                  <a:pt x="19794" y="32"/>
                  <a:pt x="19794" y="63"/>
                </a:cubicBezTo>
                <a:cubicBezTo>
                  <a:pt x="19794" y="95"/>
                  <a:pt x="19825" y="127"/>
                  <a:pt x="19857" y="127"/>
                </a:cubicBezTo>
                <a:lnTo>
                  <a:pt x="21061" y="127"/>
                </a:lnTo>
                <a:cubicBezTo>
                  <a:pt x="21092" y="127"/>
                  <a:pt x="21092" y="95"/>
                  <a:pt x="21092" y="63"/>
                </a:cubicBezTo>
                <a:cubicBezTo>
                  <a:pt x="21092" y="32"/>
                  <a:pt x="21092" y="0"/>
                  <a:pt x="21061" y="0"/>
                </a:cubicBezTo>
                <a:close/>
                <a:moveTo>
                  <a:pt x="21852" y="0"/>
                </a:moveTo>
                <a:cubicBezTo>
                  <a:pt x="21821" y="0"/>
                  <a:pt x="21789" y="32"/>
                  <a:pt x="21789" y="63"/>
                </a:cubicBezTo>
                <a:cubicBezTo>
                  <a:pt x="21789" y="95"/>
                  <a:pt x="21821" y="127"/>
                  <a:pt x="21852" y="127"/>
                </a:cubicBezTo>
                <a:lnTo>
                  <a:pt x="23024" y="127"/>
                </a:lnTo>
                <a:cubicBezTo>
                  <a:pt x="23056" y="127"/>
                  <a:pt x="23087" y="95"/>
                  <a:pt x="23087" y="63"/>
                </a:cubicBezTo>
                <a:cubicBezTo>
                  <a:pt x="23087" y="32"/>
                  <a:pt x="23056" y="0"/>
                  <a:pt x="23024" y="0"/>
                </a:cubicBezTo>
                <a:close/>
                <a:moveTo>
                  <a:pt x="23816" y="0"/>
                </a:moveTo>
                <a:cubicBezTo>
                  <a:pt x="23784" y="0"/>
                  <a:pt x="23752" y="32"/>
                  <a:pt x="23752" y="63"/>
                </a:cubicBezTo>
                <a:cubicBezTo>
                  <a:pt x="23752" y="95"/>
                  <a:pt x="23784" y="127"/>
                  <a:pt x="23816" y="127"/>
                </a:cubicBezTo>
                <a:lnTo>
                  <a:pt x="25019" y="127"/>
                </a:lnTo>
                <a:cubicBezTo>
                  <a:pt x="25051" y="127"/>
                  <a:pt x="25051" y="95"/>
                  <a:pt x="25051" y="63"/>
                </a:cubicBezTo>
                <a:cubicBezTo>
                  <a:pt x="25051" y="32"/>
                  <a:pt x="25051" y="0"/>
                  <a:pt x="25019" y="0"/>
                </a:cubicBezTo>
                <a:close/>
                <a:moveTo>
                  <a:pt x="25811" y="0"/>
                </a:moveTo>
                <a:cubicBezTo>
                  <a:pt x="25779" y="0"/>
                  <a:pt x="25748" y="32"/>
                  <a:pt x="25748" y="63"/>
                </a:cubicBezTo>
                <a:cubicBezTo>
                  <a:pt x="25748" y="95"/>
                  <a:pt x="25779" y="127"/>
                  <a:pt x="25811" y="127"/>
                </a:cubicBezTo>
                <a:lnTo>
                  <a:pt x="26983" y="127"/>
                </a:lnTo>
                <a:cubicBezTo>
                  <a:pt x="27014" y="127"/>
                  <a:pt x="27046" y="95"/>
                  <a:pt x="27046" y="63"/>
                </a:cubicBezTo>
                <a:cubicBezTo>
                  <a:pt x="27046" y="32"/>
                  <a:pt x="27014" y="0"/>
                  <a:pt x="26983" y="0"/>
                </a:cubicBezTo>
                <a:close/>
                <a:moveTo>
                  <a:pt x="27774" y="0"/>
                </a:moveTo>
                <a:cubicBezTo>
                  <a:pt x="27743" y="0"/>
                  <a:pt x="27711" y="32"/>
                  <a:pt x="27711" y="63"/>
                </a:cubicBezTo>
                <a:cubicBezTo>
                  <a:pt x="27711" y="95"/>
                  <a:pt x="27743" y="127"/>
                  <a:pt x="27774" y="127"/>
                </a:cubicBezTo>
                <a:lnTo>
                  <a:pt x="28978" y="127"/>
                </a:lnTo>
                <a:cubicBezTo>
                  <a:pt x="29010" y="127"/>
                  <a:pt x="29010" y="95"/>
                  <a:pt x="29010" y="63"/>
                </a:cubicBezTo>
                <a:cubicBezTo>
                  <a:pt x="29010" y="32"/>
                  <a:pt x="29010" y="0"/>
                  <a:pt x="28978" y="0"/>
                </a:cubicBezTo>
                <a:close/>
                <a:moveTo>
                  <a:pt x="29770" y="0"/>
                </a:moveTo>
                <a:cubicBezTo>
                  <a:pt x="29738" y="0"/>
                  <a:pt x="29706" y="32"/>
                  <a:pt x="29706" y="63"/>
                </a:cubicBezTo>
                <a:cubicBezTo>
                  <a:pt x="29706" y="95"/>
                  <a:pt x="29738" y="127"/>
                  <a:pt x="29770" y="127"/>
                </a:cubicBezTo>
                <a:lnTo>
                  <a:pt x="30941" y="127"/>
                </a:lnTo>
                <a:cubicBezTo>
                  <a:pt x="30973" y="127"/>
                  <a:pt x="31005" y="95"/>
                  <a:pt x="31005" y="63"/>
                </a:cubicBezTo>
                <a:cubicBezTo>
                  <a:pt x="31005" y="32"/>
                  <a:pt x="30973" y="0"/>
                  <a:pt x="30941" y="0"/>
                </a:cubicBezTo>
                <a:close/>
                <a:moveTo>
                  <a:pt x="31733" y="0"/>
                </a:moveTo>
                <a:cubicBezTo>
                  <a:pt x="31701" y="0"/>
                  <a:pt x="31670" y="32"/>
                  <a:pt x="31670" y="63"/>
                </a:cubicBezTo>
                <a:cubicBezTo>
                  <a:pt x="31670" y="95"/>
                  <a:pt x="31701" y="127"/>
                  <a:pt x="31733" y="127"/>
                </a:cubicBezTo>
                <a:lnTo>
                  <a:pt x="32936" y="127"/>
                </a:lnTo>
                <a:cubicBezTo>
                  <a:pt x="32968" y="127"/>
                  <a:pt x="32968" y="95"/>
                  <a:pt x="32968" y="63"/>
                </a:cubicBezTo>
                <a:cubicBezTo>
                  <a:pt x="32968" y="32"/>
                  <a:pt x="32968" y="0"/>
                  <a:pt x="32936" y="0"/>
                </a:cubicBezTo>
                <a:close/>
                <a:moveTo>
                  <a:pt x="33728" y="0"/>
                </a:moveTo>
                <a:cubicBezTo>
                  <a:pt x="33697" y="0"/>
                  <a:pt x="33665" y="32"/>
                  <a:pt x="33665" y="63"/>
                </a:cubicBezTo>
                <a:cubicBezTo>
                  <a:pt x="33665" y="95"/>
                  <a:pt x="33697" y="127"/>
                  <a:pt x="33728" y="127"/>
                </a:cubicBezTo>
                <a:lnTo>
                  <a:pt x="34900" y="127"/>
                </a:lnTo>
                <a:cubicBezTo>
                  <a:pt x="34932" y="127"/>
                  <a:pt x="34963" y="95"/>
                  <a:pt x="34963" y="63"/>
                </a:cubicBezTo>
                <a:cubicBezTo>
                  <a:pt x="34963" y="32"/>
                  <a:pt x="34932" y="0"/>
                  <a:pt x="34900" y="0"/>
                </a:cubicBezTo>
                <a:close/>
                <a:moveTo>
                  <a:pt x="35692" y="0"/>
                </a:moveTo>
                <a:cubicBezTo>
                  <a:pt x="35660" y="0"/>
                  <a:pt x="35628" y="32"/>
                  <a:pt x="35628" y="63"/>
                </a:cubicBezTo>
                <a:cubicBezTo>
                  <a:pt x="35628" y="95"/>
                  <a:pt x="35660" y="127"/>
                  <a:pt x="35692" y="127"/>
                </a:cubicBezTo>
                <a:lnTo>
                  <a:pt x="36895" y="127"/>
                </a:lnTo>
                <a:cubicBezTo>
                  <a:pt x="36927" y="127"/>
                  <a:pt x="36927" y="95"/>
                  <a:pt x="36927" y="63"/>
                </a:cubicBezTo>
                <a:cubicBezTo>
                  <a:pt x="36927" y="32"/>
                  <a:pt x="36927" y="0"/>
                  <a:pt x="36895" y="0"/>
                </a:cubicBezTo>
                <a:close/>
                <a:moveTo>
                  <a:pt x="37687" y="0"/>
                </a:moveTo>
                <a:cubicBezTo>
                  <a:pt x="37655" y="0"/>
                  <a:pt x="37624" y="32"/>
                  <a:pt x="37624" y="63"/>
                </a:cubicBezTo>
                <a:cubicBezTo>
                  <a:pt x="37624" y="95"/>
                  <a:pt x="37655" y="127"/>
                  <a:pt x="37687" y="127"/>
                </a:cubicBezTo>
                <a:lnTo>
                  <a:pt x="38859" y="127"/>
                </a:lnTo>
                <a:cubicBezTo>
                  <a:pt x="38890" y="127"/>
                  <a:pt x="38922" y="95"/>
                  <a:pt x="38922" y="63"/>
                </a:cubicBezTo>
                <a:cubicBezTo>
                  <a:pt x="38922" y="32"/>
                  <a:pt x="38890" y="0"/>
                  <a:pt x="38859" y="0"/>
                </a:cubicBezTo>
                <a:close/>
                <a:moveTo>
                  <a:pt x="39650" y="0"/>
                </a:moveTo>
                <a:cubicBezTo>
                  <a:pt x="39619" y="0"/>
                  <a:pt x="39587" y="32"/>
                  <a:pt x="39587" y="63"/>
                </a:cubicBezTo>
                <a:cubicBezTo>
                  <a:pt x="39587" y="95"/>
                  <a:pt x="39619" y="127"/>
                  <a:pt x="39650" y="127"/>
                </a:cubicBezTo>
                <a:lnTo>
                  <a:pt x="40854" y="127"/>
                </a:lnTo>
                <a:cubicBezTo>
                  <a:pt x="40885" y="127"/>
                  <a:pt x="40885" y="95"/>
                  <a:pt x="40885" y="63"/>
                </a:cubicBezTo>
                <a:cubicBezTo>
                  <a:pt x="40885" y="32"/>
                  <a:pt x="40885" y="0"/>
                  <a:pt x="40854" y="0"/>
                </a:cubicBezTo>
                <a:close/>
                <a:moveTo>
                  <a:pt x="41645" y="0"/>
                </a:moveTo>
                <a:cubicBezTo>
                  <a:pt x="41614" y="0"/>
                  <a:pt x="41582" y="32"/>
                  <a:pt x="41582" y="63"/>
                </a:cubicBezTo>
                <a:cubicBezTo>
                  <a:pt x="41582" y="95"/>
                  <a:pt x="41614" y="127"/>
                  <a:pt x="41645" y="127"/>
                </a:cubicBezTo>
                <a:lnTo>
                  <a:pt x="42817" y="127"/>
                </a:lnTo>
                <a:cubicBezTo>
                  <a:pt x="42849" y="127"/>
                  <a:pt x="42881" y="95"/>
                  <a:pt x="42881" y="63"/>
                </a:cubicBezTo>
                <a:cubicBezTo>
                  <a:pt x="42881" y="32"/>
                  <a:pt x="42849" y="0"/>
                  <a:pt x="42817" y="0"/>
                </a:cubicBezTo>
                <a:close/>
                <a:moveTo>
                  <a:pt x="43609" y="0"/>
                </a:moveTo>
                <a:cubicBezTo>
                  <a:pt x="43577" y="0"/>
                  <a:pt x="43546" y="32"/>
                  <a:pt x="43546" y="63"/>
                </a:cubicBezTo>
                <a:cubicBezTo>
                  <a:pt x="43546" y="95"/>
                  <a:pt x="43577" y="127"/>
                  <a:pt x="43609" y="127"/>
                </a:cubicBezTo>
                <a:lnTo>
                  <a:pt x="44812" y="127"/>
                </a:lnTo>
                <a:cubicBezTo>
                  <a:pt x="44844" y="127"/>
                  <a:pt x="44844" y="95"/>
                  <a:pt x="44844" y="63"/>
                </a:cubicBezTo>
                <a:cubicBezTo>
                  <a:pt x="44844" y="32"/>
                  <a:pt x="44844" y="0"/>
                  <a:pt x="44812" y="0"/>
                </a:cubicBezTo>
                <a:close/>
                <a:moveTo>
                  <a:pt x="45604" y="0"/>
                </a:moveTo>
                <a:cubicBezTo>
                  <a:pt x="45572" y="0"/>
                  <a:pt x="45541" y="32"/>
                  <a:pt x="45541" y="63"/>
                </a:cubicBezTo>
                <a:cubicBezTo>
                  <a:pt x="45541" y="95"/>
                  <a:pt x="45572" y="127"/>
                  <a:pt x="45604" y="127"/>
                </a:cubicBezTo>
                <a:lnTo>
                  <a:pt x="46776" y="127"/>
                </a:lnTo>
                <a:cubicBezTo>
                  <a:pt x="46808" y="127"/>
                  <a:pt x="46839" y="95"/>
                  <a:pt x="46839" y="63"/>
                </a:cubicBezTo>
                <a:cubicBezTo>
                  <a:pt x="46839" y="32"/>
                  <a:pt x="46808" y="0"/>
                  <a:pt x="46776" y="0"/>
                </a:cubicBezTo>
                <a:close/>
                <a:moveTo>
                  <a:pt x="47568" y="0"/>
                </a:moveTo>
                <a:cubicBezTo>
                  <a:pt x="47536" y="0"/>
                  <a:pt x="47504" y="32"/>
                  <a:pt x="47504" y="63"/>
                </a:cubicBezTo>
                <a:cubicBezTo>
                  <a:pt x="47504" y="95"/>
                  <a:pt x="47536" y="127"/>
                  <a:pt x="47568" y="127"/>
                </a:cubicBezTo>
                <a:lnTo>
                  <a:pt x="48771" y="127"/>
                </a:lnTo>
                <a:cubicBezTo>
                  <a:pt x="48803" y="127"/>
                  <a:pt x="48803" y="95"/>
                  <a:pt x="48803" y="63"/>
                </a:cubicBezTo>
                <a:cubicBezTo>
                  <a:pt x="48803" y="32"/>
                  <a:pt x="48803" y="0"/>
                  <a:pt x="48771" y="0"/>
                </a:cubicBezTo>
                <a:close/>
                <a:moveTo>
                  <a:pt x="49563" y="0"/>
                </a:moveTo>
                <a:cubicBezTo>
                  <a:pt x="49531" y="0"/>
                  <a:pt x="49499" y="32"/>
                  <a:pt x="49499" y="63"/>
                </a:cubicBezTo>
                <a:cubicBezTo>
                  <a:pt x="49499" y="95"/>
                  <a:pt x="49531" y="127"/>
                  <a:pt x="49563" y="127"/>
                </a:cubicBezTo>
                <a:lnTo>
                  <a:pt x="50734" y="127"/>
                </a:lnTo>
                <a:cubicBezTo>
                  <a:pt x="50766" y="127"/>
                  <a:pt x="50798" y="95"/>
                  <a:pt x="50798" y="63"/>
                </a:cubicBezTo>
                <a:cubicBezTo>
                  <a:pt x="50798" y="32"/>
                  <a:pt x="50766" y="0"/>
                  <a:pt x="50734" y="0"/>
                </a:cubicBezTo>
                <a:close/>
                <a:moveTo>
                  <a:pt x="51526" y="0"/>
                </a:moveTo>
                <a:cubicBezTo>
                  <a:pt x="51495" y="0"/>
                  <a:pt x="51463" y="32"/>
                  <a:pt x="51463" y="63"/>
                </a:cubicBezTo>
                <a:cubicBezTo>
                  <a:pt x="51463" y="95"/>
                  <a:pt x="51495" y="127"/>
                  <a:pt x="51526" y="127"/>
                </a:cubicBezTo>
                <a:lnTo>
                  <a:pt x="52730" y="127"/>
                </a:lnTo>
                <a:cubicBezTo>
                  <a:pt x="52761" y="127"/>
                  <a:pt x="52761" y="95"/>
                  <a:pt x="52761" y="63"/>
                </a:cubicBezTo>
                <a:cubicBezTo>
                  <a:pt x="52761" y="32"/>
                  <a:pt x="52761" y="0"/>
                  <a:pt x="52730" y="0"/>
                </a:cubicBezTo>
                <a:close/>
                <a:moveTo>
                  <a:pt x="53521" y="0"/>
                </a:moveTo>
                <a:cubicBezTo>
                  <a:pt x="53490" y="0"/>
                  <a:pt x="53458" y="32"/>
                  <a:pt x="53458" y="63"/>
                </a:cubicBezTo>
                <a:cubicBezTo>
                  <a:pt x="53458" y="95"/>
                  <a:pt x="53490" y="127"/>
                  <a:pt x="53521" y="127"/>
                </a:cubicBezTo>
                <a:lnTo>
                  <a:pt x="54693" y="127"/>
                </a:lnTo>
                <a:cubicBezTo>
                  <a:pt x="54725" y="127"/>
                  <a:pt x="54756" y="95"/>
                  <a:pt x="54756" y="63"/>
                </a:cubicBezTo>
                <a:cubicBezTo>
                  <a:pt x="54756" y="32"/>
                  <a:pt x="54725" y="0"/>
                  <a:pt x="54693" y="0"/>
                </a:cubicBezTo>
                <a:close/>
                <a:moveTo>
                  <a:pt x="55485" y="0"/>
                </a:moveTo>
                <a:cubicBezTo>
                  <a:pt x="55453" y="0"/>
                  <a:pt x="55422" y="32"/>
                  <a:pt x="55422" y="63"/>
                </a:cubicBezTo>
                <a:cubicBezTo>
                  <a:pt x="55422" y="95"/>
                  <a:pt x="55453" y="127"/>
                  <a:pt x="55485" y="127"/>
                </a:cubicBezTo>
                <a:lnTo>
                  <a:pt x="56688" y="127"/>
                </a:lnTo>
                <a:cubicBezTo>
                  <a:pt x="56720" y="127"/>
                  <a:pt x="56720" y="95"/>
                  <a:pt x="56720" y="63"/>
                </a:cubicBezTo>
                <a:cubicBezTo>
                  <a:pt x="56720" y="32"/>
                  <a:pt x="56720" y="0"/>
                  <a:pt x="56688" y="0"/>
                </a:cubicBezTo>
                <a:close/>
                <a:moveTo>
                  <a:pt x="57480" y="0"/>
                </a:moveTo>
                <a:cubicBezTo>
                  <a:pt x="57448" y="0"/>
                  <a:pt x="57417" y="32"/>
                  <a:pt x="57417" y="63"/>
                </a:cubicBezTo>
                <a:cubicBezTo>
                  <a:pt x="57417" y="95"/>
                  <a:pt x="57448" y="127"/>
                  <a:pt x="57480" y="127"/>
                </a:cubicBezTo>
                <a:lnTo>
                  <a:pt x="58652" y="127"/>
                </a:lnTo>
                <a:cubicBezTo>
                  <a:pt x="58683" y="127"/>
                  <a:pt x="58715" y="95"/>
                  <a:pt x="58715" y="63"/>
                </a:cubicBezTo>
                <a:cubicBezTo>
                  <a:pt x="58715" y="32"/>
                  <a:pt x="58683" y="0"/>
                  <a:pt x="58652" y="0"/>
                </a:cubicBezTo>
                <a:close/>
                <a:moveTo>
                  <a:pt x="59443" y="0"/>
                </a:moveTo>
                <a:cubicBezTo>
                  <a:pt x="59412" y="0"/>
                  <a:pt x="59380" y="32"/>
                  <a:pt x="59380" y="63"/>
                </a:cubicBezTo>
                <a:cubicBezTo>
                  <a:pt x="59380" y="95"/>
                  <a:pt x="59412" y="127"/>
                  <a:pt x="59443" y="127"/>
                </a:cubicBezTo>
                <a:lnTo>
                  <a:pt x="60647" y="127"/>
                </a:lnTo>
                <a:cubicBezTo>
                  <a:pt x="60679" y="127"/>
                  <a:pt x="60679" y="95"/>
                  <a:pt x="60679" y="63"/>
                </a:cubicBezTo>
                <a:cubicBezTo>
                  <a:pt x="60679" y="32"/>
                  <a:pt x="60679" y="0"/>
                  <a:pt x="60647" y="0"/>
                </a:cubicBezTo>
                <a:close/>
                <a:moveTo>
                  <a:pt x="61439" y="0"/>
                </a:moveTo>
                <a:cubicBezTo>
                  <a:pt x="61407" y="0"/>
                  <a:pt x="61375" y="32"/>
                  <a:pt x="61375" y="63"/>
                </a:cubicBezTo>
                <a:cubicBezTo>
                  <a:pt x="61375" y="95"/>
                  <a:pt x="61407" y="127"/>
                  <a:pt x="61439" y="127"/>
                </a:cubicBezTo>
                <a:lnTo>
                  <a:pt x="62610" y="127"/>
                </a:lnTo>
                <a:cubicBezTo>
                  <a:pt x="62642" y="127"/>
                  <a:pt x="62674" y="95"/>
                  <a:pt x="62674" y="63"/>
                </a:cubicBezTo>
                <a:cubicBezTo>
                  <a:pt x="62674" y="32"/>
                  <a:pt x="62642" y="0"/>
                  <a:pt x="62610" y="0"/>
                </a:cubicBezTo>
                <a:close/>
                <a:moveTo>
                  <a:pt x="63402" y="0"/>
                </a:moveTo>
                <a:cubicBezTo>
                  <a:pt x="63370" y="0"/>
                  <a:pt x="63339" y="32"/>
                  <a:pt x="63339" y="63"/>
                </a:cubicBezTo>
                <a:cubicBezTo>
                  <a:pt x="63339" y="95"/>
                  <a:pt x="63370" y="127"/>
                  <a:pt x="63402" y="127"/>
                </a:cubicBezTo>
                <a:lnTo>
                  <a:pt x="64606" y="127"/>
                </a:lnTo>
                <a:cubicBezTo>
                  <a:pt x="64637" y="127"/>
                  <a:pt x="64637" y="95"/>
                  <a:pt x="64637" y="63"/>
                </a:cubicBezTo>
                <a:cubicBezTo>
                  <a:pt x="64637" y="32"/>
                  <a:pt x="64637" y="0"/>
                  <a:pt x="64606" y="0"/>
                </a:cubicBezTo>
                <a:close/>
                <a:moveTo>
                  <a:pt x="65397" y="0"/>
                </a:moveTo>
                <a:cubicBezTo>
                  <a:pt x="65366" y="0"/>
                  <a:pt x="65334" y="32"/>
                  <a:pt x="65334" y="63"/>
                </a:cubicBezTo>
                <a:cubicBezTo>
                  <a:pt x="65334" y="95"/>
                  <a:pt x="65334" y="127"/>
                  <a:pt x="65397" y="127"/>
                </a:cubicBezTo>
                <a:lnTo>
                  <a:pt x="66569" y="127"/>
                </a:lnTo>
                <a:cubicBezTo>
                  <a:pt x="66601" y="127"/>
                  <a:pt x="66632" y="95"/>
                  <a:pt x="66632" y="63"/>
                </a:cubicBezTo>
                <a:cubicBezTo>
                  <a:pt x="66632" y="32"/>
                  <a:pt x="66601" y="0"/>
                  <a:pt x="66569" y="0"/>
                </a:cubicBezTo>
                <a:close/>
                <a:moveTo>
                  <a:pt x="67361" y="0"/>
                </a:moveTo>
                <a:cubicBezTo>
                  <a:pt x="67329" y="0"/>
                  <a:pt x="67297" y="32"/>
                  <a:pt x="67297" y="63"/>
                </a:cubicBezTo>
                <a:cubicBezTo>
                  <a:pt x="67297" y="95"/>
                  <a:pt x="67329" y="127"/>
                  <a:pt x="67361" y="127"/>
                </a:cubicBezTo>
                <a:lnTo>
                  <a:pt x="68564" y="127"/>
                </a:lnTo>
                <a:cubicBezTo>
                  <a:pt x="68596" y="127"/>
                  <a:pt x="68596" y="95"/>
                  <a:pt x="68596" y="63"/>
                </a:cubicBezTo>
                <a:cubicBezTo>
                  <a:pt x="68596" y="32"/>
                  <a:pt x="68596" y="0"/>
                  <a:pt x="68564" y="0"/>
                </a:cubicBezTo>
                <a:close/>
                <a:moveTo>
                  <a:pt x="69356" y="0"/>
                </a:moveTo>
                <a:cubicBezTo>
                  <a:pt x="69324" y="0"/>
                  <a:pt x="69293" y="32"/>
                  <a:pt x="69293" y="63"/>
                </a:cubicBezTo>
                <a:cubicBezTo>
                  <a:pt x="69293" y="95"/>
                  <a:pt x="69293" y="127"/>
                  <a:pt x="69356" y="127"/>
                </a:cubicBezTo>
                <a:lnTo>
                  <a:pt x="70528" y="127"/>
                </a:lnTo>
                <a:cubicBezTo>
                  <a:pt x="70559" y="127"/>
                  <a:pt x="70591" y="95"/>
                  <a:pt x="70591" y="63"/>
                </a:cubicBezTo>
                <a:cubicBezTo>
                  <a:pt x="70591" y="32"/>
                  <a:pt x="70559" y="0"/>
                  <a:pt x="70528" y="0"/>
                </a:cubicBezTo>
                <a:close/>
                <a:moveTo>
                  <a:pt x="71319" y="0"/>
                </a:moveTo>
                <a:cubicBezTo>
                  <a:pt x="71288" y="0"/>
                  <a:pt x="71256" y="32"/>
                  <a:pt x="71256" y="63"/>
                </a:cubicBezTo>
                <a:cubicBezTo>
                  <a:pt x="71256" y="95"/>
                  <a:pt x="71288" y="127"/>
                  <a:pt x="71319" y="127"/>
                </a:cubicBezTo>
                <a:lnTo>
                  <a:pt x="72523" y="127"/>
                </a:lnTo>
                <a:cubicBezTo>
                  <a:pt x="72554" y="127"/>
                  <a:pt x="72554" y="95"/>
                  <a:pt x="72554" y="63"/>
                </a:cubicBezTo>
                <a:cubicBezTo>
                  <a:pt x="72554" y="32"/>
                  <a:pt x="72554" y="0"/>
                  <a:pt x="72523" y="0"/>
                </a:cubicBezTo>
                <a:close/>
                <a:moveTo>
                  <a:pt x="73315" y="0"/>
                </a:moveTo>
                <a:cubicBezTo>
                  <a:pt x="73283" y="0"/>
                  <a:pt x="73251" y="32"/>
                  <a:pt x="73251" y="63"/>
                </a:cubicBezTo>
                <a:cubicBezTo>
                  <a:pt x="73251" y="95"/>
                  <a:pt x="73251" y="127"/>
                  <a:pt x="73315" y="127"/>
                </a:cubicBezTo>
                <a:lnTo>
                  <a:pt x="74486" y="127"/>
                </a:lnTo>
                <a:cubicBezTo>
                  <a:pt x="74518" y="127"/>
                  <a:pt x="74550" y="95"/>
                  <a:pt x="74550" y="63"/>
                </a:cubicBezTo>
                <a:cubicBezTo>
                  <a:pt x="74550" y="32"/>
                  <a:pt x="74518" y="0"/>
                  <a:pt x="74486" y="0"/>
                </a:cubicBezTo>
                <a:close/>
                <a:moveTo>
                  <a:pt x="75278" y="0"/>
                </a:moveTo>
                <a:cubicBezTo>
                  <a:pt x="75246" y="0"/>
                  <a:pt x="75215" y="32"/>
                  <a:pt x="75215" y="63"/>
                </a:cubicBezTo>
                <a:cubicBezTo>
                  <a:pt x="75215" y="95"/>
                  <a:pt x="75246" y="127"/>
                  <a:pt x="75278" y="127"/>
                </a:cubicBezTo>
                <a:lnTo>
                  <a:pt x="76481" y="127"/>
                </a:lnTo>
                <a:cubicBezTo>
                  <a:pt x="76513" y="127"/>
                  <a:pt x="76513" y="95"/>
                  <a:pt x="76513" y="63"/>
                </a:cubicBezTo>
                <a:cubicBezTo>
                  <a:pt x="76513" y="32"/>
                  <a:pt x="76513" y="0"/>
                  <a:pt x="76481" y="0"/>
                </a:cubicBezTo>
                <a:close/>
                <a:moveTo>
                  <a:pt x="77273" y="0"/>
                </a:moveTo>
                <a:cubicBezTo>
                  <a:pt x="77242" y="0"/>
                  <a:pt x="77210" y="32"/>
                  <a:pt x="77210" y="63"/>
                </a:cubicBezTo>
                <a:cubicBezTo>
                  <a:pt x="77210" y="95"/>
                  <a:pt x="77210" y="127"/>
                  <a:pt x="77273" y="127"/>
                </a:cubicBezTo>
                <a:lnTo>
                  <a:pt x="78445" y="127"/>
                </a:lnTo>
                <a:cubicBezTo>
                  <a:pt x="78477" y="127"/>
                  <a:pt x="78508" y="95"/>
                  <a:pt x="78508" y="63"/>
                </a:cubicBezTo>
                <a:cubicBezTo>
                  <a:pt x="78508" y="32"/>
                  <a:pt x="78477" y="0"/>
                  <a:pt x="78445" y="0"/>
                </a:cubicBezTo>
                <a:close/>
                <a:moveTo>
                  <a:pt x="79237" y="0"/>
                </a:moveTo>
                <a:cubicBezTo>
                  <a:pt x="79205" y="0"/>
                  <a:pt x="79173" y="32"/>
                  <a:pt x="79173" y="63"/>
                </a:cubicBezTo>
                <a:cubicBezTo>
                  <a:pt x="79173" y="95"/>
                  <a:pt x="79205" y="127"/>
                  <a:pt x="79237" y="127"/>
                </a:cubicBezTo>
                <a:lnTo>
                  <a:pt x="80440" y="127"/>
                </a:lnTo>
                <a:cubicBezTo>
                  <a:pt x="80472" y="127"/>
                  <a:pt x="80472" y="95"/>
                  <a:pt x="80472" y="63"/>
                </a:cubicBezTo>
                <a:cubicBezTo>
                  <a:pt x="80472" y="32"/>
                  <a:pt x="80472" y="0"/>
                  <a:pt x="80440" y="0"/>
                </a:cubicBezTo>
                <a:close/>
                <a:moveTo>
                  <a:pt x="81232" y="0"/>
                </a:moveTo>
                <a:cubicBezTo>
                  <a:pt x="81200" y="0"/>
                  <a:pt x="81168" y="32"/>
                  <a:pt x="81168" y="63"/>
                </a:cubicBezTo>
                <a:cubicBezTo>
                  <a:pt x="81168" y="95"/>
                  <a:pt x="81168" y="127"/>
                  <a:pt x="81232" y="127"/>
                </a:cubicBezTo>
                <a:lnTo>
                  <a:pt x="82404" y="127"/>
                </a:lnTo>
                <a:cubicBezTo>
                  <a:pt x="82435" y="127"/>
                  <a:pt x="82467" y="95"/>
                  <a:pt x="82467" y="63"/>
                </a:cubicBezTo>
                <a:cubicBezTo>
                  <a:pt x="82467" y="32"/>
                  <a:pt x="82435" y="0"/>
                  <a:pt x="82404" y="0"/>
                </a:cubicBezTo>
                <a:close/>
                <a:moveTo>
                  <a:pt x="83195" y="0"/>
                </a:moveTo>
                <a:cubicBezTo>
                  <a:pt x="83164" y="0"/>
                  <a:pt x="83132" y="32"/>
                  <a:pt x="83132" y="63"/>
                </a:cubicBezTo>
                <a:cubicBezTo>
                  <a:pt x="83132" y="95"/>
                  <a:pt x="83164" y="127"/>
                  <a:pt x="83195" y="127"/>
                </a:cubicBezTo>
                <a:lnTo>
                  <a:pt x="84399" y="127"/>
                </a:lnTo>
                <a:cubicBezTo>
                  <a:pt x="84430" y="127"/>
                  <a:pt x="84430" y="95"/>
                  <a:pt x="84430" y="63"/>
                </a:cubicBezTo>
                <a:cubicBezTo>
                  <a:pt x="84430" y="32"/>
                  <a:pt x="84430" y="0"/>
                  <a:pt x="84399" y="0"/>
                </a:cubicBezTo>
                <a:close/>
                <a:moveTo>
                  <a:pt x="85190" y="0"/>
                </a:moveTo>
                <a:cubicBezTo>
                  <a:pt x="85159" y="0"/>
                  <a:pt x="85127" y="32"/>
                  <a:pt x="85127" y="63"/>
                </a:cubicBezTo>
                <a:cubicBezTo>
                  <a:pt x="85127" y="95"/>
                  <a:pt x="85127" y="127"/>
                  <a:pt x="85190" y="127"/>
                </a:cubicBezTo>
                <a:lnTo>
                  <a:pt x="86362" y="127"/>
                </a:lnTo>
                <a:cubicBezTo>
                  <a:pt x="86394" y="127"/>
                  <a:pt x="86426" y="95"/>
                  <a:pt x="86426" y="63"/>
                </a:cubicBezTo>
                <a:cubicBezTo>
                  <a:pt x="86426" y="32"/>
                  <a:pt x="86394" y="0"/>
                  <a:pt x="86362" y="0"/>
                </a:cubicBezTo>
                <a:close/>
                <a:moveTo>
                  <a:pt x="87154" y="0"/>
                </a:moveTo>
                <a:cubicBezTo>
                  <a:pt x="87122" y="0"/>
                  <a:pt x="87091" y="32"/>
                  <a:pt x="87091" y="63"/>
                </a:cubicBezTo>
                <a:cubicBezTo>
                  <a:pt x="87091" y="95"/>
                  <a:pt x="87122" y="127"/>
                  <a:pt x="87154" y="127"/>
                </a:cubicBezTo>
                <a:lnTo>
                  <a:pt x="88357" y="127"/>
                </a:lnTo>
                <a:cubicBezTo>
                  <a:pt x="88389" y="127"/>
                  <a:pt x="88389" y="95"/>
                  <a:pt x="88389" y="63"/>
                </a:cubicBezTo>
                <a:cubicBezTo>
                  <a:pt x="88389" y="32"/>
                  <a:pt x="88389" y="0"/>
                  <a:pt x="88357" y="0"/>
                </a:cubicBezTo>
                <a:close/>
                <a:moveTo>
                  <a:pt x="89149" y="0"/>
                </a:moveTo>
                <a:cubicBezTo>
                  <a:pt x="89117" y="0"/>
                  <a:pt x="89086" y="32"/>
                  <a:pt x="89086" y="63"/>
                </a:cubicBezTo>
                <a:cubicBezTo>
                  <a:pt x="89086" y="95"/>
                  <a:pt x="89086" y="127"/>
                  <a:pt x="89149" y="127"/>
                </a:cubicBezTo>
                <a:lnTo>
                  <a:pt x="90321" y="127"/>
                </a:lnTo>
                <a:cubicBezTo>
                  <a:pt x="90352" y="127"/>
                  <a:pt x="90384" y="95"/>
                  <a:pt x="90384" y="63"/>
                </a:cubicBezTo>
                <a:cubicBezTo>
                  <a:pt x="90384" y="32"/>
                  <a:pt x="90352" y="0"/>
                  <a:pt x="90321" y="0"/>
                </a:cubicBezTo>
                <a:close/>
                <a:moveTo>
                  <a:pt x="91113" y="0"/>
                </a:moveTo>
                <a:cubicBezTo>
                  <a:pt x="91081" y="0"/>
                  <a:pt x="91049" y="32"/>
                  <a:pt x="91049" y="63"/>
                </a:cubicBezTo>
                <a:cubicBezTo>
                  <a:pt x="91049" y="95"/>
                  <a:pt x="91081" y="127"/>
                  <a:pt x="91113" y="127"/>
                </a:cubicBezTo>
                <a:lnTo>
                  <a:pt x="92316" y="127"/>
                </a:lnTo>
                <a:cubicBezTo>
                  <a:pt x="92348" y="127"/>
                  <a:pt x="92348" y="95"/>
                  <a:pt x="92348" y="63"/>
                </a:cubicBezTo>
                <a:cubicBezTo>
                  <a:pt x="92348" y="32"/>
                  <a:pt x="92348" y="0"/>
                  <a:pt x="92316" y="0"/>
                </a:cubicBezTo>
                <a:close/>
                <a:moveTo>
                  <a:pt x="93108" y="0"/>
                </a:moveTo>
                <a:cubicBezTo>
                  <a:pt x="93076" y="0"/>
                  <a:pt x="93044" y="32"/>
                  <a:pt x="93044" y="63"/>
                </a:cubicBezTo>
                <a:cubicBezTo>
                  <a:pt x="93044" y="95"/>
                  <a:pt x="93044" y="127"/>
                  <a:pt x="93108" y="127"/>
                </a:cubicBezTo>
                <a:lnTo>
                  <a:pt x="94279" y="127"/>
                </a:lnTo>
                <a:cubicBezTo>
                  <a:pt x="94311" y="127"/>
                  <a:pt x="94343" y="95"/>
                  <a:pt x="94343" y="63"/>
                </a:cubicBezTo>
                <a:cubicBezTo>
                  <a:pt x="94343" y="32"/>
                  <a:pt x="94311" y="0"/>
                  <a:pt x="94279" y="0"/>
                </a:cubicBezTo>
                <a:close/>
                <a:moveTo>
                  <a:pt x="95071" y="0"/>
                </a:moveTo>
                <a:cubicBezTo>
                  <a:pt x="95040" y="0"/>
                  <a:pt x="95008" y="32"/>
                  <a:pt x="95008" y="63"/>
                </a:cubicBezTo>
                <a:cubicBezTo>
                  <a:pt x="95008" y="95"/>
                  <a:pt x="95040" y="127"/>
                  <a:pt x="95071" y="127"/>
                </a:cubicBezTo>
                <a:lnTo>
                  <a:pt x="96275" y="127"/>
                </a:lnTo>
                <a:cubicBezTo>
                  <a:pt x="96306" y="127"/>
                  <a:pt x="96306" y="95"/>
                  <a:pt x="96306" y="63"/>
                </a:cubicBezTo>
                <a:cubicBezTo>
                  <a:pt x="96306" y="32"/>
                  <a:pt x="96306" y="0"/>
                  <a:pt x="96275" y="0"/>
                </a:cubicBezTo>
                <a:close/>
                <a:moveTo>
                  <a:pt x="97066" y="0"/>
                </a:moveTo>
                <a:cubicBezTo>
                  <a:pt x="97035" y="0"/>
                  <a:pt x="97003" y="32"/>
                  <a:pt x="97003" y="63"/>
                </a:cubicBezTo>
                <a:cubicBezTo>
                  <a:pt x="97003" y="95"/>
                  <a:pt x="97003" y="127"/>
                  <a:pt x="97066" y="127"/>
                </a:cubicBezTo>
                <a:lnTo>
                  <a:pt x="98238" y="127"/>
                </a:lnTo>
                <a:cubicBezTo>
                  <a:pt x="98270" y="127"/>
                  <a:pt x="98301" y="95"/>
                  <a:pt x="98301" y="63"/>
                </a:cubicBezTo>
                <a:cubicBezTo>
                  <a:pt x="98301" y="32"/>
                  <a:pt x="98270" y="0"/>
                  <a:pt x="98238" y="0"/>
                </a:cubicBezTo>
                <a:close/>
                <a:moveTo>
                  <a:pt x="99030" y="0"/>
                </a:moveTo>
                <a:cubicBezTo>
                  <a:pt x="98998" y="0"/>
                  <a:pt x="98966" y="32"/>
                  <a:pt x="98966" y="63"/>
                </a:cubicBezTo>
                <a:cubicBezTo>
                  <a:pt x="98966" y="95"/>
                  <a:pt x="98998" y="127"/>
                  <a:pt x="99030" y="127"/>
                </a:cubicBezTo>
                <a:lnTo>
                  <a:pt x="100233" y="127"/>
                </a:lnTo>
                <a:cubicBezTo>
                  <a:pt x="100265" y="127"/>
                  <a:pt x="100265" y="95"/>
                  <a:pt x="100265" y="63"/>
                </a:cubicBezTo>
                <a:cubicBezTo>
                  <a:pt x="100265" y="32"/>
                  <a:pt x="100265" y="0"/>
                  <a:pt x="100233" y="0"/>
                </a:cubicBezTo>
                <a:close/>
                <a:moveTo>
                  <a:pt x="101025" y="0"/>
                </a:moveTo>
                <a:cubicBezTo>
                  <a:pt x="100993" y="0"/>
                  <a:pt x="100962" y="32"/>
                  <a:pt x="100962" y="63"/>
                </a:cubicBezTo>
                <a:cubicBezTo>
                  <a:pt x="100962" y="95"/>
                  <a:pt x="100962" y="127"/>
                  <a:pt x="101025" y="127"/>
                </a:cubicBezTo>
                <a:lnTo>
                  <a:pt x="102197" y="127"/>
                </a:lnTo>
                <a:cubicBezTo>
                  <a:pt x="102228" y="127"/>
                  <a:pt x="102260" y="95"/>
                  <a:pt x="102260" y="63"/>
                </a:cubicBezTo>
                <a:cubicBezTo>
                  <a:pt x="102260" y="32"/>
                  <a:pt x="102228" y="0"/>
                  <a:pt x="102197" y="0"/>
                </a:cubicBezTo>
                <a:close/>
                <a:moveTo>
                  <a:pt x="102988" y="0"/>
                </a:moveTo>
                <a:cubicBezTo>
                  <a:pt x="102957" y="0"/>
                  <a:pt x="102925" y="32"/>
                  <a:pt x="102925" y="63"/>
                </a:cubicBezTo>
                <a:cubicBezTo>
                  <a:pt x="102925" y="95"/>
                  <a:pt x="102957" y="127"/>
                  <a:pt x="102988" y="127"/>
                </a:cubicBezTo>
                <a:lnTo>
                  <a:pt x="104192" y="127"/>
                </a:lnTo>
                <a:cubicBezTo>
                  <a:pt x="104224" y="127"/>
                  <a:pt x="104224" y="95"/>
                  <a:pt x="104224" y="63"/>
                </a:cubicBezTo>
                <a:cubicBezTo>
                  <a:pt x="104224" y="32"/>
                  <a:pt x="104224" y="0"/>
                  <a:pt x="104192" y="0"/>
                </a:cubicBezTo>
                <a:close/>
                <a:moveTo>
                  <a:pt x="104984" y="0"/>
                </a:moveTo>
                <a:cubicBezTo>
                  <a:pt x="104952" y="0"/>
                  <a:pt x="104920" y="32"/>
                  <a:pt x="104920" y="63"/>
                </a:cubicBezTo>
                <a:cubicBezTo>
                  <a:pt x="104920" y="95"/>
                  <a:pt x="104920" y="127"/>
                  <a:pt x="104984" y="127"/>
                </a:cubicBezTo>
                <a:lnTo>
                  <a:pt x="106155" y="127"/>
                </a:lnTo>
                <a:cubicBezTo>
                  <a:pt x="106187" y="127"/>
                  <a:pt x="106219" y="95"/>
                  <a:pt x="106219" y="63"/>
                </a:cubicBezTo>
                <a:cubicBezTo>
                  <a:pt x="106219" y="32"/>
                  <a:pt x="106187" y="0"/>
                  <a:pt x="106155" y="0"/>
                </a:cubicBezTo>
                <a:close/>
                <a:moveTo>
                  <a:pt x="106947" y="0"/>
                </a:moveTo>
                <a:cubicBezTo>
                  <a:pt x="106915" y="0"/>
                  <a:pt x="106884" y="32"/>
                  <a:pt x="106884" y="63"/>
                </a:cubicBezTo>
                <a:cubicBezTo>
                  <a:pt x="106884" y="95"/>
                  <a:pt x="106915" y="127"/>
                  <a:pt x="106947" y="127"/>
                </a:cubicBezTo>
                <a:lnTo>
                  <a:pt x="108151" y="127"/>
                </a:lnTo>
                <a:cubicBezTo>
                  <a:pt x="108182" y="127"/>
                  <a:pt x="108182" y="95"/>
                  <a:pt x="108182" y="63"/>
                </a:cubicBezTo>
                <a:cubicBezTo>
                  <a:pt x="108182" y="32"/>
                  <a:pt x="108182" y="0"/>
                  <a:pt x="108151" y="0"/>
                </a:cubicBezTo>
                <a:close/>
                <a:moveTo>
                  <a:pt x="108942" y="0"/>
                </a:moveTo>
                <a:cubicBezTo>
                  <a:pt x="108911" y="0"/>
                  <a:pt x="108879" y="32"/>
                  <a:pt x="108879" y="63"/>
                </a:cubicBezTo>
                <a:cubicBezTo>
                  <a:pt x="108879" y="95"/>
                  <a:pt x="108879" y="127"/>
                  <a:pt x="108942" y="127"/>
                </a:cubicBezTo>
                <a:lnTo>
                  <a:pt x="110114" y="127"/>
                </a:lnTo>
                <a:cubicBezTo>
                  <a:pt x="110146" y="127"/>
                  <a:pt x="110177" y="95"/>
                  <a:pt x="110177" y="63"/>
                </a:cubicBezTo>
                <a:cubicBezTo>
                  <a:pt x="110177" y="32"/>
                  <a:pt x="110146" y="0"/>
                  <a:pt x="110114" y="0"/>
                </a:cubicBezTo>
                <a:close/>
                <a:moveTo>
                  <a:pt x="110906" y="0"/>
                </a:moveTo>
                <a:cubicBezTo>
                  <a:pt x="110874" y="0"/>
                  <a:pt x="110842" y="32"/>
                  <a:pt x="110842" y="63"/>
                </a:cubicBezTo>
                <a:cubicBezTo>
                  <a:pt x="110842" y="95"/>
                  <a:pt x="110874" y="127"/>
                  <a:pt x="110906" y="127"/>
                </a:cubicBezTo>
                <a:lnTo>
                  <a:pt x="112109" y="127"/>
                </a:lnTo>
                <a:cubicBezTo>
                  <a:pt x="112141" y="127"/>
                  <a:pt x="112141" y="95"/>
                  <a:pt x="112141" y="63"/>
                </a:cubicBezTo>
                <a:cubicBezTo>
                  <a:pt x="112141" y="32"/>
                  <a:pt x="112141" y="0"/>
                  <a:pt x="112109" y="0"/>
                </a:cubicBezTo>
                <a:close/>
                <a:moveTo>
                  <a:pt x="112901" y="0"/>
                </a:moveTo>
                <a:cubicBezTo>
                  <a:pt x="112869" y="0"/>
                  <a:pt x="112838" y="32"/>
                  <a:pt x="112838" y="63"/>
                </a:cubicBezTo>
                <a:cubicBezTo>
                  <a:pt x="112838" y="95"/>
                  <a:pt x="112838" y="127"/>
                  <a:pt x="112901" y="127"/>
                </a:cubicBezTo>
                <a:lnTo>
                  <a:pt x="114073" y="127"/>
                </a:lnTo>
                <a:cubicBezTo>
                  <a:pt x="114104" y="127"/>
                  <a:pt x="114136" y="95"/>
                  <a:pt x="114136" y="63"/>
                </a:cubicBezTo>
                <a:cubicBezTo>
                  <a:pt x="114136" y="32"/>
                  <a:pt x="114104" y="0"/>
                  <a:pt x="114073" y="0"/>
                </a:cubicBezTo>
                <a:close/>
                <a:moveTo>
                  <a:pt x="114864" y="0"/>
                </a:moveTo>
                <a:cubicBezTo>
                  <a:pt x="114833" y="0"/>
                  <a:pt x="114801" y="32"/>
                  <a:pt x="114801" y="63"/>
                </a:cubicBezTo>
                <a:cubicBezTo>
                  <a:pt x="114801" y="95"/>
                  <a:pt x="114833" y="127"/>
                  <a:pt x="114864" y="127"/>
                </a:cubicBezTo>
                <a:lnTo>
                  <a:pt x="116068" y="127"/>
                </a:lnTo>
                <a:cubicBezTo>
                  <a:pt x="116099" y="127"/>
                  <a:pt x="116099" y="95"/>
                  <a:pt x="116099" y="63"/>
                </a:cubicBezTo>
                <a:cubicBezTo>
                  <a:pt x="116099" y="32"/>
                  <a:pt x="116099" y="0"/>
                  <a:pt x="116068" y="0"/>
                </a:cubicBezTo>
                <a:close/>
                <a:moveTo>
                  <a:pt x="116860" y="0"/>
                </a:moveTo>
                <a:cubicBezTo>
                  <a:pt x="116828" y="0"/>
                  <a:pt x="116796" y="32"/>
                  <a:pt x="116796" y="63"/>
                </a:cubicBezTo>
                <a:cubicBezTo>
                  <a:pt x="116796" y="95"/>
                  <a:pt x="116796" y="127"/>
                  <a:pt x="116860" y="127"/>
                </a:cubicBezTo>
                <a:lnTo>
                  <a:pt x="118031" y="127"/>
                </a:lnTo>
                <a:cubicBezTo>
                  <a:pt x="118063" y="127"/>
                  <a:pt x="118095" y="95"/>
                  <a:pt x="118095" y="63"/>
                </a:cubicBezTo>
                <a:cubicBezTo>
                  <a:pt x="118095" y="32"/>
                  <a:pt x="118063" y="0"/>
                  <a:pt x="118031" y="0"/>
                </a:cubicBezTo>
                <a:close/>
                <a:moveTo>
                  <a:pt x="118823" y="0"/>
                </a:moveTo>
                <a:cubicBezTo>
                  <a:pt x="118791" y="0"/>
                  <a:pt x="118760" y="32"/>
                  <a:pt x="118760" y="63"/>
                </a:cubicBezTo>
                <a:cubicBezTo>
                  <a:pt x="118760" y="95"/>
                  <a:pt x="118791" y="127"/>
                  <a:pt x="118823" y="127"/>
                </a:cubicBezTo>
                <a:lnTo>
                  <a:pt x="120026" y="127"/>
                </a:lnTo>
                <a:cubicBezTo>
                  <a:pt x="120058" y="127"/>
                  <a:pt x="120058" y="95"/>
                  <a:pt x="120058" y="63"/>
                </a:cubicBezTo>
                <a:cubicBezTo>
                  <a:pt x="120058" y="32"/>
                  <a:pt x="120058" y="0"/>
                  <a:pt x="120026" y="0"/>
                </a:cubicBezTo>
                <a:close/>
                <a:moveTo>
                  <a:pt x="120818" y="0"/>
                </a:moveTo>
                <a:cubicBezTo>
                  <a:pt x="120786" y="0"/>
                  <a:pt x="120755" y="32"/>
                  <a:pt x="120755" y="63"/>
                </a:cubicBezTo>
                <a:cubicBezTo>
                  <a:pt x="120755" y="95"/>
                  <a:pt x="120786" y="127"/>
                  <a:pt x="120818" y="127"/>
                </a:cubicBezTo>
                <a:lnTo>
                  <a:pt x="121990" y="127"/>
                </a:lnTo>
                <a:cubicBezTo>
                  <a:pt x="122022" y="127"/>
                  <a:pt x="122053" y="95"/>
                  <a:pt x="122053" y="63"/>
                </a:cubicBezTo>
                <a:cubicBezTo>
                  <a:pt x="122053" y="32"/>
                  <a:pt x="122022" y="0"/>
                  <a:pt x="121990" y="0"/>
                </a:cubicBezTo>
                <a:close/>
                <a:moveTo>
                  <a:pt x="122782" y="0"/>
                </a:moveTo>
                <a:cubicBezTo>
                  <a:pt x="122750" y="0"/>
                  <a:pt x="122718" y="32"/>
                  <a:pt x="122718" y="63"/>
                </a:cubicBezTo>
                <a:cubicBezTo>
                  <a:pt x="122718" y="95"/>
                  <a:pt x="122750" y="127"/>
                  <a:pt x="122782" y="127"/>
                </a:cubicBezTo>
                <a:lnTo>
                  <a:pt x="123985" y="127"/>
                </a:lnTo>
                <a:cubicBezTo>
                  <a:pt x="124017" y="127"/>
                  <a:pt x="124017" y="95"/>
                  <a:pt x="124017" y="63"/>
                </a:cubicBezTo>
                <a:cubicBezTo>
                  <a:pt x="124017" y="32"/>
                  <a:pt x="124017" y="0"/>
                  <a:pt x="123985" y="0"/>
                </a:cubicBezTo>
                <a:close/>
                <a:moveTo>
                  <a:pt x="124777" y="0"/>
                </a:moveTo>
                <a:cubicBezTo>
                  <a:pt x="124745" y="0"/>
                  <a:pt x="124713" y="32"/>
                  <a:pt x="124713" y="63"/>
                </a:cubicBezTo>
                <a:cubicBezTo>
                  <a:pt x="124713" y="95"/>
                  <a:pt x="124745" y="127"/>
                  <a:pt x="124777" y="127"/>
                </a:cubicBezTo>
                <a:lnTo>
                  <a:pt x="125949" y="127"/>
                </a:lnTo>
                <a:cubicBezTo>
                  <a:pt x="125980" y="127"/>
                  <a:pt x="126012" y="95"/>
                  <a:pt x="126012" y="63"/>
                </a:cubicBezTo>
                <a:cubicBezTo>
                  <a:pt x="126012" y="32"/>
                  <a:pt x="125980" y="0"/>
                  <a:pt x="125949" y="0"/>
                </a:cubicBezTo>
                <a:close/>
                <a:moveTo>
                  <a:pt x="126740" y="0"/>
                </a:moveTo>
                <a:cubicBezTo>
                  <a:pt x="126709" y="0"/>
                  <a:pt x="126677" y="32"/>
                  <a:pt x="126677" y="63"/>
                </a:cubicBezTo>
                <a:cubicBezTo>
                  <a:pt x="126677" y="95"/>
                  <a:pt x="126709" y="127"/>
                  <a:pt x="126740" y="127"/>
                </a:cubicBezTo>
                <a:lnTo>
                  <a:pt x="127944" y="127"/>
                </a:lnTo>
                <a:cubicBezTo>
                  <a:pt x="127975" y="127"/>
                  <a:pt x="127975" y="95"/>
                  <a:pt x="127975" y="63"/>
                </a:cubicBezTo>
                <a:cubicBezTo>
                  <a:pt x="127975" y="32"/>
                  <a:pt x="127975" y="0"/>
                  <a:pt x="127944" y="0"/>
                </a:cubicBezTo>
                <a:close/>
                <a:moveTo>
                  <a:pt x="128735" y="0"/>
                </a:moveTo>
                <a:cubicBezTo>
                  <a:pt x="128704" y="0"/>
                  <a:pt x="128672" y="32"/>
                  <a:pt x="128672" y="63"/>
                </a:cubicBezTo>
                <a:cubicBezTo>
                  <a:pt x="128672" y="95"/>
                  <a:pt x="128704" y="127"/>
                  <a:pt x="128735" y="127"/>
                </a:cubicBezTo>
                <a:lnTo>
                  <a:pt x="129907" y="127"/>
                </a:lnTo>
                <a:cubicBezTo>
                  <a:pt x="129939" y="127"/>
                  <a:pt x="129971" y="95"/>
                  <a:pt x="129971" y="63"/>
                </a:cubicBezTo>
                <a:cubicBezTo>
                  <a:pt x="129971" y="32"/>
                  <a:pt x="129939" y="0"/>
                  <a:pt x="129907" y="0"/>
                </a:cubicBezTo>
                <a:close/>
              </a:path>
            </a:pathLst>
          </a:cu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8" name="Google Shape;1408;p48"/>
          <p:cNvSpPr/>
          <p:nvPr/>
        </p:nvSpPr>
        <p:spPr>
          <a:xfrm>
            <a:off x="4453690" y="2797861"/>
            <a:ext cx="4215284" cy="4119"/>
          </a:xfrm>
          <a:custGeom>
            <a:rect b="b" l="l" r="r" t="t"/>
            <a:pathLst>
              <a:path extrusionOk="0" h="127" w="129971">
                <a:moveTo>
                  <a:pt x="64" y="0"/>
                </a:moveTo>
                <a:cubicBezTo>
                  <a:pt x="32" y="0"/>
                  <a:pt x="1" y="32"/>
                  <a:pt x="1" y="64"/>
                </a:cubicBezTo>
                <a:cubicBezTo>
                  <a:pt x="1" y="95"/>
                  <a:pt x="32" y="127"/>
                  <a:pt x="64" y="127"/>
                </a:cubicBezTo>
                <a:lnTo>
                  <a:pt x="1267" y="127"/>
                </a:lnTo>
                <a:cubicBezTo>
                  <a:pt x="1299" y="127"/>
                  <a:pt x="1299" y="95"/>
                  <a:pt x="1299" y="64"/>
                </a:cubicBezTo>
                <a:cubicBezTo>
                  <a:pt x="1299" y="32"/>
                  <a:pt x="1299" y="0"/>
                  <a:pt x="1267" y="0"/>
                </a:cubicBezTo>
                <a:close/>
                <a:moveTo>
                  <a:pt x="2059" y="0"/>
                </a:moveTo>
                <a:cubicBezTo>
                  <a:pt x="2027" y="0"/>
                  <a:pt x="1996" y="32"/>
                  <a:pt x="1996" y="64"/>
                </a:cubicBezTo>
                <a:cubicBezTo>
                  <a:pt x="1996" y="95"/>
                  <a:pt x="2027" y="127"/>
                  <a:pt x="2059" y="127"/>
                </a:cubicBezTo>
                <a:lnTo>
                  <a:pt x="3231" y="127"/>
                </a:lnTo>
                <a:cubicBezTo>
                  <a:pt x="3263" y="127"/>
                  <a:pt x="3294" y="95"/>
                  <a:pt x="3294" y="64"/>
                </a:cubicBezTo>
                <a:cubicBezTo>
                  <a:pt x="3294" y="32"/>
                  <a:pt x="3263" y="0"/>
                  <a:pt x="3231" y="0"/>
                </a:cubicBezTo>
                <a:close/>
                <a:moveTo>
                  <a:pt x="4023" y="0"/>
                </a:moveTo>
                <a:cubicBezTo>
                  <a:pt x="3991" y="0"/>
                  <a:pt x="3959" y="32"/>
                  <a:pt x="3959" y="64"/>
                </a:cubicBezTo>
                <a:cubicBezTo>
                  <a:pt x="3959" y="95"/>
                  <a:pt x="3991" y="127"/>
                  <a:pt x="4023" y="127"/>
                </a:cubicBezTo>
                <a:lnTo>
                  <a:pt x="5226" y="127"/>
                </a:lnTo>
                <a:cubicBezTo>
                  <a:pt x="5258" y="127"/>
                  <a:pt x="5258" y="95"/>
                  <a:pt x="5258" y="64"/>
                </a:cubicBezTo>
                <a:cubicBezTo>
                  <a:pt x="5258" y="32"/>
                  <a:pt x="5258" y="0"/>
                  <a:pt x="5226" y="0"/>
                </a:cubicBezTo>
                <a:close/>
                <a:moveTo>
                  <a:pt x="6018" y="0"/>
                </a:moveTo>
                <a:cubicBezTo>
                  <a:pt x="5986" y="0"/>
                  <a:pt x="5954" y="32"/>
                  <a:pt x="5954" y="64"/>
                </a:cubicBezTo>
                <a:cubicBezTo>
                  <a:pt x="5954" y="95"/>
                  <a:pt x="5986" y="127"/>
                  <a:pt x="6018" y="127"/>
                </a:cubicBezTo>
                <a:lnTo>
                  <a:pt x="7190" y="127"/>
                </a:lnTo>
                <a:cubicBezTo>
                  <a:pt x="7221" y="127"/>
                  <a:pt x="7253" y="95"/>
                  <a:pt x="7253" y="64"/>
                </a:cubicBezTo>
                <a:cubicBezTo>
                  <a:pt x="7253" y="32"/>
                  <a:pt x="7221" y="0"/>
                  <a:pt x="7190" y="0"/>
                </a:cubicBezTo>
                <a:close/>
                <a:moveTo>
                  <a:pt x="7981" y="0"/>
                </a:moveTo>
                <a:cubicBezTo>
                  <a:pt x="7950" y="0"/>
                  <a:pt x="7918" y="32"/>
                  <a:pt x="7918" y="64"/>
                </a:cubicBezTo>
                <a:cubicBezTo>
                  <a:pt x="7918" y="95"/>
                  <a:pt x="7950" y="127"/>
                  <a:pt x="7981" y="127"/>
                </a:cubicBezTo>
                <a:lnTo>
                  <a:pt x="9185" y="127"/>
                </a:lnTo>
                <a:cubicBezTo>
                  <a:pt x="9216" y="127"/>
                  <a:pt x="9216" y="95"/>
                  <a:pt x="9216" y="64"/>
                </a:cubicBezTo>
                <a:cubicBezTo>
                  <a:pt x="9216" y="32"/>
                  <a:pt x="9216" y="0"/>
                  <a:pt x="9185" y="0"/>
                </a:cubicBezTo>
                <a:close/>
                <a:moveTo>
                  <a:pt x="9976" y="0"/>
                </a:moveTo>
                <a:cubicBezTo>
                  <a:pt x="9945" y="0"/>
                  <a:pt x="9913" y="32"/>
                  <a:pt x="9913" y="64"/>
                </a:cubicBezTo>
                <a:cubicBezTo>
                  <a:pt x="9913" y="95"/>
                  <a:pt x="9945" y="127"/>
                  <a:pt x="9976" y="127"/>
                </a:cubicBezTo>
                <a:lnTo>
                  <a:pt x="11148" y="127"/>
                </a:lnTo>
                <a:cubicBezTo>
                  <a:pt x="11180" y="127"/>
                  <a:pt x="11211" y="95"/>
                  <a:pt x="11211" y="64"/>
                </a:cubicBezTo>
                <a:cubicBezTo>
                  <a:pt x="11211" y="32"/>
                  <a:pt x="11180" y="0"/>
                  <a:pt x="11148" y="0"/>
                </a:cubicBezTo>
                <a:close/>
                <a:moveTo>
                  <a:pt x="11940" y="0"/>
                </a:moveTo>
                <a:cubicBezTo>
                  <a:pt x="11908" y="0"/>
                  <a:pt x="11877" y="32"/>
                  <a:pt x="11877" y="64"/>
                </a:cubicBezTo>
                <a:cubicBezTo>
                  <a:pt x="11877" y="95"/>
                  <a:pt x="11908" y="127"/>
                  <a:pt x="11940" y="127"/>
                </a:cubicBezTo>
                <a:lnTo>
                  <a:pt x="13143" y="127"/>
                </a:lnTo>
                <a:cubicBezTo>
                  <a:pt x="13175" y="127"/>
                  <a:pt x="13175" y="95"/>
                  <a:pt x="13175" y="64"/>
                </a:cubicBezTo>
                <a:cubicBezTo>
                  <a:pt x="13175" y="32"/>
                  <a:pt x="13175" y="0"/>
                  <a:pt x="13143" y="0"/>
                </a:cubicBezTo>
                <a:close/>
                <a:moveTo>
                  <a:pt x="13935" y="0"/>
                </a:moveTo>
                <a:cubicBezTo>
                  <a:pt x="13903" y="0"/>
                  <a:pt x="13872" y="32"/>
                  <a:pt x="13872" y="64"/>
                </a:cubicBezTo>
                <a:cubicBezTo>
                  <a:pt x="13872" y="95"/>
                  <a:pt x="13903" y="127"/>
                  <a:pt x="13935" y="127"/>
                </a:cubicBezTo>
                <a:lnTo>
                  <a:pt x="15107" y="127"/>
                </a:lnTo>
                <a:cubicBezTo>
                  <a:pt x="15138" y="127"/>
                  <a:pt x="15170" y="95"/>
                  <a:pt x="15170" y="64"/>
                </a:cubicBezTo>
                <a:cubicBezTo>
                  <a:pt x="15170" y="32"/>
                  <a:pt x="15138" y="0"/>
                  <a:pt x="15107" y="0"/>
                </a:cubicBezTo>
                <a:close/>
                <a:moveTo>
                  <a:pt x="15899" y="0"/>
                </a:moveTo>
                <a:cubicBezTo>
                  <a:pt x="15867" y="0"/>
                  <a:pt x="15835" y="32"/>
                  <a:pt x="15835" y="64"/>
                </a:cubicBezTo>
                <a:cubicBezTo>
                  <a:pt x="15835" y="95"/>
                  <a:pt x="15867" y="127"/>
                  <a:pt x="15899" y="127"/>
                </a:cubicBezTo>
                <a:lnTo>
                  <a:pt x="17102" y="127"/>
                </a:lnTo>
                <a:cubicBezTo>
                  <a:pt x="17134" y="127"/>
                  <a:pt x="17134" y="95"/>
                  <a:pt x="17134" y="64"/>
                </a:cubicBezTo>
                <a:cubicBezTo>
                  <a:pt x="17134" y="32"/>
                  <a:pt x="17134" y="0"/>
                  <a:pt x="17102" y="0"/>
                </a:cubicBezTo>
                <a:close/>
                <a:moveTo>
                  <a:pt x="17894" y="0"/>
                </a:moveTo>
                <a:cubicBezTo>
                  <a:pt x="17862" y="0"/>
                  <a:pt x="17830" y="32"/>
                  <a:pt x="17830" y="64"/>
                </a:cubicBezTo>
                <a:cubicBezTo>
                  <a:pt x="17830" y="95"/>
                  <a:pt x="17862" y="127"/>
                  <a:pt x="17894" y="127"/>
                </a:cubicBezTo>
                <a:lnTo>
                  <a:pt x="19065" y="127"/>
                </a:lnTo>
                <a:cubicBezTo>
                  <a:pt x="19097" y="127"/>
                  <a:pt x="19129" y="95"/>
                  <a:pt x="19129" y="64"/>
                </a:cubicBezTo>
                <a:cubicBezTo>
                  <a:pt x="19129" y="32"/>
                  <a:pt x="19097" y="0"/>
                  <a:pt x="19065" y="0"/>
                </a:cubicBezTo>
                <a:close/>
                <a:moveTo>
                  <a:pt x="19857" y="0"/>
                </a:moveTo>
                <a:cubicBezTo>
                  <a:pt x="19825" y="0"/>
                  <a:pt x="19794" y="32"/>
                  <a:pt x="19794" y="64"/>
                </a:cubicBezTo>
                <a:cubicBezTo>
                  <a:pt x="19794" y="95"/>
                  <a:pt x="19825" y="127"/>
                  <a:pt x="19857" y="127"/>
                </a:cubicBezTo>
                <a:lnTo>
                  <a:pt x="21061" y="127"/>
                </a:lnTo>
                <a:cubicBezTo>
                  <a:pt x="21092" y="127"/>
                  <a:pt x="21092" y="95"/>
                  <a:pt x="21092" y="64"/>
                </a:cubicBezTo>
                <a:cubicBezTo>
                  <a:pt x="21092" y="32"/>
                  <a:pt x="21092" y="0"/>
                  <a:pt x="21061" y="0"/>
                </a:cubicBezTo>
                <a:close/>
                <a:moveTo>
                  <a:pt x="21852" y="0"/>
                </a:moveTo>
                <a:cubicBezTo>
                  <a:pt x="21821" y="0"/>
                  <a:pt x="21789" y="32"/>
                  <a:pt x="21789" y="64"/>
                </a:cubicBezTo>
                <a:cubicBezTo>
                  <a:pt x="21789" y="95"/>
                  <a:pt x="21821" y="127"/>
                  <a:pt x="21852" y="127"/>
                </a:cubicBezTo>
                <a:lnTo>
                  <a:pt x="23024" y="127"/>
                </a:lnTo>
                <a:cubicBezTo>
                  <a:pt x="23056" y="127"/>
                  <a:pt x="23087" y="95"/>
                  <a:pt x="23087" y="64"/>
                </a:cubicBezTo>
                <a:cubicBezTo>
                  <a:pt x="23087" y="32"/>
                  <a:pt x="23056" y="0"/>
                  <a:pt x="23024" y="0"/>
                </a:cubicBezTo>
                <a:close/>
                <a:moveTo>
                  <a:pt x="23816" y="0"/>
                </a:moveTo>
                <a:cubicBezTo>
                  <a:pt x="23784" y="0"/>
                  <a:pt x="23752" y="32"/>
                  <a:pt x="23752" y="64"/>
                </a:cubicBezTo>
                <a:cubicBezTo>
                  <a:pt x="23752" y="95"/>
                  <a:pt x="23784" y="127"/>
                  <a:pt x="23816" y="127"/>
                </a:cubicBezTo>
                <a:lnTo>
                  <a:pt x="25019" y="127"/>
                </a:lnTo>
                <a:cubicBezTo>
                  <a:pt x="25051" y="127"/>
                  <a:pt x="25051" y="95"/>
                  <a:pt x="25051" y="64"/>
                </a:cubicBezTo>
                <a:cubicBezTo>
                  <a:pt x="25051" y="32"/>
                  <a:pt x="25051" y="0"/>
                  <a:pt x="25019" y="0"/>
                </a:cubicBezTo>
                <a:close/>
                <a:moveTo>
                  <a:pt x="25811" y="0"/>
                </a:moveTo>
                <a:cubicBezTo>
                  <a:pt x="25779" y="0"/>
                  <a:pt x="25748" y="32"/>
                  <a:pt x="25748" y="64"/>
                </a:cubicBezTo>
                <a:cubicBezTo>
                  <a:pt x="25748" y="95"/>
                  <a:pt x="25779" y="127"/>
                  <a:pt x="25811" y="127"/>
                </a:cubicBezTo>
                <a:lnTo>
                  <a:pt x="26983" y="127"/>
                </a:lnTo>
                <a:cubicBezTo>
                  <a:pt x="27014" y="127"/>
                  <a:pt x="27046" y="95"/>
                  <a:pt x="27046" y="64"/>
                </a:cubicBezTo>
                <a:cubicBezTo>
                  <a:pt x="27046" y="32"/>
                  <a:pt x="27014" y="0"/>
                  <a:pt x="26983" y="0"/>
                </a:cubicBezTo>
                <a:close/>
                <a:moveTo>
                  <a:pt x="27774" y="0"/>
                </a:moveTo>
                <a:cubicBezTo>
                  <a:pt x="27743" y="0"/>
                  <a:pt x="27711" y="32"/>
                  <a:pt x="27711" y="64"/>
                </a:cubicBezTo>
                <a:cubicBezTo>
                  <a:pt x="27711" y="95"/>
                  <a:pt x="27743" y="127"/>
                  <a:pt x="27774" y="127"/>
                </a:cubicBezTo>
                <a:lnTo>
                  <a:pt x="28978" y="127"/>
                </a:lnTo>
                <a:cubicBezTo>
                  <a:pt x="29010" y="127"/>
                  <a:pt x="29010" y="95"/>
                  <a:pt x="29010" y="64"/>
                </a:cubicBezTo>
                <a:cubicBezTo>
                  <a:pt x="29010" y="32"/>
                  <a:pt x="29010" y="0"/>
                  <a:pt x="28978" y="0"/>
                </a:cubicBezTo>
                <a:close/>
                <a:moveTo>
                  <a:pt x="29770" y="0"/>
                </a:moveTo>
                <a:cubicBezTo>
                  <a:pt x="29738" y="0"/>
                  <a:pt x="29706" y="32"/>
                  <a:pt x="29706" y="64"/>
                </a:cubicBezTo>
                <a:cubicBezTo>
                  <a:pt x="29706" y="95"/>
                  <a:pt x="29738" y="127"/>
                  <a:pt x="29770" y="127"/>
                </a:cubicBezTo>
                <a:lnTo>
                  <a:pt x="30941" y="127"/>
                </a:lnTo>
                <a:cubicBezTo>
                  <a:pt x="30973" y="127"/>
                  <a:pt x="31005" y="95"/>
                  <a:pt x="31005" y="64"/>
                </a:cubicBezTo>
                <a:cubicBezTo>
                  <a:pt x="31005" y="32"/>
                  <a:pt x="30973" y="0"/>
                  <a:pt x="30941" y="0"/>
                </a:cubicBezTo>
                <a:close/>
                <a:moveTo>
                  <a:pt x="31733" y="0"/>
                </a:moveTo>
                <a:cubicBezTo>
                  <a:pt x="31701" y="0"/>
                  <a:pt x="31670" y="32"/>
                  <a:pt x="31670" y="64"/>
                </a:cubicBezTo>
                <a:cubicBezTo>
                  <a:pt x="31670" y="95"/>
                  <a:pt x="31701" y="127"/>
                  <a:pt x="31733" y="127"/>
                </a:cubicBezTo>
                <a:lnTo>
                  <a:pt x="32936" y="127"/>
                </a:lnTo>
                <a:cubicBezTo>
                  <a:pt x="32968" y="127"/>
                  <a:pt x="32968" y="95"/>
                  <a:pt x="32968" y="64"/>
                </a:cubicBezTo>
                <a:cubicBezTo>
                  <a:pt x="32968" y="32"/>
                  <a:pt x="32968" y="0"/>
                  <a:pt x="32936" y="0"/>
                </a:cubicBezTo>
                <a:close/>
                <a:moveTo>
                  <a:pt x="33728" y="0"/>
                </a:moveTo>
                <a:cubicBezTo>
                  <a:pt x="33697" y="0"/>
                  <a:pt x="33665" y="32"/>
                  <a:pt x="33665" y="64"/>
                </a:cubicBezTo>
                <a:cubicBezTo>
                  <a:pt x="33665" y="95"/>
                  <a:pt x="33697" y="127"/>
                  <a:pt x="33728" y="127"/>
                </a:cubicBezTo>
                <a:lnTo>
                  <a:pt x="34900" y="127"/>
                </a:lnTo>
                <a:cubicBezTo>
                  <a:pt x="34932" y="127"/>
                  <a:pt x="34963" y="95"/>
                  <a:pt x="34963" y="64"/>
                </a:cubicBezTo>
                <a:cubicBezTo>
                  <a:pt x="34963" y="32"/>
                  <a:pt x="34932" y="0"/>
                  <a:pt x="34900" y="0"/>
                </a:cubicBezTo>
                <a:close/>
                <a:moveTo>
                  <a:pt x="35692" y="0"/>
                </a:moveTo>
                <a:cubicBezTo>
                  <a:pt x="35660" y="0"/>
                  <a:pt x="35628" y="32"/>
                  <a:pt x="35628" y="64"/>
                </a:cubicBezTo>
                <a:cubicBezTo>
                  <a:pt x="35628" y="95"/>
                  <a:pt x="35660" y="127"/>
                  <a:pt x="35692" y="127"/>
                </a:cubicBezTo>
                <a:lnTo>
                  <a:pt x="36895" y="127"/>
                </a:lnTo>
                <a:cubicBezTo>
                  <a:pt x="36927" y="127"/>
                  <a:pt x="36927" y="95"/>
                  <a:pt x="36927" y="64"/>
                </a:cubicBezTo>
                <a:cubicBezTo>
                  <a:pt x="36927" y="32"/>
                  <a:pt x="36927" y="0"/>
                  <a:pt x="36895" y="0"/>
                </a:cubicBezTo>
                <a:close/>
                <a:moveTo>
                  <a:pt x="37687" y="0"/>
                </a:moveTo>
                <a:cubicBezTo>
                  <a:pt x="37655" y="0"/>
                  <a:pt x="37624" y="32"/>
                  <a:pt x="37624" y="64"/>
                </a:cubicBezTo>
                <a:cubicBezTo>
                  <a:pt x="37624" y="95"/>
                  <a:pt x="37655" y="127"/>
                  <a:pt x="37687" y="127"/>
                </a:cubicBezTo>
                <a:lnTo>
                  <a:pt x="38859" y="127"/>
                </a:lnTo>
                <a:cubicBezTo>
                  <a:pt x="38890" y="127"/>
                  <a:pt x="38922" y="95"/>
                  <a:pt x="38922" y="64"/>
                </a:cubicBezTo>
                <a:cubicBezTo>
                  <a:pt x="38922" y="32"/>
                  <a:pt x="38890" y="0"/>
                  <a:pt x="38859" y="0"/>
                </a:cubicBezTo>
                <a:close/>
                <a:moveTo>
                  <a:pt x="39650" y="0"/>
                </a:moveTo>
                <a:cubicBezTo>
                  <a:pt x="39619" y="0"/>
                  <a:pt x="39587" y="32"/>
                  <a:pt x="39587" y="64"/>
                </a:cubicBezTo>
                <a:cubicBezTo>
                  <a:pt x="39587" y="95"/>
                  <a:pt x="39619" y="127"/>
                  <a:pt x="39650" y="127"/>
                </a:cubicBezTo>
                <a:lnTo>
                  <a:pt x="40854" y="127"/>
                </a:lnTo>
                <a:cubicBezTo>
                  <a:pt x="40885" y="127"/>
                  <a:pt x="40885" y="95"/>
                  <a:pt x="40885" y="64"/>
                </a:cubicBezTo>
                <a:cubicBezTo>
                  <a:pt x="40885" y="32"/>
                  <a:pt x="40885" y="0"/>
                  <a:pt x="40854" y="0"/>
                </a:cubicBezTo>
                <a:close/>
                <a:moveTo>
                  <a:pt x="41645" y="0"/>
                </a:moveTo>
                <a:cubicBezTo>
                  <a:pt x="41614" y="0"/>
                  <a:pt x="41582" y="32"/>
                  <a:pt x="41582" y="64"/>
                </a:cubicBezTo>
                <a:cubicBezTo>
                  <a:pt x="41582" y="95"/>
                  <a:pt x="41614" y="127"/>
                  <a:pt x="41645" y="127"/>
                </a:cubicBezTo>
                <a:lnTo>
                  <a:pt x="42817" y="127"/>
                </a:lnTo>
                <a:cubicBezTo>
                  <a:pt x="42849" y="127"/>
                  <a:pt x="42881" y="95"/>
                  <a:pt x="42881" y="64"/>
                </a:cubicBezTo>
                <a:cubicBezTo>
                  <a:pt x="42881" y="32"/>
                  <a:pt x="42849" y="0"/>
                  <a:pt x="42817" y="0"/>
                </a:cubicBezTo>
                <a:close/>
                <a:moveTo>
                  <a:pt x="43609" y="0"/>
                </a:moveTo>
                <a:cubicBezTo>
                  <a:pt x="43577" y="0"/>
                  <a:pt x="43546" y="32"/>
                  <a:pt x="43546" y="64"/>
                </a:cubicBezTo>
                <a:cubicBezTo>
                  <a:pt x="43546" y="95"/>
                  <a:pt x="43577" y="127"/>
                  <a:pt x="43609" y="127"/>
                </a:cubicBezTo>
                <a:lnTo>
                  <a:pt x="44812" y="127"/>
                </a:lnTo>
                <a:cubicBezTo>
                  <a:pt x="44844" y="127"/>
                  <a:pt x="44844" y="95"/>
                  <a:pt x="44844" y="64"/>
                </a:cubicBezTo>
                <a:cubicBezTo>
                  <a:pt x="44844" y="32"/>
                  <a:pt x="44844" y="0"/>
                  <a:pt x="44812" y="0"/>
                </a:cubicBezTo>
                <a:close/>
                <a:moveTo>
                  <a:pt x="45604" y="0"/>
                </a:moveTo>
                <a:cubicBezTo>
                  <a:pt x="45572" y="0"/>
                  <a:pt x="45541" y="32"/>
                  <a:pt x="45541" y="64"/>
                </a:cubicBezTo>
                <a:cubicBezTo>
                  <a:pt x="45541" y="95"/>
                  <a:pt x="45572" y="127"/>
                  <a:pt x="45604" y="127"/>
                </a:cubicBezTo>
                <a:lnTo>
                  <a:pt x="46776" y="127"/>
                </a:lnTo>
                <a:cubicBezTo>
                  <a:pt x="46808" y="127"/>
                  <a:pt x="46839" y="95"/>
                  <a:pt x="46839" y="64"/>
                </a:cubicBezTo>
                <a:cubicBezTo>
                  <a:pt x="46839" y="32"/>
                  <a:pt x="46808" y="0"/>
                  <a:pt x="46776" y="0"/>
                </a:cubicBezTo>
                <a:close/>
                <a:moveTo>
                  <a:pt x="47568" y="0"/>
                </a:moveTo>
                <a:cubicBezTo>
                  <a:pt x="47536" y="0"/>
                  <a:pt x="47504" y="32"/>
                  <a:pt x="47504" y="64"/>
                </a:cubicBezTo>
                <a:cubicBezTo>
                  <a:pt x="47504" y="95"/>
                  <a:pt x="47536" y="127"/>
                  <a:pt x="47568" y="127"/>
                </a:cubicBezTo>
                <a:lnTo>
                  <a:pt x="48771" y="127"/>
                </a:lnTo>
                <a:cubicBezTo>
                  <a:pt x="48803" y="127"/>
                  <a:pt x="48803" y="95"/>
                  <a:pt x="48803" y="64"/>
                </a:cubicBezTo>
                <a:cubicBezTo>
                  <a:pt x="48803" y="32"/>
                  <a:pt x="48803" y="0"/>
                  <a:pt x="48771" y="0"/>
                </a:cubicBezTo>
                <a:close/>
                <a:moveTo>
                  <a:pt x="49563" y="0"/>
                </a:moveTo>
                <a:cubicBezTo>
                  <a:pt x="49531" y="0"/>
                  <a:pt x="49499" y="32"/>
                  <a:pt x="49499" y="64"/>
                </a:cubicBezTo>
                <a:cubicBezTo>
                  <a:pt x="49499" y="95"/>
                  <a:pt x="49531" y="127"/>
                  <a:pt x="49563" y="127"/>
                </a:cubicBezTo>
                <a:lnTo>
                  <a:pt x="50734" y="127"/>
                </a:lnTo>
                <a:cubicBezTo>
                  <a:pt x="50766" y="127"/>
                  <a:pt x="50798" y="95"/>
                  <a:pt x="50798" y="64"/>
                </a:cubicBezTo>
                <a:cubicBezTo>
                  <a:pt x="50798" y="32"/>
                  <a:pt x="50766" y="0"/>
                  <a:pt x="50734" y="0"/>
                </a:cubicBezTo>
                <a:close/>
                <a:moveTo>
                  <a:pt x="51526" y="0"/>
                </a:moveTo>
                <a:cubicBezTo>
                  <a:pt x="51495" y="0"/>
                  <a:pt x="51463" y="32"/>
                  <a:pt x="51463" y="64"/>
                </a:cubicBezTo>
                <a:cubicBezTo>
                  <a:pt x="51463" y="95"/>
                  <a:pt x="51495" y="127"/>
                  <a:pt x="51526" y="127"/>
                </a:cubicBezTo>
                <a:lnTo>
                  <a:pt x="52730" y="127"/>
                </a:lnTo>
                <a:cubicBezTo>
                  <a:pt x="52761" y="127"/>
                  <a:pt x="52761" y="95"/>
                  <a:pt x="52761" y="64"/>
                </a:cubicBezTo>
                <a:cubicBezTo>
                  <a:pt x="52761" y="32"/>
                  <a:pt x="52761" y="0"/>
                  <a:pt x="52730" y="0"/>
                </a:cubicBezTo>
                <a:close/>
                <a:moveTo>
                  <a:pt x="53521" y="0"/>
                </a:moveTo>
                <a:cubicBezTo>
                  <a:pt x="53490" y="0"/>
                  <a:pt x="53458" y="32"/>
                  <a:pt x="53458" y="64"/>
                </a:cubicBezTo>
                <a:cubicBezTo>
                  <a:pt x="53458" y="95"/>
                  <a:pt x="53490" y="127"/>
                  <a:pt x="53521" y="127"/>
                </a:cubicBezTo>
                <a:lnTo>
                  <a:pt x="54693" y="127"/>
                </a:lnTo>
                <a:cubicBezTo>
                  <a:pt x="54725" y="127"/>
                  <a:pt x="54756" y="95"/>
                  <a:pt x="54756" y="64"/>
                </a:cubicBezTo>
                <a:cubicBezTo>
                  <a:pt x="54756" y="32"/>
                  <a:pt x="54725" y="0"/>
                  <a:pt x="54693" y="0"/>
                </a:cubicBezTo>
                <a:close/>
                <a:moveTo>
                  <a:pt x="55485" y="0"/>
                </a:moveTo>
                <a:cubicBezTo>
                  <a:pt x="55453" y="0"/>
                  <a:pt x="55422" y="32"/>
                  <a:pt x="55422" y="64"/>
                </a:cubicBezTo>
                <a:cubicBezTo>
                  <a:pt x="55422" y="95"/>
                  <a:pt x="55453" y="127"/>
                  <a:pt x="55485" y="127"/>
                </a:cubicBezTo>
                <a:lnTo>
                  <a:pt x="56688" y="127"/>
                </a:lnTo>
                <a:cubicBezTo>
                  <a:pt x="56720" y="127"/>
                  <a:pt x="56720" y="95"/>
                  <a:pt x="56720" y="64"/>
                </a:cubicBezTo>
                <a:cubicBezTo>
                  <a:pt x="56720" y="32"/>
                  <a:pt x="56720" y="0"/>
                  <a:pt x="56688" y="0"/>
                </a:cubicBezTo>
                <a:close/>
                <a:moveTo>
                  <a:pt x="57480" y="0"/>
                </a:moveTo>
                <a:cubicBezTo>
                  <a:pt x="57448" y="0"/>
                  <a:pt x="57417" y="32"/>
                  <a:pt x="57417" y="64"/>
                </a:cubicBezTo>
                <a:cubicBezTo>
                  <a:pt x="57417" y="95"/>
                  <a:pt x="57448" y="127"/>
                  <a:pt x="57480" y="127"/>
                </a:cubicBezTo>
                <a:lnTo>
                  <a:pt x="58652" y="127"/>
                </a:lnTo>
                <a:cubicBezTo>
                  <a:pt x="58683" y="127"/>
                  <a:pt x="58715" y="95"/>
                  <a:pt x="58715" y="64"/>
                </a:cubicBezTo>
                <a:cubicBezTo>
                  <a:pt x="58715" y="32"/>
                  <a:pt x="58683" y="0"/>
                  <a:pt x="58652" y="0"/>
                </a:cubicBezTo>
                <a:close/>
                <a:moveTo>
                  <a:pt x="59443" y="0"/>
                </a:moveTo>
                <a:cubicBezTo>
                  <a:pt x="59412" y="0"/>
                  <a:pt x="59380" y="32"/>
                  <a:pt x="59380" y="64"/>
                </a:cubicBezTo>
                <a:cubicBezTo>
                  <a:pt x="59380" y="95"/>
                  <a:pt x="59412" y="127"/>
                  <a:pt x="59443" y="127"/>
                </a:cubicBezTo>
                <a:lnTo>
                  <a:pt x="60647" y="127"/>
                </a:lnTo>
                <a:cubicBezTo>
                  <a:pt x="60679" y="127"/>
                  <a:pt x="60679" y="95"/>
                  <a:pt x="60679" y="64"/>
                </a:cubicBezTo>
                <a:cubicBezTo>
                  <a:pt x="60679" y="32"/>
                  <a:pt x="60679" y="0"/>
                  <a:pt x="60647" y="0"/>
                </a:cubicBezTo>
                <a:close/>
                <a:moveTo>
                  <a:pt x="61439" y="0"/>
                </a:moveTo>
                <a:cubicBezTo>
                  <a:pt x="61407" y="0"/>
                  <a:pt x="61375" y="32"/>
                  <a:pt x="61375" y="64"/>
                </a:cubicBezTo>
                <a:cubicBezTo>
                  <a:pt x="61375" y="95"/>
                  <a:pt x="61407" y="127"/>
                  <a:pt x="61439" y="127"/>
                </a:cubicBezTo>
                <a:lnTo>
                  <a:pt x="62610" y="127"/>
                </a:lnTo>
                <a:cubicBezTo>
                  <a:pt x="62642" y="127"/>
                  <a:pt x="62674" y="95"/>
                  <a:pt x="62674" y="64"/>
                </a:cubicBezTo>
                <a:cubicBezTo>
                  <a:pt x="62674" y="32"/>
                  <a:pt x="62642" y="0"/>
                  <a:pt x="62610" y="0"/>
                </a:cubicBezTo>
                <a:close/>
                <a:moveTo>
                  <a:pt x="63402" y="0"/>
                </a:moveTo>
                <a:cubicBezTo>
                  <a:pt x="63370" y="0"/>
                  <a:pt x="63339" y="32"/>
                  <a:pt x="63339" y="64"/>
                </a:cubicBezTo>
                <a:cubicBezTo>
                  <a:pt x="63339" y="95"/>
                  <a:pt x="63370" y="127"/>
                  <a:pt x="63402" y="127"/>
                </a:cubicBezTo>
                <a:lnTo>
                  <a:pt x="64606" y="127"/>
                </a:lnTo>
                <a:cubicBezTo>
                  <a:pt x="64637" y="127"/>
                  <a:pt x="64637" y="95"/>
                  <a:pt x="64637" y="64"/>
                </a:cubicBezTo>
                <a:cubicBezTo>
                  <a:pt x="64637" y="32"/>
                  <a:pt x="64637" y="0"/>
                  <a:pt x="64606" y="0"/>
                </a:cubicBezTo>
                <a:close/>
                <a:moveTo>
                  <a:pt x="65397" y="0"/>
                </a:moveTo>
                <a:cubicBezTo>
                  <a:pt x="65366" y="0"/>
                  <a:pt x="65334" y="32"/>
                  <a:pt x="65334" y="64"/>
                </a:cubicBezTo>
                <a:cubicBezTo>
                  <a:pt x="65334" y="95"/>
                  <a:pt x="65334" y="127"/>
                  <a:pt x="65397" y="127"/>
                </a:cubicBezTo>
                <a:lnTo>
                  <a:pt x="66569" y="127"/>
                </a:lnTo>
                <a:cubicBezTo>
                  <a:pt x="66601" y="127"/>
                  <a:pt x="66632" y="95"/>
                  <a:pt x="66632" y="64"/>
                </a:cubicBezTo>
                <a:cubicBezTo>
                  <a:pt x="66632" y="32"/>
                  <a:pt x="66601" y="0"/>
                  <a:pt x="66569" y="0"/>
                </a:cubicBezTo>
                <a:close/>
                <a:moveTo>
                  <a:pt x="67361" y="0"/>
                </a:moveTo>
                <a:cubicBezTo>
                  <a:pt x="67329" y="0"/>
                  <a:pt x="67297" y="32"/>
                  <a:pt x="67297" y="64"/>
                </a:cubicBezTo>
                <a:cubicBezTo>
                  <a:pt x="67297" y="95"/>
                  <a:pt x="67329" y="127"/>
                  <a:pt x="67361" y="127"/>
                </a:cubicBezTo>
                <a:lnTo>
                  <a:pt x="68564" y="127"/>
                </a:lnTo>
                <a:cubicBezTo>
                  <a:pt x="68596" y="127"/>
                  <a:pt x="68596" y="95"/>
                  <a:pt x="68596" y="64"/>
                </a:cubicBezTo>
                <a:cubicBezTo>
                  <a:pt x="68596" y="32"/>
                  <a:pt x="68596" y="0"/>
                  <a:pt x="68564" y="0"/>
                </a:cubicBezTo>
                <a:close/>
                <a:moveTo>
                  <a:pt x="69356" y="0"/>
                </a:moveTo>
                <a:cubicBezTo>
                  <a:pt x="69324" y="0"/>
                  <a:pt x="69293" y="32"/>
                  <a:pt x="69293" y="64"/>
                </a:cubicBezTo>
                <a:cubicBezTo>
                  <a:pt x="69293" y="95"/>
                  <a:pt x="69293" y="127"/>
                  <a:pt x="69356" y="127"/>
                </a:cubicBezTo>
                <a:lnTo>
                  <a:pt x="70528" y="127"/>
                </a:lnTo>
                <a:cubicBezTo>
                  <a:pt x="70559" y="127"/>
                  <a:pt x="70591" y="95"/>
                  <a:pt x="70591" y="64"/>
                </a:cubicBezTo>
                <a:cubicBezTo>
                  <a:pt x="70591" y="32"/>
                  <a:pt x="70559" y="0"/>
                  <a:pt x="70528" y="0"/>
                </a:cubicBezTo>
                <a:close/>
                <a:moveTo>
                  <a:pt x="71319" y="0"/>
                </a:moveTo>
                <a:cubicBezTo>
                  <a:pt x="71288" y="0"/>
                  <a:pt x="71256" y="32"/>
                  <a:pt x="71256" y="64"/>
                </a:cubicBezTo>
                <a:cubicBezTo>
                  <a:pt x="71256" y="95"/>
                  <a:pt x="71288" y="127"/>
                  <a:pt x="71319" y="127"/>
                </a:cubicBezTo>
                <a:lnTo>
                  <a:pt x="72523" y="127"/>
                </a:lnTo>
                <a:cubicBezTo>
                  <a:pt x="72554" y="127"/>
                  <a:pt x="72554" y="95"/>
                  <a:pt x="72554" y="64"/>
                </a:cubicBezTo>
                <a:cubicBezTo>
                  <a:pt x="72554" y="32"/>
                  <a:pt x="72554" y="0"/>
                  <a:pt x="72523" y="0"/>
                </a:cubicBezTo>
                <a:close/>
                <a:moveTo>
                  <a:pt x="73315" y="0"/>
                </a:moveTo>
                <a:cubicBezTo>
                  <a:pt x="73283" y="0"/>
                  <a:pt x="73251" y="32"/>
                  <a:pt x="73251" y="64"/>
                </a:cubicBezTo>
                <a:cubicBezTo>
                  <a:pt x="73251" y="95"/>
                  <a:pt x="73251" y="127"/>
                  <a:pt x="73315" y="127"/>
                </a:cubicBezTo>
                <a:lnTo>
                  <a:pt x="74486" y="127"/>
                </a:lnTo>
                <a:cubicBezTo>
                  <a:pt x="74518" y="127"/>
                  <a:pt x="74550" y="95"/>
                  <a:pt x="74550" y="64"/>
                </a:cubicBezTo>
                <a:cubicBezTo>
                  <a:pt x="74550" y="32"/>
                  <a:pt x="74518" y="0"/>
                  <a:pt x="74486" y="0"/>
                </a:cubicBezTo>
                <a:close/>
                <a:moveTo>
                  <a:pt x="75278" y="0"/>
                </a:moveTo>
                <a:cubicBezTo>
                  <a:pt x="75246" y="0"/>
                  <a:pt x="75215" y="32"/>
                  <a:pt x="75215" y="64"/>
                </a:cubicBezTo>
                <a:cubicBezTo>
                  <a:pt x="75215" y="95"/>
                  <a:pt x="75246" y="127"/>
                  <a:pt x="75278" y="127"/>
                </a:cubicBezTo>
                <a:lnTo>
                  <a:pt x="76481" y="127"/>
                </a:lnTo>
                <a:cubicBezTo>
                  <a:pt x="76513" y="127"/>
                  <a:pt x="76513" y="95"/>
                  <a:pt x="76513" y="64"/>
                </a:cubicBezTo>
                <a:cubicBezTo>
                  <a:pt x="76513" y="32"/>
                  <a:pt x="76513" y="0"/>
                  <a:pt x="76481" y="0"/>
                </a:cubicBezTo>
                <a:close/>
                <a:moveTo>
                  <a:pt x="77273" y="0"/>
                </a:moveTo>
                <a:cubicBezTo>
                  <a:pt x="77242" y="0"/>
                  <a:pt x="77210" y="32"/>
                  <a:pt x="77210" y="64"/>
                </a:cubicBezTo>
                <a:cubicBezTo>
                  <a:pt x="77210" y="95"/>
                  <a:pt x="77210" y="127"/>
                  <a:pt x="77273" y="127"/>
                </a:cubicBezTo>
                <a:lnTo>
                  <a:pt x="78445" y="127"/>
                </a:lnTo>
                <a:cubicBezTo>
                  <a:pt x="78477" y="127"/>
                  <a:pt x="78508" y="95"/>
                  <a:pt x="78508" y="64"/>
                </a:cubicBezTo>
                <a:cubicBezTo>
                  <a:pt x="78508" y="32"/>
                  <a:pt x="78477" y="0"/>
                  <a:pt x="78445" y="0"/>
                </a:cubicBezTo>
                <a:close/>
                <a:moveTo>
                  <a:pt x="79237" y="0"/>
                </a:moveTo>
                <a:cubicBezTo>
                  <a:pt x="79205" y="0"/>
                  <a:pt x="79173" y="32"/>
                  <a:pt x="79173" y="64"/>
                </a:cubicBezTo>
                <a:cubicBezTo>
                  <a:pt x="79173" y="95"/>
                  <a:pt x="79205" y="127"/>
                  <a:pt x="79237" y="127"/>
                </a:cubicBezTo>
                <a:lnTo>
                  <a:pt x="80440" y="127"/>
                </a:lnTo>
                <a:cubicBezTo>
                  <a:pt x="80472" y="127"/>
                  <a:pt x="80472" y="95"/>
                  <a:pt x="80472" y="64"/>
                </a:cubicBezTo>
                <a:cubicBezTo>
                  <a:pt x="80472" y="32"/>
                  <a:pt x="80472" y="0"/>
                  <a:pt x="80440" y="0"/>
                </a:cubicBezTo>
                <a:close/>
                <a:moveTo>
                  <a:pt x="81232" y="0"/>
                </a:moveTo>
                <a:cubicBezTo>
                  <a:pt x="81200" y="0"/>
                  <a:pt x="81168" y="32"/>
                  <a:pt x="81168" y="64"/>
                </a:cubicBezTo>
                <a:cubicBezTo>
                  <a:pt x="81168" y="95"/>
                  <a:pt x="81168" y="127"/>
                  <a:pt x="81232" y="127"/>
                </a:cubicBezTo>
                <a:lnTo>
                  <a:pt x="82404" y="127"/>
                </a:lnTo>
                <a:cubicBezTo>
                  <a:pt x="82435" y="127"/>
                  <a:pt x="82467" y="95"/>
                  <a:pt x="82467" y="64"/>
                </a:cubicBezTo>
                <a:cubicBezTo>
                  <a:pt x="82467" y="32"/>
                  <a:pt x="82435" y="0"/>
                  <a:pt x="82404" y="0"/>
                </a:cubicBezTo>
                <a:close/>
                <a:moveTo>
                  <a:pt x="83195" y="0"/>
                </a:moveTo>
                <a:cubicBezTo>
                  <a:pt x="83164" y="0"/>
                  <a:pt x="83132" y="32"/>
                  <a:pt x="83132" y="64"/>
                </a:cubicBezTo>
                <a:cubicBezTo>
                  <a:pt x="83132" y="95"/>
                  <a:pt x="83164" y="127"/>
                  <a:pt x="83195" y="127"/>
                </a:cubicBezTo>
                <a:lnTo>
                  <a:pt x="84399" y="127"/>
                </a:lnTo>
                <a:cubicBezTo>
                  <a:pt x="84430" y="127"/>
                  <a:pt x="84430" y="95"/>
                  <a:pt x="84430" y="64"/>
                </a:cubicBezTo>
                <a:cubicBezTo>
                  <a:pt x="84430" y="32"/>
                  <a:pt x="84430" y="0"/>
                  <a:pt x="84399" y="0"/>
                </a:cubicBezTo>
                <a:close/>
                <a:moveTo>
                  <a:pt x="85190" y="0"/>
                </a:moveTo>
                <a:cubicBezTo>
                  <a:pt x="85159" y="0"/>
                  <a:pt x="85127" y="32"/>
                  <a:pt x="85127" y="64"/>
                </a:cubicBezTo>
                <a:cubicBezTo>
                  <a:pt x="85127" y="95"/>
                  <a:pt x="85127" y="127"/>
                  <a:pt x="85190" y="127"/>
                </a:cubicBezTo>
                <a:lnTo>
                  <a:pt x="86362" y="127"/>
                </a:lnTo>
                <a:cubicBezTo>
                  <a:pt x="86394" y="127"/>
                  <a:pt x="86426" y="95"/>
                  <a:pt x="86426" y="64"/>
                </a:cubicBezTo>
                <a:cubicBezTo>
                  <a:pt x="86426" y="32"/>
                  <a:pt x="86394" y="0"/>
                  <a:pt x="86362" y="0"/>
                </a:cubicBezTo>
                <a:close/>
                <a:moveTo>
                  <a:pt x="87154" y="0"/>
                </a:moveTo>
                <a:cubicBezTo>
                  <a:pt x="87122" y="0"/>
                  <a:pt x="87091" y="32"/>
                  <a:pt x="87091" y="64"/>
                </a:cubicBezTo>
                <a:cubicBezTo>
                  <a:pt x="87091" y="95"/>
                  <a:pt x="87122" y="127"/>
                  <a:pt x="87154" y="127"/>
                </a:cubicBezTo>
                <a:lnTo>
                  <a:pt x="88357" y="127"/>
                </a:lnTo>
                <a:cubicBezTo>
                  <a:pt x="88389" y="127"/>
                  <a:pt x="88389" y="95"/>
                  <a:pt x="88389" y="64"/>
                </a:cubicBezTo>
                <a:cubicBezTo>
                  <a:pt x="88389" y="32"/>
                  <a:pt x="88389" y="0"/>
                  <a:pt x="88357" y="0"/>
                </a:cubicBezTo>
                <a:close/>
                <a:moveTo>
                  <a:pt x="89149" y="0"/>
                </a:moveTo>
                <a:cubicBezTo>
                  <a:pt x="89117" y="0"/>
                  <a:pt x="89086" y="32"/>
                  <a:pt x="89086" y="64"/>
                </a:cubicBezTo>
                <a:cubicBezTo>
                  <a:pt x="89086" y="95"/>
                  <a:pt x="89086" y="127"/>
                  <a:pt x="89149" y="127"/>
                </a:cubicBezTo>
                <a:lnTo>
                  <a:pt x="90321" y="127"/>
                </a:lnTo>
                <a:cubicBezTo>
                  <a:pt x="90352" y="127"/>
                  <a:pt x="90384" y="95"/>
                  <a:pt x="90384" y="64"/>
                </a:cubicBezTo>
                <a:cubicBezTo>
                  <a:pt x="90384" y="32"/>
                  <a:pt x="90352" y="0"/>
                  <a:pt x="90321" y="0"/>
                </a:cubicBezTo>
                <a:close/>
                <a:moveTo>
                  <a:pt x="91113" y="0"/>
                </a:moveTo>
                <a:cubicBezTo>
                  <a:pt x="91081" y="0"/>
                  <a:pt x="91049" y="32"/>
                  <a:pt x="91049" y="64"/>
                </a:cubicBezTo>
                <a:cubicBezTo>
                  <a:pt x="91049" y="95"/>
                  <a:pt x="91081" y="127"/>
                  <a:pt x="91113" y="127"/>
                </a:cubicBezTo>
                <a:lnTo>
                  <a:pt x="92316" y="127"/>
                </a:lnTo>
                <a:cubicBezTo>
                  <a:pt x="92348" y="127"/>
                  <a:pt x="92348" y="95"/>
                  <a:pt x="92348" y="64"/>
                </a:cubicBezTo>
                <a:cubicBezTo>
                  <a:pt x="92348" y="32"/>
                  <a:pt x="92348" y="0"/>
                  <a:pt x="92316" y="0"/>
                </a:cubicBezTo>
                <a:close/>
                <a:moveTo>
                  <a:pt x="93108" y="0"/>
                </a:moveTo>
                <a:cubicBezTo>
                  <a:pt x="93076" y="0"/>
                  <a:pt x="93044" y="32"/>
                  <a:pt x="93044" y="64"/>
                </a:cubicBezTo>
                <a:cubicBezTo>
                  <a:pt x="93044" y="95"/>
                  <a:pt x="93044" y="127"/>
                  <a:pt x="93108" y="127"/>
                </a:cubicBezTo>
                <a:lnTo>
                  <a:pt x="94279" y="127"/>
                </a:lnTo>
                <a:cubicBezTo>
                  <a:pt x="94311" y="127"/>
                  <a:pt x="94343" y="95"/>
                  <a:pt x="94343" y="64"/>
                </a:cubicBezTo>
                <a:cubicBezTo>
                  <a:pt x="94343" y="32"/>
                  <a:pt x="94311" y="0"/>
                  <a:pt x="94279" y="0"/>
                </a:cubicBezTo>
                <a:close/>
                <a:moveTo>
                  <a:pt x="95071" y="0"/>
                </a:moveTo>
                <a:cubicBezTo>
                  <a:pt x="95040" y="0"/>
                  <a:pt x="95008" y="32"/>
                  <a:pt x="95008" y="64"/>
                </a:cubicBezTo>
                <a:cubicBezTo>
                  <a:pt x="95008" y="95"/>
                  <a:pt x="95040" y="127"/>
                  <a:pt x="95071" y="127"/>
                </a:cubicBezTo>
                <a:lnTo>
                  <a:pt x="96275" y="127"/>
                </a:lnTo>
                <a:cubicBezTo>
                  <a:pt x="96306" y="127"/>
                  <a:pt x="96306" y="95"/>
                  <a:pt x="96306" y="64"/>
                </a:cubicBezTo>
                <a:cubicBezTo>
                  <a:pt x="96306" y="32"/>
                  <a:pt x="96306" y="0"/>
                  <a:pt x="96275" y="0"/>
                </a:cubicBezTo>
                <a:close/>
                <a:moveTo>
                  <a:pt x="97066" y="0"/>
                </a:moveTo>
                <a:cubicBezTo>
                  <a:pt x="97035" y="0"/>
                  <a:pt x="97003" y="32"/>
                  <a:pt x="97003" y="64"/>
                </a:cubicBezTo>
                <a:cubicBezTo>
                  <a:pt x="97003" y="95"/>
                  <a:pt x="97003" y="127"/>
                  <a:pt x="97066" y="127"/>
                </a:cubicBezTo>
                <a:lnTo>
                  <a:pt x="98238" y="127"/>
                </a:lnTo>
                <a:cubicBezTo>
                  <a:pt x="98270" y="127"/>
                  <a:pt x="98301" y="95"/>
                  <a:pt x="98301" y="64"/>
                </a:cubicBezTo>
                <a:cubicBezTo>
                  <a:pt x="98301" y="32"/>
                  <a:pt x="98270" y="0"/>
                  <a:pt x="98238" y="0"/>
                </a:cubicBezTo>
                <a:close/>
                <a:moveTo>
                  <a:pt x="99030" y="0"/>
                </a:moveTo>
                <a:cubicBezTo>
                  <a:pt x="98998" y="0"/>
                  <a:pt x="98966" y="32"/>
                  <a:pt x="98966" y="64"/>
                </a:cubicBezTo>
                <a:cubicBezTo>
                  <a:pt x="98966" y="95"/>
                  <a:pt x="98998" y="127"/>
                  <a:pt x="99030" y="127"/>
                </a:cubicBezTo>
                <a:lnTo>
                  <a:pt x="100233" y="127"/>
                </a:lnTo>
                <a:cubicBezTo>
                  <a:pt x="100265" y="127"/>
                  <a:pt x="100265" y="95"/>
                  <a:pt x="100265" y="64"/>
                </a:cubicBezTo>
                <a:cubicBezTo>
                  <a:pt x="100265" y="32"/>
                  <a:pt x="100265" y="0"/>
                  <a:pt x="100233" y="0"/>
                </a:cubicBezTo>
                <a:close/>
                <a:moveTo>
                  <a:pt x="101025" y="0"/>
                </a:moveTo>
                <a:cubicBezTo>
                  <a:pt x="100993" y="0"/>
                  <a:pt x="100962" y="32"/>
                  <a:pt x="100962" y="64"/>
                </a:cubicBezTo>
                <a:cubicBezTo>
                  <a:pt x="100962" y="95"/>
                  <a:pt x="100962" y="127"/>
                  <a:pt x="101025" y="127"/>
                </a:cubicBezTo>
                <a:lnTo>
                  <a:pt x="102197" y="127"/>
                </a:lnTo>
                <a:cubicBezTo>
                  <a:pt x="102228" y="127"/>
                  <a:pt x="102260" y="95"/>
                  <a:pt x="102260" y="64"/>
                </a:cubicBezTo>
                <a:cubicBezTo>
                  <a:pt x="102260" y="32"/>
                  <a:pt x="102228" y="0"/>
                  <a:pt x="102197" y="0"/>
                </a:cubicBezTo>
                <a:close/>
                <a:moveTo>
                  <a:pt x="102988" y="0"/>
                </a:moveTo>
                <a:cubicBezTo>
                  <a:pt x="102957" y="0"/>
                  <a:pt x="102925" y="32"/>
                  <a:pt x="102925" y="64"/>
                </a:cubicBezTo>
                <a:cubicBezTo>
                  <a:pt x="102925" y="95"/>
                  <a:pt x="102957" y="127"/>
                  <a:pt x="102988" y="127"/>
                </a:cubicBezTo>
                <a:lnTo>
                  <a:pt x="104192" y="127"/>
                </a:lnTo>
                <a:cubicBezTo>
                  <a:pt x="104224" y="127"/>
                  <a:pt x="104224" y="95"/>
                  <a:pt x="104224" y="64"/>
                </a:cubicBezTo>
                <a:cubicBezTo>
                  <a:pt x="104224" y="32"/>
                  <a:pt x="104224" y="0"/>
                  <a:pt x="104192" y="0"/>
                </a:cubicBezTo>
                <a:close/>
                <a:moveTo>
                  <a:pt x="104984" y="0"/>
                </a:moveTo>
                <a:cubicBezTo>
                  <a:pt x="104952" y="0"/>
                  <a:pt x="104920" y="32"/>
                  <a:pt x="104920" y="64"/>
                </a:cubicBezTo>
                <a:cubicBezTo>
                  <a:pt x="104920" y="95"/>
                  <a:pt x="104920" y="127"/>
                  <a:pt x="104984" y="127"/>
                </a:cubicBezTo>
                <a:lnTo>
                  <a:pt x="106155" y="127"/>
                </a:lnTo>
                <a:cubicBezTo>
                  <a:pt x="106187" y="127"/>
                  <a:pt x="106219" y="95"/>
                  <a:pt x="106219" y="64"/>
                </a:cubicBezTo>
                <a:cubicBezTo>
                  <a:pt x="106219" y="32"/>
                  <a:pt x="106187" y="0"/>
                  <a:pt x="106155" y="0"/>
                </a:cubicBezTo>
                <a:close/>
                <a:moveTo>
                  <a:pt x="106947" y="0"/>
                </a:moveTo>
                <a:cubicBezTo>
                  <a:pt x="106915" y="0"/>
                  <a:pt x="106884" y="32"/>
                  <a:pt x="106884" y="64"/>
                </a:cubicBezTo>
                <a:cubicBezTo>
                  <a:pt x="106884" y="95"/>
                  <a:pt x="106915" y="127"/>
                  <a:pt x="106947" y="127"/>
                </a:cubicBezTo>
                <a:lnTo>
                  <a:pt x="108151" y="127"/>
                </a:lnTo>
                <a:cubicBezTo>
                  <a:pt x="108182" y="127"/>
                  <a:pt x="108182" y="95"/>
                  <a:pt x="108182" y="64"/>
                </a:cubicBezTo>
                <a:cubicBezTo>
                  <a:pt x="108182" y="32"/>
                  <a:pt x="108182" y="0"/>
                  <a:pt x="108151" y="0"/>
                </a:cubicBezTo>
                <a:close/>
                <a:moveTo>
                  <a:pt x="108942" y="0"/>
                </a:moveTo>
                <a:cubicBezTo>
                  <a:pt x="108911" y="0"/>
                  <a:pt x="108879" y="32"/>
                  <a:pt x="108879" y="64"/>
                </a:cubicBezTo>
                <a:cubicBezTo>
                  <a:pt x="108879" y="95"/>
                  <a:pt x="108879" y="127"/>
                  <a:pt x="108942" y="127"/>
                </a:cubicBezTo>
                <a:lnTo>
                  <a:pt x="110114" y="127"/>
                </a:lnTo>
                <a:cubicBezTo>
                  <a:pt x="110146" y="127"/>
                  <a:pt x="110177" y="95"/>
                  <a:pt x="110177" y="64"/>
                </a:cubicBezTo>
                <a:cubicBezTo>
                  <a:pt x="110177" y="32"/>
                  <a:pt x="110146" y="0"/>
                  <a:pt x="110114" y="0"/>
                </a:cubicBezTo>
                <a:close/>
                <a:moveTo>
                  <a:pt x="110906" y="0"/>
                </a:moveTo>
                <a:cubicBezTo>
                  <a:pt x="110874" y="0"/>
                  <a:pt x="110842" y="32"/>
                  <a:pt x="110842" y="64"/>
                </a:cubicBezTo>
                <a:cubicBezTo>
                  <a:pt x="110842" y="95"/>
                  <a:pt x="110874" y="127"/>
                  <a:pt x="110906" y="127"/>
                </a:cubicBezTo>
                <a:lnTo>
                  <a:pt x="112109" y="127"/>
                </a:lnTo>
                <a:cubicBezTo>
                  <a:pt x="112141" y="127"/>
                  <a:pt x="112141" y="95"/>
                  <a:pt x="112141" y="64"/>
                </a:cubicBezTo>
                <a:cubicBezTo>
                  <a:pt x="112141" y="32"/>
                  <a:pt x="112141" y="0"/>
                  <a:pt x="112109" y="0"/>
                </a:cubicBezTo>
                <a:close/>
                <a:moveTo>
                  <a:pt x="112901" y="0"/>
                </a:moveTo>
                <a:cubicBezTo>
                  <a:pt x="112869" y="0"/>
                  <a:pt x="112838" y="32"/>
                  <a:pt x="112838" y="64"/>
                </a:cubicBezTo>
                <a:cubicBezTo>
                  <a:pt x="112838" y="95"/>
                  <a:pt x="112838" y="127"/>
                  <a:pt x="112901" y="127"/>
                </a:cubicBezTo>
                <a:lnTo>
                  <a:pt x="114073" y="127"/>
                </a:lnTo>
                <a:cubicBezTo>
                  <a:pt x="114104" y="127"/>
                  <a:pt x="114136" y="95"/>
                  <a:pt x="114136" y="64"/>
                </a:cubicBezTo>
                <a:cubicBezTo>
                  <a:pt x="114136" y="32"/>
                  <a:pt x="114104" y="0"/>
                  <a:pt x="114073" y="0"/>
                </a:cubicBezTo>
                <a:close/>
                <a:moveTo>
                  <a:pt x="114864" y="0"/>
                </a:moveTo>
                <a:cubicBezTo>
                  <a:pt x="114833" y="0"/>
                  <a:pt x="114801" y="32"/>
                  <a:pt x="114801" y="64"/>
                </a:cubicBezTo>
                <a:cubicBezTo>
                  <a:pt x="114801" y="95"/>
                  <a:pt x="114833" y="127"/>
                  <a:pt x="114864" y="127"/>
                </a:cubicBezTo>
                <a:lnTo>
                  <a:pt x="116068" y="127"/>
                </a:lnTo>
                <a:cubicBezTo>
                  <a:pt x="116099" y="127"/>
                  <a:pt x="116099" y="95"/>
                  <a:pt x="116099" y="64"/>
                </a:cubicBezTo>
                <a:cubicBezTo>
                  <a:pt x="116099" y="32"/>
                  <a:pt x="116099" y="0"/>
                  <a:pt x="116068" y="0"/>
                </a:cubicBezTo>
                <a:close/>
                <a:moveTo>
                  <a:pt x="116860" y="0"/>
                </a:moveTo>
                <a:cubicBezTo>
                  <a:pt x="116828" y="0"/>
                  <a:pt x="116796" y="32"/>
                  <a:pt x="116796" y="64"/>
                </a:cubicBezTo>
                <a:cubicBezTo>
                  <a:pt x="116796" y="95"/>
                  <a:pt x="116796" y="127"/>
                  <a:pt x="116860" y="127"/>
                </a:cubicBezTo>
                <a:lnTo>
                  <a:pt x="118031" y="127"/>
                </a:lnTo>
                <a:cubicBezTo>
                  <a:pt x="118063" y="127"/>
                  <a:pt x="118095" y="95"/>
                  <a:pt x="118095" y="64"/>
                </a:cubicBezTo>
                <a:cubicBezTo>
                  <a:pt x="118095" y="32"/>
                  <a:pt x="118063" y="0"/>
                  <a:pt x="118031" y="0"/>
                </a:cubicBezTo>
                <a:close/>
                <a:moveTo>
                  <a:pt x="118823" y="0"/>
                </a:moveTo>
                <a:cubicBezTo>
                  <a:pt x="118791" y="0"/>
                  <a:pt x="118760" y="32"/>
                  <a:pt x="118760" y="64"/>
                </a:cubicBezTo>
                <a:cubicBezTo>
                  <a:pt x="118760" y="95"/>
                  <a:pt x="118791" y="127"/>
                  <a:pt x="118823" y="127"/>
                </a:cubicBezTo>
                <a:lnTo>
                  <a:pt x="120026" y="127"/>
                </a:lnTo>
                <a:cubicBezTo>
                  <a:pt x="120058" y="127"/>
                  <a:pt x="120058" y="95"/>
                  <a:pt x="120058" y="64"/>
                </a:cubicBezTo>
                <a:cubicBezTo>
                  <a:pt x="120058" y="32"/>
                  <a:pt x="120058" y="0"/>
                  <a:pt x="120026" y="0"/>
                </a:cubicBezTo>
                <a:close/>
                <a:moveTo>
                  <a:pt x="120818" y="0"/>
                </a:moveTo>
                <a:cubicBezTo>
                  <a:pt x="120786" y="0"/>
                  <a:pt x="120755" y="32"/>
                  <a:pt x="120755" y="64"/>
                </a:cubicBezTo>
                <a:cubicBezTo>
                  <a:pt x="120755" y="95"/>
                  <a:pt x="120786" y="127"/>
                  <a:pt x="120818" y="127"/>
                </a:cubicBezTo>
                <a:lnTo>
                  <a:pt x="121990" y="127"/>
                </a:lnTo>
                <a:cubicBezTo>
                  <a:pt x="122022" y="127"/>
                  <a:pt x="122053" y="95"/>
                  <a:pt x="122053" y="64"/>
                </a:cubicBezTo>
                <a:cubicBezTo>
                  <a:pt x="122053" y="32"/>
                  <a:pt x="122022" y="0"/>
                  <a:pt x="121990" y="0"/>
                </a:cubicBezTo>
                <a:close/>
                <a:moveTo>
                  <a:pt x="122782" y="0"/>
                </a:moveTo>
                <a:cubicBezTo>
                  <a:pt x="122750" y="0"/>
                  <a:pt x="122718" y="32"/>
                  <a:pt x="122718" y="64"/>
                </a:cubicBezTo>
                <a:cubicBezTo>
                  <a:pt x="122718" y="95"/>
                  <a:pt x="122750" y="127"/>
                  <a:pt x="122782" y="127"/>
                </a:cubicBezTo>
                <a:lnTo>
                  <a:pt x="123985" y="127"/>
                </a:lnTo>
                <a:cubicBezTo>
                  <a:pt x="124017" y="127"/>
                  <a:pt x="124017" y="95"/>
                  <a:pt x="124017" y="64"/>
                </a:cubicBezTo>
                <a:cubicBezTo>
                  <a:pt x="124017" y="32"/>
                  <a:pt x="124017" y="0"/>
                  <a:pt x="123985" y="0"/>
                </a:cubicBezTo>
                <a:close/>
                <a:moveTo>
                  <a:pt x="124777" y="0"/>
                </a:moveTo>
                <a:cubicBezTo>
                  <a:pt x="124745" y="0"/>
                  <a:pt x="124713" y="32"/>
                  <a:pt x="124713" y="64"/>
                </a:cubicBezTo>
                <a:cubicBezTo>
                  <a:pt x="124713" y="95"/>
                  <a:pt x="124745" y="127"/>
                  <a:pt x="124777" y="127"/>
                </a:cubicBezTo>
                <a:lnTo>
                  <a:pt x="125949" y="127"/>
                </a:lnTo>
                <a:cubicBezTo>
                  <a:pt x="125980" y="127"/>
                  <a:pt x="126012" y="95"/>
                  <a:pt x="126012" y="64"/>
                </a:cubicBezTo>
                <a:cubicBezTo>
                  <a:pt x="126012" y="32"/>
                  <a:pt x="125980" y="0"/>
                  <a:pt x="125949" y="0"/>
                </a:cubicBezTo>
                <a:close/>
                <a:moveTo>
                  <a:pt x="126740" y="0"/>
                </a:moveTo>
                <a:cubicBezTo>
                  <a:pt x="126709" y="0"/>
                  <a:pt x="126677" y="32"/>
                  <a:pt x="126677" y="64"/>
                </a:cubicBezTo>
                <a:cubicBezTo>
                  <a:pt x="126677" y="95"/>
                  <a:pt x="126709" y="127"/>
                  <a:pt x="126740" y="127"/>
                </a:cubicBezTo>
                <a:lnTo>
                  <a:pt x="127944" y="127"/>
                </a:lnTo>
                <a:cubicBezTo>
                  <a:pt x="127975" y="127"/>
                  <a:pt x="127975" y="95"/>
                  <a:pt x="127975" y="64"/>
                </a:cubicBezTo>
                <a:cubicBezTo>
                  <a:pt x="127975" y="32"/>
                  <a:pt x="127975" y="0"/>
                  <a:pt x="127944" y="0"/>
                </a:cubicBezTo>
                <a:close/>
                <a:moveTo>
                  <a:pt x="128735" y="0"/>
                </a:moveTo>
                <a:cubicBezTo>
                  <a:pt x="128704" y="0"/>
                  <a:pt x="128672" y="32"/>
                  <a:pt x="128672" y="64"/>
                </a:cubicBezTo>
                <a:cubicBezTo>
                  <a:pt x="128672" y="95"/>
                  <a:pt x="128704" y="127"/>
                  <a:pt x="128735" y="127"/>
                </a:cubicBezTo>
                <a:lnTo>
                  <a:pt x="129907" y="127"/>
                </a:lnTo>
                <a:cubicBezTo>
                  <a:pt x="129939" y="127"/>
                  <a:pt x="129971" y="95"/>
                  <a:pt x="129971" y="64"/>
                </a:cubicBezTo>
                <a:cubicBezTo>
                  <a:pt x="129971" y="32"/>
                  <a:pt x="129939" y="0"/>
                  <a:pt x="129907" y="0"/>
                </a:cubicBezTo>
                <a:close/>
              </a:path>
            </a:pathLst>
          </a:cu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9" name="Google Shape;1409;p48"/>
          <p:cNvSpPr/>
          <p:nvPr/>
        </p:nvSpPr>
        <p:spPr>
          <a:xfrm>
            <a:off x="4453690" y="3280871"/>
            <a:ext cx="4215284" cy="4151"/>
          </a:xfrm>
          <a:custGeom>
            <a:rect b="b" l="l" r="r" t="t"/>
            <a:pathLst>
              <a:path extrusionOk="0" h="128" w="129971">
                <a:moveTo>
                  <a:pt x="64" y="0"/>
                </a:moveTo>
                <a:cubicBezTo>
                  <a:pt x="32" y="0"/>
                  <a:pt x="1" y="32"/>
                  <a:pt x="1" y="64"/>
                </a:cubicBezTo>
                <a:cubicBezTo>
                  <a:pt x="1" y="95"/>
                  <a:pt x="32" y="127"/>
                  <a:pt x="64" y="127"/>
                </a:cubicBezTo>
                <a:lnTo>
                  <a:pt x="1267" y="127"/>
                </a:lnTo>
                <a:cubicBezTo>
                  <a:pt x="1299" y="127"/>
                  <a:pt x="1299" y="95"/>
                  <a:pt x="1299" y="64"/>
                </a:cubicBezTo>
                <a:cubicBezTo>
                  <a:pt x="1299" y="32"/>
                  <a:pt x="1299" y="0"/>
                  <a:pt x="1267" y="0"/>
                </a:cubicBezTo>
                <a:close/>
                <a:moveTo>
                  <a:pt x="2059" y="0"/>
                </a:moveTo>
                <a:cubicBezTo>
                  <a:pt x="2027" y="0"/>
                  <a:pt x="1996" y="32"/>
                  <a:pt x="1996" y="64"/>
                </a:cubicBezTo>
                <a:cubicBezTo>
                  <a:pt x="1996" y="95"/>
                  <a:pt x="2027" y="127"/>
                  <a:pt x="2059" y="127"/>
                </a:cubicBezTo>
                <a:lnTo>
                  <a:pt x="3231" y="127"/>
                </a:lnTo>
                <a:cubicBezTo>
                  <a:pt x="3263" y="127"/>
                  <a:pt x="3294" y="95"/>
                  <a:pt x="3294" y="64"/>
                </a:cubicBezTo>
                <a:cubicBezTo>
                  <a:pt x="3294" y="32"/>
                  <a:pt x="3263" y="0"/>
                  <a:pt x="3231" y="0"/>
                </a:cubicBezTo>
                <a:close/>
                <a:moveTo>
                  <a:pt x="4023" y="0"/>
                </a:moveTo>
                <a:cubicBezTo>
                  <a:pt x="3991" y="0"/>
                  <a:pt x="3959" y="32"/>
                  <a:pt x="3959" y="64"/>
                </a:cubicBezTo>
                <a:cubicBezTo>
                  <a:pt x="3959" y="95"/>
                  <a:pt x="3991" y="127"/>
                  <a:pt x="4023" y="127"/>
                </a:cubicBezTo>
                <a:lnTo>
                  <a:pt x="5226" y="127"/>
                </a:lnTo>
                <a:cubicBezTo>
                  <a:pt x="5258" y="127"/>
                  <a:pt x="5258" y="95"/>
                  <a:pt x="5258" y="64"/>
                </a:cubicBezTo>
                <a:cubicBezTo>
                  <a:pt x="5258" y="32"/>
                  <a:pt x="5258" y="0"/>
                  <a:pt x="5226" y="0"/>
                </a:cubicBezTo>
                <a:close/>
                <a:moveTo>
                  <a:pt x="6018" y="0"/>
                </a:moveTo>
                <a:cubicBezTo>
                  <a:pt x="5986" y="0"/>
                  <a:pt x="5954" y="32"/>
                  <a:pt x="5954" y="64"/>
                </a:cubicBezTo>
                <a:cubicBezTo>
                  <a:pt x="5954" y="95"/>
                  <a:pt x="5986" y="127"/>
                  <a:pt x="6018" y="127"/>
                </a:cubicBezTo>
                <a:lnTo>
                  <a:pt x="7190" y="127"/>
                </a:lnTo>
                <a:cubicBezTo>
                  <a:pt x="7221" y="127"/>
                  <a:pt x="7253" y="95"/>
                  <a:pt x="7253" y="64"/>
                </a:cubicBezTo>
                <a:cubicBezTo>
                  <a:pt x="7253" y="32"/>
                  <a:pt x="7221" y="0"/>
                  <a:pt x="7190" y="0"/>
                </a:cubicBezTo>
                <a:close/>
                <a:moveTo>
                  <a:pt x="7981" y="0"/>
                </a:moveTo>
                <a:cubicBezTo>
                  <a:pt x="7950" y="0"/>
                  <a:pt x="7918" y="32"/>
                  <a:pt x="7918" y="64"/>
                </a:cubicBezTo>
                <a:cubicBezTo>
                  <a:pt x="7918" y="95"/>
                  <a:pt x="7950" y="127"/>
                  <a:pt x="7981" y="127"/>
                </a:cubicBezTo>
                <a:lnTo>
                  <a:pt x="9185" y="127"/>
                </a:lnTo>
                <a:cubicBezTo>
                  <a:pt x="9216" y="127"/>
                  <a:pt x="9216" y="95"/>
                  <a:pt x="9216" y="64"/>
                </a:cubicBezTo>
                <a:cubicBezTo>
                  <a:pt x="9216" y="32"/>
                  <a:pt x="9216" y="0"/>
                  <a:pt x="9185" y="0"/>
                </a:cubicBezTo>
                <a:close/>
                <a:moveTo>
                  <a:pt x="9976" y="0"/>
                </a:moveTo>
                <a:cubicBezTo>
                  <a:pt x="9945" y="0"/>
                  <a:pt x="9913" y="32"/>
                  <a:pt x="9913" y="64"/>
                </a:cubicBezTo>
                <a:cubicBezTo>
                  <a:pt x="9913" y="95"/>
                  <a:pt x="9945" y="127"/>
                  <a:pt x="9976" y="127"/>
                </a:cubicBezTo>
                <a:lnTo>
                  <a:pt x="11148" y="127"/>
                </a:lnTo>
                <a:cubicBezTo>
                  <a:pt x="11180" y="127"/>
                  <a:pt x="11211" y="95"/>
                  <a:pt x="11211" y="64"/>
                </a:cubicBezTo>
                <a:cubicBezTo>
                  <a:pt x="11211" y="32"/>
                  <a:pt x="11180" y="0"/>
                  <a:pt x="11148" y="0"/>
                </a:cubicBezTo>
                <a:close/>
                <a:moveTo>
                  <a:pt x="11940" y="0"/>
                </a:moveTo>
                <a:cubicBezTo>
                  <a:pt x="11908" y="0"/>
                  <a:pt x="11877" y="32"/>
                  <a:pt x="11877" y="64"/>
                </a:cubicBezTo>
                <a:cubicBezTo>
                  <a:pt x="11877" y="95"/>
                  <a:pt x="11908" y="127"/>
                  <a:pt x="11940" y="127"/>
                </a:cubicBezTo>
                <a:lnTo>
                  <a:pt x="13143" y="127"/>
                </a:lnTo>
                <a:cubicBezTo>
                  <a:pt x="13175" y="127"/>
                  <a:pt x="13175" y="95"/>
                  <a:pt x="13175" y="64"/>
                </a:cubicBezTo>
                <a:cubicBezTo>
                  <a:pt x="13175" y="32"/>
                  <a:pt x="13175" y="0"/>
                  <a:pt x="13143" y="0"/>
                </a:cubicBezTo>
                <a:close/>
                <a:moveTo>
                  <a:pt x="13935" y="0"/>
                </a:moveTo>
                <a:cubicBezTo>
                  <a:pt x="13903" y="0"/>
                  <a:pt x="13872" y="32"/>
                  <a:pt x="13872" y="64"/>
                </a:cubicBezTo>
                <a:cubicBezTo>
                  <a:pt x="13872" y="95"/>
                  <a:pt x="13903" y="127"/>
                  <a:pt x="13935" y="127"/>
                </a:cubicBezTo>
                <a:lnTo>
                  <a:pt x="15107" y="127"/>
                </a:lnTo>
                <a:cubicBezTo>
                  <a:pt x="15138" y="127"/>
                  <a:pt x="15170" y="95"/>
                  <a:pt x="15170" y="64"/>
                </a:cubicBezTo>
                <a:cubicBezTo>
                  <a:pt x="15170" y="32"/>
                  <a:pt x="15138" y="0"/>
                  <a:pt x="15107" y="0"/>
                </a:cubicBezTo>
                <a:close/>
                <a:moveTo>
                  <a:pt x="15899" y="0"/>
                </a:moveTo>
                <a:cubicBezTo>
                  <a:pt x="15867" y="0"/>
                  <a:pt x="15835" y="32"/>
                  <a:pt x="15835" y="64"/>
                </a:cubicBezTo>
                <a:cubicBezTo>
                  <a:pt x="15835" y="95"/>
                  <a:pt x="15867" y="127"/>
                  <a:pt x="15899" y="127"/>
                </a:cubicBezTo>
                <a:lnTo>
                  <a:pt x="17102" y="127"/>
                </a:lnTo>
                <a:cubicBezTo>
                  <a:pt x="17134" y="127"/>
                  <a:pt x="17134" y="95"/>
                  <a:pt x="17134" y="64"/>
                </a:cubicBezTo>
                <a:cubicBezTo>
                  <a:pt x="17134" y="32"/>
                  <a:pt x="17134" y="0"/>
                  <a:pt x="17102" y="0"/>
                </a:cubicBezTo>
                <a:close/>
                <a:moveTo>
                  <a:pt x="17894" y="0"/>
                </a:moveTo>
                <a:cubicBezTo>
                  <a:pt x="17862" y="0"/>
                  <a:pt x="17830" y="32"/>
                  <a:pt x="17830" y="64"/>
                </a:cubicBezTo>
                <a:cubicBezTo>
                  <a:pt x="17830" y="95"/>
                  <a:pt x="17862" y="127"/>
                  <a:pt x="17894" y="127"/>
                </a:cubicBezTo>
                <a:lnTo>
                  <a:pt x="19065" y="127"/>
                </a:lnTo>
                <a:cubicBezTo>
                  <a:pt x="19097" y="127"/>
                  <a:pt x="19129" y="95"/>
                  <a:pt x="19129" y="64"/>
                </a:cubicBezTo>
                <a:cubicBezTo>
                  <a:pt x="19129" y="32"/>
                  <a:pt x="19097" y="0"/>
                  <a:pt x="19065" y="0"/>
                </a:cubicBezTo>
                <a:close/>
                <a:moveTo>
                  <a:pt x="19857" y="0"/>
                </a:moveTo>
                <a:cubicBezTo>
                  <a:pt x="19825" y="0"/>
                  <a:pt x="19794" y="32"/>
                  <a:pt x="19794" y="64"/>
                </a:cubicBezTo>
                <a:cubicBezTo>
                  <a:pt x="19794" y="95"/>
                  <a:pt x="19825" y="127"/>
                  <a:pt x="19857" y="127"/>
                </a:cubicBezTo>
                <a:lnTo>
                  <a:pt x="21061" y="127"/>
                </a:lnTo>
                <a:cubicBezTo>
                  <a:pt x="21092" y="127"/>
                  <a:pt x="21092" y="95"/>
                  <a:pt x="21092" y="64"/>
                </a:cubicBezTo>
                <a:cubicBezTo>
                  <a:pt x="21092" y="32"/>
                  <a:pt x="21092" y="0"/>
                  <a:pt x="21061" y="0"/>
                </a:cubicBezTo>
                <a:close/>
                <a:moveTo>
                  <a:pt x="21852" y="0"/>
                </a:moveTo>
                <a:cubicBezTo>
                  <a:pt x="21821" y="0"/>
                  <a:pt x="21789" y="32"/>
                  <a:pt x="21789" y="64"/>
                </a:cubicBezTo>
                <a:cubicBezTo>
                  <a:pt x="21789" y="95"/>
                  <a:pt x="21821" y="127"/>
                  <a:pt x="21852" y="127"/>
                </a:cubicBezTo>
                <a:lnTo>
                  <a:pt x="23024" y="127"/>
                </a:lnTo>
                <a:cubicBezTo>
                  <a:pt x="23056" y="127"/>
                  <a:pt x="23087" y="95"/>
                  <a:pt x="23087" y="64"/>
                </a:cubicBezTo>
                <a:cubicBezTo>
                  <a:pt x="23087" y="32"/>
                  <a:pt x="23056" y="0"/>
                  <a:pt x="23024" y="0"/>
                </a:cubicBezTo>
                <a:close/>
                <a:moveTo>
                  <a:pt x="23816" y="0"/>
                </a:moveTo>
                <a:cubicBezTo>
                  <a:pt x="23784" y="0"/>
                  <a:pt x="23752" y="32"/>
                  <a:pt x="23752" y="64"/>
                </a:cubicBezTo>
                <a:cubicBezTo>
                  <a:pt x="23752" y="95"/>
                  <a:pt x="23784" y="127"/>
                  <a:pt x="23816" y="127"/>
                </a:cubicBezTo>
                <a:lnTo>
                  <a:pt x="25019" y="127"/>
                </a:lnTo>
                <a:cubicBezTo>
                  <a:pt x="25051" y="127"/>
                  <a:pt x="25051" y="95"/>
                  <a:pt x="25051" y="64"/>
                </a:cubicBezTo>
                <a:cubicBezTo>
                  <a:pt x="25051" y="32"/>
                  <a:pt x="25051" y="0"/>
                  <a:pt x="25019" y="0"/>
                </a:cubicBezTo>
                <a:close/>
                <a:moveTo>
                  <a:pt x="25811" y="0"/>
                </a:moveTo>
                <a:cubicBezTo>
                  <a:pt x="25779" y="0"/>
                  <a:pt x="25748" y="32"/>
                  <a:pt x="25748" y="64"/>
                </a:cubicBezTo>
                <a:cubicBezTo>
                  <a:pt x="25748" y="95"/>
                  <a:pt x="25779" y="127"/>
                  <a:pt x="25811" y="127"/>
                </a:cubicBezTo>
                <a:lnTo>
                  <a:pt x="26983" y="127"/>
                </a:lnTo>
                <a:cubicBezTo>
                  <a:pt x="27014" y="127"/>
                  <a:pt x="27046" y="95"/>
                  <a:pt x="27046" y="64"/>
                </a:cubicBezTo>
                <a:cubicBezTo>
                  <a:pt x="27046" y="32"/>
                  <a:pt x="27014" y="0"/>
                  <a:pt x="26983" y="0"/>
                </a:cubicBezTo>
                <a:close/>
                <a:moveTo>
                  <a:pt x="27774" y="0"/>
                </a:moveTo>
                <a:cubicBezTo>
                  <a:pt x="27743" y="0"/>
                  <a:pt x="27711" y="32"/>
                  <a:pt x="27711" y="64"/>
                </a:cubicBezTo>
                <a:cubicBezTo>
                  <a:pt x="27711" y="95"/>
                  <a:pt x="27743" y="127"/>
                  <a:pt x="27774" y="127"/>
                </a:cubicBezTo>
                <a:lnTo>
                  <a:pt x="28978" y="127"/>
                </a:lnTo>
                <a:cubicBezTo>
                  <a:pt x="29010" y="127"/>
                  <a:pt x="29010" y="95"/>
                  <a:pt x="29010" y="64"/>
                </a:cubicBezTo>
                <a:cubicBezTo>
                  <a:pt x="29010" y="32"/>
                  <a:pt x="29010" y="0"/>
                  <a:pt x="28978" y="0"/>
                </a:cubicBezTo>
                <a:close/>
                <a:moveTo>
                  <a:pt x="29770" y="0"/>
                </a:moveTo>
                <a:cubicBezTo>
                  <a:pt x="29738" y="0"/>
                  <a:pt x="29706" y="32"/>
                  <a:pt x="29706" y="64"/>
                </a:cubicBezTo>
                <a:cubicBezTo>
                  <a:pt x="29706" y="95"/>
                  <a:pt x="29738" y="127"/>
                  <a:pt x="29770" y="127"/>
                </a:cubicBezTo>
                <a:lnTo>
                  <a:pt x="30941" y="127"/>
                </a:lnTo>
                <a:cubicBezTo>
                  <a:pt x="30973" y="127"/>
                  <a:pt x="31005" y="95"/>
                  <a:pt x="31005" y="64"/>
                </a:cubicBezTo>
                <a:cubicBezTo>
                  <a:pt x="31005" y="32"/>
                  <a:pt x="30973" y="0"/>
                  <a:pt x="30941" y="0"/>
                </a:cubicBezTo>
                <a:close/>
                <a:moveTo>
                  <a:pt x="31733" y="0"/>
                </a:moveTo>
                <a:cubicBezTo>
                  <a:pt x="31701" y="0"/>
                  <a:pt x="31670" y="32"/>
                  <a:pt x="31670" y="64"/>
                </a:cubicBezTo>
                <a:cubicBezTo>
                  <a:pt x="31670" y="95"/>
                  <a:pt x="31701" y="127"/>
                  <a:pt x="31733" y="127"/>
                </a:cubicBezTo>
                <a:lnTo>
                  <a:pt x="32936" y="127"/>
                </a:lnTo>
                <a:cubicBezTo>
                  <a:pt x="32968" y="127"/>
                  <a:pt x="32968" y="95"/>
                  <a:pt x="32968" y="64"/>
                </a:cubicBezTo>
                <a:cubicBezTo>
                  <a:pt x="32968" y="32"/>
                  <a:pt x="32968" y="0"/>
                  <a:pt x="32936" y="0"/>
                </a:cubicBezTo>
                <a:close/>
                <a:moveTo>
                  <a:pt x="33728" y="0"/>
                </a:moveTo>
                <a:cubicBezTo>
                  <a:pt x="33697" y="0"/>
                  <a:pt x="33665" y="32"/>
                  <a:pt x="33665" y="64"/>
                </a:cubicBezTo>
                <a:cubicBezTo>
                  <a:pt x="33665" y="95"/>
                  <a:pt x="33697" y="127"/>
                  <a:pt x="33728" y="127"/>
                </a:cubicBezTo>
                <a:lnTo>
                  <a:pt x="34900" y="127"/>
                </a:lnTo>
                <a:cubicBezTo>
                  <a:pt x="34932" y="127"/>
                  <a:pt x="34963" y="95"/>
                  <a:pt x="34963" y="64"/>
                </a:cubicBezTo>
                <a:cubicBezTo>
                  <a:pt x="34963" y="32"/>
                  <a:pt x="34932" y="0"/>
                  <a:pt x="34900" y="0"/>
                </a:cubicBezTo>
                <a:close/>
                <a:moveTo>
                  <a:pt x="35692" y="0"/>
                </a:moveTo>
                <a:cubicBezTo>
                  <a:pt x="35660" y="0"/>
                  <a:pt x="35628" y="32"/>
                  <a:pt x="35628" y="64"/>
                </a:cubicBezTo>
                <a:cubicBezTo>
                  <a:pt x="35628" y="95"/>
                  <a:pt x="35660" y="127"/>
                  <a:pt x="35692" y="127"/>
                </a:cubicBezTo>
                <a:lnTo>
                  <a:pt x="36895" y="127"/>
                </a:lnTo>
                <a:cubicBezTo>
                  <a:pt x="36927" y="127"/>
                  <a:pt x="36927" y="95"/>
                  <a:pt x="36927" y="64"/>
                </a:cubicBezTo>
                <a:cubicBezTo>
                  <a:pt x="36927" y="32"/>
                  <a:pt x="36927" y="0"/>
                  <a:pt x="36895" y="0"/>
                </a:cubicBezTo>
                <a:close/>
                <a:moveTo>
                  <a:pt x="37687" y="0"/>
                </a:moveTo>
                <a:cubicBezTo>
                  <a:pt x="37655" y="0"/>
                  <a:pt x="37624" y="32"/>
                  <a:pt x="37624" y="64"/>
                </a:cubicBezTo>
                <a:cubicBezTo>
                  <a:pt x="37624" y="95"/>
                  <a:pt x="37655" y="127"/>
                  <a:pt x="37687" y="127"/>
                </a:cubicBezTo>
                <a:lnTo>
                  <a:pt x="38859" y="127"/>
                </a:lnTo>
                <a:cubicBezTo>
                  <a:pt x="38890" y="127"/>
                  <a:pt x="38922" y="95"/>
                  <a:pt x="38922" y="64"/>
                </a:cubicBezTo>
                <a:cubicBezTo>
                  <a:pt x="38922" y="32"/>
                  <a:pt x="38890" y="0"/>
                  <a:pt x="38859" y="0"/>
                </a:cubicBezTo>
                <a:close/>
                <a:moveTo>
                  <a:pt x="39650" y="0"/>
                </a:moveTo>
                <a:cubicBezTo>
                  <a:pt x="39619" y="0"/>
                  <a:pt x="39587" y="32"/>
                  <a:pt x="39587" y="64"/>
                </a:cubicBezTo>
                <a:cubicBezTo>
                  <a:pt x="39587" y="95"/>
                  <a:pt x="39619" y="127"/>
                  <a:pt x="39650" y="127"/>
                </a:cubicBezTo>
                <a:lnTo>
                  <a:pt x="40854" y="127"/>
                </a:lnTo>
                <a:cubicBezTo>
                  <a:pt x="40885" y="127"/>
                  <a:pt x="40885" y="95"/>
                  <a:pt x="40885" y="64"/>
                </a:cubicBezTo>
                <a:cubicBezTo>
                  <a:pt x="40885" y="32"/>
                  <a:pt x="40885" y="0"/>
                  <a:pt x="40854" y="0"/>
                </a:cubicBezTo>
                <a:close/>
                <a:moveTo>
                  <a:pt x="41645" y="0"/>
                </a:moveTo>
                <a:cubicBezTo>
                  <a:pt x="41614" y="0"/>
                  <a:pt x="41582" y="32"/>
                  <a:pt x="41582" y="64"/>
                </a:cubicBezTo>
                <a:cubicBezTo>
                  <a:pt x="41582" y="95"/>
                  <a:pt x="41614" y="127"/>
                  <a:pt x="41645" y="127"/>
                </a:cubicBezTo>
                <a:lnTo>
                  <a:pt x="42817" y="127"/>
                </a:lnTo>
                <a:cubicBezTo>
                  <a:pt x="42849" y="127"/>
                  <a:pt x="42881" y="95"/>
                  <a:pt x="42881" y="64"/>
                </a:cubicBezTo>
                <a:cubicBezTo>
                  <a:pt x="42881" y="32"/>
                  <a:pt x="42849" y="0"/>
                  <a:pt x="42817" y="0"/>
                </a:cubicBezTo>
                <a:close/>
                <a:moveTo>
                  <a:pt x="43609" y="0"/>
                </a:moveTo>
                <a:cubicBezTo>
                  <a:pt x="43577" y="0"/>
                  <a:pt x="43546" y="32"/>
                  <a:pt x="43546" y="64"/>
                </a:cubicBezTo>
                <a:cubicBezTo>
                  <a:pt x="43546" y="95"/>
                  <a:pt x="43577" y="127"/>
                  <a:pt x="43609" y="127"/>
                </a:cubicBezTo>
                <a:lnTo>
                  <a:pt x="44812" y="127"/>
                </a:lnTo>
                <a:cubicBezTo>
                  <a:pt x="44844" y="127"/>
                  <a:pt x="44844" y="95"/>
                  <a:pt x="44844" y="64"/>
                </a:cubicBezTo>
                <a:cubicBezTo>
                  <a:pt x="44844" y="32"/>
                  <a:pt x="44844" y="0"/>
                  <a:pt x="44812" y="0"/>
                </a:cubicBezTo>
                <a:close/>
                <a:moveTo>
                  <a:pt x="45604" y="0"/>
                </a:moveTo>
                <a:cubicBezTo>
                  <a:pt x="45572" y="0"/>
                  <a:pt x="45541" y="32"/>
                  <a:pt x="45541" y="64"/>
                </a:cubicBezTo>
                <a:cubicBezTo>
                  <a:pt x="45541" y="95"/>
                  <a:pt x="45572" y="127"/>
                  <a:pt x="45604" y="127"/>
                </a:cubicBezTo>
                <a:lnTo>
                  <a:pt x="46776" y="127"/>
                </a:lnTo>
                <a:cubicBezTo>
                  <a:pt x="46808" y="127"/>
                  <a:pt x="46839" y="95"/>
                  <a:pt x="46839" y="64"/>
                </a:cubicBezTo>
                <a:cubicBezTo>
                  <a:pt x="46839" y="32"/>
                  <a:pt x="46808" y="0"/>
                  <a:pt x="46776" y="0"/>
                </a:cubicBezTo>
                <a:close/>
                <a:moveTo>
                  <a:pt x="47568" y="0"/>
                </a:moveTo>
                <a:cubicBezTo>
                  <a:pt x="47536" y="0"/>
                  <a:pt x="47504" y="32"/>
                  <a:pt x="47504" y="64"/>
                </a:cubicBezTo>
                <a:cubicBezTo>
                  <a:pt x="47504" y="95"/>
                  <a:pt x="47536" y="127"/>
                  <a:pt x="47568" y="127"/>
                </a:cubicBezTo>
                <a:lnTo>
                  <a:pt x="48771" y="127"/>
                </a:lnTo>
                <a:cubicBezTo>
                  <a:pt x="48803" y="127"/>
                  <a:pt x="48803" y="95"/>
                  <a:pt x="48803" y="64"/>
                </a:cubicBezTo>
                <a:cubicBezTo>
                  <a:pt x="48803" y="32"/>
                  <a:pt x="48803" y="0"/>
                  <a:pt x="48771" y="0"/>
                </a:cubicBezTo>
                <a:close/>
                <a:moveTo>
                  <a:pt x="49563" y="0"/>
                </a:moveTo>
                <a:cubicBezTo>
                  <a:pt x="49531" y="0"/>
                  <a:pt x="49499" y="32"/>
                  <a:pt x="49499" y="64"/>
                </a:cubicBezTo>
                <a:cubicBezTo>
                  <a:pt x="49499" y="95"/>
                  <a:pt x="49531" y="127"/>
                  <a:pt x="49563" y="127"/>
                </a:cubicBezTo>
                <a:lnTo>
                  <a:pt x="50734" y="127"/>
                </a:lnTo>
                <a:cubicBezTo>
                  <a:pt x="50766" y="127"/>
                  <a:pt x="50798" y="95"/>
                  <a:pt x="50798" y="64"/>
                </a:cubicBezTo>
                <a:cubicBezTo>
                  <a:pt x="50798" y="32"/>
                  <a:pt x="50766" y="0"/>
                  <a:pt x="50734" y="0"/>
                </a:cubicBezTo>
                <a:close/>
                <a:moveTo>
                  <a:pt x="51526" y="0"/>
                </a:moveTo>
                <a:cubicBezTo>
                  <a:pt x="51495" y="0"/>
                  <a:pt x="51463" y="32"/>
                  <a:pt x="51463" y="64"/>
                </a:cubicBezTo>
                <a:cubicBezTo>
                  <a:pt x="51463" y="95"/>
                  <a:pt x="51495" y="127"/>
                  <a:pt x="51526" y="127"/>
                </a:cubicBezTo>
                <a:lnTo>
                  <a:pt x="52730" y="127"/>
                </a:lnTo>
                <a:cubicBezTo>
                  <a:pt x="52761" y="127"/>
                  <a:pt x="52761" y="95"/>
                  <a:pt x="52761" y="64"/>
                </a:cubicBezTo>
                <a:cubicBezTo>
                  <a:pt x="52761" y="32"/>
                  <a:pt x="52761" y="0"/>
                  <a:pt x="52730" y="0"/>
                </a:cubicBezTo>
                <a:close/>
                <a:moveTo>
                  <a:pt x="53521" y="0"/>
                </a:moveTo>
                <a:cubicBezTo>
                  <a:pt x="53490" y="0"/>
                  <a:pt x="53458" y="32"/>
                  <a:pt x="53458" y="64"/>
                </a:cubicBezTo>
                <a:cubicBezTo>
                  <a:pt x="53458" y="95"/>
                  <a:pt x="53490" y="127"/>
                  <a:pt x="53521" y="127"/>
                </a:cubicBezTo>
                <a:lnTo>
                  <a:pt x="54693" y="127"/>
                </a:lnTo>
                <a:cubicBezTo>
                  <a:pt x="54725" y="127"/>
                  <a:pt x="54756" y="95"/>
                  <a:pt x="54756" y="64"/>
                </a:cubicBezTo>
                <a:cubicBezTo>
                  <a:pt x="54756" y="32"/>
                  <a:pt x="54725" y="0"/>
                  <a:pt x="54693" y="0"/>
                </a:cubicBezTo>
                <a:close/>
                <a:moveTo>
                  <a:pt x="55485" y="0"/>
                </a:moveTo>
                <a:cubicBezTo>
                  <a:pt x="55453" y="0"/>
                  <a:pt x="55422" y="32"/>
                  <a:pt x="55422" y="64"/>
                </a:cubicBezTo>
                <a:cubicBezTo>
                  <a:pt x="55422" y="95"/>
                  <a:pt x="55453" y="127"/>
                  <a:pt x="55485" y="127"/>
                </a:cubicBezTo>
                <a:lnTo>
                  <a:pt x="56688" y="127"/>
                </a:lnTo>
                <a:cubicBezTo>
                  <a:pt x="56720" y="127"/>
                  <a:pt x="56720" y="95"/>
                  <a:pt x="56720" y="64"/>
                </a:cubicBezTo>
                <a:cubicBezTo>
                  <a:pt x="56720" y="32"/>
                  <a:pt x="56720" y="0"/>
                  <a:pt x="56688" y="0"/>
                </a:cubicBezTo>
                <a:close/>
                <a:moveTo>
                  <a:pt x="57480" y="0"/>
                </a:moveTo>
                <a:cubicBezTo>
                  <a:pt x="57448" y="0"/>
                  <a:pt x="57417" y="32"/>
                  <a:pt x="57417" y="64"/>
                </a:cubicBezTo>
                <a:cubicBezTo>
                  <a:pt x="57417" y="95"/>
                  <a:pt x="57448" y="127"/>
                  <a:pt x="57480" y="127"/>
                </a:cubicBezTo>
                <a:lnTo>
                  <a:pt x="58652" y="127"/>
                </a:lnTo>
                <a:cubicBezTo>
                  <a:pt x="58683" y="127"/>
                  <a:pt x="58715" y="95"/>
                  <a:pt x="58715" y="64"/>
                </a:cubicBezTo>
                <a:cubicBezTo>
                  <a:pt x="58715" y="32"/>
                  <a:pt x="58683" y="0"/>
                  <a:pt x="58652" y="0"/>
                </a:cubicBezTo>
                <a:close/>
                <a:moveTo>
                  <a:pt x="59443" y="0"/>
                </a:moveTo>
                <a:cubicBezTo>
                  <a:pt x="59412" y="0"/>
                  <a:pt x="59380" y="32"/>
                  <a:pt x="59380" y="64"/>
                </a:cubicBezTo>
                <a:cubicBezTo>
                  <a:pt x="59380" y="95"/>
                  <a:pt x="59412" y="127"/>
                  <a:pt x="59443" y="127"/>
                </a:cubicBezTo>
                <a:lnTo>
                  <a:pt x="60647" y="127"/>
                </a:lnTo>
                <a:cubicBezTo>
                  <a:pt x="60679" y="127"/>
                  <a:pt x="60679" y="95"/>
                  <a:pt x="60679" y="64"/>
                </a:cubicBezTo>
                <a:cubicBezTo>
                  <a:pt x="60679" y="32"/>
                  <a:pt x="60679" y="0"/>
                  <a:pt x="60647" y="0"/>
                </a:cubicBezTo>
                <a:close/>
                <a:moveTo>
                  <a:pt x="61439" y="0"/>
                </a:moveTo>
                <a:cubicBezTo>
                  <a:pt x="61407" y="0"/>
                  <a:pt x="61375" y="32"/>
                  <a:pt x="61375" y="64"/>
                </a:cubicBezTo>
                <a:cubicBezTo>
                  <a:pt x="61375" y="95"/>
                  <a:pt x="61407" y="127"/>
                  <a:pt x="61439" y="127"/>
                </a:cubicBezTo>
                <a:lnTo>
                  <a:pt x="62610" y="127"/>
                </a:lnTo>
                <a:cubicBezTo>
                  <a:pt x="62642" y="127"/>
                  <a:pt x="62674" y="95"/>
                  <a:pt x="62674" y="64"/>
                </a:cubicBezTo>
                <a:cubicBezTo>
                  <a:pt x="62674" y="32"/>
                  <a:pt x="62642" y="0"/>
                  <a:pt x="62610" y="0"/>
                </a:cubicBezTo>
                <a:close/>
                <a:moveTo>
                  <a:pt x="63402" y="0"/>
                </a:moveTo>
                <a:cubicBezTo>
                  <a:pt x="63370" y="0"/>
                  <a:pt x="63339" y="32"/>
                  <a:pt x="63339" y="64"/>
                </a:cubicBezTo>
                <a:cubicBezTo>
                  <a:pt x="63339" y="95"/>
                  <a:pt x="63370" y="127"/>
                  <a:pt x="63402" y="127"/>
                </a:cubicBezTo>
                <a:lnTo>
                  <a:pt x="64606" y="127"/>
                </a:lnTo>
                <a:cubicBezTo>
                  <a:pt x="64637" y="127"/>
                  <a:pt x="64637" y="95"/>
                  <a:pt x="64637" y="64"/>
                </a:cubicBezTo>
                <a:cubicBezTo>
                  <a:pt x="64637" y="32"/>
                  <a:pt x="64637" y="0"/>
                  <a:pt x="64606" y="0"/>
                </a:cubicBezTo>
                <a:close/>
                <a:moveTo>
                  <a:pt x="65397" y="0"/>
                </a:moveTo>
                <a:cubicBezTo>
                  <a:pt x="65366" y="0"/>
                  <a:pt x="65334" y="32"/>
                  <a:pt x="65334" y="64"/>
                </a:cubicBezTo>
                <a:cubicBezTo>
                  <a:pt x="65334" y="95"/>
                  <a:pt x="65334" y="127"/>
                  <a:pt x="65397" y="127"/>
                </a:cubicBezTo>
                <a:lnTo>
                  <a:pt x="66569" y="127"/>
                </a:lnTo>
                <a:cubicBezTo>
                  <a:pt x="66601" y="127"/>
                  <a:pt x="66632" y="95"/>
                  <a:pt x="66632" y="64"/>
                </a:cubicBezTo>
                <a:cubicBezTo>
                  <a:pt x="66632" y="32"/>
                  <a:pt x="66601" y="0"/>
                  <a:pt x="66569" y="0"/>
                </a:cubicBezTo>
                <a:close/>
                <a:moveTo>
                  <a:pt x="67361" y="0"/>
                </a:moveTo>
                <a:cubicBezTo>
                  <a:pt x="67329" y="0"/>
                  <a:pt x="67297" y="32"/>
                  <a:pt x="67297" y="64"/>
                </a:cubicBezTo>
                <a:cubicBezTo>
                  <a:pt x="67297" y="95"/>
                  <a:pt x="67329" y="127"/>
                  <a:pt x="67361" y="127"/>
                </a:cubicBezTo>
                <a:lnTo>
                  <a:pt x="68564" y="127"/>
                </a:lnTo>
                <a:cubicBezTo>
                  <a:pt x="68596" y="127"/>
                  <a:pt x="68596" y="95"/>
                  <a:pt x="68596" y="64"/>
                </a:cubicBezTo>
                <a:cubicBezTo>
                  <a:pt x="68596" y="32"/>
                  <a:pt x="68596" y="0"/>
                  <a:pt x="68564" y="0"/>
                </a:cubicBezTo>
                <a:close/>
                <a:moveTo>
                  <a:pt x="69356" y="0"/>
                </a:moveTo>
                <a:cubicBezTo>
                  <a:pt x="69324" y="0"/>
                  <a:pt x="69293" y="32"/>
                  <a:pt x="69293" y="64"/>
                </a:cubicBezTo>
                <a:cubicBezTo>
                  <a:pt x="69293" y="95"/>
                  <a:pt x="69293" y="127"/>
                  <a:pt x="69356" y="127"/>
                </a:cubicBezTo>
                <a:lnTo>
                  <a:pt x="70528" y="127"/>
                </a:lnTo>
                <a:cubicBezTo>
                  <a:pt x="70559" y="127"/>
                  <a:pt x="70591" y="95"/>
                  <a:pt x="70591" y="64"/>
                </a:cubicBezTo>
                <a:cubicBezTo>
                  <a:pt x="70591" y="32"/>
                  <a:pt x="70559" y="0"/>
                  <a:pt x="70528" y="0"/>
                </a:cubicBezTo>
                <a:close/>
                <a:moveTo>
                  <a:pt x="71319" y="0"/>
                </a:moveTo>
                <a:cubicBezTo>
                  <a:pt x="71288" y="0"/>
                  <a:pt x="71256" y="32"/>
                  <a:pt x="71256" y="64"/>
                </a:cubicBezTo>
                <a:cubicBezTo>
                  <a:pt x="71256" y="95"/>
                  <a:pt x="71288" y="127"/>
                  <a:pt x="71319" y="127"/>
                </a:cubicBezTo>
                <a:lnTo>
                  <a:pt x="72523" y="127"/>
                </a:lnTo>
                <a:cubicBezTo>
                  <a:pt x="72554" y="127"/>
                  <a:pt x="72554" y="95"/>
                  <a:pt x="72554" y="64"/>
                </a:cubicBezTo>
                <a:cubicBezTo>
                  <a:pt x="72554" y="32"/>
                  <a:pt x="72554" y="0"/>
                  <a:pt x="72523" y="0"/>
                </a:cubicBezTo>
                <a:close/>
                <a:moveTo>
                  <a:pt x="73315" y="0"/>
                </a:moveTo>
                <a:cubicBezTo>
                  <a:pt x="73283" y="0"/>
                  <a:pt x="73251" y="32"/>
                  <a:pt x="73251" y="64"/>
                </a:cubicBezTo>
                <a:cubicBezTo>
                  <a:pt x="73251" y="95"/>
                  <a:pt x="73251" y="127"/>
                  <a:pt x="73315" y="127"/>
                </a:cubicBezTo>
                <a:lnTo>
                  <a:pt x="74486" y="127"/>
                </a:lnTo>
                <a:cubicBezTo>
                  <a:pt x="74518" y="127"/>
                  <a:pt x="74550" y="95"/>
                  <a:pt x="74550" y="64"/>
                </a:cubicBezTo>
                <a:cubicBezTo>
                  <a:pt x="74550" y="32"/>
                  <a:pt x="74518" y="0"/>
                  <a:pt x="74486" y="0"/>
                </a:cubicBezTo>
                <a:close/>
                <a:moveTo>
                  <a:pt x="75278" y="0"/>
                </a:moveTo>
                <a:cubicBezTo>
                  <a:pt x="75246" y="0"/>
                  <a:pt x="75215" y="32"/>
                  <a:pt x="75215" y="64"/>
                </a:cubicBezTo>
                <a:cubicBezTo>
                  <a:pt x="75215" y="95"/>
                  <a:pt x="75246" y="127"/>
                  <a:pt x="75278" y="127"/>
                </a:cubicBezTo>
                <a:lnTo>
                  <a:pt x="76481" y="127"/>
                </a:lnTo>
                <a:cubicBezTo>
                  <a:pt x="76513" y="127"/>
                  <a:pt x="76513" y="95"/>
                  <a:pt x="76513" y="64"/>
                </a:cubicBezTo>
                <a:cubicBezTo>
                  <a:pt x="76513" y="32"/>
                  <a:pt x="76513" y="0"/>
                  <a:pt x="76481" y="0"/>
                </a:cubicBezTo>
                <a:close/>
                <a:moveTo>
                  <a:pt x="77273" y="0"/>
                </a:moveTo>
                <a:cubicBezTo>
                  <a:pt x="77242" y="0"/>
                  <a:pt x="77210" y="32"/>
                  <a:pt x="77210" y="64"/>
                </a:cubicBezTo>
                <a:cubicBezTo>
                  <a:pt x="77210" y="95"/>
                  <a:pt x="77210" y="127"/>
                  <a:pt x="77273" y="127"/>
                </a:cubicBezTo>
                <a:lnTo>
                  <a:pt x="78445" y="127"/>
                </a:lnTo>
                <a:cubicBezTo>
                  <a:pt x="78477" y="127"/>
                  <a:pt x="78508" y="95"/>
                  <a:pt x="78508" y="64"/>
                </a:cubicBezTo>
                <a:cubicBezTo>
                  <a:pt x="78508" y="32"/>
                  <a:pt x="78477" y="0"/>
                  <a:pt x="78445" y="0"/>
                </a:cubicBezTo>
                <a:close/>
                <a:moveTo>
                  <a:pt x="79237" y="0"/>
                </a:moveTo>
                <a:cubicBezTo>
                  <a:pt x="79205" y="0"/>
                  <a:pt x="79173" y="32"/>
                  <a:pt x="79173" y="64"/>
                </a:cubicBezTo>
                <a:cubicBezTo>
                  <a:pt x="79173" y="95"/>
                  <a:pt x="79205" y="127"/>
                  <a:pt x="79237" y="127"/>
                </a:cubicBezTo>
                <a:lnTo>
                  <a:pt x="80440" y="127"/>
                </a:lnTo>
                <a:cubicBezTo>
                  <a:pt x="80472" y="127"/>
                  <a:pt x="80472" y="95"/>
                  <a:pt x="80472" y="64"/>
                </a:cubicBezTo>
                <a:cubicBezTo>
                  <a:pt x="80472" y="32"/>
                  <a:pt x="80472" y="0"/>
                  <a:pt x="80440" y="0"/>
                </a:cubicBezTo>
                <a:close/>
                <a:moveTo>
                  <a:pt x="81232" y="0"/>
                </a:moveTo>
                <a:cubicBezTo>
                  <a:pt x="81200" y="0"/>
                  <a:pt x="81168" y="32"/>
                  <a:pt x="81168" y="64"/>
                </a:cubicBezTo>
                <a:cubicBezTo>
                  <a:pt x="81168" y="95"/>
                  <a:pt x="81168" y="127"/>
                  <a:pt x="81232" y="127"/>
                </a:cubicBezTo>
                <a:lnTo>
                  <a:pt x="82404" y="127"/>
                </a:lnTo>
                <a:cubicBezTo>
                  <a:pt x="82435" y="127"/>
                  <a:pt x="82467" y="95"/>
                  <a:pt x="82467" y="64"/>
                </a:cubicBezTo>
                <a:cubicBezTo>
                  <a:pt x="82467" y="32"/>
                  <a:pt x="82435" y="0"/>
                  <a:pt x="82404" y="0"/>
                </a:cubicBezTo>
                <a:close/>
                <a:moveTo>
                  <a:pt x="83195" y="0"/>
                </a:moveTo>
                <a:cubicBezTo>
                  <a:pt x="83164" y="0"/>
                  <a:pt x="83132" y="32"/>
                  <a:pt x="83132" y="64"/>
                </a:cubicBezTo>
                <a:cubicBezTo>
                  <a:pt x="83132" y="95"/>
                  <a:pt x="83164" y="127"/>
                  <a:pt x="83195" y="127"/>
                </a:cubicBezTo>
                <a:lnTo>
                  <a:pt x="84399" y="127"/>
                </a:lnTo>
                <a:cubicBezTo>
                  <a:pt x="84430" y="127"/>
                  <a:pt x="84430" y="95"/>
                  <a:pt x="84430" y="64"/>
                </a:cubicBezTo>
                <a:cubicBezTo>
                  <a:pt x="84430" y="32"/>
                  <a:pt x="84430" y="0"/>
                  <a:pt x="84399" y="0"/>
                </a:cubicBezTo>
                <a:close/>
                <a:moveTo>
                  <a:pt x="85190" y="0"/>
                </a:moveTo>
                <a:cubicBezTo>
                  <a:pt x="85159" y="0"/>
                  <a:pt x="85127" y="32"/>
                  <a:pt x="85127" y="64"/>
                </a:cubicBezTo>
                <a:cubicBezTo>
                  <a:pt x="85127" y="95"/>
                  <a:pt x="85127" y="127"/>
                  <a:pt x="85190" y="127"/>
                </a:cubicBezTo>
                <a:lnTo>
                  <a:pt x="86362" y="127"/>
                </a:lnTo>
                <a:cubicBezTo>
                  <a:pt x="86394" y="127"/>
                  <a:pt x="86426" y="95"/>
                  <a:pt x="86426" y="64"/>
                </a:cubicBezTo>
                <a:cubicBezTo>
                  <a:pt x="86426" y="32"/>
                  <a:pt x="86394" y="0"/>
                  <a:pt x="86362" y="0"/>
                </a:cubicBezTo>
                <a:close/>
                <a:moveTo>
                  <a:pt x="87154" y="0"/>
                </a:moveTo>
                <a:cubicBezTo>
                  <a:pt x="87122" y="0"/>
                  <a:pt x="87091" y="32"/>
                  <a:pt x="87091" y="64"/>
                </a:cubicBezTo>
                <a:cubicBezTo>
                  <a:pt x="87091" y="95"/>
                  <a:pt x="87122" y="127"/>
                  <a:pt x="87154" y="127"/>
                </a:cubicBezTo>
                <a:lnTo>
                  <a:pt x="88357" y="127"/>
                </a:lnTo>
                <a:cubicBezTo>
                  <a:pt x="88389" y="127"/>
                  <a:pt x="88389" y="95"/>
                  <a:pt x="88389" y="64"/>
                </a:cubicBezTo>
                <a:cubicBezTo>
                  <a:pt x="88389" y="32"/>
                  <a:pt x="88389" y="0"/>
                  <a:pt x="88357" y="0"/>
                </a:cubicBezTo>
                <a:close/>
                <a:moveTo>
                  <a:pt x="89149" y="0"/>
                </a:moveTo>
                <a:cubicBezTo>
                  <a:pt x="89117" y="0"/>
                  <a:pt x="89086" y="32"/>
                  <a:pt x="89086" y="64"/>
                </a:cubicBezTo>
                <a:cubicBezTo>
                  <a:pt x="89086" y="95"/>
                  <a:pt x="89086" y="127"/>
                  <a:pt x="89149" y="127"/>
                </a:cubicBezTo>
                <a:lnTo>
                  <a:pt x="90321" y="127"/>
                </a:lnTo>
                <a:cubicBezTo>
                  <a:pt x="90352" y="127"/>
                  <a:pt x="90384" y="95"/>
                  <a:pt x="90384" y="64"/>
                </a:cubicBezTo>
                <a:cubicBezTo>
                  <a:pt x="90384" y="32"/>
                  <a:pt x="90352" y="0"/>
                  <a:pt x="90321" y="0"/>
                </a:cubicBezTo>
                <a:close/>
                <a:moveTo>
                  <a:pt x="91113" y="0"/>
                </a:moveTo>
                <a:cubicBezTo>
                  <a:pt x="91081" y="0"/>
                  <a:pt x="91049" y="32"/>
                  <a:pt x="91049" y="64"/>
                </a:cubicBezTo>
                <a:cubicBezTo>
                  <a:pt x="91049" y="95"/>
                  <a:pt x="91081" y="127"/>
                  <a:pt x="91113" y="127"/>
                </a:cubicBezTo>
                <a:lnTo>
                  <a:pt x="92316" y="127"/>
                </a:lnTo>
                <a:cubicBezTo>
                  <a:pt x="92348" y="127"/>
                  <a:pt x="92348" y="95"/>
                  <a:pt x="92348" y="64"/>
                </a:cubicBezTo>
                <a:cubicBezTo>
                  <a:pt x="92348" y="32"/>
                  <a:pt x="92348" y="0"/>
                  <a:pt x="92316" y="0"/>
                </a:cubicBezTo>
                <a:close/>
                <a:moveTo>
                  <a:pt x="93108" y="0"/>
                </a:moveTo>
                <a:cubicBezTo>
                  <a:pt x="93076" y="0"/>
                  <a:pt x="93044" y="32"/>
                  <a:pt x="93044" y="64"/>
                </a:cubicBezTo>
                <a:cubicBezTo>
                  <a:pt x="93044" y="95"/>
                  <a:pt x="93044" y="127"/>
                  <a:pt x="93108" y="127"/>
                </a:cubicBezTo>
                <a:lnTo>
                  <a:pt x="94279" y="127"/>
                </a:lnTo>
                <a:cubicBezTo>
                  <a:pt x="94311" y="127"/>
                  <a:pt x="94343" y="95"/>
                  <a:pt x="94343" y="64"/>
                </a:cubicBezTo>
                <a:cubicBezTo>
                  <a:pt x="94343" y="32"/>
                  <a:pt x="94311" y="0"/>
                  <a:pt x="94279" y="0"/>
                </a:cubicBezTo>
                <a:close/>
                <a:moveTo>
                  <a:pt x="95071" y="0"/>
                </a:moveTo>
                <a:cubicBezTo>
                  <a:pt x="95040" y="0"/>
                  <a:pt x="95008" y="32"/>
                  <a:pt x="95008" y="64"/>
                </a:cubicBezTo>
                <a:cubicBezTo>
                  <a:pt x="95008" y="95"/>
                  <a:pt x="95040" y="127"/>
                  <a:pt x="95071" y="127"/>
                </a:cubicBezTo>
                <a:lnTo>
                  <a:pt x="96275" y="127"/>
                </a:lnTo>
                <a:cubicBezTo>
                  <a:pt x="96306" y="127"/>
                  <a:pt x="96306" y="95"/>
                  <a:pt x="96306" y="64"/>
                </a:cubicBezTo>
                <a:cubicBezTo>
                  <a:pt x="96306" y="32"/>
                  <a:pt x="96306" y="0"/>
                  <a:pt x="96275" y="0"/>
                </a:cubicBezTo>
                <a:close/>
                <a:moveTo>
                  <a:pt x="97066" y="0"/>
                </a:moveTo>
                <a:cubicBezTo>
                  <a:pt x="97035" y="0"/>
                  <a:pt x="97003" y="32"/>
                  <a:pt x="97003" y="64"/>
                </a:cubicBezTo>
                <a:cubicBezTo>
                  <a:pt x="97003" y="95"/>
                  <a:pt x="97003" y="127"/>
                  <a:pt x="97066" y="127"/>
                </a:cubicBezTo>
                <a:lnTo>
                  <a:pt x="98238" y="127"/>
                </a:lnTo>
                <a:cubicBezTo>
                  <a:pt x="98270" y="127"/>
                  <a:pt x="98301" y="95"/>
                  <a:pt x="98301" y="64"/>
                </a:cubicBezTo>
                <a:cubicBezTo>
                  <a:pt x="98301" y="32"/>
                  <a:pt x="98270" y="0"/>
                  <a:pt x="98238" y="0"/>
                </a:cubicBezTo>
                <a:close/>
                <a:moveTo>
                  <a:pt x="99030" y="0"/>
                </a:moveTo>
                <a:cubicBezTo>
                  <a:pt x="98998" y="0"/>
                  <a:pt x="98966" y="32"/>
                  <a:pt x="98966" y="64"/>
                </a:cubicBezTo>
                <a:cubicBezTo>
                  <a:pt x="98966" y="95"/>
                  <a:pt x="98998" y="127"/>
                  <a:pt x="99030" y="127"/>
                </a:cubicBezTo>
                <a:lnTo>
                  <a:pt x="100233" y="127"/>
                </a:lnTo>
                <a:cubicBezTo>
                  <a:pt x="100265" y="127"/>
                  <a:pt x="100265" y="95"/>
                  <a:pt x="100265" y="64"/>
                </a:cubicBezTo>
                <a:cubicBezTo>
                  <a:pt x="100265" y="32"/>
                  <a:pt x="100265" y="0"/>
                  <a:pt x="100233" y="0"/>
                </a:cubicBezTo>
                <a:close/>
                <a:moveTo>
                  <a:pt x="101025" y="0"/>
                </a:moveTo>
                <a:cubicBezTo>
                  <a:pt x="100993" y="0"/>
                  <a:pt x="100962" y="32"/>
                  <a:pt x="100962" y="64"/>
                </a:cubicBezTo>
                <a:cubicBezTo>
                  <a:pt x="100962" y="95"/>
                  <a:pt x="100962" y="127"/>
                  <a:pt x="101025" y="127"/>
                </a:cubicBezTo>
                <a:lnTo>
                  <a:pt x="102197" y="127"/>
                </a:lnTo>
                <a:cubicBezTo>
                  <a:pt x="102228" y="127"/>
                  <a:pt x="102260" y="95"/>
                  <a:pt x="102260" y="64"/>
                </a:cubicBezTo>
                <a:cubicBezTo>
                  <a:pt x="102260" y="32"/>
                  <a:pt x="102228" y="0"/>
                  <a:pt x="102197" y="0"/>
                </a:cubicBezTo>
                <a:close/>
                <a:moveTo>
                  <a:pt x="102988" y="0"/>
                </a:moveTo>
                <a:cubicBezTo>
                  <a:pt x="102957" y="0"/>
                  <a:pt x="102925" y="32"/>
                  <a:pt x="102925" y="64"/>
                </a:cubicBezTo>
                <a:cubicBezTo>
                  <a:pt x="102925" y="95"/>
                  <a:pt x="102957" y="127"/>
                  <a:pt x="102988" y="127"/>
                </a:cubicBezTo>
                <a:lnTo>
                  <a:pt x="104192" y="127"/>
                </a:lnTo>
                <a:cubicBezTo>
                  <a:pt x="104224" y="127"/>
                  <a:pt x="104224" y="95"/>
                  <a:pt x="104224" y="64"/>
                </a:cubicBezTo>
                <a:cubicBezTo>
                  <a:pt x="104224" y="32"/>
                  <a:pt x="104224" y="0"/>
                  <a:pt x="104192" y="0"/>
                </a:cubicBezTo>
                <a:close/>
                <a:moveTo>
                  <a:pt x="104984" y="0"/>
                </a:moveTo>
                <a:cubicBezTo>
                  <a:pt x="104952" y="0"/>
                  <a:pt x="104920" y="32"/>
                  <a:pt x="104920" y="64"/>
                </a:cubicBezTo>
                <a:cubicBezTo>
                  <a:pt x="104920" y="95"/>
                  <a:pt x="104920" y="127"/>
                  <a:pt x="104984" y="127"/>
                </a:cubicBezTo>
                <a:lnTo>
                  <a:pt x="106155" y="127"/>
                </a:lnTo>
                <a:cubicBezTo>
                  <a:pt x="106187" y="127"/>
                  <a:pt x="106219" y="95"/>
                  <a:pt x="106219" y="64"/>
                </a:cubicBezTo>
                <a:cubicBezTo>
                  <a:pt x="106219" y="32"/>
                  <a:pt x="106187" y="0"/>
                  <a:pt x="106155" y="0"/>
                </a:cubicBezTo>
                <a:close/>
                <a:moveTo>
                  <a:pt x="106947" y="0"/>
                </a:moveTo>
                <a:cubicBezTo>
                  <a:pt x="106915" y="0"/>
                  <a:pt x="106884" y="32"/>
                  <a:pt x="106884" y="64"/>
                </a:cubicBezTo>
                <a:cubicBezTo>
                  <a:pt x="106884" y="95"/>
                  <a:pt x="106915" y="127"/>
                  <a:pt x="106947" y="127"/>
                </a:cubicBezTo>
                <a:lnTo>
                  <a:pt x="108151" y="127"/>
                </a:lnTo>
                <a:cubicBezTo>
                  <a:pt x="108182" y="127"/>
                  <a:pt x="108182" y="95"/>
                  <a:pt x="108182" y="64"/>
                </a:cubicBezTo>
                <a:cubicBezTo>
                  <a:pt x="108182" y="32"/>
                  <a:pt x="108182" y="0"/>
                  <a:pt x="108151" y="0"/>
                </a:cubicBezTo>
                <a:close/>
                <a:moveTo>
                  <a:pt x="108942" y="0"/>
                </a:moveTo>
                <a:cubicBezTo>
                  <a:pt x="108911" y="0"/>
                  <a:pt x="108879" y="32"/>
                  <a:pt x="108879" y="64"/>
                </a:cubicBezTo>
                <a:cubicBezTo>
                  <a:pt x="108879" y="95"/>
                  <a:pt x="108879" y="127"/>
                  <a:pt x="108942" y="127"/>
                </a:cubicBezTo>
                <a:lnTo>
                  <a:pt x="110114" y="127"/>
                </a:lnTo>
                <a:cubicBezTo>
                  <a:pt x="110146" y="127"/>
                  <a:pt x="110177" y="95"/>
                  <a:pt x="110177" y="64"/>
                </a:cubicBezTo>
                <a:cubicBezTo>
                  <a:pt x="110177" y="32"/>
                  <a:pt x="110146" y="0"/>
                  <a:pt x="110114" y="0"/>
                </a:cubicBezTo>
                <a:close/>
                <a:moveTo>
                  <a:pt x="110906" y="0"/>
                </a:moveTo>
                <a:cubicBezTo>
                  <a:pt x="110874" y="0"/>
                  <a:pt x="110842" y="32"/>
                  <a:pt x="110842" y="64"/>
                </a:cubicBezTo>
                <a:cubicBezTo>
                  <a:pt x="110842" y="95"/>
                  <a:pt x="110874" y="127"/>
                  <a:pt x="110906" y="127"/>
                </a:cubicBezTo>
                <a:lnTo>
                  <a:pt x="112109" y="127"/>
                </a:lnTo>
                <a:cubicBezTo>
                  <a:pt x="112141" y="127"/>
                  <a:pt x="112141" y="95"/>
                  <a:pt x="112141" y="64"/>
                </a:cubicBezTo>
                <a:cubicBezTo>
                  <a:pt x="112141" y="32"/>
                  <a:pt x="112141" y="0"/>
                  <a:pt x="112109" y="0"/>
                </a:cubicBezTo>
                <a:close/>
                <a:moveTo>
                  <a:pt x="112901" y="0"/>
                </a:moveTo>
                <a:cubicBezTo>
                  <a:pt x="112869" y="0"/>
                  <a:pt x="112838" y="32"/>
                  <a:pt x="112838" y="64"/>
                </a:cubicBezTo>
                <a:cubicBezTo>
                  <a:pt x="112838" y="95"/>
                  <a:pt x="112838" y="127"/>
                  <a:pt x="112901" y="127"/>
                </a:cubicBezTo>
                <a:lnTo>
                  <a:pt x="114073" y="127"/>
                </a:lnTo>
                <a:cubicBezTo>
                  <a:pt x="114104" y="127"/>
                  <a:pt x="114136" y="95"/>
                  <a:pt x="114136" y="64"/>
                </a:cubicBezTo>
                <a:cubicBezTo>
                  <a:pt x="114136" y="32"/>
                  <a:pt x="114104" y="0"/>
                  <a:pt x="114073" y="0"/>
                </a:cubicBezTo>
                <a:close/>
                <a:moveTo>
                  <a:pt x="114864" y="0"/>
                </a:moveTo>
                <a:cubicBezTo>
                  <a:pt x="114833" y="0"/>
                  <a:pt x="114801" y="32"/>
                  <a:pt x="114801" y="64"/>
                </a:cubicBezTo>
                <a:cubicBezTo>
                  <a:pt x="114801" y="95"/>
                  <a:pt x="114833" y="127"/>
                  <a:pt x="114864" y="127"/>
                </a:cubicBezTo>
                <a:lnTo>
                  <a:pt x="116068" y="127"/>
                </a:lnTo>
                <a:cubicBezTo>
                  <a:pt x="116099" y="127"/>
                  <a:pt x="116099" y="95"/>
                  <a:pt x="116099" y="64"/>
                </a:cubicBezTo>
                <a:cubicBezTo>
                  <a:pt x="116099" y="32"/>
                  <a:pt x="116099" y="0"/>
                  <a:pt x="116068" y="0"/>
                </a:cubicBezTo>
                <a:close/>
                <a:moveTo>
                  <a:pt x="116860" y="0"/>
                </a:moveTo>
                <a:cubicBezTo>
                  <a:pt x="116828" y="0"/>
                  <a:pt x="116796" y="32"/>
                  <a:pt x="116796" y="64"/>
                </a:cubicBezTo>
                <a:cubicBezTo>
                  <a:pt x="116796" y="95"/>
                  <a:pt x="116796" y="127"/>
                  <a:pt x="116860" y="127"/>
                </a:cubicBezTo>
                <a:lnTo>
                  <a:pt x="118031" y="127"/>
                </a:lnTo>
                <a:cubicBezTo>
                  <a:pt x="118063" y="127"/>
                  <a:pt x="118095" y="95"/>
                  <a:pt x="118095" y="64"/>
                </a:cubicBezTo>
                <a:cubicBezTo>
                  <a:pt x="118095" y="32"/>
                  <a:pt x="118063" y="0"/>
                  <a:pt x="118031" y="0"/>
                </a:cubicBezTo>
                <a:close/>
                <a:moveTo>
                  <a:pt x="118823" y="0"/>
                </a:moveTo>
                <a:cubicBezTo>
                  <a:pt x="118791" y="0"/>
                  <a:pt x="118760" y="32"/>
                  <a:pt x="118760" y="64"/>
                </a:cubicBezTo>
                <a:cubicBezTo>
                  <a:pt x="118760" y="95"/>
                  <a:pt x="118791" y="127"/>
                  <a:pt x="118823" y="127"/>
                </a:cubicBezTo>
                <a:lnTo>
                  <a:pt x="120026" y="127"/>
                </a:lnTo>
                <a:cubicBezTo>
                  <a:pt x="120058" y="127"/>
                  <a:pt x="120058" y="95"/>
                  <a:pt x="120058" y="64"/>
                </a:cubicBezTo>
                <a:cubicBezTo>
                  <a:pt x="120058" y="32"/>
                  <a:pt x="120058" y="0"/>
                  <a:pt x="120026" y="0"/>
                </a:cubicBezTo>
                <a:close/>
                <a:moveTo>
                  <a:pt x="120818" y="0"/>
                </a:moveTo>
                <a:cubicBezTo>
                  <a:pt x="120786" y="0"/>
                  <a:pt x="120755" y="32"/>
                  <a:pt x="120755" y="64"/>
                </a:cubicBezTo>
                <a:cubicBezTo>
                  <a:pt x="120755" y="95"/>
                  <a:pt x="120786" y="127"/>
                  <a:pt x="120818" y="127"/>
                </a:cubicBezTo>
                <a:lnTo>
                  <a:pt x="121990" y="127"/>
                </a:lnTo>
                <a:cubicBezTo>
                  <a:pt x="122022" y="127"/>
                  <a:pt x="122053" y="95"/>
                  <a:pt x="122053" y="64"/>
                </a:cubicBezTo>
                <a:cubicBezTo>
                  <a:pt x="122053" y="32"/>
                  <a:pt x="122022" y="0"/>
                  <a:pt x="121990" y="0"/>
                </a:cubicBezTo>
                <a:close/>
                <a:moveTo>
                  <a:pt x="122782" y="0"/>
                </a:moveTo>
                <a:cubicBezTo>
                  <a:pt x="122750" y="0"/>
                  <a:pt x="122718" y="32"/>
                  <a:pt x="122718" y="64"/>
                </a:cubicBezTo>
                <a:cubicBezTo>
                  <a:pt x="122718" y="95"/>
                  <a:pt x="122750" y="127"/>
                  <a:pt x="122782" y="127"/>
                </a:cubicBezTo>
                <a:lnTo>
                  <a:pt x="123985" y="127"/>
                </a:lnTo>
                <a:cubicBezTo>
                  <a:pt x="124017" y="127"/>
                  <a:pt x="124017" y="95"/>
                  <a:pt x="124017" y="64"/>
                </a:cubicBezTo>
                <a:cubicBezTo>
                  <a:pt x="124017" y="32"/>
                  <a:pt x="124017" y="0"/>
                  <a:pt x="123985" y="0"/>
                </a:cubicBezTo>
                <a:close/>
                <a:moveTo>
                  <a:pt x="124777" y="0"/>
                </a:moveTo>
                <a:cubicBezTo>
                  <a:pt x="124745" y="0"/>
                  <a:pt x="124713" y="32"/>
                  <a:pt x="124713" y="64"/>
                </a:cubicBezTo>
                <a:cubicBezTo>
                  <a:pt x="124713" y="95"/>
                  <a:pt x="124745" y="127"/>
                  <a:pt x="124777" y="127"/>
                </a:cubicBezTo>
                <a:lnTo>
                  <a:pt x="125949" y="127"/>
                </a:lnTo>
                <a:cubicBezTo>
                  <a:pt x="125980" y="127"/>
                  <a:pt x="126012" y="95"/>
                  <a:pt x="126012" y="64"/>
                </a:cubicBezTo>
                <a:cubicBezTo>
                  <a:pt x="126012" y="32"/>
                  <a:pt x="125980" y="0"/>
                  <a:pt x="125949" y="0"/>
                </a:cubicBezTo>
                <a:close/>
                <a:moveTo>
                  <a:pt x="126740" y="0"/>
                </a:moveTo>
                <a:cubicBezTo>
                  <a:pt x="126709" y="0"/>
                  <a:pt x="126677" y="32"/>
                  <a:pt x="126677" y="64"/>
                </a:cubicBezTo>
                <a:cubicBezTo>
                  <a:pt x="126677" y="95"/>
                  <a:pt x="126709" y="127"/>
                  <a:pt x="126740" y="127"/>
                </a:cubicBezTo>
                <a:lnTo>
                  <a:pt x="127944" y="127"/>
                </a:lnTo>
                <a:cubicBezTo>
                  <a:pt x="127975" y="127"/>
                  <a:pt x="127975" y="95"/>
                  <a:pt x="127975" y="64"/>
                </a:cubicBezTo>
                <a:cubicBezTo>
                  <a:pt x="127975" y="32"/>
                  <a:pt x="127975" y="0"/>
                  <a:pt x="127944" y="0"/>
                </a:cubicBezTo>
                <a:close/>
                <a:moveTo>
                  <a:pt x="128735" y="0"/>
                </a:moveTo>
                <a:cubicBezTo>
                  <a:pt x="128704" y="0"/>
                  <a:pt x="128672" y="32"/>
                  <a:pt x="128672" y="64"/>
                </a:cubicBezTo>
                <a:cubicBezTo>
                  <a:pt x="128672" y="95"/>
                  <a:pt x="128704" y="127"/>
                  <a:pt x="128735" y="127"/>
                </a:cubicBezTo>
                <a:lnTo>
                  <a:pt x="129907" y="127"/>
                </a:lnTo>
                <a:cubicBezTo>
                  <a:pt x="129939" y="127"/>
                  <a:pt x="129971" y="95"/>
                  <a:pt x="129971" y="64"/>
                </a:cubicBezTo>
                <a:cubicBezTo>
                  <a:pt x="129971" y="32"/>
                  <a:pt x="129939" y="0"/>
                  <a:pt x="129907" y="0"/>
                </a:cubicBezTo>
                <a:close/>
              </a:path>
            </a:pathLst>
          </a:cu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0" name="Google Shape;1410;p48"/>
          <p:cNvSpPr/>
          <p:nvPr/>
        </p:nvSpPr>
        <p:spPr>
          <a:xfrm>
            <a:off x="4453690" y="3763913"/>
            <a:ext cx="4215284" cy="4151"/>
          </a:xfrm>
          <a:custGeom>
            <a:rect b="b" l="l" r="r" t="t"/>
            <a:pathLst>
              <a:path extrusionOk="0" h="128" w="129971">
                <a:moveTo>
                  <a:pt x="64" y="1"/>
                </a:moveTo>
                <a:cubicBezTo>
                  <a:pt x="32" y="1"/>
                  <a:pt x="1" y="32"/>
                  <a:pt x="1" y="64"/>
                </a:cubicBezTo>
                <a:cubicBezTo>
                  <a:pt x="1" y="96"/>
                  <a:pt x="32" y="127"/>
                  <a:pt x="64" y="127"/>
                </a:cubicBezTo>
                <a:lnTo>
                  <a:pt x="1267" y="127"/>
                </a:lnTo>
                <a:cubicBezTo>
                  <a:pt x="1299" y="127"/>
                  <a:pt x="1299" y="96"/>
                  <a:pt x="1299" y="64"/>
                </a:cubicBezTo>
                <a:cubicBezTo>
                  <a:pt x="1299" y="32"/>
                  <a:pt x="1299" y="1"/>
                  <a:pt x="1267" y="1"/>
                </a:cubicBezTo>
                <a:close/>
                <a:moveTo>
                  <a:pt x="2059" y="1"/>
                </a:moveTo>
                <a:cubicBezTo>
                  <a:pt x="2027" y="1"/>
                  <a:pt x="1996" y="32"/>
                  <a:pt x="1996" y="64"/>
                </a:cubicBezTo>
                <a:cubicBezTo>
                  <a:pt x="1996" y="96"/>
                  <a:pt x="2027" y="127"/>
                  <a:pt x="2059" y="127"/>
                </a:cubicBezTo>
                <a:lnTo>
                  <a:pt x="3231" y="127"/>
                </a:lnTo>
                <a:cubicBezTo>
                  <a:pt x="3263" y="127"/>
                  <a:pt x="3294" y="96"/>
                  <a:pt x="3294" y="64"/>
                </a:cubicBezTo>
                <a:cubicBezTo>
                  <a:pt x="3294" y="32"/>
                  <a:pt x="3263" y="1"/>
                  <a:pt x="3231" y="1"/>
                </a:cubicBezTo>
                <a:close/>
                <a:moveTo>
                  <a:pt x="4023" y="1"/>
                </a:moveTo>
                <a:cubicBezTo>
                  <a:pt x="3991" y="1"/>
                  <a:pt x="3959" y="32"/>
                  <a:pt x="3959" y="64"/>
                </a:cubicBezTo>
                <a:cubicBezTo>
                  <a:pt x="3959" y="96"/>
                  <a:pt x="3991" y="127"/>
                  <a:pt x="4023" y="127"/>
                </a:cubicBezTo>
                <a:lnTo>
                  <a:pt x="5226" y="127"/>
                </a:lnTo>
                <a:cubicBezTo>
                  <a:pt x="5258" y="127"/>
                  <a:pt x="5258" y="96"/>
                  <a:pt x="5258" y="64"/>
                </a:cubicBezTo>
                <a:cubicBezTo>
                  <a:pt x="5258" y="32"/>
                  <a:pt x="5258" y="1"/>
                  <a:pt x="5226" y="1"/>
                </a:cubicBezTo>
                <a:close/>
                <a:moveTo>
                  <a:pt x="6018" y="1"/>
                </a:moveTo>
                <a:cubicBezTo>
                  <a:pt x="5986" y="1"/>
                  <a:pt x="5954" y="32"/>
                  <a:pt x="5954" y="64"/>
                </a:cubicBezTo>
                <a:cubicBezTo>
                  <a:pt x="5954" y="96"/>
                  <a:pt x="5986" y="127"/>
                  <a:pt x="6018" y="127"/>
                </a:cubicBezTo>
                <a:lnTo>
                  <a:pt x="7190" y="127"/>
                </a:lnTo>
                <a:cubicBezTo>
                  <a:pt x="7221" y="127"/>
                  <a:pt x="7253" y="96"/>
                  <a:pt x="7253" y="64"/>
                </a:cubicBezTo>
                <a:cubicBezTo>
                  <a:pt x="7253" y="32"/>
                  <a:pt x="7221" y="1"/>
                  <a:pt x="7190" y="1"/>
                </a:cubicBezTo>
                <a:close/>
                <a:moveTo>
                  <a:pt x="7981" y="1"/>
                </a:moveTo>
                <a:cubicBezTo>
                  <a:pt x="7950" y="1"/>
                  <a:pt x="7918" y="32"/>
                  <a:pt x="7918" y="64"/>
                </a:cubicBezTo>
                <a:cubicBezTo>
                  <a:pt x="7918" y="96"/>
                  <a:pt x="7950" y="127"/>
                  <a:pt x="7981" y="127"/>
                </a:cubicBezTo>
                <a:lnTo>
                  <a:pt x="9185" y="127"/>
                </a:lnTo>
                <a:cubicBezTo>
                  <a:pt x="9216" y="127"/>
                  <a:pt x="9216" y="96"/>
                  <a:pt x="9216" y="64"/>
                </a:cubicBezTo>
                <a:cubicBezTo>
                  <a:pt x="9216" y="32"/>
                  <a:pt x="9216" y="1"/>
                  <a:pt x="9185" y="1"/>
                </a:cubicBezTo>
                <a:close/>
                <a:moveTo>
                  <a:pt x="9976" y="1"/>
                </a:moveTo>
                <a:cubicBezTo>
                  <a:pt x="9945" y="1"/>
                  <a:pt x="9913" y="32"/>
                  <a:pt x="9913" y="64"/>
                </a:cubicBezTo>
                <a:cubicBezTo>
                  <a:pt x="9913" y="96"/>
                  <a:pt x="9945" y="127"/>
                  <a:pt x="9976" y="127"/>
                </a:cubicBezTo>
                <a:lnTo>
                  <a:pt x="11148" y="127"/>
                </a:lnTo>
                <a:cubicBezTo>
                  <a:pt x="11180" y="127"/>
                  <a:pt x="11211" y="96"/>
                  <a:pt x="11211" y="64"/>
                </a:cubicBezTo>
                <a:cubicBezTo>
                  <a:pt x="11211" y="32"/>
                  <a:pt x="11180" y="1"/>
                  <a:pt x="11148" y="1"/>
                </a:cubicBezTo>
                <a:close/>
                <a:moveTo>
                  <a:pt x="11940" y="1"/>
                </a:moveTo>
                <a:cubicBezTo>
                  <a:pt x="11908" y="1"/>
                  <a:pt x="11877" y="32"/>
                  <a:pt x="11877" y="64"/>
                </a:cubicBezTo>
                <a:cubicBezTo>
                  <a:pt x="11877" y="96"/>
                  <a:pt x="11908" y="127"/>
                  <a:pt x="11940" y="127"/>
                </a:cubicBezTo>
                <a:lnTo>
                  <a:pt x="13143" y="127"/>
                </a:lnTo>
                <a:cubicBezTo>
                  <a:pt x="13175" y="127"/>
                  <a:pt x="13175" y="96"/>
                  <a:pt x="13175" y="64"/>
                </a:cubicBezTo>
                <a:cubicBezTo>
                  <a:pt x="13175" y="32"/>
                  <a:pt x="13175" y="1"/>
                  <a:pt x="13143" y="1"/>
                </a:cubicBezTo>
                <a:close/>
                <a:moveTo>
                  <a:pt x="13935" y="1"/>
                </a:moveTo>
                <a:cubicBezTo>
                  <a:pt x="13903" y="1"/>
                  <a:pt x="13872" y="32"/>
                  <a:pt x="13872" y="64"/>
                </a:cubicBezTo>
                <a:cubicBezTo>
                  <a:pt x="13872" y="96"/>
                  <a:pt x="13903" y="127"/>
                  <a:pt x="13935" y="127"/>
                </a:cubicBezTo>
                <a:lnTo>
                  <a:pt x="15107" y="127"/>
                </a:lnTo>
                <a:cubicBezTo>
                  <a:pt x="15138" y="127"/>
                  <a:pt x="15170" y="96"/>
                  <a:pt x="15170" y="64"/>
                </a:cubicBezTo>
                <a:cubicBezTo>
                  <a:pt x="15170" y="32"/>
                  <a:pt x="15138" y="1"/>
                  <a:pt x="15107" y="1"/>
                </a:cubicBezTo>
                <a:close/>
                <a:moveTo>
                  <a:pt x="15899" y="1"/>
                </a:moveTo>
                <a:cubicBezTo>
                  <a:pt x="15867" y="1"/>
                  <a:pt x="15835" y="32"/>
                  <a:pt x="15835" y="64"/>
                </a:cubicBezTo>
                <a:cubicBezTo>
                  <a:pt x="15835" y="96"/>
                  <a:pt x="15867" y="127"/>
                  <a:pt x="15899" y="127"/>
                </a:cubicBezTo>
                <a:lnTo>
                  <a:pt x="17102" y="127"/>
                </a:lnTo>
                <a:cubicBezTo>
                  <a:pt x="17134" y="127"/>
                  <a:pt x="17134" y="96"/>
                  <a:pt x="17134" y="64"/>
                </a:cubicBezTo>
                <a:cubicBezTo>
                  <a:pt x="17134" y="32"/>
                  <a:pt x="17134" y="1"/>
                  <a:pt x="17102" y="1"/>
                </a:cubicBezTo>
                <a:close/>
                <a:moveTo>
                  <a:pt x="17894" y="1"/>
                </a:moveTo>
                <a:cubicBezTo>
                  <a:pt x="17862" y="1"/>
                  <a:pt x="17830" y="32"/>
                  <a:pt x="17830" y="64"/>
                </a:cubicBezTo>
                <a:cubicBezTo>
                  <a:pt x="17830" y="96"/>
                  <a:pt x="17862" y="127"/>
                  <a:pt x="17894" y="127"/>
                </a:cubicBezTo>
                <a:lnTo>
                  <a:pt x="19065" y="127"/>
                </a:lnTo>
                <a:cubicBezTo>
                  <a:pt x="19097" y="127"/>
                  <a:pt x="19129" y="96"/>
                  <a:pt x="19129" y="64"/>
                </a:cubicBezTo>
                <a:cubicBezTo>
                  <a:pt x="19129" y="32"/>
                  <a:pt x="19097" y="1"/>
                  <a:pt x="19065" y="1"/>
                </a:cubicBezTo>
                <a:close/>
                <a:moveTo>
                  <a:pt x="19857" y="1"/>
                </a:moveTo>
                <a:cubicBezTo>
                  <a:pt x="19825" y="1"/>
                  <a:pt x="19794" y="32"/>
                  <a:pt x="19794" y="64"/>
                </a:cubicBezTo>
                <a:cubicBezTo>
                  <a:pt x="19794" y="96"/>
                  <a:pt x="19825" y="127"/>
                  <a:pt x="19857" y="127"/>
                </a:cubicBezTo>
                <a:lnTo>
                  <a:pt x="21061" y="127"/>
                </a:lnTo>
                <a:cubicBezTo>
                  <a:pt x="21092" y="127"/>
                  <a:pt x="21092" y="96"/>
                  <a:pt x="21092" y="64"/>
                </a:cubicBezTo>
                <a:cubicBezTo>
                  <a:pt x="21092" y="32"/>
                  <a:pt x="21092" y="1"/>
                  <a:pt x="21061" y="1"/>
                </a:cubicBezTo>
                <a:close/>
                <a:moveTo>
                  <a:pt x="21852" y="1"/>
                </a:moveTo>
                <a:cubicBezTo>
                  <a:pt x="21821" y="1"/>
                  <a:pt x="21789" y="32"/>
                  <a:pt x="21789" y="64"/>
                </a:cubicBezTo>
                <a:cubicBezTo>
                  <a:pt x="21789" y="96"/>
                  <a:pt x="21821" y="127"/>
                  <a:pt x="21852" y="127"/>
                </a:cubicBezTo>
                <a:lnTo>
                  <a:pt x="23024" y="127"/>
                </a:lnTo>
                <a:cubicBezTo>
                  <a:pt x="23056" y="127"/>
                  <a:pt x="23087" y="96"/>
                  <a:pt x="23087" y="64"/>
                </a:cubicBezTo>
                <a:cubicBezTo>
                  <a:pt x="23087" y="32"/>
                  <a:pt x="23056" y="1"/>
                  <a:pt x="23024" y="1"/>
                </a:cubicBezTo>
                <a:close/>
                <a:moveTo>
                  <a:pt x="23816" y="1"/>
                </a:moveTo>
                <a:cubicBezTo>
                  <a:pt x="23784" y="1"/>
                  <a:pt x="23752" y="32"/>
                  <a:pt x="23752" y="64"/>
                </a:cubicBezTo>
                <a:cubicBezTo>
                  <a:pt x="23752" y="96"/>
                  <a:pt x="23784" y="127"/>
                  <a:pt x="23816" y="127"/>
                </a:cubicBezTo>
                <a:lnTo>
                  <a:pt x="25019" y="127"/>
                </a:lnTo>
                <a:cubicBezTo>
                  <a:pt x="25051" y="127"/>
                  <a:pt x="25051" y="96"/>
                  <a:pt x="25051" y="64"/>
                </a:cubicBezTo>
                <a:cubicBezTo>
                  <a:pt x="25051" y="32"/>
                  <a:pt x="25051" y="1"/>
                  <a:pt x="25019" y="1"/>
                </a:cubicBezTo>
                <a:close/>
                <a:moveTo>
                  <a:pt x="25811" y="1"/>
                </a:moveTo>
                <a:cubicBezTo>
                  <a:pt x="25779" y="1"/>
                  <a:pt x="25748" y="32"/>
                  <a:pt x="25748" y="64"/>
                </a:cubicBezTo>
                <a:cubicBezTo>
                  <a:pt x="25748" y="96"/>
                  <a:pt x="25779" y="127"/>
                  <a:pt x="25811" y="127"/>
                </a:cubicBezTo>
                <a:lnTo>
                  <a:pt x="26983" y="127"/>
                </a:lnTo>
                <a:cubicBezTo>
                  <a:pt x="27014" y="127"/>
                  <a:pt x="27046" y="96"/>
                  <a:pt x="27046" y="64"/>
                </a:cubicBezTo>
                <a:cubicBezTo>
                  <a:pt x="27046" y="32"/>
                  <a:pt x="27014" y="1"/>
                  <a:pt x="26983" y="1"/>
                </a:cubicBezTo>
                <a:close/>
                <a:moveTo>
                  <a:pt x="27774" y="1"/>
                </a:moveTo>
                <a:cubicBezTo>
                  <a:pt x="27743" y="1"/>
                  <a:pt x="27711" y="32"/>
                  <a:pt x="27711" y="64"/>
                </a:cubicBezTo>
                <a:cubicBezTo>
                  <a:pt x="27711" y="96"/>
                  <a:pt x="27743" y="127"/>
                  <a:pt x="27774" y="127"/>
                </a:cubicBezTo>
                <a:lnTo>
                  <a:pt x="28978" y="127"/>
                </a:lnTo>
                <a:cubicBezTo>
                  <a:pt x="29010" y="127"/>
                  <a:pt x="29010" y="96"/>
                  <a:pt x="29010" y="64"/>
                </a:cubicBezTo>
                <a:cubicBezTo>
                  <a:pt x="29010" y="32"/>
                  <a:pt x="29010" y="1"/>
                  <a:pt x="28978" y="1"/>
                </a:cubicBezTo>
                <a:close/>
                <a:moveTo>
                  <a:pt x="29770" y="1"/>
                </a:moveTo>
                <a:cubicBezTo>
                  <a:pt x="29738" y="1"/>
                  <a:pt x="29706" y="32"/>
                  <a:pt x="29706" y="64"/>
                </a:cubicBezTo>
                <a:cubicBezTo>
                  <a:pt x="29706" y="96"/>
                  <a:pt x="29738" y="127"/>
                  <a:pt x="29770" y="127"/>
                </a:cubicBezTo>
                <a:lnTo>
                  <a:pt x="30941" y="127"/>
                </a:lnTo>
                <a:cubicBezTo>
                  <a:pt x="30973" y="127"/>
                  <a:pt x="31005" y="96"/>
                  <a:pt x="31005" y="64"/>
                </a:cubicBezTo>
                <a:cubicBezTo>
                  <a:pt x="31005" y="32"/>
                  <a:pt x="30973" y="1"/>
                  <a:pt x="30941" y="1"/>
                </a:cubicBezTo>
                <a:close/>
                <a:moveTo>
                  <a:pt x="31733" y="1"/>
                </a:moveTo>
                <a:cubicBezTo>
                  <a:pt x="31701" y="1"/>
                  <a:pt x="31670" y="32"/>
                  <a:pt x="31670" y="64"/>
                </a:cubicBezTo>
                <a:cubicBezTo>
                  <a:pt x="31670" y="96"/>
                  <a:pt x="31701" y="127"/>
                  <a:pt x="31733" y="127"/>
                </a:cubicBezTo>
                <a:lnTo>
                  <a:pt x="32936" y="127"/>
                </a:lnTo>
                <a:cubicBezTo>
                  <a:pt x="32968" y="127"/>
                  <a:pt x="32968" y="96"/>
                  <a:pt x="32968" y="64"/>
                </a:cubicBezTo>
                <a:cubicBezTo>
                  <a:pt x="32968" y="32"/>
                  <a:pt x="32968" y="1"/>
                  <a:pt x="32936" y="1"/>
                </a:cubicBezTo>
                <a:close/>
                <a:moveTo>
                  <a:pt x="33728" y="1"/>
                </a:moveTo>
                <a:cubicBezTo>
                  <a:pt x="33697" y="1"/>
                  <a:pt x="33665" y="32"/>
                  <a:pt x="33665" y="64"/>
                </a:cubicBezTo>
                <a:cubicBezTo>
                  <a:pt x="33665" y="96"/>
                  <a:pt x="33697" y="127"/>
                  <a:pt x="33728" y="127"/>
                </a:cubicBezTo>
                <a:lnTo>
                  <a:pt x="34900" y="127"/>
                </a:lnTo>
                <a:cubicBezTo>
                  <a:pt x="34932" y="127"/>
                  <a:pt x="34963" y="96"/>
                  <a:pt x="34963" y="64"/>
                </a:cubicBezTo>
                <a:cubicBezTo>
                  <a:pt x="34963" y="32"/>
                  <a:pt x="34932" y="1"/>
                  <a:pt x="34900" y="1"/>
                </a:cubicBezTo>
                <a:close/>
                <a:moveTo>
                  <a:pt x="35692" y="1"/>
                </a:moveTo>
                <a:cubicBezTo>
                  <a:pt x="35660" y="1"/>
                  <a:pt x="35628" y="32"/>
                  <a:pt x="35628" y="64"/>
                </a:cubicBezTo>
                <a:cubicBezTo>
                  <a:pt x="35628" y="96"/>
                  <a:pt x="35660" y="127"/>
                  <a:pt x="35692" y="127"/>
                </a:cubicBezTo>
                <a:lnTo>
                  <a:pt x="36895" y="127"/>
                </a:lnTo>
                <a:cubicBezTo>
                  <a:pt x="36927" y="127"/>
                  <a:pt x="36927" y="96"/>
                  <a:pt x="36927" y="64"/>
                </a:cubicBezTo>
                <a:cubicBezTo>
                  <a:pt x="36927" y="32"/>
                  <a:pt x="36927" y="1"/>
                  <a:pt x="36895" y="1"/>
                </a:cubicBezTo>
                <a:close/>
                <a:moveTo>
                  <a:pt x="37687" y="1"/>
                </a:moveTo>
                <a:cubicBezTo>
                  <a:pt x="37655" y="1"/>
                  <a:pt x="37624" y="32"/>
                  <a:pt x="37624" y="64"/>
                </a:cubicBezTo>
                <a:cubicBezTo>
                  <a:pt x="37624" y="96"/>
                  <a:pt x="37655" y="127"/>
                  <a:pt x="37687" y="127"/>
                </a:cubicBezTo>
                <a:lnTo>
                  <a:pt x="38859" y="127"/>
                </a:lnTo>
                <a:cubicBezTo>
                  <a:pt x="38890" y="127"/>
                  <a:pt x="38922" y="96"/>
                  <a:pt x="38922" y="64"/>
                </a:cubicBezTo>
                <a:cubicBezTo>
                  <a:pt x="38922" y="32"/>
                  <a:pt x="38890" y="1"/>
                  <a:pt x="38859" y="1"/>
                </a:cubicBezTo>
                <a:close/>
                <a:moveTo>
                  <a:pt x="39650" y="1"/>
                </a:moveTo>
                <a:cubicBezTo>
                  <a:pt x="39619" y="1"/>
                  <a:pt x="39587" y="32"/>
                  <a:pt x="39587" y="64"/>
                </a:cubicBezTo>
                <a:cubicBezTo>
                  <a:pt x="39587" y="96"/>
                  <a:pt x="39619" y="127"/>
                  <a:pt x="39650" y="127"/>
                </a:cubicBezTo>
                <a:lnTo>
                  <a:pt x="40854" y="127"/>
                </a:lnTo>
                <a:cubicBezTo>
                  <a:pt x="40885" y="127"/>
                  <a:pt x="40885" y="96"/>
                  <a:pt x="40885" y="64"/>
                </a:cubicBezTo>
                <a:cubicBezTo>
                  <a:pt x="40885" y="32"/>
                  <a:pt x="40885" y="1"/>
                  <a:pt x="40854" y="1"/>
                </a:cubicBezTo>
                <a:close/>
                <a:moveTo>
                  <a:pt x="41645" y="1"/>
                </a:moveTo>
                <a:cubicBezTo>
                  <a:pt x="41614" y="1"/>
                  <a:pt x="41582" y="32"/>
                  <a:pt x="41582" y="64"/>
                </a:cubicBezTo>
                <a:cubicBezTo>
                  <a:pt x="41582" y="96"/>
                  <a:pt x="41614" y="127"/>
                  <a:pt x="41645" y="127"/>
                </a:cubicBezTo>
                <a:lnTo>
                  <a:pt x="42817" y="127"/>
                </a:lnTo>
                <a:cubicBezTo>
                  <a:pt x="42849" y="127"/>
                  <a:pt x="42881" y="96"/>
                  <a:pt x="42881" y="64"/>
                </a:cubicBezTo>
                <a:cubicBezTo>
                  <a:pt x="42881" y="32"/>
                  <a:pt x="42849" y="1"/>
                  <a:pt x="42817" y="1"/>
                </a:cubicBezTo>
                <a:close/>
                <a:moveTo>
                  <a:pt x="43609" y="1"/>
                </a:moveTo>
                <a:cubicBezTo>
                  <a:pt x="43577" y="1"/>
                  <a:pt x="43546" y="32"/>
                  <a:pt x="43546" y="64"/>
                </a:cubicBezTo>
                <a:cubicBezTo>
                  <a:pt x="43546" y="96"/>
                  <a:pt x="43577" y="127"/>
                  <a:pt x="43609" y="127"/>
                </a:cubicBezTo>
                <a:lnTo>
                  <a:pt x="44812" y="127"/>
                </a:lnTo>
                <a:cubicBezTo>
                  <a:pt x="44844" y="127"/>
                  <a:pt x="44844" y="96"/>
                  <a:pt x="44844" y="64"/>
                </a:cubicBezTo>
                <a:cubicBezTo>
                  <a:pt x="44844" y="32"/>
                  <a:pt x="44844" y="1"/>
                  <a:pt x="44812" y="1"/>
                </a:cubicBezTo>
                <a:close/>
                <a:moveTo>
                  <a:pt x="45604" y="1"/>
                </a:moveTo>
                <a:cubicBezTo>
                  <a:pt x="45572" y="1"/>
                  <a:pt x="45541" y="32"/>
                  <a:pt x="45541" y="64"/>
                </a:cubicBezTo>
                <a:cubicBezTo>
                  <a:pt x="45541" y="96"/>
                  <a:pt x="45572" y="127"/>
                  <a:pt x="45604" y="127"/>
                </a:cubicBezTo>
                <a:lnTo>
                  <a:pt x="46776" y="127"/>
                </a:lnTo>
                <a:cubicBezTo>
                  <a:pt x="46808" y="127"/>
                  <a:pt x="46839" y="96"/>
                  <a:pt x="46839" y="64"/>
                </a:cubicBezTo>
                <a:cubicBezTo>
                  <a:pt x="46839" y="32"/>
                  <a:pt x="46808" y="1"/>
                  <a:pt x="46776" y="1"/>
                </a:cubicBezTo>
                <a:close/>
                <a:moveTo>
                  <a:pt x="47568" y="1"/>
                </a:moveTo>
                <a:cubicBezTo>
                  <a:pt x="47536" y="1"/>
                  <a:pt x="47504" y="32"/>
                  <a:pt x="47504" y="64"/>
                </a:cubicBezTo>
                <a:cubicBezTo>
                  <a:pt x="47504" y="96"/>
                  <a:pt x="47536" y="127"/>
                  <a:pt x="47568" y="127"/>
                </a:cubicBezTo>
                <a:lnTo>
                  <a:pt x="48771" y="127"/>
                </a:lnTo>
                <a:cubicBezTo>
                  <a:pt x="48803" y="127"/>
                  <a:pt x="48803" y="96"/>
                  <a:pt x="48803" y="64"/>
                </a:cubicBezTo>
                <a:cubicBezTo>
                  <a:pt x="48803" y="32"/>
                  <a:pt x="48803" y="1"/>
                  <a:pt x="48771" y="1"/>
                </a:cubicBezTo>
                <a:close/>
                <a:moveTo>
                  <a:pt x="49563" y="1"/>
                </a:moveTo>
                <a:cubicBezTo>
                  <a:pt x="49531" y="1"/>
                  <a:pt x="49499" y="32"/>
                  <a:pt x="49499" y="64"/>
                </a:cubicBezTo>
                <a:cubicBezTo>
                  <a:pt x="49499" y="96"/>
                  <a:pt x="49531" y="127"/>
                  <a:pt x="49563" y="127"/>
                </a:cubicBezTo>
                <a:lnTo>
                  <a:pt x="50734" y="127"/>
                </a:lnTo>
                <a:cubicBezTo>
                  <a:pt x="50766" y="127"/>
                  <a:pt x="50798" y="96"/>
                  <a:pt x="50798" y="64"/>
                </a:cubicBezTo>
                <a:cubicBezTo>
                  <a:pt x="50798" y="32"/>
                  <a:pt x="50766" y="1"/>
                  <a:pt x="50734" y="1"/>
                </a:cubicBezTo>
                <a:close/>
                <a:moveTo>
                  <a:pt x="51526" y="1"/>
                </a:moveTo>
                <a:cubicBezTo>
                  <a:pt x="51495" y="1"/>
                  <a:pt x="51463" y="32"/>
                  <a:pt x="51463" y="64"/>
                </a:cubicBezTo>
                <a:cubicBezTo>
                  <a:pt x="51463" y="96"/>
                  <a:pt x="51495" y="127"/>
                  <a:pt x="51526" y="127"/>
                </a:cubicBezTo>
                <a:lnTo>
                  <a:pt x="52730" y="127"/>
                </a:lnTo>
                <a:cubicBezTo>
                  <a:pt x="52761" y="127"/>
                  <a:pt x="52761" y="96"/>
                  <a:pt x="52761" y="64"/>
                </a:cubicBezTo>
                <a:cubicBezTo>
                  <a:pt x="52761" y="32"/>
                  <a:pt x="52761" y="1"/>
                  <a:pt x="52730" y="1"/>
                </a:cubicBezTo>
                <a:close/>
                <a:moveTo>
                  <a:pt x="53521" y="1"/>
                </a:moveTo>
                <a:cubicBezTo>
                  <a:pt x="53490" y="1"/>
                  <a:pt x="53458" y="32"/>
                  <a:pt x="53458" y="64"/>
                </a:cubicBezTo>
                <a:cubicBezTo>
                  <a:pt x="53458" y="96"/>
                  <a:pt x="53490" y="127"/>
                  <a:pt x="53521" y="127"/>
                </a:cubicBezTo>
                <a:lnTo>
                  <a:pt x="54693" y="127"/>
                </a:lnTo>
                <a:cubicBezTo>
                  <a:pt x="54725" y="127"/>
                  <a:pt x="54756" y="96"/>
                  <a:pt x="54756" y="64"/>
                </a:cubicBezTo>
                <a:cubicBezTo>
                  <a:pt x="54756" y="32"/>
                  <a:pt x="54725" y="1"/>
                  <a:pt x="54693" y="1"/>
                </a:cubicBezTo>
                <a:close/>
                <a:moveTo>
                  <a:pt x="55485" y="1"/>
                </a:moveTo>
                <a:cubicBezTo>
                  <a:pt x="55453" y="1"/>
                  <a:pt x="55422" y="32"/>
                  <a:pt x="55422" y="64"/>
                </a:cubicBezTo>
                <a:cubicBezTo>
                  <a:pt x="55422" y="96"/>
                  <a:pt x="55453" y="127"/>
                  <a:pt x="55485" y="127"/>
                </a:cubicBezTo>
                <a:lnTo>
                  <a:pt x="56688" y="127"/>
                </a:lnTo>
                <a:cubicBezTo>
                  <a:pt x="56720" y="127"/>
                  <a:pt x="56720" y="96"/>
                  <a:pt x="56720" y="64"/>
                </a:cubicBezTo>
                <a:cubicBezTo>
                  <a:pt x="56720" y="32"/>
                  <a:pt x="56720" y="1"/>
                  <a:pt x="56688" y="1"/>
                </a:cubicBezTo>
                <a:close/>
                <a:moveTo>
                  <a:pt x="57480" y="1"/>
                </a:moveTo>
                <a:cubicBezTo>
                  <a:pt x="57448" y="1"/>
                  <a:pt x="57417" y="32"/>
                  <a:pt x="57417" y="64"/>
                </a:cubicBezTo>
                <a:cubicBezTo>
                  <a:pt x="57417" y="96"/>
                  <a:pt x="57448" y="127"/>
                  <a:pt x="57480" y="127"/>
                </a:cubicBezTo>
                <a:lnTo>
                  <a:pt x="58652" y="127"/>
                </a:lnTo>
                <a:cubicBezTo>
                  <a:pt x="58683" y="127"/>
                  <a:pt x="58715" y="96"/>
                  <a:pt x="58715" y="64"/>
                </a:cubicBezTo>
                <a:cubicBezTo>
                  <a:pt x="58715" y="32"/>
                  <a:pt x="58683" y="1"/>
                  <a:pt x="58652" y="1"/>
                </a:cubicBezTo>
                <a:close/>
                <a:moveTo>
                  <a:pt x="59443" y="1"/>
                </a:moveTo>
                <a:cubicBezTo>
                  <a:pt x="59412" y="1"/>
                  <a:pt x="59380" y="32"/>
                  <a:pt x="59380" y="64"/>
                </a:cubicBezTo>
                <a:cubicBezTo>
                  <a:pt x="59380" y="96"/>
                  <a:pt x="59412" y="127"/>
                  <a:pt x="59443" y="127"/>
                </a:cubicBezTo>
                <a:lnTo>
                  <a:pt x="60647" y="127"/>
                </a:lnTo>
                <a:cubicBezTo>
                  <a:pt x="60679" y="127"/>
                  <a:pt x="60679" y="96"/>
                  <a:pt x="60679" y="64"/>
                </a:cubicBezTo>
                <a:cubicBezTo>
                  <a:pt x="60679" y="32"/>
                  <a:pt x="60679" y="1"/>
                  <a:pt x="60647" y="1"/>
                </a:cubicBezTo>
                <a:close/>
                <a:moveTo>
                  <a:pt x="61439" y="1"/>
                </a:moveTo>
                <a:cubicBezTo>
                  <a:pt x="61407" y="1"/>
                  <a:pt x="61375" y="32"/>
                  <a:pt x="61375" y="64"/>
                </a:cubicBezTo>
                <a:cubicBezTo>
                  <a:pt x="61375" y="96"/>
                  <a:pt x="61407" y="127"/>
                  <a:pt x="61439" y="127"/>
                </a:cubicBezTo>
                <a:lnTo>
                  <a:pt x="62610" y="127"/>
                </a:lnTo>
                <a:cubicBezTo>
                  <a:pt x="62642" y="127"/>
                  <a:pt x="62674" y="96"/>
                  <a:pt x="62674" y="64"/>
                </a:cubicBezTo>
                <a:cubicBezTo>
                  <a:pt x="62674" y="32"/>
                  <a:pt x="62642" y="1"/>
                  <a:pt x="62610" y="1"/>
                </a:cubicBezTo>
                <a:close/>
                <a:moveTo>
                  <a:pt x="63402" y="1"/>
                </a:moveTo>
                <a:cubicBezTo>
                  <a:pt x="63370" y="1"/>
                  <a:pt x="63339" y="32"/>
                  <a:pt x="63339" y="64"/>
                </a:cubicBezTo>
                <a:cubicBezTo>
                  <a:pt x="63339" y="96"/>
                  <a:pt x="63370" y="127"/>
                  <a:pt x="63402" y="127"/>
                </a:cubicBezTo>
                <a:lnTo>
                  <a:pt x="64606" y="127"/>
                </a:lnTo>
                <a:cubicBezTo>
                  <a:pt x="64637" y="127"/>
                  <a:pt x="64637" y="96"/>
                  <a:pt x="64637" y="64"/>
                </a:cubicBezTo>
                <a:cubicBezTo>
                  <a:pt x="64637" y="32"/>
                  <a:pt x="64637" y="1"/>
                  <a:pt x="64606" y="1"/>
                </a:cubicBezTo>
                <a:close/>
                <a:moveTo>
                  <a:pt x="65397" y="1"/>
                </a:moveTo>
                <a:cubicBezTo>
                  <a:pt x="65366" y="1"/>
                  <a:pt x="65334" y="32"/>
                  <a:pt x="65334" y="64"/>
                </a:cubicBezTo>
                <a:cubicBezTo>
                  <a:pt x="65334" y="96"/>
                  <a:pt x="65334" y="127"/>
                  <a:pt x="65397" y="127"/>
                </a:cubicBezTo>
                <a:lnTo>
                  <a:pt x="66569" y="127"/>
                </a:lnTo>
                <a:cubicBezTo>
                  <a:pt x="66601" y="127"/>
                  <a:pt x="66632" y="96"/>
                  <a:pt x="66632" y="64"/>
                </a:cubicBezTo>
                <a:cubicBezTo>
                  <a:pt x="66632" y="32"/>
                  <a:pt x="66601" y="1"/>
                  <a:pt x="66569" y="1"/>
                </a:cubicBezTo>
                <a:close/>
                <a:moveTo>
                  <a:pt x="67361" y="1"/>
                </a:moveTo>
                <a:cubicBezTo>
                  <a:pt x="67329" y="1"/>
                  <a:pt x="67297" y="32"/>
                  <a:pt x="67297" y="64"/>
                </a:cubicBezTo>
                <a:cubicBezTo>
                  <a:pt x="67297" y="96"/>
                  <a:pt x="67329" y="127"/>
                  <a:pt x="67361" y="127"/>
                </a:cubicBezTo>
                <a:lnTo>
                  <a:pt x="68564" y="127"/>
                </a:lnTo>
                <a:cubicBezTo>
                  <a:pt x="68596" y="127"/>
                  <a:pt x="68596" y="96"/>
                  <a:pt x="68596" y="64"/>
                </a:cubicBezTo>
                <a:cubicBezTo>
                  <a:pt x="68596" y="32"/>
                  <a:pt x="68596" y="1"/>
                  <a:pt x="68564" y="1"/>
                </a:cubicBezTo>
                <a:close/>
                <a:moveTo>
                  <a:pt x="69356" y="1"/>
                </a:moveTo>
                <a:cubicBezTo>
                  <a:pt x="69324" y="1"/>
                  <a:pt x="69293" y="32"/>
                  <a:pt x="69293" y="64"/>
                </a:cubicBezTo>
                <a:cubicBezTo>
                  <a:pt x="69293" y="96"/>
                  <a:pt x="69293" y="127"/>
                  <a:pt x="69356" y="127"/>
                </a:cubicBezTo>
                <a:lnTo>
                  <a:pt x="70528" y="127"/>
                </a:lnTo>
                <a:cubicBezTo>
                  <a:pt x="70559" y="127"/>
                  <a:pt x="70591" y="96"/>
                  <a:pt x="70591" y="64"/>
                </a:cubicBezTo>
                <a:cubicBezTo>
                  <a:pt x="70591" y="32"/>
                  <a:pt x="70559" y="1"/>
                  <a:pt x="70528" y="1"/>
                </a:cubicBezTo>
                <a:close/>
                <a:moveTo>
                  <a:pt x="71319" y="1"/>
                </a:moveTo>
                <a:cubicBezTo>
                  <a:pt x="71288" y="1"/>
                  <a:pt x="71256" y="32"/>
                  <a:pt x="71256" y="64"/>
                </a:cubicBezTo>
                <a:cubicBezTo>
                  <a:pt x="71256" y="96"/>
                  <a:pt x="71288" y="127"/>
                  <a:pt x="71319" y="127"/>
                </a:cubicBezTo>
                <a:lnTo>
                  <a:pt x="72523" y="127"/>
                </a:lnTo>
                <a:cubicBezTo>
                  <a:pt x="72554" y="127"/>
                  <a:pt x="72554" y="96"/>
                  <a:pt x="72554" y="64"/>
                </a:cubicBezTo>
                <a:cubicBezTo>
                  <a:pt x="72554" y="32"/>
                  <a:pt x="72554" y="1"/>
                  <a:pt x="72523" y="1"/>
                </a:cubicBezTo>
                <a:close/>
                <a:moveTo>
                  <a:pt x="73315" y="1"/>
                </a:moveTo>
                <a:cubicBezTo>
                  <a:pt x="73283" y="1"/>
                  <a:pt x="73251" y="32"/>
                  <a:pt x="73251" y="64"/>
                </a:cubicBezTo>
                <a:cubicBezTo>
                  <a:pt x="73251" y="96"/>
                  <a:pt x="73251" y="127"/>
                  <a:pt x="73315" y="127"/>
                </a:cubicBezTo>
                <a:lnTo>
                  <a:pt x="74486" y="127"/>
                </a:lnTo>
                <a:cubicBezTo>
                  <a:pt x="74518" y="127"/>
                  <a:pt x="74550" y="96"/>
                  <a:pt x="74550" y="64"/>
                </a:cubicBezTo>
                <a:cubicBezTo>
                  <a:pt x="74550" y="32"/>
                  <a:pt x="74518" y="1"/>
                  <a:pt x="74486" y="1"/>
                </a:cubicBezTo>
                <a:close/>
                <a:moveTo>
                  <a:pt x="75278" y="1"/>
                </a:moveTo>
                <a:cubicBezTo>
                  <a:pt x="75246" y="1"/>
                  <a:pt x="75215" y="32"/>
                  <a:pt x="75215" y="64"/>
                </a:cubicBezTo>
                <a:cubicBezTo>
                  <a:pt x="75215" y="96"/>
                  <a:pt x="75246" y="127"/>
                  <a:pt x="75278" y="127"/>
                </a:cubicBezTo>
                <a:lnTo>
                  <a:pt x="76481" y="127"/>
                </a:lnTo>
                <a:cubicBezTo>
                  <a:pt x="76513" y="127"/>
                  <a:pt x="76513" y="96"/>
                  <a:pt x="76513" y="64"/>
                </a:cubicBezTo>
                <a:cubicBezTo>
                  <a:pt x="76513" y="32"/>
                  <a:pt x="76513" y="1"/>
                  <a:pt x="76481" y="1"/>
                </a:cubicBezTo>
                <a:close/>
                <a:moveTo>
                  <a:pt x="77273" y="1"/>
                </a:moveTo>
                <a:cubicBezTo>
                  <a:pt x="77242" y="1"/>
                  <a:pt x="77210" y="32"/>
                  <a:pt x="77210" y="64"/>
                </a:cubicBezTo>
                <a:cubicBezTo>
                  <a:pt x="77210" y="96"/>
                  <a:pt x="77210" y="127"/>
                  <a:pt x="77273" y="127"/>
                </a:cubicBezTo>
                <a:lnTo>
                  <a:pt x="78445" y="127"/>
                </a:lnTo>
                <a:cubicBezTo>
                  <a:pt x="78477" y="127"/>
                  <a:pt x="78508" y="96"/>
                  <a:pt x="78508" y="64"/>
                </a:cubicBezTo>
                <a:cubicBezTo>
                  <a:pt x="78508" y="32"/>
                  <a:pt x="78477" y="1"/>
                  <a:pt x="78445" y="1"/>
                </a:cubicBezTo>
                <a:close/>
                <a:moveTo>
                  <a:pt x="79237" y="1"/>
                </a:moveTo>
                <a:cubicBezTo>
                  <a:pt x="79205" y="1"/>
                  <a:pt x="79173" y="32"/>
                  <a:pt x="79173" y="64"/>
                </a:cubicBezTo>
                <a:cubicBezTo>
                  <a:pt x="79173" y="96"/>
                  <a:pt x="79205" y="127"/>
                  <a:pt x="79237" y="127"/>
                </a:cubicBezTo>
                <a:lnTo>
                  <a:pt x="80440" y="127"/>
                </a:lnTo>
                <a:cubicBezTo>
                  <a:pt x="80472" y="127"/>
                  <a:pt x="80472" y="96"/>
                  <a:pt x="80472" y="64"/>
                </a:cubicBezTo>
                <a:cubicBezTo>
                  <a:pt x="80472" y="32"/>
                  <a:pt x="80472" y="1"/>
                  <a:pt x="80440" y="1"/>
                </a:cubicBezTo>
                <a:close/>
                <a:moveTo>
                  <a:pt x="81232" y="1"/>
                </a:moveTo>
                <a:cubicBezTo>
                  <a:pt x="81200" y="1"/>
                  <a:pt x="81168" y="32"/>
                  <a:pt x="81168" y="64"/>
                </a:cubicBezTo>
                <a:cubicBezTo>
                  <a:pt x="81168" y="96"/>
                  <a:pt x="81168" y="127"/>
                  <a:pt x="81232" y="127"/>
                </a:cubicBezTo>
                <a:lnTo>
                  <a:pt x="82404" y="127"/>
                </a:lnTo>
                <a:cubicBezTo>
                  <a:pt x="82435" y="127"/>
                  <a:pt x="82467" y="96"/>
                  <a:pt x="82467" y="64"/>
                </a:cubicBezTo>
                <a:cubicBezTo>
                  <a:pt x="82467" y="32"/>
                  <a:pt x="82435" y="1"/>
                  <a:pt x="82404" y="1"/>
                </a:cubicBezTo>
                <a:close/>
                <a:moveTo>
                  <a:pt x="83195" y="1"/>
                </a:moveTo>
                <a:cubicBezTo>
                  <a:pt x="83164" y="1"/>
                  <a:pt x="83132" y="32"/>
                  <a:pt x="83132" y="64"/>
                </a:cubicBezTo>
                <a:cubicBezTo>
                  <a:pt x="83132" y="96"/>
                  <a:pt x="83164" y="127"/>
                  <a:pt x="83195" y="127"/>
                </a:cubicBezTo>
                <a:lnTo>
                  <a:pt x="84399" y="127"/>
                </a:lnTo>
                <a:cubicBezTo>
                  <a:pt x="84430" y="127"/>
                  <a:pt x="84430" y="96"/>
                  <a:pt x="84430" y="64"/>
                </a:cubicBezTo>
                <a:cubicBezTo>
                  <a:pt x="84430" y="32"/>
                  <a:pt x="84430" y="1"/>
                  <a:pt x="84399" y="1"/>
                </a:cubicBezTo>
                <a:close/>
                <a:moveTo>
                  <a:pt x="85190" y="1"/>
                </a:moveTo>
                <a:cubicBezTo>
                  <a:pt x="85159" y="1"/>
                  <a:pt x="85127" y="32"/>
                  <a:pt x="85127" y="64"/>
                </a:cubicBezTo>
                <a:cubicBezTo>
                  <a:pt x="85127" y="96"/>
                  <a:pt x="85127" y="127"/>
                  <a:pt x="85190" y="127"/>
                </a:cubicBezTo>
                <a:lnTo>
                  <a:pt x="86362" y="127"/>
                </a:lnTo>
                <a:cubicBezTo>
                  <a:pt x="86394" y="127"/>
                  <a:pt x="86426" y="96"/>
                  <a:pt x="86426" y="64"/>
                </a:cubicBezTo>
                <a:cubicBezTo>
                  <a:pt x="86426" y="32"/>
                  <a:pt x="86394" y="1"/>
                  <a:pt x="86362" y="1"/>
                </a:cubicBezTo>
                <a:close/>
                <a:moveTo>
                  <a:pt x="87154" y="1"/>
                </a:moveTo>
                <a:cubicBezTo>
                  <a:pt x="87122" y="1"/>
                  <a:pt x="87091" y="32"/>
                  <a:pt x="87091" y="64"/>
                </a:cubicBezTo>
                <a:cubicBezTo>
                  <a:pt x="87091" y="96"/>
                  <a:pt x="87122" y="127"/>
                  <a:pt x="87154" y="127"/>
                </a:cubicBezTo>
                <a:lnTo>
                  <a:pt x="88357" y="127"/>
                </a:lnTo>
                <a:cubicBezTo>
                  <a:pt x="88389" y="127"/>
                  <a:pt x="88389" y="96"/>
                  <a:pt x="88389" y="64"/>
                </a:cubicBezTo>
                <a:cubicBezTo>
                  <a:pt x="88389" y="32"/>
                  <a:pt x="88389" y="1"/>
                  <a:pt x="88357" y="1"/>
                </a:cubicBezTo>
                <a:close/>
                <a:moveTo>
                  <a:pt x="89149" y="1"/>
                </a:moveTo>
                <a:cubicBezTo>
                  <a:pt x="89117" y="1"/>
                  <a:pt x="89086" y="32"/>
                  <a:pt x="89086" y="64"/>
                </a:cubicBezTo>
                <a:cubicBezTo>
                  <a:pt x="89086" y="96"/>
                  <a:pt x="89086" y="127"/>
                  <a:pt x="89149" y="127"/>
                </a:cubicBezTo>
                <a:lnTo>
                  <a:pt x="90321" y="127"/>
                </a:lnTo>
                <a:cubicBezTo>
                  <a:pt x="90352" y="127"/>
                  <a:pt x="90384" y="96"/>
                  <a:pt x="90384" y="64"/>
                </a:cubicBezTo>
                <a:cubicBezTo>
                  <a:pt x="90384" y="32"/>
                  <a:pt x="90352" y="1"/>
                  <a:pt x="90321" y="1"/>
                </a:cubicBezTo>
                <a:close/>
                <a:moveTo>
                  <a:pt x="91113" y="1"/>
                </a:moveTo>
                <a:cubicBezTo>
                  <a:pt x="91081" y="1"/>
                  <a:pt x="91049" y="32"/>
                  <a:pt x="91049" y="64"/>
                </a:cubicBezTo>
                <a:cubicBezTo>
                  <a:pt x="91049" y="96"/>
                  <a:pt x="91081" y="127"/>
                  <a:pt x="91113" y="127"/>
                </a:cubicBezTo>
                <a:lnTo>
                  <a:pt x="92316" y="127"/>
                </a:lnTo>
                <a:cubicBezTo>
                  <a:pt x="92348" y="127"/>
                  <a:pt x="92348" y="96"/>
                  <a:pt x="92348" y="64"/>
                </a:cubicBezTo>
                <a:cubicBezTo>
                  <a:pt x="92348" y="32"/>
                  <a:pt x="92348" y="1"/>
                  <a:pt x="92316" y="1"/>
                </a:cubicBezTo>
                <a:close/>
                <a:moveTo>
                  <a:pt x="93108" y="1"/>
                </a:moveTo>
                <a:cubicBezTo>
                  <a:pt x="93076" y="1"/>
                  <a:pt x="93044" y="32"/>
                  <a:pt x="93044" y="64"/>
                </a:cubicBezTo>
                <a:cubicBezTo>
                  <a:pt x="93044" y="96"/>
                  <a:pt x="93044" y="127"/>
                  <a:pt x="93108" y="127"/>
                </a:cubicBezTo>
                <a:lnTo>
                  <a:pt x="94279" y="127"/>
                </a:lnTo>
                <a:cubicBezTo>
                  <a:pt x="94311" y="127"/>
                  <a:pt x="94343" y="96"/>
                  <a:pt x="94343" y="64"/>
                </a:cubicBezTo>
                <a:cubicBezTo>
                  <a:pt x="94343" y="32"/>
                  <a:pt x="94311" y="1"/>
                  <a:pt x="94279" y="1"/>
                </a:cubicBezTo>
                <a:close/>
                <a:moveTo>
                  <a:pt x="95071" y="1"/>
                </a:moveTo>
                <a:cubicBezTo>
                  <a:pt x="95040" y="1"/>
                  <a:pt x="95008" y="32"/>
                  <a:pt x="95008" y="64"/>
                </a:cubicBezTo>
                <a:cubicBezTo>
                  <a:pt x="95008" y="96"/>
                  <a:pt x="95040" y="127"/>
                  <a:pt x="95071" y="127"/>
                </a:cubicBezTo>
                <a:lnTo>
                  <a:pt x="96275" y="127"/>
                </a:lnTo>
                <a:cubicBezTo>
                  <a:pt x="96306" y="127"/>
                  <a:pt x="96306" y="96"/>
                  <a:pt x="96306" y="64"/>
                </a:cubicBezTo>
                <a:cubicBezTo>
                  <a:pt x="96306" y="32"/>
                  <a:pt x="96306" y="1"/>
                  <a:pt x="96275" y="1"/>
                </a:cubicBezTo>
                <a:close/>
                <a:moveTo>
                  <a:pt x="97066" y="1"/>
                </a:moveTo>
                <a:cubicBezTo>
                  <a:pt x="97035" y="1"/>
                  <a:pt x="97003" y="32"/>
                  <a:pt x="97003" y="64"/>
                </a:cubicBezTo>
                <a:cubicBezTo>
                  <a:pt x="97003" y="96"/>
                  <a:pt x="97003" y="127"/>
                  <a:pt x="97066" y="127"/>
                </a:cubicBezTo>
                <a:lnTo>
                  <a:pt x="98238" y="127"/>
                </a:lnTo>
                <a:cubicBezTo>
                  <a:pt x="98270" y="127"/>
                  <a:pt x="98301" y="96"/>
                  <a:pt x="98301" y="64"/>
                </a:cubicBezTo>
                <a:cubicBezTo>
                  <a:pt x="98301" y="32"/>
                  <a:pt x="98270" y="1"/>
                  <a:pt x="98238" y="1"/>
                </a:cubicBezTo>
                <a:close/>
                <a:moveTo>
                  <a:pt x="99030" y="1"/>
                </a:moveTo>
                <a:cubicBezTo>
                  <a:pt x="98998" y="1"/>
                  <a:pt x="98966" y="32"/>
                  <a:pt x="98966" y="64"/>
                </a:cubicBezTo>
                <a:cubicBezTo>
                  <a:pt x="98966" y="96"/>
                  <a:pt x="98998" y="127"/>
                  <a:pt x="99030" y="127"/>
                </a:cubicBezTo>
                <a:lnTo>
                  <a:pt x="100233" y="127"/>
                </a:lnTo>
                <a:cubicBezTo>
                  <a:pt x="100265" y="127"/>
                  <a:pt x="100265" y="96"/>
                  <a:pt x="100265" y="64"/>
                </a:cubicBezTo>
                <a:cubicBezTo>
                  <a:pt x="100265" y="32"/>
                  <a:pt x="100265" y="1"/>
                  <a:pt x="100233" y="1"/>
                </a:cubicBezTo>
                <a:close/>
                <a:moveTo>
                  <a:pt x="101025" y="1"/>
                </a:moveTo>
                <a:cubicBezTo>
                  <a:pt x="100993" y="1"/>
                  <a:pt x="100962" y="32"/>
                  <a:pt x="100962" y="64"/>
                </a:cubicBezTo>
                <a:cubicBezTo>
                  <a:pt x="100962" y="96"/>
                  <a:pt x="100962" y="127"/>
                  <a:pt x="101025" y="127"/>
                </a:cubicBezTo>
                <a:lnTo>
                  <a:pt x="102197" y="127"/>
                </a:lnTo>
                <a:cubicBezTo>
                  <a:pt x="102228" y="127"/>
                  <a:pt x="102260" y="96"/>
                  <a:pt x="102260" y="64"/>
                </a:cubicBezTo>
                <a:cubicBezTo>
                  <a:pt x="102260" y="32"/>
                  <a:pt x="102228" y="1"/>
                  <a:pt x="102197" y="1"/>
                </a:cubicBezTo>
                <a:close/>
                <a:moveTo>
                  <a:pt x="102988" y="1"/>
                </a:moveTo>
                <a:cubicBezTo>
                  <a:pt x="102957" y="1"/>
                  <a:pt x="102925" y="32"/>
                  <a:pt x="102925" y="64"/>
                </a:cubicBezTo>
                <a:cubicBezTo>
                  <a:pt x="102925" y="96"/>
                  <a:pt x="102957" y="127"/>
                  <a:pt x="102988" y="127"/>
                </a:cubicBezTo>
                <a:lnTo>
                  <a:pt x="104192" y="127"/>
                </a:lnTo>
                <a:cubicBezTo>
                  <a:pt x="104224" y="127"/>
                  <a:pt x="104224" y="96"/>
                  <a:pt x="104224" y="64"/>
                </a:cubicBezTo>
                <a:cubicBezTo>
                  <a:pt x="104224" y="32"/>
                  <a:pt x="104224" y="1"/>
                  <a:pt x="104192" y="1"/>
                </a:cubicBezTo>
                <a:close/>
                <a:moveTo>
                  <a:pt x="104984" y="1"/>
                </a:moveTo>
                <a:cubicBezTo>
                  <a:pt x="104952" y="1"/>
                  <a:pt x="104920" y="32"/>
                  <a:pt x="104920" y="64"/>
                </a:cubicBezTo>
                <a:cubicBezTo>
                  <a:pt x="104920" y="96"/>
                  <a:pt x="104920" y="127"/>
                  <a:pt x="104984" y="127"/>
                </a:cubicBezTo>
                <a:lnTo>
                  <a:pt x="106155" y="127"/>
                </a:lnTo>
                <a:cubicBezTo>
                  <a:pt x="106187" y="127"/>
                  <a:pt x="106219" y="96"/>
                  <a:pt x="106219" y="64"/>
                </a:cubicBezTo>
                <a:cubicBezTo>
                  <a:pt x="106219" y="32"/>
                  <a:pt x="106187" y="1"/>
                  <a:pt x="106155" y="1"/>
                </a:cubicBezTo>
                <a:close/>
                <a:moveTo>
                  <a:pt x="106947" y="1"/>
                </a:moveTo>
                <a:cubicBezTo>
                  <a:pt x="106915" y="1"/>
                  <a:pt x="106884" y="32"/>
                  <a:pt x="106884" y="64"/>
                </a:cubicBezTo>
                <a:cubicBezTo>
                  <a:pt x="106884" y="96"/>
                  <a:pt x="106915" y="127"/>
                  <a:pt x="106947" y="127"/>
                </a:cubicBezTo>
                <a:lnTo>
                  <a:pt x="108151" y="127"/>
                </a:lnTo>
                <a:cubicBezTo>
                  <a:pt x="108182" y="127"/>
                  <a:pt x="108182" y="96"/>
                  <a:pt x="108182" y="64"/>
                </a:cubicBezTo>
                <a:cubicBezTo>
                  <a:pt x="108182" y="32"/>
                  <a:pt x="108182" y="1"/>
                  <a:pt x="108151" y="1"/>
                </a:cubicBezTo>
                <a:close/>
                <a:moveTo>
                  <a:pt x="108942" y="1"/>
                </a:moveTo>
                <a:cubicBezTo>
                  <a:pt x="108911" y="1"/>
                  <a:pt x="108879" y="32"/>
                  <a:pt x="108879" y="64"/>
                </a:cubicBezTo>
                <a:cubicBezTo>
                  <a:pt x="108879" y="96"/>
                  <a:pt x="108879" y="127"/>
                  <a:pt x="108942" y="127"/>
                </a:cubicBezTo>
                <a:lnTo>
                  <a:pt x="110114" y="127"/>
                </a:lnTo>
                <a:cubicBezTo>
                  <a:pt x="110146" y="127"/>
                  <a:pt x="110177" y="96"/>
                  <a:pt x="110177" y="64"/>
                </a:cubicBezTo>
                <a:cubicBezTo>
                  <a:pt x="110177" y="32"/>
                  <a:pt x="110146" y="1"/>
                  <a:pt x="110114" y="1"/>
                </a:cubicBezTo>
                <a:close/>
                <a:moveTo>
                  <a:pt x="110906" y="1"/>
                </a:moveTo>
                <a:cubicBezTo>
                  <a:pt x="110874" y="1"/>
                  <a:pt x="110842" y="32"/>
                  <a:pt x="110842" y="64"/>
                </a:cubicBezTo>
                <a:cubicBezTo>
                  <a:pt x="110842" y="96"/>
                  <a:pt x="110874" y="127"/>
                  <a:pt x="110906" y="127"/>
                </a:cubicBezTo>
                <a:lnTo>
                  <a:pt x="112109" y="127"/>
                </a:lnTo>
                <a:cubicBezTo>
                  <a:pt x="112141" y="127"/>
                  <a:pt x="112141" y="96"/>
                  <a:pt x="112141" y="64"/>
                </a:cubicBezTo>
                <a:cubicBezTo>
                  <a:pt x="112141" y="32"/>
                  <a:pt x="112141" y="1"/>
                  <a:pt x="112109" y="1"/>
                </a:cubicBezTo>
                <a:close/>
                <a:moveTo>
                  <a:pt x="112901" y="1"/>
                </a:moveTo>
                <a:cubicBezTo>
                  <a:pt x="112869" y="1"/>
                  <a:pt x="112838" y="32"/>
                  <a:pt x="112838" y="64"/>
                </a:cubicBezTo>
                <a:cubicBezTo>
                  <a:pt x="112838" y="96"/>
                  <a:pt x="112838" y="127"/>
                  <a:pt x="112901" y="127"/>
                </a:cubicBezTo>
                <a:lnTo>
                  <a:pt x="114073" y="127"/>
                </a:lnTo>
                <a:cubicBezTo>
                  <a:pt x="114104" y="127"/>
                  <a:pt x="114136" y="96"/>
                  <a:pt x="114136" y="64"/>
                </a:cubicBezTo>
                <a:cubicBezTo>
                  <a:pt x="114136" y="32"/>
                  <a:pt x="114104" y="1"/>
                  <a:pt x="114073" y="1"/>
                </a:cubicBezTo>
                <a:close/>
                <a:moveTo>
                  <a:pt x="114864" y="1"/>
                </a:moveTo>
                <a:cubicBezTo>
                  <a:pt x="114833" y="1"/>
                  <a:pt x="114801" y="32"/>
                  <a:pt x="114801" y="64"/>
                </a:cubicBezTo>
                <a:cubicBezTo>
                  <a:pt x="114801" y="96"/>
                  <a:pt x="114833" y="127"/>
                  <a:pt x="114864" y="127"/>
                </a:cubicBezTo>
                <a:lnTo>
                  <a:pt x="116068" y="127"/>
                </a:lnTo>
                <a:cubicBezTo>
                  <a:pt x="116099" y="127"/>
                  <a:pt x="116099" y="96"/>
                  <a:pt x="116099" y="64"/>
                </a:cubicBezTo>
                <a:cubicBezTo>
                  <a:pt x="116099" y="32"/>
                  <a:pt x="116099" y="1"/>
                  <a:pt x="116068" y="1"/>
                </a:cubicBezTo>
                <a:close/>
                <a:moveTo>
                  <a:pt x="116860" y="1"/>
                </a:moveTo>
                <a:cubicBezTo>
                  <a:pt x="116828" y="1"/>
                  <a:pt x="116796" y="32"/>
                  <a:pt x="116796" y="64"/>
                </a:cubicBezTo>
                <a:cubicBezTo>
                  <a:pt x="116796" y="96"/>
                  <a:pt x="116796" y="127"/>
                  <a:pt x="116860" y="127"/>
                </a:cubicBezTo>
                <a:lnTo>
                  <a:pt x="118031" y="127"/>
                </a:lnTo>
                <a:cubicBezTo>
                  <a:pt x="118063" y="127"/>
                  <a:pt x="118095" y="96"/>
                  <a:pt x="118095" y="64"/>
                </a:cubicBezTo>
                <a:cubicBezTo>
                  <a:pt x="118095" y="32"/>
                  <a:pt x="118063" y="1"/>
                  <a:pt x="118031" y="1"/>
                </a:cubicBezTo>
                <a:close/>
                <a:moveTo>
                  <a:pt x="118823" y="1"/>
                </a:moveTo>
                <a:cubicBezTo>
                  <a:pt x="118791" y="1"/>
                  <a:pt x="118760" y="32"/>
                  <a:pt x="118760" y="64"/>
                </a:cubicBezTo>
                <a:cubicBezTo>
                  <a:pt x="118760" y="96"/>
                  <a:pt x="118791" y="127"/>
                  <a:pt x="118823" y="127"/>
                </a:cubicBezTo>
                <a:lnTo>
                  <a:pt x="120026" y="127"/>
                </a:lnTo>
                <a:cubicBezTo>
                  <a:pt x="120058" y="127"/>
                  <a:pt x="120058" y="96"/>
                  <a:pt x="120058" y="64"/>
                </a:cubicBezTo>
                <a:cubicBezTo>
                  <a:pt x="120058" y="32"/>
                  <a:pt x="120058" y="1"/>
                  <a:pt x="120026" y="1"/>
                </a:cubicBezTo>
                <a:close/>
                <a:moveTo>
                  <a:pt x="120818" y="1"/>
                </a:moveTo>
                <a:cubicBezTo>
                  <a:pt x="120786" y="1"/>
                  <a:pt x="120755" y="32"/>
                  <a:pt x="120755" y="64"/>
                </a:cubicBezTo>
                <a:cubicBezTo>
                  <a:pt x="120755" y="96"/>
                  <a:pt x="120786" y="127"/>
                  <a:pt x="120818" y="127"/>
                </a:cubicBezTo>
                <a:lnTo>
                  <a:pt x="121990" y="127"/>
                </a:lnTo>
                <a:cubicBezTo>
                  <a:pt x="122022" y="127"/>
                  <a:pt x="122053" y="96"/>
                  <a:pt x="122053" y="64"/>
                </a:cubicBezTo>
                <a:cubicBezTo>
                  <a:pt x="122053" y="32"/>
                  <a:pt x="122022" y="1"/>
                  <a:pt x="121990" y="1"/>
                </a:cubicBezTo>
                <a:close/>
                <a:moveTo>
                  <a:pt x="122782" y="1"/>
                </a:moveTo>
                <a:cubicBezTo>
                  <a:pt x="122750" y="1"/>
                  <a:pt x="122718" y="32"/>
                  <a:pt x="122718" y="64"/>
                </a:cubicBezTo>
                <a:cubicBezTo>
                  <a:pt x="122718" y="96"/>
                  <a:pt x="122750" y="127"/>
                  <a:pt x="122782" y="127"/>
                </a:cubicBezTo>
                <a:lnTo>
                  <a:pt x="123985" y="127"/>
                </a:lnTo>
                <a:cubicBezTo>
                  <a:pt x="124017" y="127"/>
                  <a:pt x="124017" y="96"/>
                  <a:pt x="124017" y="64"/>
                </a:cubicBezTo>
                <a:cubicBezTo>
                  <a:pt x="124017" y="32"/>
                  <a:pt x="124017" y="1"/>
                  <a:pt x="123985" y="1"/>
                </a:cubicBezTo>
                <a:close/>
                <a:moveTo>
                  <a:pt x="124777" y="1"/>
                </a:moveTo>
                <a:cubicBezTo>
                  <a:pt x="124745" y="1"/>
                  <a:pt x="124713" y="32"/>
                  <a:pt x="124713" y="64"/>
                </a:cubicBezTo>
                <a:cubicBezTo>
                  <a:pt x="124713" y="96"/>
                  <a:pt x="124745" y="127"/>
                  <a:pt x="124777" y="127"/>
                </a:cubicBezTo>
                <a:lnTo>
                  <a:pt x="125949" y="127"/>
                </a:lnTo>
                <a:cubicBezTo>
                  <a:pt x="125980" y="127"/>
                  <a:pt x="126012" y="96"/>
                  <a:pt x="126012" y="64"/>
                </a:cubicBezTo>
                <a:cubicBezTo>
                  <a:pt x="126012" y="32"/>
                  <a:pt x="125980" y="1"/>
                  <a:pt x="125949" y="1"/>
                </a:cubicBezTo>
                <a:close/>
                <a:moveTo>
                  <a:pt x="126740" y="1"/>
                </a:moveTo>
                <a:cubicBezTo>
                  <a:pt x="126709" y="1"/>
                  <a:pt x="126677" y="32"/>
                  <a:pt x="126677" y="64"/>
                </a:cubicBezTo>
                <a:cubicBezTo>
                  <a:pt x="126677" y="96"/>
                  <a:pt x="126709" y="127"/>
                  <a:pt x="126740" y="127"/>
                </a:cubicBezTo>
                <a:lnTo>
                  <a:pt x="127944" y="127"/>
                </a:lnTo>
                <a:cubicBezTo>
                  <a:pt x="127975" y="127"/>
                  <a:pt x="127975" y="96"/>
                  <a:pt x="127975" y="64"/>
                </a:cubicBezTo>
                <a:cubicBezTo>
                  <a:pt x="127975" y="32"/>
                  <a:pt x="127975" y="1"/>
                  <a:pt x="127944" y="1"/>
                </a:cubicBezTo>
                <a:close/>
                <a:moveTo>
                  <a:pt x="128735" y="1"/>
                </a:moveTo>
                <a:cubicBezTo>
                  <a:pt x="128704" y="1"/>
                  <a:pt x="128672" y="32"/>
                  <a:pt x="128672" y="64"/>
                </a:cubicBezTo>
                <a:cubicBezTo>
                  <a:pt x="128672" y="96"/>
                  <a:pt x="128704" y="127"/>
                  <a:pt x="128735" y="127"/>
                </a:cubicBezTo>
                <a:lnTo>
                  <a:pt x="129907" y="127"/>
                </a:lnTo>
                <a:cubicBezTo>
                  <a:pt x="129939" y="127"/>
                  <a:pt x="129971" y="96"/>
                  <a:pt x="129971" y="64"/>
                </a:cubicBezTo>
                <a:cubicBezTo>
                  <a:pt x="129971" y="32"/>
                  <a:pt x="129939" y="1"/>
                  <a:pt x="129907" y="1"/>
                </a:cubicBezTo>
                <a:close/>
              </a:path>
            </a:pathLst>
          </a:cu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1" name="Google Shape;1411;p48"/>
          <p:cNvSpPr/>
          <p:nvPr/>
        </p:nvSpPr>
        <p:spPr>
          <a:xfrm>
            <a:off x="4453690" y="4728959"/>
            <a:ext cx="4215284" cy="3114"/>
          </a:xfrm>
          <a:custGeom>
            <a:rect b="b" l="l" r="r" t="t"/>
            <a:pathLst>
              <a:path extrusionOk="0" h="96" w="129971">
                <a:moveTo>
                  <a:pt x="64" y="1"/>
                </a:moveTo>
                <a:cubicBezTo>
                  <a:pt x="32" y="1"/>
                  <a:pt x="1" y="1"/>
                  <a:pt x="1" y="64"/>
                </a:cubicBezTo>
                <a:cubicBezTo>
                  <a:pt x="1" y="96"/>
                  <a:pt x="32" y="96"/>
                  <a:pt x="64" y="96"/>
                </a:cubicBezTo>
                <a:lnTo>
                  <a:pt x="1267" y="96"/>
                </a:lnTo>
                <a:cubicBezTo>
                  <a:pt x="1299" y="96"/>
                  <a:pt x="1299" y="96"/>
                  <a:pt x="1299" y="64"/>
                </a:cubicBezTo>
                <a:cubicBezTo>
                  <a:pt x="1299" y="1"/>
                  <a:pt x="1299" y="1"/>
                  <a:pt x="1267" y="1"/>
                </a:cubicBezTo>
                <a:close/>
                <a:moveTo>
                  <a:pt x="2059" y="1"/>
                </a:moveTo>
                <a:cubicBezTo>
                  <a:pt x="2027" y="1"/>
                  <a:pt x="1996" y="1"/>
                  <a:pt x="1996" y="64"/>
                </a:cubicBezTo>
                <a:cubicBezTo>
                  <a:pt x="1996" y="96"/>
                  <a:pt x="2027" y="96"/>
                  <a:pt x="2059" y="96"/>
                </a:cubicBezTo>
                <a:lnTo>
                  <a:pt x="3231" y="96"/>
                </a:lnTo>
                <a:cubicBezTo>
                  <a:pt x="3263" y="96"/>
                  <a:pt x="3294" y="96"/>
                  <a:pt x="3294" y="64"/>
                </a:cubicBezTo>
                <a:cubicBezTo>
                  <a:pt x="3294" y="1"/>
                  <a:pt x="3263" y="1"/>
                  <a:pt x="3231" y="1"/>
                </a:cubicBezTo>
                <a:close/>
                <a:moveTo>
                  <a:pt x="4023" y="1"/>
                </a:moveTo>
                <a:cubicBezTo>
                  <a:pt x="3991" y="1"/>
                  <a:pt x="3959" y="1"/>
                  <a:pt x="3959" y="64"/>
                </a:cubicBezTo>
                <a:cubicBezTo>
                  <a:pt x="3959" y="96"/>
                  <a:pt x="3991" y="96"/>
                  <a:pt x="4023" y="96"/>
                </a:cubicBezTo>
                <a:lnTo>
                  <a:pt x="5226" y="96"/>
                </a:lnTo>
                <a:cubicBezTo>
                  <a:pt x="5258" y="96"/>
                  <a:pt x="5258" y="96"/>
                  <a:pt x="5258" y="64"/>
                </a:cubicBezTo>
                <a:cubicBezTo>
                  <a:pt x="5258" y="1"/>
                  <a:pt x="5258" y="1"/>
                  <a:pt x="5226" y="1"/>
                </a:cubicBezTo>
                <a:close/>
                <a:moveTo>
                  <a:pt x="6018" y="1"/>
                </a:moveTo>
                <a:cubicBezTo>
                  <a:pt x="5986" y="1"/>
                  <a:pt x="5954" y="1"/>
                  <a:pt x="5954" y="64"/>
                </a:cubicBezTo>
                <a:cubicBezTo>
                  <a:pt x="5954" y="96"/>
                  <a:pt x="5986" y="96"/>
                  <a:pt x="6018" y="96"/>
                </a:cubicBezTo>
                <a:lnTo>
                  <a:pt x="7190" y="96"/>
                </a:lnTo>
                <a:cubicBezTo>
                  <a:pt x="7221" y="96"/>
                  <a:pt x="7253" y="96"/>
                  <a:pt x="7253" y="64"/>
                </a:cubicBezTo>
                <a:cubicBezTo>
                  <a:pt x="7253" y="1"/>
                  <a:pt x="7221" y="1"/>
                  <a:pt x="7190" y="1"/>
                </a:cubicBezTo>
                <a:close/>
                <a:moveTo>
                  <a:pt x="7981" y="1"/>
                </a:moveTo>
                <a:cubicBezTo>
                  <a:pt x="7950" y="1"/>
                  <a:pt x="7918" y="1"/>
                  <a:pt x="7918" y="64"/>
                </a:cubicBezTo>
                <a:cubicBezTo>
                  <a:pt x="7918" y="96"/>
                  <a:pt x="7950" y="96"/>
                  <a:pt x="7981" y="96"/>
                </a:cubicBezTo>
                <a:lnTo>
                  <a:pt x="9185" y="96"/>
                </a:lnTo>
                <a:cubicBezTo>
                  <a:pt x="9216" y="96"/>
                  <a:pt x="9216" y="96"/>
                  <a:pt x="9216" y="64"/>
                </a:cubicBezTo>
                <a:cubicBezTo>
                  <a:pt x="9216" y="1"/>
                  <a:pt x="9216" y="1"/>
                  <a:pt x="9185" y="1"/>
                </a:cubicBezTo>
                <a:close/>
                <a:moveTo>
                  <a:pt x="9976" y="1"/>
                </a:moveTo>
                <a:cubicBezTo>
                  <a:pt x="9945" y="1"/>
                  <a:pt x="9913" y="1"/>
                  <a:pt x="9913" y="64"/>
                </a:cubicBezTo>
                <a:cubicBezTo>
                  <a:pt x="9913" y="96"/>
                  <a:pt x="9945" y="96"/>
                  <a:pt x="9976" y="96"/>
                </a:cubicBezTo>
                <a:lnTo>
                  <a:pt x="11148" y="96"/>
                </a:lnTo>
                <a:cubicBezTo>
                  <a:pt x="11180" y="96"/>
                  <a:pt x="11211" y="96"/>
                  <a:pt x="11211" y="64"/>
                </a:cubicBezTo>
                <a:cubicBezTo>
                  <a:pt x="11211" y="1"/>
                  <a:pt x="11180" y="1"/>
                  <a:pt x="11148" y="1"/>
                </a:cubicBezTo>
                <a:close/>
                <a:moveTo>
                  <a:pt x="11940" y="1"/>
                </a:moveTo>
                <a:cubicBezTo>
                  <a:pt x="11908" y="1"/>
                  <a:pt x="11877" y="1"/>
                  <a:pt x="11877" y="64"/>
                </a:cubicBezTo>
                <a:cubicBezTo>
                  <a:pt x="11877" y="96"/>
                  <a:pt x="11908" y="96"/>
                  <a:pt x="11940" y="96"/>
                </a:cubicBezTo>
                <a:lnTo>
                  <a:pt x="13143" y="96"/>
                </a:lnTo>
                <a:cubicBezTo>
                  <a:pt x="13175" y="96"/>
                  <a:pt x="13175" y="96"/>
                  <a:pt x="13175" y="64"/>
                </a:cubicBezTo>
                <a:cubicBezTo>
                  <a:pt x="13175" y="1"/>
                  <a:pt x="13175" y="1"/>
                  <a:pt x="13143" y="1"/>
                </a:cubicBezTo>
                <a:close/>
                <a:moveTo>
                  <a:pt x="13935" y="1"/>
                </a:moveTo>
                <a:cubicBezTo>
                  <a:pt x="13903" y="1"/>
                  <a:pt x="13872" y="1"/>
                  <a:pt x="13872" y="64"/>
                </a:cubicBezTo>
                <a:cubicBezTo>
                  <a:pt x="13872" y="96"/>
                  <a:pt x="13903" y="96"/>
                  <a:pt x="13935" y="96"/>
                </a:cubicBezTo>
                <a:lnTo>
                  <a:pt x="15107" y="96"/>
                </a:lnTo>
                <a:cubicBezTo>
                  <a:pt x="15138" y="96"/>
                  <a:pt x="15170" y="96"/>
                  <a:pt x="15170" y="64"/>
                </a:cubicBezTo>
                <a:cubicBezTo>
                  <a:pt x="15170" y="1"/>
                  <a:pt x="15138" y="1"/>
                  <a:pt x="15107" y="1"/>
                </a:cubicBezTo>
                <a:close/>
                <a:moveTo>
                  <a:pt x="15899" y="1"/>
                </a:moveTo>
                <a:cubicBezTo>
                  <a:pt x="15867" y="1"/>
                  <a:pt x="15835" y="1"/>
                  <a:pt x="15835" y="64"/>
                </a:cubicBezTo>
                <a:cubicBezTo>
                  <a:pt x="15835" y="96"/>
                  <a:pt x="15867" y="96"/>
                  <a:pt x="15899" y="96"/>
                </a:cubicBezTo>
                <a:lnTo>
                  <a:pt x="17102" y="96"/>
                </a:lnTo>
                <a:cubicBezTo>
                  <a:pt x="17134" y="96"/>
                  <a:pt x="17134" y="96"/>
                  <a:pt x="17134" y="64"/>
                </a:cubicBezTo>
                <a:cubicBezTo>
                  <a:pt x="17134" y="1"/>
                  <a:pt x="17134" y="1"/>
                  <a:pt x="17102" y="1"/>
                </a:cubicBezTo>
                <a:close/>
                <a:moveTo>
                  <a:pt x="17894" y="1"/>
                </a:moveTo>
                <a:cubicBezTo>
                  <a:pt x="17862" y="1"/>
                  <a:pt x="17830" y="1"/>
                  <a:pt x="17830" y="64"/>
                </a:cubicBezTo>
                <a:cubicBezTo>
                  <a:pt x="17830" y="96"/>
                  <a:pt x="17862" y="96"/>
                  <a:pt x="17894" y="96"/>
                </a:cubicBezTo>
                <a:lnTo>
                  <a:pt x="19065" y="96"/>
                </a:lnTo>
                <a:cubicBezTo>
                  <a:pt x="19097" y="96"/>
                  <a:pt x="19129" y="96"/>
                  <a:pt x="19129" y="64"/>
                </a:cubicBezTo>
                <a:cubicBezTo>
                  <a:pt x="19129" y="1"/>
                  <a:pt x="19097" y="1"/>
                  <a:pt x="19065" y="1"/>
                </a:cubicBezTo>
                <a:close/>
                <a:moveTo>
                  <a:pt x="19857" y="1"/>
                </a:moveTo>
                <a:cubicBezTo>
                  <a:pt x="19825" y="1"/>
                  <a:pt x="19794" y="1"/>
                  <a:pt x="19794" y="64"/>
                </a:cubicBezTo>
                <a:cubicBezTo>
                  <a:pt x="19794" y="96"/>
                  <a:pt x="19825" y="96"/>
                  <a:pt x="19857" y="96"/>
                </a:cubicBezTo>
                <a:lnTo>
                  <a:pt x="21061" y="96"/>
                </a:lnTo>
                <a:cubicBezTo>
                  <a:pt x="21092" y="96"/>
                  <a:pt x="21092" y="96"/>
                  <a:pt x="21092" y="64"/>
                </a:cubicBezTo>
                <a:cubicBezTo>
                  <a:pt x="21092" y="1"/>
                  <a:pt x="21092" y="1"/>
                  <a:pt x="21061" y="1"/>
                </a:cubicBezTo>
                <a:close/>
                <a:moveTo>
                  <a:pt x="21852" y="1"/>
                </a:moveTo>
                <a:cubicBezTo>
                  <a:pt x="21821" y="1"/>
                  <a:pt x="21789" y="1"/>
                  <a:pt x="21789" y="64"/>
                </a:cubicBezTo>
                <a:cubicBezTo>
                  <a:pt x="21789" y="96"/>
                  <a:pt x="21821" y="96"/>
                  <a:pt x="21852" y="96"/>
                </a:cubicBezTo>
                <a:lnTo>
                  <a:pt x="23024" y="96"/>
                </a:lnTo>
                <a:cubicBezTo>
                  <a:pt x="23056" y="96"/>
                  <a:pt x="23087" y="96"/>
                  <a:pt x="23087" y="64"/>
                </a:cubicBezTo>
                <a:cubicBezTo>
                  <a:pt x="23087" y="1"/>
                  <a:pt x="23056" y="1"/>
                  <a:pt x="23024" y="1"/>
                </a:cubicBezTo>
                <a:close/>
                <a:moveTo>
                  <a:pt x="23816" y="1"/>
                </a:moveTo>
                <a:cubicBezTo>
                  <a:pt x="23784" y="1"/>
                  <a:pt x="23752" y="1"/>
                  <a:pt x="23752" y="64"/>
                </a:cubicBezTo>
                <a:cubicBezTo>
                  <a:pt x="23752" y="96"/>
                  <a:pt x="23784" y="96"/>
                  <a:pt x="23816" y="96"/>
                </a:cubicBezTo>
                <a:lnTo>
                  <a:pt x="25019" y="96"/>
                </a:lnTo>
                <a:cubicBezTo>
                  <a:pt x="25051" y="96"/>
                  <a:pt x="25051" y="96"/>
                  <a:pt x="25051" y="64"/>
                </a:cubicBezTo>
                <a:cubicBezTo>
                  <a:pt x="25051" y="1"/>
                  <a:pt x="25051" y="1"/>
                  <a:pt x="25019" y="1"/>
                </a:cubicBezTo>
                <a:close/>
                <a:moveTo>
                  <a:pt x="25811" y="1"/>
                </a:moveTo>
                <a:cubicBezTo>
                  <a:pt x="25779" y="1"/>
                  <a:pt x="25748" y="1"/>
                  <a:pt x="25748" y="64"/>
                </a:cubicBezTo>
                <a:cubicBezTo>
                  <a:pt x="25748" y="96"/>
                  <a:pt x="25779" y="96"/>
                  <a:pt x="25811" y="96"/>
                </a:cubicBezTo>
                <a:lnTo>
                  <a:pt x="26983" y="96"/>
                </a:lnTo>
                <a:cubicBezTo>
                  <a:pt x="27014" y="96"/>
                  <a:pt x="27046" y="96"/>
                  <a:pt x="27046" y="64"/>
                </a:cubicBezTo>
                <a:cubicBezTo>
                  <a:pt x="27046" y="1"/>
                  <a:pt x="27014" y="1"/>
                  <a:pt x="26983" y="1"/>
                </a:cubicBezTo>
                <a:close/>
                <a:moveTo>
                  <a:pt x="27774" y="1"/>
                </a:moveTo>
                <a:cubicBezTo>
                  <a:pt x="27743" y="1"/>
                  <a:pt x="27711" y="1"/>
                  <a:pt x="27711" y="64"/>
                </a:cubicBezTo>
                <a:cubicBezTo>
                  <a:pt x="27711" y="96"/>
                  <a:pt x="27743" y="96"/>
                  <a:pt x="27774" y="96"/>
                </a:cubicBezTo>
                <a:lnTo>
                  <a:pt x="28978" y="96"/>
                </a:lnTo>
                <a:cubicBezTo>
                  <a:pt x="29010" y="96"/>
                  <a:pt x="29010" y="96"/>
                  <a:pt x="29010" y="64"/>
                </a:cubicBezTo>
                <a:cubicBezTo>
                  <a:pt x="29010" y="1"/>
                  <a:pt x="29010" y="1"/>
                  <a:pt x="28978" y="1"/>
                </a:cubicBezTo>
                <a:close/>
                <a:moveTo>
                  <a:pt x="29770" y="1"/>
                </a:moveTo>
                <a:cubicBezTo>
                  <a:pt x="29738" y="1"/>
                  <a:pt x="29706" y="1"/>
                  <a:pt x="29706" y="64"/>
                </a:cubicBezTo>
                <a:cubicBezTo>
                  <a:pt x="29706" y="96"/>
                  <a:pt x="29738" y="96"/>
                  <a:pt x="29770" y="96"/>
                </a:cubicBezTo>
                <a:lnTo>
                  <a:pt x="30941" y="96"/>
                </a:lnTo>
                <a:cubicBezTo>
                  <a:pt x="30973" y="96"/>
                  <a:pt x="31005" y="96"/>
                  <a:pt x="31005" y="64"/>
                </a:cubicBezTo>
                <a:cubicBezTo>
                  <a:pt x="31005" y="1"/>
                  <a:pt x="30973" y="1"/>
                  <a:pt x="30941" y="1"/>
                </a:cubicBezTo>
                <a:close/>
                <a:moveTo>
                  <a:pt x="31733" y="1"/>
                </a:moveTo>
                <a:cubicBezTo>
                  <a:pt x="31701" y="1"/>
                  <a:pt x="31670" y="1"/>
                  <a:pt x="31670" y="64"/>
                </a:cubicBezTo>
                <a:cubicBezTo>
                  <a:pt x="31670" y="96"/>
                  <a:pt x="31701" y="96"/>
                  <a:pt x="31733" y="96"/>
                </a:cubicBezTo>
                <a:lnTo>
                  <a:pt x="32936" y="96"/>
                </a:lnTo>
                <a:cubicBezTo>
                  <a:pt x="32968" y="96"/>
                  <a:pt x="32968" y="96"/>
                  <a:pt x="32968" y="64"/>
                </a:cubicBezTo>
                <a:cubicBezTo>
                  <a:pt x="32968" y="1"/>
                  <a:pt x="32968" y="1"/>
                  <a:pt x="32936" y="1"/>
                </a:cubicBezTo>
                <a:close/>
                <a:moveTo>
                  <a:pt x="33728" y="1"/>
                </a:moveTo>
                <a:cubicBezTo>
                  <a:pt x="33697" y="1"/>
                  <a:pt x="33665" y="1"/>
                  <a:pt x="33665" y="64"/>
                </a:cubicBezTo>
                <a:cubicBezTo>
                  <a:pt x="33665" y="96"/>
                  <a:pt x="33697" y="96"/>
                  <a:pt x="33728" y="96"/>
                </a:cubicBezTo>
                <a:lnTo>
                  <a:pt x="34900" y="96"/>
                </a:lnTo>
                <a:cubicBezTo>
                  <a:pt x="34932" y="96"/>
                  <a:pt x="34963" y="96"/>
                  <a:pt x="34963" y="64"/>
                </a:cubicBezTo>
                <a:cubicBezTo>
                  <a:pt x="34963" y="1"/>
                  <a:pt x="34932" y="1"/>
                  <a:pt x="34900" y="1"/>
                </a:cubicBezTo>
                <a:close/>
                <a:moveTo>
                  <a:pt x="35692" y="1"/>
                </a:moveTo>
                <a:cubicBezTo>
                  <a:pt x="35660" y="1"/>
                  <a:pt x="35628" y="1"/>
                  <a:pt x="35628" y="64"/>
                </a:cubicBezTo>
                <a:cubicBezTo>
                  <a:pt x="35628" y="96"/>
                  <a:pt x="35660" y="96"/>
                  <a:pt x="35692" y="96"/>
                </a:cubicBezTo>
                <a:lnTo>
                  <a:pt x="36895" y="96"/>
                </a:lnTo>
                <a:cubicBezTo>
                  <a:pt x="36927" y="96"/>
                  <a:pt x="36927" y="96"/>
                  <a:pt x="36927" y="64"/>
                </a:cubicBezTo>
                <a:cubicBezTo>
                  <a:pt x="36927" y="1"/>
                  <a:pt x="36927" y="1"/>
                  <a:pt x="36895" y="1"/>
                </a:cubicBezTo>
                <a:close/>
                <a:moveTo>
                  <a:pt x="37687" y="1"/>
                </a:moveTo>
                <a:cubicBezTo>
                  <a:pt x="37655" y="1"/>
                  <a:pt x="37624" y="1"/>
                  <a:pt x="37624" y="64"/>
                </a:cubicBezTo>
                <a:cubicBezTo>
                  <a:pt x="37624" y="96"/>
                  <a:pt x="37655" y="96"/>
                  <a:pt x="37687" y="96"/>
                </a:cubicBezTo>
                <a:lnTo>
                  <a:pt x="38859" y="96"/>
                </a:lnTo>
                <a:cubicBezTo>
                  <a:pt x="38890" y="96"/>
                  <a:pt x="38922" y="96"/>
                  <a:pt x="38922" y="64"/>
                </a:cubicBezTo>
                <a:cubicBezTo>
                  <a:pt x="38922" y="1"/>
                  <a:pt x="38890" y="1"/>
                  <a:pt x="38859" y="1"/>
                </a:cubicBezTo>
                <a:close/>
                <a:moveTo>
                  <a:pt x="39650" y="1"/>
                </a:moveTo>
                <a:cubicBezTo>
                  <a:pt x="39619" y="1"/>
                  <a:pt x="39587" y="1"/>
                  <a:pt x="39587" y="64"/>
                </a:cubicBezTo>
                <a:cubicBezTo>
                  <a:pt x="39587" y="96"/>
                  <a:pt x="39619" y="96"/>
                  <a:pt x="39650" y="96"/>
                </a:cubicBezTo>
                <a:lnTo>
                  <a:pt x="40854" y="96"/>
                </a:lnTo>
                <a:cubicBezTo>
                  <a:pt x="40885" y="96"/>
                  <a:pt x="40885" y="96"/>
                  <a:pt x="40885" y="64"/>
                </a:cubicBezTo>
                <a:cubicBezTo>
                  <a:pt x="40885" y="1"/>
                  <a:pt x="40885" y="1"/>
                  <a:pt x="40854" y="1"/>
                </a:cubicBezTo>
                <a:close/>
                <a:moveTo>
                  <a:pt x="41645" y="1"/>
                </a:moveTo>
                <a:cubicBezTo>
                  <a:pt x="41614" y="1"/>
                  <a:pt x="41582" y="1"/>
                  <a:pt x="41582" y="64"/>
                </a:cubicBezTo>
                <a:cubicBezTo>
                  <a:pt x="41582" y="96"/>
                  <a:pt x="41614" y="96"/>
                  <a:pt x="41645" y="96"/>
                </a:cubicBezTo>
                <a:lnTo>
                  <a:pt x="42817" y="96"/>
                </a:lnTo>
                <a:cubicBezTo>
                  <a:pt x="42849" y="96"/>
                  <a:pt x="42881" y="96"/>
                  <a:pt x="42881" y="64"/>
                </a:cubicBezTo>
                <a:cubicBezTo>
                  <a:pt x="42881" y="1"/>
                  <a:pt x="42849" y="1"/>
                  <a:pt x="42817" y="1"/>
                </a:cubicBezTo>
                <a:close/>
                <a:moveTo>
                  <a:pt x="43609" y="1"/>
                </a:moveTo>
                <a:cubicBezTo>
                  <a:pt x="43577" y="1"/>
                  <a:pt x="43546" y="1"/>
                  <a:pt x="43546" y="64"/>
                </a:cubicBezTo>
                <a:cubicBezTo>
                  <a:pt x="43546" y="96"/>
                  <a:pt x="43577" y="96"/>
                  <a:pt x="43609" y="96"/>
                </a:cubicBezTo>
                <a:lnTo>
                  <a:pt x="44812" y="96"/>
                </a:lnTo>
                <a:cubicBezTo>
                  <a:pt x="44844" y="96"/>
                  <a:pt x="44844" y="96"/>
                  <a:pt x="44844" y="64"/>
                </a:cubicBezTo>
                <a:cubicBezTo>
                  <a:pt x="44844" y="1"/>
                  <a:pt x="44844" y="1"/>
                  <a:pt x="44812" y="1"/>
                </a:cubicBezTo>
                <a:close/>
                <a:moveTo>
                  <a:pt x="45604" y="1"/>
                </a:moveTo>
                <a:cubicBezTo>
                  <a:pt x="45572" y="1"/>
                  <a:pt x="45541" y="1"/>
                  <a:pt x="45541" y="64"/>
                </a:cubicBezTo>
                <a:cubicBezTo>
                  <a:pt x="45541" y="96"/>
                  <a:pt x="45572" y="96"/>
                  <a:pt x="45604" y="96"/>
                </a:cubicBezTo>
                <a:lnTo>
                  <a:pt x="46776" y="96"/>
                </a:lnTo>
                <a:cubicBezTo>
                  <a:pt x="46808" y="96"/>
                  <a:pt x="46839" y="96"/>
                  <a:pt x="46839" y="64"/>
                </a:cubicBezTo>
                <a:cubicBezTo>
                  <a:pt x="46839" y="1"/>
                  <a:pt x="46808" y="1"/>
                  <a:pt x="46776" y="1"/>
                </a:cubicBezTo>
                <a:close/>
                <a:moveTo>
                  <a:pt x="47568" y="1"/>
                </a:moveTo>
                <a:cubicBezTo>
                  <a:pt x="47536" y="1"/>
                  <a:pt x="47504" y="1"/>
                  <a:pt x="47504" y="64"/>
                </a:cubicBezTo>
                <a:cubicBezTo>
                  <a:pt x="47504" y="96"/>
                  <a:pt x="47536" y="96"/>
                  <a:pt x="47568" y="96"/>
                </a:cubicBezTo>
                <a:lnTo>
                  <a:pt x="48771" y="96"/>
                </a:lnTo>
                <a:cubicBezTo>
                  <a:pt x="48803" y="96"/>
                  <a:pt x="48803" y="96"/>
                  <a:pt x="48803" y="64"/>
                </a:cubicBezTo>
                <a:cubicBezTo>
                  <a:pt x="48803" y="1"/>
                  <a:pt x="48803" y="1"/>
                  <a:pt x="48771" y="1"/>
                </a:cubicBezTo>
                <a:close/>
                <a:moveTo>
                  <a:pt x="49563" y="1"/>
                </a:moveTo>
                <a:cubicBezTo>
                  <a:pt x="49531" y="1"/>
                  <a:pt x="49499" y="1"/>
                  <a:pt x="49499" y="64"/>
                </a:cubicBezTo>
                <a:cubicBezTo>
                  <a:pt x="49499" y="96"/>
                  <a:pt x="49531" y="96"/>
                  <a:pt x="49563" y="96"/>
                </a:cubicBezTo>
                <a:lnTo>
                  <a:pt x="50734" y="96"/>
                </a:lnTo>
                <a:cubicBezTo>
                  <a:pt x="50766" y="96"/>
                  <a:pt x="50798" y="96"/>
                  <a:pt x="50798" y="64"/>
                </a:cubicBezTo>
                <a:cubicBezTo>
                  <a:pt x="50798" y="1"/>
                  <a:pt x="50766" y="1"/>
                  <a:pt x="50734" y="1"/>
                </a:cubicBezTo>
                <a:close/>
                <a:moveTo>
                  <a:pt x="51526" y="1"/>
                </a:moveTo>
                <a:cubicBezTo>
                  <a:pt x="51495" y="1"/>
                  <a:pt x="51463" y="1"/>
                  <a:pt x="51463" y="64"/>
                </a:cubicBezTo>
                <a:cubicBezTo>
                  <a:pt x="51463" y="96"/>
                  <a:pt x="51495" y="96"/>
                  <a:pt x="51526" y="96"/>
                </a:cubicBezTo>
                <a:lnTo>
                  <a:pt x="52730" y="96"/>
                </a:lnTo>
                <a:cubicBezTo>
                  <a:pt x="52761" y="96"/>
                  <a:pt x="52761" y="96"/>
                  <a:pt x="52761" y="64"/>
                </a:cubicBezTo>
                <a:cubicBezTo>
                  <a:pt x="52761" y="1"/>
                  <a:pt x="52761" y="1"/>
                  <a:pt x="52730" y="1"/>
                </a:cubicBezTo>
                <a:close/>
                <a:moveTo>
                  <a:pt x="53521" y="1"/>
                </a:moveTo>
                <a:cubicBezTo>
                  <a:pt x="53490" y="1"/>
                  <a:pt x="53458" y="1"/>
                  <a:pt x="53458" y="64"/>
                </a:cubicBezTo>
                <a:cubicBezTo>
                  <a:pt x="53458" y="96"/>
                  <a:pt x="53490" y="96"/>
                  <a:pt x="53521" y="96"/>
                </a:cubicBezTo>
                <a:lnTo>
                  <a:pt x="54693" y="96"/>
                </a:lnTo>
                <a:cubicBezTo>
                  <a:pt x="54725" y="96"/>
                  <a:pt x="54756" y="96"/>
                  <a:pt x="54756" y="64"/>
                </a:cubicBezTo>
                <a:cubicBezTo>
                  <a:pt x="54756" y="1"/>
                  <a:pt x="54725" y="1"/>
                  <a:pt x="54693" y="1"/>
                </a:cubicBezTo>
                <a:close/>
                <a:moveTo>
                  <a:pt x="55485" y="1"/>
                </a:moveTo>
                <a:cubicBezTo>
                  <a:pt x="55453" y="1"/>
                  <a:pt x="55422" y="1"/>
                  <a:pt x="55422" y="64"/>
                </a:cubicBezTo>
                <a:cubicBezTo>
                  <a:pt x="55422" y="96"/>
                  <a:pt x="55453" y="96"/>
                  <a:pt x="55485" y="96"/>
                </a:cubicBezTo>
                <a:lnTo>
                  <a:pt x="56688" y="96"/>
                </a:lnTo>
                <a:cubicBezTo>
                  <a:pt x="56720" y="96"/>
                  <a:pt x="56720" y="96"/>
                  <a:pt x="56720" y="64"/>
                </a:cubicBezTo>
                <a:cubicBezTo>
                  <a:pt x="56720" y="1"/>
                  <a:pt x="56720" y="1"/>
                  <a:pt x="56688" y="1"/>
                </a:cubicBezTo>
                <a:close/>
                <a:moveTo>
                  <a:pt x="57480" y="1"/>
                </a:moveTo>
                <a:cubicBezTo>
                  <a:pt x="57448" y="1"/>
                  <a:pt x="57417" y="1"/>
                  <a:pt x="57417" y="64"/>
                </a:cubicBezTo>
                <a:cubicBezTo>
                  <a:pt x="57417" y="96"/>
                  <a:pt x="57448" y="96"/>
                  <a:pt x="57480" y="96"/>
                </a:cubicBezTo>
                <a:lnTo>
                  <a:pt x="58652" y="96"/>
                </a:lnTo>
                <a:cubicBezTo>
                  <a:pt x="58683" y="96"/>
                  <a:pt x="58715" y="96"/>
                  <a:pt x="58715" y="64"/>
                </a:cubicBezTo>
                <a:cubicBezTo>
                  <a:pt x="58715" y="1"/>
                  <a:pt x="58683" y="1"/>
                  <a:pt x="58652" y="1"/>
                </a:cubicBezTo>
                <a:close/>
                <a:moveTo>
                  <a:pt x="59443" y="1"/>
                </a:moveTo>
                <a:cubicBezTo>
                  <a:pt x="59412" y="1"/>
                  <a:pt x="59380" y="1"/>
                  <a:pt x="59380" y="64"/>
                </a:cubicBezTo>
                <a:cubicBezTo>
                  <a:pt x="59380" y="96"/>
                  <a:pt x="59412" y="96"/>
                  <a:pt x="59443" y="96"/>
                </a:cubicBezTo>
                <a:lnTo>
                  <a:pt x="60647" y="96"/>
                </a:lnTo>
                <a:cubicBezTo>
                  <a:pt x="60679" y="96"/>
                  <a:pt x="60679" y="96"/>
                  <a:pt x="60679" y="64"/>
                </a:cubicBezTo>
                <a:cubicBezTo>
                  <a:pt x="60679" y="1"/>
                  <a:pt x="60679" y="1"/>
                  <a:pt x="60647" y="1"/>
                </a:cubicBezTo>
                <a:close/>
                <a:moveTo>
                  <a:pt x="61439" y="1"/>
                </a:moveTo>
                <a:cubicBezTo>
                  <a:pt x="61407" y="1"/>
                  <a:pt x="61375" y="1"/>
                  <a:pt x="61375" y="64"/>
                </a:cubicBezTo>
                <a:cubicBezTo>
                  <a:pt x="61375" y="96"/>
                  <a:pt x="61407" y="96"/>
                  <a:pt x="61439" y="96"/>
                </a:cubicBezTo>
                <a:lnTo>
                  <a:pt x="62610" y="96"/>
                </a:lnTo>
                <a:cubicBezTo>
                  <a:pt x="62642" y="96"/>
                  <a:pt x="62674" y="96"/>
                  <a:pt x="62674" y="64"/>
                </a:cubicBezTo>
                <a:cubicBezTo>
                  <a:pt x="62674" y="1"/>
                  <a:pt x="62642" y="1"/>
                  <a:pt x="62610" y="1"/>
                </a:cubicBezTo>
                <a:close/>
                <a:moveTo>
                  <a:pt x="63402" y="1"/>
                </a:moveTo>
                <a:cubicBezTo>
                  <a:pt x="63370" y="1"/>
                  <a:pt x="63339" y="1"/>
                  <a:pt x="63339" y="64"/>
                </a:cubicBezTo>
                <a:cubicBezTo>
                  <a:pt x="63339" y="96"/>
                  <a:pt x="63370" y="96"/>
                  <a:pt x="63402" y="96"/>
                </a:cubicBezTo>
                <a:lnTo>
                  <a:pt x="64606" y="96"/>
                </a:lnTo>
                <a:cubicBezTo>
                  <a:pt x="64637" y="96"/>
                  <a:pt x="64637" y="96"/>
                  <a:pt x="64637" y="64"/>
                </a:cubicBezTo>
                <a:cubicBezTo>
                  <a:pt x="64637" y="1"/>
                  <a:pt x="64637" y="1"/>
                  <a:pt x="64606" y="1"/>
                </a:cubicBezTo>
                <a:close/>
                <a:moveTo>
                  <a:pt x="65397" y="1"/>
                </a:moveTo>
                <a:cubicBezTo>
                  <a:pt x="65366" y="1"/>
                  <a:pt x="65334" y="1"/>
                  <a:pt x="65334" y="64"/>
                </a:cubicBezTo>
                <a:cubicBezTo>
                  <a:pt x="65334" y="96"/>
                  <a:pt x="65334" y="96"/>
                  <a:pt x="65397" y="96"/>
                </a:cubicBezTo>
                <a:lnTo>
                  <a:pt x="66569" y="96"/>
                </a:lnTo>
                <a:cubicBezTo>
                  <a:pt x="66601" y="96"/>
                  <a:pt x="66632" y="96"/>
                  <a:pt x="66632" y="64"/>
                </a:cubicBezTo>
                <a:cubicBezTo>
                  <a:pt x="66632" y="1"/>
                  <a:pt x="66601" y="1"/>
                  <a:pt x="66569" y="1"/>
                </a:cubicBezTo>
                <a:close/>
                <a:moveTo>
                  <a:pt x="67361" y="1"/>
                </a:moveTo>
                <a:cubicBezTo>
                  <a:pt x="67329" y="1"/>
                  <a:pt x="67297" y="1"/>
                  <a:pt x="67297" y="64"/>
                </a:cubicBezTo>
                <a:cubicBezTo>
                  <a:pt x="67297" y="96"/>
                  <a:pt x="67329" y="96"/>
                  <a:pt x="67361" y="96"/>
                </a:cubicBezTo>
                <a:lnTo>
                  <a:pt x="68564" y="96"/>
                </a:lnTo>
                <a:cubicBezTo>
                  <a:pt x="68596" y="96"/>
                  <a:pt x="68596" y="96"/>
                  <a:pt x="68596" y="64"/>
                </a:cubicBezTo>
                <a:cubicBezTo>
                  <a:pt x="68596" y="1"/>
                  <a:pt x="68596" y="1"/>
                  <a:pt x="68564" y="1"/>
                </a:cubicBezTo>
                <a:close/>
                <a:moveTo>
                  <a:pt x="69356" y="1"/>
                </a:moveTo>
                <a:cubicBezTo>
                  <a:pt x="69324" y="1"/>
                  <a:pt x="69293" y="1"/>
                  <a:pt x="69293" y="64"/>
                </a:cubicBezTo>
                <a:cubicBezTo>
                  <a:pt x="69293" y="96"/>
                  <a:pt x="69293" y="96"/>
                  <a:pt x="69356" y="96"/>
                </a:cubicBezTo>
                <a:lnTo>
                  <a:pt x="70528" y="96"/>
                </a:lnTo>
                <a:cubicBezTo>
                  <a:pt x="70559" y="96"/>
                  <a:pt x="70591" y="96"/>
                  <a:pt x="70591" y="64"/>
                </a:cubicBezTo>
                <a:cubicBezTo>
                  <a:pt x="70591" y="1"/>
                  <a:pt x="70559" y="1"/>
                  <a:pt x="70528" y="1"/>
                </a:cubicBezTo>
                <a:close/>
                <a:moveTo>
                  <a:pt x="71319" y="1"/>
                </a:moveTo>
                <a:cubicBezTo>
                  <a:pt x="71288" y="1"/>
                  <a:pt x="71256" y="1"/>
                  <a:pt x="71256" y="64"/>
                </a:cubicBezTo>
                <a:cubicBezTo>
                  <a:pt x="71256" y="96"/>
                  <a:pt x="71288" y="96"/>
                  <a:pt x="71319" y="96"/>
                </a:cubicBezTo>
                <a:lnTo>
                  <a:pt x="72523" y="96"/>
                </a:lnTo>
                <a:cubicBezTo>
                  <a:pt x="72554" y="96"/>
                  <a:pt x="72554" y="96"/>
                  <a:pt x="72554" y="64"/>
                </a:cubicBezTo>
                <a:cubicBezTo>
                  <a:pt x="72554" y="1"/>
                  <a:pt x="72554" y="1"/>
                  <a:pt x="72523" y="1"/>
                </a:cubicBezTo>
                <a:close/>
                <a:moveTo>
                  <a:pt x="73315" y="1"/>
                </a:moveTo>
                <a:cubicBezTo>
                  <a:pt x="73283" y="1"/>
                  <a:pt x="73251" y="1"/>
                  <a:pt x="73251" y="64"/>
                </a:cubicBezTo>
                <a:cubicBezTo>
                  <a:pt x="73251" y="96"/>
                  <a:pt x="73251" y="96"/>
                  <a:pt x="73315" y="96"/>
                </a:cubicBezTo>
                <a:lnTo>
                  <a:pt x="74486" y="96"/>
                </a:lnTo>
                <a:cubicBezTo>
                  <a:pt x="74518" y="96"/>
                  <a:pt x="74550" y="96"/>
                  <a:pt x="74550" y="64"/>
                </a:cubicBezTo>
                <a:cubicBezTo>
                  <a:pt x="74550" y="1"/>
                  <a:pt x="74518" y="1"/>
                  <a:pt x="74486" y="1"/>
                </a:cubicBezTo>
                <a:close/>
                <a:moveTo>
                  <a:pt x="75278" y="1"/>
                </a:moveTo>
                <a:cubicBezTo>
                  <a:pt x="75246" y="1"/>
                  <a:pt x="75215" y="1"/>
                  <a:pt x="75215" y="64"/>
                </a:cubicBezTo>
                <a:cubicBezTo>
                  <a:pt x="75215" y="96"/>
                  <a:pt x="75246" y="96"/>
                  <a:pt x="75278" y="96"/>
                </a:cubicBezTo>
                <a:lnTo>
                  <a:pt x="76481" y="96"/>
                </a:lnTo>
                <a:cubicBezTo>
                  <a:pt x="76513" y="96"/>
                  <a:pt x="76513" y="96"/>
                  <a:pt x="76513" y="64"/>
                </a:cubicBezTo>
                <a:cubicBezTo>
                  <a:pt x="76513" y="1"/>
                  <a:pt x="76513" y="1"/>
                  <a:pt x="76481" y="1"/>
                </a:cubicBezTo>
                <a:close/>
                <a:moveTo>
                  <a:pt x="77273" y="1"/>
                </a:moveTo>
                <a:cubicBezTo>
                  <a:pt x="77242" y="1"/>
                  <a:pt x="77210" y="1"/>
                  <a:pt x="77210" y="64"/>
                </a:cubicBezTo>
                <a:cubicBezTo>
                  <a:pt x="77210" y="96"/>
                  <a:pt x="77210" y="96"/>
                  <a:pt x="77273" y="96"/>
                </a:cubicBezTo>
                <a:lnTo>
                  <a:pt x="78445" y="96"/>
                </a:lnTo>
                <a:cubicBezTo>
                  <a:pt x="78477" y="96"/>
                  <a:pt x="78508" y="96"/>
                  <a:pt x="78508" y="64"/>
                </a:cubicBezTo>
                <a:cubicBezTo>
                  <a:pt x="78508" y="1"/>
                  <a:pt x="78477" y="1"/>
                  <a:pt x="78445" y="1"/>
                </a:cubicBezTo>
                <a:close/>
                <a:moveTo>
                  <a:pt x="79237" y="1"/>
                </a:moveTo>
                <a:cubicBezTo>
                  <a:pt x="79205" y="1"/>
                  <a:pt x="79173" y="1"/>
                  <a:pt x="79173" y="64"/>
                </a:cubicBezTo>
                <a:cubicBezTo>
                  <a:pt x="79173" y="96"/>
                  <a:pt x="79205" y="96"/>
                  <a:pt x="79237" y="96"/>
                </a:cubicBezTo>
                <a:lnTo>
                  <a:pt x="80440" y="96"/>
                </a:lnTo>
                <a:cubicBezTo>
                  <a:pt x="80472" y="96"/>
                  <a:pt x="80472" y="96"/>
                  <a:pt x="80472" y="64"/>
                </a:cubicBezTo>
                <a:cubicBezTo>
                  <a:pt x="80472" y="1"/>
                  <a:pt x="80472" y="1"/>
                  <a:pt x="80440" y="1"/>
                </a:cubicBezTo>
                <a:close/>
                <a:moveTo>
                  <a:pt x="81232" y="1"/>
                </a:moveTo>
                <a:cubicBezTo>
                  <a:pt x="81200" y="1"/>
                  <a:pt x="81168" y="1"/>
                  <a:pt x="81168" y="64"/>
                </a:cubicBezTo>
                <a:cubicBezTo>
                  <a:pt x="81168" y="96"/>
                  <a:pt x="81168" y="96"/>
                  <a:pt x="81232" y="96"/>
                </a:cubicBezTo>
                <a:lnTo>
                  <a:pt x="82404" y="96"/>
                </a:lnTo>
                <a:cubicBezTo>
                  <a:pt x="82435" y="96"/>
                  <a:pt x="82467" y="96"/>
                  <a:pt x="82467" y="64"/>
                </a:cubicBezTo>
                <a:cubicBezTo>
                  <a:pt x="82467" y="1"/>
                  <a:pt x="82435" y="1"/>
                  <a:pt x="82404" y="1"/>
                </a:cubicBezTo>
                <a:close/>
                <a:moveTo>
                  <a:pt x="83195" y="1"/>
                </a:moveTo>
                <a:cubicBezTo>
                  <a:pt x="83164" y="1"/>
                  <a:pt x="83132" y="1"/>
                  <a:pt x="83132" y="64"/>
                </a:cubicBezTo>
                <a:cubicBezTo>
                  <a:pt x="83132" y="96"/>
                  <a:pt x="83164" y="96"/>
                  <a:pt x="83195" y="96"/>
                </a:cubicBezTo>
                <a:lnTo>
                  <a:pt x="84399" y="96"/>
                </a:lnTo>
                <a:cubicBezTo>
                  <a:pt x="84430" y="96"/>
                  <a:pt x="84430" y="96"/>
                  <a:pt x="84430" y="64"/>
                </a:cubicBezTo>
                <a:cubicBezTo>
                  <a:pt x="84430" y="1"/>
                  <a:pt x="84430" y="1"/>
                  <a:pt x="84399" y="1"/>
                </a:cubicBezTo>
                <a:close/>
                <a:moveTo>
                  <a:pt x="85190" y="1"/>
                </a:moveTo>
                <a:cubicBezTo>
                  <a:pt x="85159" y="1"/>
                  <a:pt x="85127" y="1"/>
                  <a:pt x="85127" y="64"/>
                </a:cubicBezTo>
                <a:cubicBezTo>
                  <a:pt x="85127" y="96"/>
                  <a:pt x="85127" y="96"/>
                  <a:pt x="85190" y="96"/>
                </a:cubicBezTo>
                <a:lnTo>
                  <a:pt x="86362" y="96"/>
                </a:lnTo>
                <a:cubicBezTo>
                  <a:pt x="86394" y="96"/>
                  <a:pt x="86426" y="96"/>
                  <a:pt x="86426" y="64"/>
                </a:cubicBezTo>
                <a:cubicBezTo>
                  <a:pt x="86426" y="1"/>
                  <a:pt x="86394" y="1"/>
                  <a:pt x="86362" y="1"/>
                </a:cubicBezTo>
                <a:close/>
                <a:moveTo>
                  <a:pt x="87154" y="1"/>
                </a:moveTo>
                <a:cubicBezTo>
                  <a:pt x="87122" y="1"/>
                  <a:pt x="87091" y="1"/>
                  <a:pt x="87091" y="64"/>
                </a:cubicBezTo>
                <a:cubicBezTo>
                  <a:pt x="87091" y="96"/>
                  <a:pt x="87122" y="96"/>
                  <a:pt x="87154" y="96"/>
                </a:cubicBezTo>
                <a:lnTo>
                  <a:pt x="88357" y="96"/>
                </a:lnTo>
                <a:cubicBezTo>
                  <a:pt x="88389" y="96"/>
                  <a:pt x="88389" y="96"/>
                  <a:pt x="88389" y="64"/>
                </a:cubicBezTo>
                <a:cubicBezTo>
                  <a:pt x="88389" y="1"/>
                  <a:pt x="88389" y="1"/>
                  <a:pt x="88357" y="1"/>
                </a:cubicBezTo>
                <a:close/>
                <a:moveTo>
                  <a:pt x="89149" y="1"/>
                </a:moveTo>
                <a:cubicBezTo>
                  <a:pt x="89117" y="1"/>
                  <a:pt x="89086" y="1"/>
                  <a:pt x="89086" y="64"/>
                </a:cubicBezTo>
                <a:cubicBezTo>
                  <a:pt x="89086" y="96"/>
                  <a:pt x="89086" y="96"/>
                  <a:pt x="89149" y="96"/>
                </a:cubicBezTo>
                <a:lnTo>
                  <a:pt x="90321" y="96"/>
                </a:lnTo>
                <a:cubicBezTo>
                  <a:pt x="90352" y="96"/>
                  <a:pt x="90384" y="96"/>
                  <a:pt x="90384" y="64"/>
                </a:cubicBezTo>
                <a:cubicBezTo>
                  <a:pt x="90384" y="1"/>
                  <a:pt x="90352" y="1"/>
                  <a:pt x="90321" y="1"/>
                </a:cubicBezTo>
                <a:close/>
                <a:moveTo>
                  <a:pt x="91113" y="1"/>
                </a:moveTo>
                <a:cubicBezTo>
                  <a:pt x="91081" y="1"/>
                  <a:pt x="91049" y="1"/>
                  <a:pt x="91049" y="64"/>
                </a:cubicBezTo>
                <a:cubicBezTo>
                  <a:pt x="91049" y="96"/>
                  <a:pt x="91081" y="96"/>
                  <a:pt x="91113" y="96"/>
                </a:cubicBezTo>
                <a:lnTo>
                  <a:pt x="92316" y="96"/>
                </a:lnTo>
                <a:cubicBezTo>
                  <a:pt x="92348" y="96"/>
                  <a:pt x="92348" y="96"/>
                  <a:pt x="92348" y="64"/>
                </a:cubicBezTo>
                <a:cubicBezTo>
                  <a:pt x="92348" y="1"/>
                  <a:pt x="92348" y="1"/>
                  <a:pt x="92316" y="1"/>
                </a:cubicBezTo>
                <a:close/>
                <a:moveTo>
                  <a:pt x="93108" y="1"/>
                </a:moveTo>
                <a:cubicBezTo>
                  <a:pt x="93076" y="1"/>
                  <a:pt x="93044" y="1"/>
                  <a:pt x="93044" y="64"/>
                </a:cubicBezTo>
                <a:cubicBezTo>
                  <a:pt x="93044" y="96"/>
                  <a:pt x="93044" y="96"/>
                  <a:pt x="93108" y="96"/>
                </a:cubicBezTo>
                <a:lnTo>
                  <a:pt x="94279" y="96"/>
                </a:lnTo>
                <a:cubicBezTo>
                  <a:pt x="94311" y="96"/>
                  <a:pt x="94343" y="96"/>
                  <a:pt x="94343" y="64"/>
                </a:cubicBezTo>
                <a:cubicBezTo>
                  <a:pt x="94343" y="1"/>
                  <a:pt x="94311" y="1"/>
                  <a:pt x="94279" y="1"/>
                </a:cubicBezTo>
                <a:close/>
                <a:moveTo>
                  <a:pt x="95071" y="1"/>
                </a:moveTo>
                <a:cubicBezTo>
                  <a:pt x="95040" y="1"/>
                  <a:pt x="95008" y="1"/>
                  <a:pt x="95008" y="64"/>
                </a:cubicBezTo>
                <a:cubicBezTo>
                  <a:pt x="95008" y="96"/>
                  <a:pt x="95040" y="96"/>
                  <a:pt x="95071" y="96"/>
                </a:cubicBezTo>
                <a:lnTo>
                  <a:pt x="96275" y="96"/>
                </a:lnTo>
                <a:cubicBezTo>
                  <a:pt x="96306" y="96"/>
                  <a:pt x="96306" y="96"/>
                  <a:pt x="96306" y="64"/>
                </a:cubicBezTo>
                <a:cubicBezTo>
                  <a:pt x="96306" y="1"/>
                  <a:pt x="96306" y="1"/>
                  <a:pt x="96275" y="1"/>
                </a:cubicBezTo>
                <a:close/>
                <a:moveTo>
                  <a:pt x="97066" y="1"/>
                </a:moveTo>
                <a:cubicBezTo>
                  <a:pt x="97035" y="1"/>
                  <a:pt x="97003" y="1"/>
                  <a:pt x="97003" y="64"/>
                </a:cubicBezTo>
                <a:cubicBezTo>
                  <a:pt x="97003" y="96"/>
                  <a:pt x="97003" y="96"/>
                  <a:pt x="97066" y="96"/>
                </a:cubicBezTo>
                <a:lnTo>
                  <a:pt x="98238" y="96"/>
                </a:lnTo>
                <a:cubicBezTo>
                  <a:pt x="98270" y="96"/>
                  <a:pt x="98301" y="96"/>
                  <a:pt x="98301" y="64"/>
                </a:cubicBezTo>
                <a:cubicBezTo>
                  <a:pt x="98301" y="1"/>
                  <a:pt x="98270" y="1"/>
                  <a:pt x="98238" y="1"/>
                </a:cubicBezTo>
                <a:close/>
                <a:moveTo>
                  <a:pt x="99030" y="1"/>
                </a:moveTo>
                <a:cubicBezTo>
                  <a:pt x="98998" y="1"/>
                  <a:pt x="98966" y="1"/>
                  <a:pt x="98966" y="64"/>
                </a:cubicBezTo>
                <a:cubicBezTo>
                  <a:pt x="98966" y="96"/>
                  <a:pt x="98998" y="96"/>
                  <a:pt x="99030" y="96"/>
                </a:cubicBezTo>
                <a:lnTo>
                  <a:pt x="100233" y="96"/>
                </a:lnTo>
                <a:cubicBezTo>
                  <a:pt x="100265" y="96"/>
                  <a:pt x="100265" y="96"/>
                  <a:pt x="100265" y="64"/>
                </a:cubicBezTo>
                <a:cubicBezTo>
                  <a:pt x="100265" y="1"/>
                  <a:pt x="100265" y="1"/>
                  <a:pt x="100233" y="1"/>
                </a:cubicBezTo>
                <a:close/>
                <a:moveTo>
                  <a:pt x="101025" y="1"/>
                </a:moveTo>
                <a:cubicBezTo>
                  <a:pt x="100993" y="1"/>
                  <a:pt x="100962" y="1"/>
                  <a:pt x="100962" y="64"/>
                </a:cubicBezTo>
                <a:cubicBezTo>
                  <a:pt x="100962" y="96"/>
                  <a:pt x="100962" y="96"/>
                  <a:pt x="101025" y="96"/>
                </a:cubicBezTo>
                <a:lnTo>
                  <a:pt x="102197" y="96"/>
                </a:lnTo>
                <a:cubicBezTo>
                  <a:pt x="102228" y="96"/>
                  <a:pt x="102260" y="96"/>
                  <a:pt x="102260" y="64"/>
                </a:cubicBezTo>
                <a:cubicBezTo>
                  <a:pt x="102260" y="1"/>
                  <a:pt x="102228" y="1"/>
                  <a:pt x="102197" y="1"/>
                </a:cubicBezTo>
                <a:close/>
                <a:moveTo>
                  <a:pt x="102988" y="1"/>
                </a:moveTo>
                <a:cubicBezTo>
                  <a:pt x="102957" y="1"/>
                  <a:pt x="102925" y="1"/>
                  <a:pt x="102925" y="64"/>
                </a:cubicBezTo>
                <a:cubicBezTo>
                  <a:pt x="102925" y="96"/>
                  <a:pt x="102957" y="96"/>
                  <a:pt x="102988" y="96"/>
                </a:cubicBezTo>
                <a:lnTo>
                  <a:pt x="104192" y="96"/>
                </a:lnTo>
                <a:cubicBezTo>
                  <a:pt x="104224" y="96"/>
                  <a:pt x="104224" y="96"/>
                  <a:pt x="104224" y="64"/>
                </a:cubicBezTo>
                <a:cubicBezTo>
                  <a:pt x="104224" y="1"/>
                  <a:pt x="104224" y="1"/>
                  <a:pt x="104192" y="1"/>
                </a:cubicBezTo>
                <a:close/>
                <a:moveTo>
                  <a:pt x="104984" y="1"/>
                </a:moveTo>
                <a:cubicBezTo>
                  <a:pt x="104952" y="1"/>
                  <a:pt x="104920" y="1"/>
                  <a:pt x="104920" y="64"/>
                </a:cubicBezTo>
                <a:cubicBezTo>
                  <a:pt x="104920" y="96"/>
                  <a:pt x="104920" y="96"/>
                  <a:pt x="104984" y="96"/>
                </a:cubicBezTo>
                <a:lnTo>
                  <a:pt x="106155" y="96"/>
                </a:lnTo>
                <a:cubicBezTo>
                  <a:pt x="106187" y="96"/>
                  <a:pt x="106219" y="96"/>
                  <a:pt x="106219" y="64"/>
                </a:cubicBezTo>
                <a:cubicBezTo>
                  <a:pt x="106219" y="1"/>
                  <a:pt x="106187" y="1"/>
                  <a:pt x="106155" y="1"/>
                </a:cubicBezTo>
                <a:close/>
                <a:moveTo>
                  <a:pt x="106947" y="1"/>
                </a:moveTo>
                <a:cubicBezTo>
                  <a:pt x="106915" y="1"/>
                  <a:pt x="106884" y="1"/>
                  <a:pt x="106884" y="64"/>
                </a:cubicBezTo>
                <a:cubicBezTo>
                  <a:pt x="106884" y="96"/>
                  <a:pt x="106915" y="96"/>
                  <a:pt x="106947" y="96"/>
                </a:cubicBezTo>
                <a:lnTo>
                  <a:pt x="108151" y="96"/>
                </a:lnTo>
                <a:cubicBezTo>
                  <a:pt x="108182" y="96"/>
                  <a:pt x="108182" y="96"/>
                  <a:pt x="108182" y="64"/>
                </a:cubicBezTo>
                <a:cubicBezTo>
                  <a:pt x="108182" y="1"/>
                  <a:pt x="108182" y="1"/>
                  <a:pt x="108151" y="1"/>
                </a:cubicBezTo>
                <a:close/>
                <a:moveTo>
                  <a:pt x="108942" y="1"/>
                </a:moveTo>
                <a:cubicBezTo>
                  <a:pt x="108911" y="1"/>
                  <a:pt x="108879" y="1"/>
                  <a:pt x="108879" y="64"/>
                </a:cubicBezTo>
                <a:cubicBezTo>
                  <a:pt x="108879" y="96"/>
                  <a:pt x="108879" y="96"/>
                  <a:pt x="108942" y="96"/>
                </a:cubicBezTo>
                <a:lnTo>
                  <a:pt x="110114" y="96"/>
                </a:lnTo>
                <a:cubicBezTo>
                  <a:pt x="110146" y="96"/>
                  <a:pt x="110177" y="96"/>
                  <a:pt x="110177" y="64"/>
                </a:cubicBezTo>
                <a:cubicBezTo>
                  <a:pt x="110177" y="1"/>
                  <a:pt x="110146" y="1"/>
                  <a:pt x="110114" y="1"/>
                </a:cubicBezTo>
                <a:close/>
                <a:moveTo>
                  <a:pt x="110906" y="1"/>
                </a:moveTo>
                <a:cubicBezTo>
                  <a:pt x="110874" y="1"/>
                  <a:pt x="110842" y="1"/>
                  <a:pt x="110842" y="64"/>
                </a:cubicBezTo>
                <a:cubicBezTo>
                  <a:pt x="110842" y="96"/>
                  <a:pt x="110874" y="96"/>
                  <a:pt x="110906" y="96"/>
                </a:cubicBezTo>
                <a:lnTo>
                  <a:pt x="112109" y="96"/>
                </a:lnTo>
                <a:cubicBezTo>
                  <a:pt x="112141" y="96"/>
                  <a:pt x="112141" y="96"/>
                  <a:pt x="112141" y="64"/>
                </a:cubicBezTo>
                <a:cubicBezTo>
                  <a:pt x="112141" y="1"/>
                  <a:pt x="112141" y="1"/>
                  <a:pt x="112109" y="1"/>
                </a:cubicBezTo>
                <a:close/>
                <a:moveTo>
                  <a:pt x="112901" y="1"/>
                </a:moveTo>
                <a:cubicBezTo>
                  <a:pt x="112869" y="1"/>
                  <a:pt x="112838" y="1"/>
                  <a:pt x="112838" y="64"/>
                </a:cubicBezTo>
                <a:cubicBezTo>
                  <a:pt x="112838" y="96"/>
                  <a:pt x="112838" y="96"/>
                  <a:pt x="112901" y="96"/>
                </a:cubicBezTo>
                <a:lnTo>
                  <a:pt x="114073" y="96"/>
                </a:lnTo>
                <a:cubicBezTo>
                  <a:pt x="114104" y="96"/>
                  <a:pt x="114136" y="96"/>
                  <a:pt x="114136" y="64"/>
                </a:cubicBezTo>
                <a:cubicBezTo>
                  <a:pt x="114136" y="1"/>
                  <a:pt x="114104" y="1"/>
                  <a:pt x="114073" y="1"/>
                </a:cubicBezTo>
                <a:close/>
                <a:moveTo>
                  <a:pt x="114864" y="1"/>
                </a:moveTo>
                <a:cubicBezTo>
                  <a:pt x="114833" y="1"/>
                  <a:pt x="114801" y="1"/>
                  <a:pt x="114801" y="64"/>
                </a:cubicBezTo>
                <a:cubicBezTo>
                  <a:pt x="114801" y="96"/>
                  <a:pt x="114833" y="96"/>
                  <a:pt x="114864" y="96"/>
                </a:cubicBezTo>
                <a:lnTo>
                  <a:pt x="116068" y="96"/>
                </a:lnTo>
                <a:cubicBezTo>
                  <a:pt x="116099" y="96"/>
                  <a:pt x="116099" y="96"/>
                  <a:pt x="116099" y="64"/>
                </a:cubicBezTo>
                <a:cubicBezTo>
                  <a:pt x="116099" y="1"/>
                  <a:pt x="116099" y="1"/>
                  <a:pt x="116068" y="1"/>
                </a:cubicBezTo>
                <a:close/>
                <a:moveTo>
                  <a:pt x="116860" y="1"/>
                </a:moveTo>
                <a:cubicBezTo>
                  <a:pt x="116828" y="1"/>
                  <a:pt x="116796" y="1"/>
                  <a:pt x="116796" y="64"/>
                </a:cubicBezTo>
                <a:cubicBezTo>
                  <a:pt x="116796" y="96"/>
                  <a:pt x="116796" y="96"/>
                  <a:pt x="116860" y="96"/>
                </a:cubicBezTo>
                <a:lnTo>
                  <a:pt x="118031" y="96"/>
                </a:lnTo>
                <a:cubicBezTo>
                  <a:pt x="118063" y="96"/>
                  <a:pt x="118095" y="96"/>
                  <a:pt x="118095" y="64"/>
                </a:cubicBezTo>
                <a:cubicBezTo>
                  <a:pt x="118095" y="1"/>
                  <a:pt x="118063" y="1"/>
                  <a:pt x="118031" y="1"/>
                </a:cubicBezTo>
                <a:close/>
                <a:moveTo>
                  <a:pt x="118823" y="1"/>
                </a:moveTo>
                <a:cubicBezTo>
                  <a:pt x="118791" y="1"/>
                  <a:pt x="118760" y="1"/>
                  <a:pt x="118760" y="64"/>
                </a:cubicBezTo>
                <a:cubicBezTo>
                  <a:pt x="118760" y="96"/>
                  <a:pt x="118791" y="96"/>
                  <a:pt x="118823" y="96"/>
                </a:cubicBezTo>
                <a:lnTo>
                  <a:pt x="120026" y="96"/>
                </a:lnTo>
                <a:cubicBezTo>
                  <a:pt x="120058" y="96"/>
                  <a:pt x="120058" y="96"/>
                  <a:pt x="120058" y="64"/>
                </a:cubicBezTo>
                <a:cubicBezTo>
                  <a:pt x="120058" y="1"/>
                  <a:pt x="120058" y="1"/>
                  <a:pt x="120026" y="1"/>
                </a:cubicBezTo>
                <a:close/>
                <a:moveTo>
                  <a:pt x="120818" y="1"/>
                </a:moveTo>
                <a:cubicBezTo>
                  <a:pt x="120786" y="1"/>
                  <a:pt x="120755" y="1"/>
                  <a:pt x="120755" y="64"/>
                </a:cubicBezTo>
                <a:cubicBezTo>
                  <a:pt x="120755" y="96"/>
                  <a:pt x="120786" y="96"/>
                  <a:pt x="120818" y="96"/>
                </a:cubicBezTo>
                <a:lnTo>
                  <a:pt x="121990" y="96"/>
                </a:lnTo>
                <a:cubicBezTo>
                  <a:pt x="122022" y="96"/>
                  <a:pt x="122053" y="96"/>
                  <a:pt x="122053" y="64"/>
                </a:cubicBezTo>
                <a:cubicBezTo>
                  <a:pt x="122053" y="1"/>
                  <a:pt x="122022" y="1"/>
                  <a:pt x="121990" y="1"/>
                </a:cubicBezTo>
                <a:close/>
                <a:moveTo>
                  <a:pt x="122782" y="1"/>
                </a:moveTo>
                <a:cubicBezTo>
                  <a:pt x="122750" y="1"/>
                  <a:pt x="122718" y="1"/>
                  <a:pt x="122718" y="64"/>
                </a:cubicBezTo>
                <a:cubicBezTo>
                  <a:pt x="122718" y="96"/>
                  <a:pt x="122750" y="96"/>
                  <a:pt x="122782" y="96"/>
                </a:cubicBezTo>
                <a:lnTo>
                  <a:pt x="123985" y="96"/>
                </a:lnTo>
                <a:cubicBezTo>
                  <a:pt x="124017" y="96"/>
                  <a:pt x="124017" y="96"/>
                  <a:pt x="124017" y="64"/>
                </a:cubicBezTo>
                <a:cubicBezTo>
                  <a:pt x="124017" y="1"/>
                  <a:pt x="124017" y="1"/>
                  <a:pt x="123985" y="1"/>
                </a:cubicBezTo>
                <a:close/>
                <a:moveTo>
                  <a:pt x="124777" y="1"/>
                </a:moveTo>
                <a:cubicBezTo>
                  <a:pt x="124745" y="1"/>
                  <a:pt x="124713" y="1"/>
                  <a:pt x="124713" y="64"/>
                </a:cubicBezTo>
                <a:cubicBezTo>
                  <a:pt x="124713" y="96"/>
                  <a:pt x="124745" y="96"/>
                  <a:pt x="124777" y="96"/>
                </a:cubicBezTo>
                <a:lnTo>
                  <a:pt x="125949" y="96"/>
                </a:lnTo>
                <a:cubicBezTo>
                  <a:pt x="125980" y="96"/>
                  <a:pt x="126012" y="96"/>
                  <a:pt x="126012" y="64"/>
                </a:cubicBezTo>
                <a:cubicBezTo>
                  <a:pt x="126012" y="1"/>
                  <a:pt x="125980" y="1"/>
                  <a:pt x="125949" y="1"/>
                </a:cubicBezTo>
                <a:close/>
                <a:moveTo>
                  <a:pt x="126740" y="1"/>
                </a:moveTo>
                <a:cubicBezTo>
                  <a:pt x="126709" y="1"/>
                  <a:pt x="126677" y="1"/>
                  <a:pt x="126677" y="64"/>
                </a:cubicBezTo>
                <a:cubicBezTo>
                  <a:pt x="126677" y="96"/>
                  <a:pt x="126709" y="96"/>
                  <a:pt x="126740" y="96"/>
                </a:cubicBezTo>
                <a:lnTo>
                  <a:pt x="127944" y="96"/>
                </a:lnTo>
                <a:cubicBezTo>
                  <a:pt x="127975" y="96"/>
                  <a:pt x="127975" y="96"/>
                  <a:pt x="127975" y="64"/>
                </a:cubicBezTo>
                <a:cubicBezTo>
                  <a:pt x="127975" y="1"/>
                  <a:pt x="127975" y="1"/>
                  <a:pt x="127944" y="1"/>
                </a:cubicBezTo>
                <a:close/>
                <a:moveTo>
                  <a:pt x="128735" y="1"/>
                </a:moveTo>
                <a:cubicBezTo>
                  <a:pt x="128704" y="1"/>
                  <a:pt x="128672" y="1"/>
                  <a:pt x="128672" y="64"/>
                </a:cubicBezTo>
                <a:cubicBezTo>
                  <a:pt x="128672" y="96"/>
                  <a:pt x="128704" y="96"/>
                  <a:pt x="128735" y="96"/>
                </a:cubicBezTo>
                <a:lnTo>
                  <a:pt x="129907" y="96"/>
                </a:lnTo>
                <a:cubicBezTo>
                  <a:pt x="129939" y="96"/>
                  <a:pt x="129971" y="96"/>
                  <a:pt x="129971" y="64"/>
                </a:cubicBezTo>
                <a:cubicBezTo>
                  <a:pt x="129971" y="1"/>
                  <a:pt x="129939" y="1"/>
                  <a:pt x="129907" y="1"/>
                </a:cubicBezTo>
                <a:close/>
              </a:path>
            </a:pathLst>
          </a:cu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2" name="Google Shape;1412;p48"/>
          <p:cNvSpPr txBox="1"/>
          <p:nvPr/>
        </p:nvSpPr>
        <p:spPr>
          <a:xfrm>
            <a:off x="1252700" y="1348825"/>
            <a:ext cx="1198800" cy="2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Week 1</a:t>
            </a:r>
            <a:endParaRPr sz="180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413" name="Google Shape;1413;p48"/>
          <p:cNvSpPr txBox="1"/>
          <p:nvPr/>
        </p:nvSpPr>
        <p:spPr>
          <a:xfrm>
            <a:off x="1252700" y="1632325"/>
            <a:ext cx="1944000" cy="41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 is the biggest planet in the Solar System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14" name="Google Shape;1414;p48"/>
          <p:cNvSpPr txBox="1"/>
          <p:nvPr/>
        </p:nvSpPr>
        <p:spPr>
          <a:xfrm>
            <a:off x="1252700" y="2243467"/>
            <a:ext cx="1198800" cy="2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Week 2</a:t>
            </a:r>
            <a:endParaRPr sz="180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415" name="Google Shape;1415;p48"/>
          <p:cNvSpPr txBox="1"/>
          <p:nvPr/>
        </p:nvSpPr>
        <p:spPr>
          <a:xfrm>
            <a:off x="1252700" y="2526967"/>
            <a:ext cx="1944000" cy="41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Despite being red, it’s actually a cold place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16" name="Google Shape;1416;p48"/>
          <p:cNvSpPr txBox="1"/>
          <p:nvPr/>
        </p:nvSpPr>
        <p:spPr>
          <a:xfrm>
            <a:off x="1252700" y="3138071"/>
            <a:ext cx="1198800" cy="2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Week 3</a:t>
            </a:r>
            <a:endParaRPr sz="180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417" name="Google Shape;1417;p48"/>
          <p:cNvSpPr txBox="1"/>
          <p:nvPr/>
        </p:nvSpPr>
        <p:spPr>
          <a:xfrm>
            <a:off x="1252700" y="3421571"/>
            <a:ext cx="1944000" cy="41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Saturn is a gas giant and has several rings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18" name="Google Shape;1418;p48"/>
          <p:cNvSpPr txBox="1"/>
          <p:nvPr/>
        </p:nvSpPr>
        <p:spPr>
          <a:xfrm>
            <a:off x="1252700" y="4032650"/>
            <a:ext cx="1198800" cy="2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Week 4</a:t>
            </a:r>
            <a:endParaRPr sz="180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419" name="Google Shape;1419;p48"/>
          <p:cNvSpPr txBox="1"/>
          <p:nvPr/>
        </p:nvSpPr>
        <p:spPr>
          <a:xfrm>
            <a:off x="1252700" y="4316150"/>
            <a:ext cx="1944000" cy="41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Neptune is the farthest planet from the Sun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20" name="Google Shape;1420;p48"/>
          <p:cNvSpPr txBox="1"/>
          <p:nvPr/>
        </p:nvSpPr>
        <p:spPr>
          <a:xfrm>
            <a:off x="3481878" y="1520400"/>
            <a:ext cx="971700" cy="21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Sunday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21" name="Google Shape;1421;p48"/>
          <p:cNvSpPr txBox="1"/>
          <p:nvPr/>
        </p:nvSpPr>
        <p:spPr>
          <a:xfrm>
            <a:off x="3481737" y="1991038"/>
            <a:ext cx="971700" cy="21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Monday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22" name="Google Shape;1422;p48"/>
          <p:cNvSpPr txBox="1"/>
          <p:nvPr/>
        </p:nvSpPr>
        <p:spPr>
          <a:xfrm>
            <a:off x="3481737" y="2461675"/>
            <a:ext cx="971700" cy="21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Thursday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23" name="Google Shape;1423;p48"/>
          <p:cNvSpPr txBox="1"/>
          <p:nvPr/>
        </p:nvSpPr>
        <p:spPr>
          <a:xfrm>
            <a:off x="3481737" y="2932313"/>
            <a:ext cx="971700" cy="21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Wednesday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24" name="Google Shape;1424;p48"/>
          <p:cNvSpPr txBox="1"/>
          <p:nvPr/>
        </p:nvSpPr>
        <p:spPr>
          <a:xfrm>
            <a:off x="3481737" y="3402950"/>
            <a:ext cx="971700" cy="21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Tuesday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25" name="Google Shape;1425;p48"/>
          <p:cNvSpPr txBox="1"/>
          <p:nvPr/>
        </p:nvSpPr>
        <p:spPr>
          <a:xfrm>
            <a:off x="3481737" y="3873588"/>
            <a:ext cx="971700" cy="21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Friday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26" name="Google Shape;1426;p48"/>
          <p:cNvSpPr txBox="1"/>
          <p:nvPr/>
        </p:nvSpPr>
        <p:spPr>
          <a:xfrm>
            <a:off x="3481737" y="4344225"/>
            <a:ext cx="971700" cy="21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Saturday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27" name="Google Shape;1427;p48"/>
          <p:cNvSpPr/>
          <p:nvPr/>
        </p:nvSpPr>
        <p:spPr>
          <a:xfrm>
            <a:off x="4453690" y="4246954"/>
            <a:ext cx="4215284" cy="3114"/>
          </a:xfrm>
          <a:custGeom>
            <a:rect b="b" l="l" r="r" t="t"/>
            <a:pathLst>
              <a:path extrusionOk="0" h="96" w="129971">
                <a:moveTo>
                  <a:pt x="64" y="1"/>
                </a:moveTo>
                <a:cubicBezTo>
                  <a:pt x="32" y="1"/>
                  <a:pt x="1" y="1"/>
                  <a:pt x="1" y="64"/>
                </a:cubicBezTo>
                <a:cubicBezTo>
                  <a:pt x="1" y="96"/>
                  <a:pt x="32" y="96"/>
                  <a:pt x="64" y="96"/>
                </a:cubicBezTo>
                <a:lnTo>
                  <a:pt x="1267" y="96"/>
                </a:lnTo>
                <a:cubicBezTo>
                  <a:pt x="1299" y="96"/>
                  <a:pt x="1299" y="96"/>
                  <a:pt x="1299" y="64"/>
                </a:cubicBezTo>
                <a:cubicBezTo>
                  <a:pt x="1299" y="1"/>
                  <a:pt x="1299" y="1"/>
                  <a:pt x="1267" y="1"/>
                </a:cubicBezTo>
                <a:close/>
                <a:moveTo>
                  <a:pt x="2059" y="1"/>
                </a:moveTo>
                <a:cubicBezTo>
                  <a:pt x="2027" y="1"/>
                  <a:pt x="1996" y="1"/>
                  <a:pt x="1996" y="64"/>
                </a:cubicBezTo>
                <a:cubicBezTo>
                  <a:pt x="1996" y="96"/>
                  <a:pt x="2027" y="96"/>
                  <a:pt x="2059" y="96"/>
                </a:cubicBezTo>
                <a:lnTo>
                  <a:pt x="3231" y="96"/>
                </a:lnTo>
                <a:cubicBezTo>
                  <a:pt x="3263" y="96"/>
                  <a:pt x="3294" y="96"/>
                  <a:pt x="3294" y="64"/>
                </a:cubicBezTo>
                <a:cubicBezTo>
                  <a:pt x="3294" y="1"/>
                  <a:pt x="3263" y="1"/>
                  <a:pt x="3231" y="1"/>
                </a:cubicBezTo>
                <a:close/>
                <a:moveTo>
                  <a:pt x="4023" y="1"/>
                </a:moveTo>
                <a:cubicBezTo>
                  <a:pt x="3991" y="1"/>
                  <a:pt x="3959" y="1"/>
                  <a:pt x="3959" y="64"/>
                </a:cubicBezTo>
                <a:cubicBezTo>
                  <a:pt x="3959" y="96"/>
                  <a:pt x="3991" y="96"/>
                  <a:pt x="4023" y="96"/>
                </a:cubicBezTo>
                <a:lnTo>
                  <a:pt x="5226" y="96"/>
                </a:lnTo>
                <a:cubicBezTo>
                  <a:pt x="5258" y="96"/>
                  <a:pt x="5258" y="96"/>
                  <a:pt x="5258" y="64"/>
                </a:cubicBezTo>
                <a:cubicBezTo>
                  <a:pt x="5258" y="1"/>
                  <a:pt x="5258" y="1"/>
                  <a:pt x="5226" y="1"/>
                </a:cubicBezTo>
                <a:close/>
                <a:moveTo>
                  <a:pt x="6018" y="1"/>
                </a:moveTo>
                <a:cubicBezTo>
                  <a:pt x="5986" y="1"/>
                  <a:pt x="5954" y="1"/>
                  <a:pt x="5954" y="64"/>
                </a:cubicBezTo>
                <a:cubicBezTo>
                  <a:pt x="5954" y="96"/>
                  <a:pt x="5986" y="96"/>
                  <a:pt x="6018" y="96"/>
                </a:cubicBezTo>
                <a:lnTo>
                  <a:pt x="7190" y="96"/>
                </a:lnTo>
                <a:cubicBezTo>
                  <a:pt x="7221" y="96"/>
                  <a:pt x="7253" y="96"/>
                  <a:pt x="7253" y="64"/>
                </a:cubicBezTo>
                <a:cubicBezTo>
                  <a:pt x="7253" y="1"/>
                  <a:pt x="7221" y="1"/>
                  <a:pt x="7190" y="1"/>
                </a:cubicBezTo>
                <a:close/>
                <a:moveTo>
                  <a:pt x="7981" y="1"/>
                </a:moveTo>
                <a:cubicBezTo>
                  <a:pt x="7950" y="1"/>
                  <a:pt x="7918" y="1"/>
                  <a:pt x="7918" y="64"/>
                </a:cubicBezTo>
                <a:cubicBezTo>
                  <a:pt x="7918" y="96"/>
                  <a:pt x="7950" y="96"/>
                  <a:pt x="7981" y="96"/>
                </a:cubicBezTo>
                <a:lnTo>
                  <a:pt x="9185" y="96"/>
                </a:lnTo>
                <a:cubicBezTo>
                  <a:pt x="9216" y="96"/>
                  <a:pt x="9216" y="96"/>
                  <a:pt x="9216" y="64"/>
                </a:cubicBezTo>
                <a:cubicBezTo>
                  <a:pt x="9216" y="1"/>
                  <a:pt x="9216" y="1"/>
                  <a:pt x="9185" y="1"/>
                </a:cubicBezTo>
                <a:close/>
                <a:moveTo>
                  <a:pt x="9976" y="1"/>
                </a:moveTo>
                <a:cubicBezTo>
                  <a:pt x="9945" y="1"/>
                  <a:pt x="9913" y="1"/>
                  <a:pt x="9913" y="64"/>
                </a:cubicBezTo>
                <a:cubicBezTo>
                  <a:pt x="9913" y="96"/>
                  <a:pt x="9945" y="96"/>
                  <a:pt x="9976" y="96"/>
                </a:cubicBezTo>
                <a:lnTo>
                  <a:pt x="11148" y="96"/>
                </a:lnTo>
                <a:cubicBezTo>
                  <a:pt x="11180" y="96"/>
                  <a:pt x="11211" y="96"/>
                  <a:pt x="11211" y="64"/>
                </a:cubicBezTo>
                <a:cubicBezTo>
                  <a:pt x="11211" y="1"/>
                  <a:pt x="11180" y="1"/>
                  <a:pt x="11148" y="1"/>
                </a:cubicBezTo>
                <a:close/>
                <a:moveTo>
                  <a:pt x="11940" y="1"/>
                </a:moveTo>
                <a:cubicBezTo>
                  <a:pt x="11908" y="1"/>
                  <a:pt x="11877" y="1"/>
                  <a:pt x="11877" y="64"/>
                </a:cubicBezTo>
                <a:cubicBezTo>
                  <a:pt x="11877" y="96"/>
                  <a:pt x="11908" y="96"/>
                  <a:pt x="11940" y="96"/>
                </a:cubicBezTo>
                <a:lnTo>
                  <a:pt x="13143" y="96"/>
                </a:lnTo>
                <a:cubicBezTo>
                  <a:pt x="13175" y="96"/>
                  <a:pt x="13175" y="96"/>
                  <a:pt x="13175" y="64"/>
                </a:cubicBezTo>
                <a:cubicBezTo>
                  <a:pt x="13175" y="1"/>
                  <a:pt x="13175" y="1"/>
                  <a:pt x="13143" y="1"/>
                </a:cubicBezTo>
                <a:close/>
                <a:moveTo>
                  <a:pt x="13935" y="1"/>
                </a:moveTo>
                <a:cubicBezTo>
                  <a:pt x="13903" y="1"/>
                  <a:pt x="13872" y="1"/>
                  <a:pt x="13872" y="64"/>
                </a:cubicBezTo>
                <a:cubicBezTo>
                  <a:pt x="13872" y="96"/>
                  <a:pt x="13903" y="96"/>
                  <a:pt x="13935" y="96"/>
                </a:cubicBezTo>
                <a:lnTo>
                  <a:pt x="15107" y="96"/>
                </a:lnTo>
                <a:cubicBezTo>
                  <a:pt x="15138" y="96"/>
                  <a:pt x="15170" y="96"/>
                  <a:pt x="15170" y="64"/>
                </a:cubicBezTo>
                <a:cubicBezTo>
                  <a:pt x="15170" y="1"/>
                  <a:pt x="15138" y="1"/>
                  <a:pt x="15107" y="1"/>
                </a:cubicBezTo>
                <a:close/>
                <a:moveTo>
                  <a:pt x="15899" y="1"/>
                </a:moveTo>
                <a:cubicBezTo>
                  <a:pt x="15867" y="1"/>
                  <a:pt x="15835" y="1"/>
                  <a:pt x="15835" y="64"/>
                </a:cubicBezTo>
                <a:cubicBezTo>
                  <a:pt x="15835" y="96"/>
                  <a:pt x="15867" y="96"/>
                  <a:pt x="15899" y="96"/>
                </a:cubicBezTo>
                <a:lnTo>
                  <a:pt x="17102" y="96"/>
                </a:lnTo>
                <a:cubicBezTo>
                  <a:pt x="17134" y="96"/>
                  <a:pt x="17134" y="96"/>
                  <a:pt x="17134" y="64"/>
                </a:cubicBezTo>
                <a:cubicBezTo>
                  <a:pt x="17134" y="1"/>
                  <a:pt x="17134" y="1"/>
                  <a:pt x="17102" y="1"/>
                </a:cubicBezTo>
                <a:close/>
                <a:moveTo>
                  <a:pt x="17894" y="1"/>
                </a:moveTo>
                <a:cubicBezTo>
                  <a:pt x="17862" y="1"/>
                  <a:pt x="17830" y="1"/>
                  <a:pt x="17830" y="64"/>
                </a:cubicBezTo>
                <a:cubicBezTo>
                  <a:pt x="17830" y="96"/>
                  <a:pt x="17862" y="96"/>
                  <a:pt x="17894" y="96"/>
                </a:cubicBezTo>
                <a:lnTo>
                  <a:pt x="19065" y="96"/>
                </a:lnTo>
                <a:cubicBezTo>
                  <a:pt x="19097" y="96"/>
                  <a:pt x="19129" y="96"/>
                  <a:pt x="19129" y="64"/>
                </a:cubicBezTo>
                <a:cubicBezTo>
                  <a:pt x="19129" y="1"/>
                  <a:pt x="19097" y="1"/>
                  <a:pt x="19065" y="1"/>
                </a:cubicBezTo>
                <a:close/>
                <a:moveTo>
                  <a:pt x="19857" y="1"/>
                </a:moveTo>
                <a:cubicBezTo>
                  <a:pt x="19825" y="1"/>
                  <a:pt x="19794" y="1"/>
                  <a:pt x="19794" y="64"/>
                </a:cubicBezTo>
                <a:cubicBezTo>
                  <a:pt x="19794" y="96"/>
                  <a:pt x="19825" y="96"/>
                  <a:pt x="19857" y="96"/>
                </a:cubicBezTo>
                <a:lnTo>
                  <a:pt x="21061" y="96"/>
                </a:lnTo>
                <a:cubicBezTo>
                  <a:pt x="21092" y="96"/>
                  <a:pt x="21092" y="96"/>
                  <a:pt x="21092" y="64"/>
                </a:cubicBezTo>
                <a:cubicBezTo>
                  <a:pt x="21092" y="1"/>
                  <a:pt x="21092" y="1"/>
                  <a:pt x="21061" y="1"/>
                </a:cubicBezTo>
                <a:close/>
                <a:moveTo>
                  <a:pt x="21852" y="1"/>
                </a:moveTo>
                <a:cubicBezTo>
                  <a:pt x="21821" y="1"/>
                  <a:pt x="21789" y="1"/>
                  <a:pt x="21789" y="64"/>
                </a:cubicBezTo>
                <a:cubicBezTo>
                  <a:pt x="21789" y="96"/>
                  <a:pt x="21821" y="96"/>
                  <a:pt x="21852" y="96"/>
                </a:cubicBezTo>
                <a:lnTo>
                  <a:pt x="23024" y="96"/>
                </a:lnTo>
                <a:cubicBezTo>
                  <a:pt x="23056" y="96"/>
                  <a:pt x="23087" y="96"/>
                  <a:pt x="23087" y="64"/>
                </a:cubicBezTo>
                <a:cubicBezTo>
                  <a:pt x="23087" y="1"/>
                  <a:pt x="23056" y="1"/>
                  <a:pt x="23024" y="1"/>
                </a:cubicBezTo>
                <a:close/>
                <a:moveTo>
                  <a:pt x="23816" y="1"/>
                </a:moveTo>
                <a:cubicBezTo>
                  <a:pt x="23784" y="1"/>
                  <a:pt x="23752" y="1"/>
                  <a:pt x="23752" y="64"/>
                </a:cubicBezTo>
                <a:cubicBezTo>
                  <a:pt x="23752" y="96"/>
                  <a:pt x="23784" y="96"/>
                  <a:pt x="23816" y="96"/>
                </a:cubicBezTo>
                <a:lnTo>
                  <a:pt x="25019" y="96"/>
                </a:lnTo>
                <a:cubicBezTo>
                  <a:pt x="25051" y="96"/>
                  <a:pt x="25051" y="96"/>
                  <a:pt x="25051" y="64"/>
                </a:cubicBezTo>
                <a:cubicBezTo>
                  <a:pt x="25051" y="1"/>
                  <a:pt x="25051" y="1"/>
                  <a:pt x="25019" y="1"/>
                </a:cubicBezTo>
                <a:close/>
                <a:moveTo>
                  <a:pt x="25811" y="1"/>
                </a:moveTo>
                <a:cubicBezTo>
                  <a:pt x="25779" y="1"/>
                  <a:pt x="25748" y="1"/>
                  <a:pt x="25748" y="64"/>
                </a:cubicBezTo>
                <a:cubicBezTo>
                  <a:pt x="25748" y="96"/>
                  <a:pt x="25779" y="96"/>
                  <a:pt x="25811" y="96"/>
                </a:cubicBezTo>
                <a:lnTo>
                  <a:pt x="26983" y="96"/>
                </a:lnTo>
                <a:cubicBezTo>
                  <a:pt x="27014" y="96"/>
                  <a:pt x="27046" y="96"/>
                  <a:pt x="27046" y="64"/>
                </a:cubicBezTo>
                <a:cubicBezTo>
                  <a:pt x="27046" y="1"/>
                  <a:pt x="27014" y="1"/>
                  <a:pt x="26983" y="1"/>
                </a:cubicBezTo>
                <a:close/>
                <a:moveTo>
                  <a:pt x="27774" y="1"/>
                </a:moveTo>
                <a:cubicBezTo>
                  <a:pt x="27743" y="1"/>
                  <a:pt x="27711" y="1"/>
                  <a:pt x="27711" y="64"/>
                </a:cubicBezTo>
                <a:cubicBezTo>
                  <a:pt x="27711" y="96"/>
                  <a:pt x="27743" y="96"/>
                  <a:pt x="27774" y="96"/>
                </a:cubicBezTo>
                <a:lnTo>
                  <a:pt x="28978" y="96"/>
                </a:lnTo>
                <a:cubicBezTo>
                  <a:pt x="29010" y="96"/>
                  <a:pt x="29010" y="96"/>
                  <a:pt x="29010" y="64"/>
                </a:cubicBezTo>
                <a:cubicBezTo>
                  <a:pt x="29010" y="1"/>
                  <a:pt x="29010" y="1"/>
                  <a:pt x="28978" y="1"/>
                </a:cubicBezTo>
                <a:close/>
                <a:moveTo>
                  <a:pt x="29770" y="1"/>
                </a:moveTo>
                <a:cubicBezTo>
                  <a:pt x="29738" y="1"/>
                  <a:pt x="29706" y="1"/>
                  <a:pt x="29706" y="64"/>
                </a:cubicBezTo>
                <a:cubicBezTo>
                  <a:pt x="29706" y="96"/>
                  <a:pt x="29738" y="96"/>
                  <a:pt x="29770" y="96"/>
                </a:cubicBezTo>
                <a:lnTo>
                  <a:pt x="30941" y="96"/>
                </a:lnTo>
                <a:cubicBezTo>
                  <a:pt x="30973" y="96"/>
                  <a:pt x="31005" y="96"/>
                  <a:pt x="31005" y="64"/>
                </a:cubicBezTo>
                <a:cubicBezTo>
                  <a:pt x="31005" y="1"/>
                  <a:pt x="30973" y="1"/>
                  <a:pt x="30941" y="1"/>
                </a:cubicBezTo>
                <a:close/>
                <a:moveTo>
                  <a:pt x="31733" y="1"/>
                </a:moveTo>
                <a:cubicBezTo>
                  <a:pt x="31701" y="1"/>
                  <a:pt x="31670" y="1"/>
                  <a:pt x="31670" y="64"/>
                </a:cubicBezTo>
                <a:cubicBezTo>
                  <a:pt x="31670" y="96"/>
                  <a:pt x="31701" y="96"/>
                  <a:pt x="31733" y="96"/>
                </a:cubicBezTo>
                <a:lnTo>
                  <a:pt x="32936" y="96"/>
                </a:lnTo>
                <a:cubicBezTo>
                  <a:pt x="32968" y="96"/>
                  <a:pt x="32968" y="96"/>
                  <a:pt x="32968" y="64"/>
                </a:cubicBezTo>
                <a:cubicBezTo>
                  <a:pt x="32968" y="1"/>
                  <a:pt x="32968" y="1"/>
                  <a:pt x="32936" y="1"/>
                </a:cubicBezTo>
                <a:close/>
                <a:moveTo>
                  <a:pt x="33728" y="1"/>
                </a:moveTo>
                <a:cubicBezTo>
                  <a:pt x="33697" y="1"/>
                  <a:pt x="33665" y="1"/>
                  <a:pt x="33665" y="64"/>
                </a:cubicBezTo>
                <a:cubicBezTo>
                  <a:pt x="33665" y="96"/>
                  <a:pt x="33697" y="96"/>
                  <a:pt x="33728" y="96"/>
                </a:cubicBezTo>
                <a:lnTo>
                  <a:pt x="34900" y="96"/>
                </a:lnTo>
                <a:cubicBezTo>
                  <a:pt x="34932" y="96"/>
                  <a:pt x="34963" y="96"/>
                  <a:pt x="34963" y="64"/>
                </a:cubicBezTo>
                <a:cubicBezTo>
                  <a:pt x="34963" y="1"/>
                  <a:pt x="34932" y="1"/>
                  <a:pt x="34900" y="1"/>
                </a:cubicBezTo>
                <a:close/>
                <a:moveTo>
                  <a:pt x="35692" y="1"/>
                </a:moveTo>
                <a:cubicBezTo>
                  <a:pt x="35660" y="1"/>
                  <a:pt x="35628" y="1"/>
                  <a:pt x="35628" y="64"/>
                </a:cubicBezTo>
                <a:cubicBezTo>
                  <a:pt x="35628" y="96"/>
                  <a:pt x="35660" y="96"/>
                  <a:pt x="35692" y="96"/>
                </a:cubicBezTo>
                <a:lnTo>
                  <a:pt x="36895" y="96"/>
                </a:lnTo>
                <a:cubicBezTo>
                  <a:pt x="36927" y="96"/>
                  <a:pt x="36927" y="96"/>
                  <a:pt x="36927" y="64"/>
                </a:cubicBezTo>
                <a:cubicBezTo>
                  <a:pt x="36927" y="1"/>
                  <a:pt x="36927" y="1"/>
                  <a:pt x="36895" y="1"/>
                </a:cubicBezTo>
                <a:close/>
                <a:moveTo>
                  <a:pt x="37687" y="1"/>
                </a:moveTo>
                <a:cubicBezTo>
                  <a:pt x="37655" y="1"/>
                  <a:pt x="37624" y="1"/>
                  <a:pt x="37624" y="64"/>
                </a:cubicBezTo>
                <a:cubicBezTo>
                  <a:pt x="37624" y="96"/>
                  <a:pt x="37655" y="96"/>
                  <a:pt x="37687" y="96"/>
                </a:cubicBezTo>
                <a:lnTo>
                  <a:pt x="38859" y="96"/>
                </a:lnTo>
                <a:cubicBezTo>
                  <a:pt x="38890" y="96"/>
                  <a:pt x="38922" y="96"/>
                  <a:pt x="38922" y="64"/>
                </a:cubicBezTo>
                <a:cubicBezTo>
                  <a:pt x="38922" y="1"/>
                  <a:pt x="38890" y="1"/>
                  <a:pt x="38859" y="1"/>
                </a:cubicBezTo>
                <a:close/>
                <a:moveTo>
                  <a:pt x="39650" y="1"/>
                </a:moveTo>
                <a:cubicBezTo>
                  <a:pt x="39619" y="1"/>
                  <a:pt x="39587" y="1"/>
                  <a:pt x="39587" y="64"/>
                </a:cubicBezTo>
                <a:cubicBezTo>
                  <a:pt x="39587" y="96"/>
                  <a:pt x="39619" y="96"/>
                  <a:pt x="39650" y="96"/>
                </a:cubicBezTo>
                <a:lnTo>
                  <a:pt x="40854" y="96"/>
                </a:lnTo>
                <a:cubicBezTo>
                  <a:pt x="40885" y="96"/>
                  <a:pt x="40885" y="96"/>
                  <a:pt x="40885" y="64"/>
                </a:cubicBezTo>
                <a:cubicBezTo>
                  <a:pt x="40885" y="1"/>
                  <a:pt x="40885" y="1"/>
                  <a:pt x="40854" y="1"/>
                </a:cubicBezTo>
                <a:close/>
                <a:moveTo>
                  <a:pt x="41645" y="1"/>
                </a:moveTo>
                <a:cubicBezTo>
                  <a:pt x="41614" y="1"/>
                  <a:pt x="41582" y="1"/>
                  <a:pt x="41582" y="64"/>
                </a:cubicBezTo>
                <a:cubicBezTo>
                  <a:pt x="41582" y="96"/>
                  <a:pt x="41614" y="96"/>
                  <a:pt x="41645" y="96"/>
                </a:cubicBezTo>
                <a:lnTo>
                  <a:pt x="42817" y="96"/>
                </a:lnTo>
                <a:cubicBezTo>
                  <a:pt x="42849" y="96"/>
                  <a:pt x="42881" y="96"/>
                  <a:pt x="42881" y="64"/>
                </a:cubicBezTo>
                <a:cubicBezTo>
                  <a:pt x="42881" y="1"/>
                  <a:pt x="42849" y="1"/>
                  <a:pt x="42817" y="1"/>
                </a:cubicBezTo>
                <a:close/>
                <a:moveTo>
                  <a:pt x="43609" y="1"/>
                </a:moveTo>
                <a:cubicBezTo>
                  <a:pt x="43577" y="1"/>
                  <a:pt x="43546" y="1"/>
                  <a:pt x="43546" y="64"/>
                </a:cubicBezTo>
                <a:cubicBezTo>
                  <a:pt x="43546" y="96"/>
                  <a:pt x="43577" y="96"/>
                  <a:pt x="43609" y="96"/>
                </a:cubicBezTo>
                <a:lnTo>
                  <a:pt x="44812" y="96"/>
                </a:lnTo>
                <a:cubicBezTo>
                  <a:pt x="44844" y="96"/>
                  <a:pt x="44844" y="96"/>
                  <a:pt x="44844" y="64"/>
                </a:cubicBezTo>
                <a:cubicBezTo>
                  <a:pt x="44844" y="1"/>
                  <a:pt x="44844" y="1"/>
                  <a:pt x="44812" y="1"/>
                </a:cubicBezTo>
                <a:close/>
                <a:moveTo>
                  <a:pt x="45604" y="1"/>
                </a:moveTo>
                <a:cubicBezTo>
                  <a:pt x="45572" y="1"/>
                  <a:pt x="45541" y="1"/>
                  <a:pt x="45541" y="64"/>
                </a:cubicBezTo>
                <a:cubicBezTo>
                  <a:pt x="45541" y="96"/>
                  <a:pt x="45572" y="96"/>
                  <a:pt x="45604" y="96"/>
                </a:cubicBezTo>
                <a:lnTo>
                  <a:pt x="46776" y="96"/>
                </a:lnTo>
                <a:cubicBezTo>
                  <a:pt x="46808" y="96"/>
                  <a:pt x="46839" y="96"/>
                  <a:pt x="46839" y="64"/>
                </a:cubicBezTo>
                <a:cubicBezTo>
                  <a:pt x="46839" y="1"/>
                  <a:pt x="46808" y="1"/>
                  <a:pt x="46776" y="1"/>
                </a:cubicBezTo>
                <a:close/>
                <a:moveTo>
                  <a:pt x="47568" y="1"/>
                </a:moveTo>
                <a:cubicBezTo>
                  <a:pt x="47536" y="1"/>
                  <a:pt x="47504" y="1"/>
                  <a:pt x="47504" y="64"/>
                </a:cubicBezTo>
                <a:cubicBezTo>
                  <a:pt x="47504" y="96"/>
                  <a:pt x="47536" y="96"/>
                  <a:pt x="47568" y="96"/>
                </a:cubicBezTo>
                <a:lnTo>
                  <a:pt x="48771" y="96"/>
                </a:lnTo>
                <a:cubicBezTo>
                  <a:pt x="48803" y="96"/>
                  <a:pt x="48803" y="96"/>
                  <a:pt x="48803" y="64"/>
                </a:cubicBezTo>
                <a:cubicBezTo>
                  <a:pt x="48803" y="1"/>
                  <a:pt x="48803" y="1"/>
                  <a:pt x="48771" y="1"/>
                </a:cubicBezTo>
                <a:close/>
                <a:moveTo>
                  <a:pt x="49563" y="1"/>
                </a:moveTo>
                <a:cubicBezTo>
                  <a:pt x="49531" y="1"/>
                  <a:pt x="49499" y="1"/>
                  <a:pt x="49499" y="64"/>
                </a:cubicBezTo>
                <a:cubicBezTo>
                  <a:pt x="49499" y="96"/>
                  <a:pt x="49531" y="96"/>
                  <a:pt x="49563" y="96"/>
                </a:cubicBezTo>
                <a:lnTo>
                  <a:pt x="50734" y="96"/>
                </a:lnTo>
                <a:cubicBezTo>
                  <a:pt x="50766" y="96"/>
                  <a:pt x="50798" y="96"/>
                  <a:pt x="50798" y="64"/>
                </a:cubicBezTo>
                <a:cubicBezTo>
                  <a:pt x="50798" y="1"/>
                  <a:pt x="50766" y="1"/>
                  <a:pt x="50734" y="1"/>
                </a:cubicBezTo>
                <a:close/>
                <a:moveTo>
                  <a:pt x="51526" y="1"/>
                </a:moveTo>
                <a:cubicBezTo>
                  <a:pt x="51495" y="1"/>
                  <a:pt x="51463" y="1"/>
                  <a:pt x="51463" y="64"/>
                </a:cubicBezTo>
                <a:cubicBezTo>
                  <a:pt x="51463" y="96"/>
                  <a:pt x="51495" y="96"/>
                  <a:pt x="51526" y="96"/>
                </a:cubicBezTo>
                <a:lnTo>
                  <a:pt x="52730" y="96"/>
                </a:lnTo>
                <a:cubicBezTo>
                  <a:pt x="52761" y="96"/>
                  <a:pt x="52761" y="96"/>
                  <a:pt x="52761" y="64"/>
                </a:cubicBezTo>
                <a:cubicBezTo>
                  <a:pt x="52761" y="1"/>
                  <a:pt x="52761" y="1"/>
                  <a:pt x="52730" y="1"/>
                </a:cubicBezTo>
                <a:close/>
                <a:moveTo>
                  <a:pt x="53521" y="1"/>
                </a:moveTo>
                <a:cubicBezTo>
                  <a:pt x="53490" y="1"/>
                  <a:pt x="53458" y="1"/>
                  <a:pt x="53458" y="64"/>
                </a:cubicBezTo>
                <a:cubicBezTo>
                  <a:pt x="53458" y="96"/>
                  <a:pt x="53490" y="96"/>
                  <a:pt x="53521" y="96"/>
                </a:cubicBezTo>
                <a:lnTo>
                  <a:pt x="54693" y="96"/>
                </a:lnTo>
                <a:cubicBezTo>
                  <a:pt x="54725" y="96"/>
                  <a:pt x="54756" y="96"/>
                  <a:pt x="54756" y="64"/>
                </a:cubicBezTo>
                <a:cubicBezTo>
                  <a:pt x="54756" y="1"/>
                  <a:pt x="54725" y="1"/>
                  <a:pt x="54693" y="1"/>
                </a:cubicBezTo>
                <a:close/>
                <a:moveTo>
                  <a:pt x="55485" y="1"/>
                </a:moveTo>
                <a:cubicBezTo>
                  <a:pt x="55453" y="1"/>
                  <a:pt x="55422" y="1"/>
                  <a:pt x="55422" y="64"/>
                </a:cubicBezTo>
                <a:cubicBezTo>
                  <a:pt x="55422" y="96"/>
                  <a:pt x="55453" y="96"/>
                  <a:pt x="55485" y="96"/>
                </a:cubicBezTo>
                <a:lnTo>
                  <a:pt x="56688" y="96"/>
                </a:lnTo>
                <a:cubicBezTo>
                  <a:pt x="56720" y="96"/>
                  <a:pt x="56720" y="96"/>
                  <a:pt x="56720" y="64"/>
                </a:cubicBezTo>
                <a:cubicBezTo>
                  <a:pt x="56720" y="1"/>
                  <a:pt x="56720" y="1"/>
                  <a:pt x="56688" y="1"/>
                </a:cubicBezTo>
                <a:close/>
                <a:moveTo>
                  <a:pt x="57480" y="1"/>
                </a:moveTo>
                <a:cubicBezTo>
                  <a:pt x="57448" y="1"/>
                  <a:pt x="57417" y="1"/>
                  <a:pt x="57417" y="64"/>
                </a:cubicBezTo>
                <a:cubicBezTo>
                  <a:pt x="57417" y="96"/>
                  <a:pt x="57448" y="96"/>
                  <a:pt x="57480" y="96"/>
                </a:cubicBezTo>
                <a:lnTo>
                  <a:pt x="58652" y="96"/>
                </a:lnTo>
                <a:cubicBezTo>
                  <a:pt x="58683" y="96"/>
                  <a:pt x="58715" y="96"/>
                  <a:pt x="58715" y="64"/>
                </a:cubicBezTo>
                <a:cubicBezTo>
                  <a:pt x="58715" y="1"/>
                  <a:pt x="58683" y="1"/>
                  <a:pt x="58652" y="1"/>
                </a:cubicBezTo>
                <a:close/>
                <a:moveTo>
                  <a:pt x="59443" y="1"/>
                </a:moveTo>
                <a:cubicBezTo>
                  <a:pt x="59412" y="1"/>
                  <a:pt x="59380" y="1"/>
                  <a:pt x="59380" y="64"/>
                </a:cubicBezTo>
                <a:cubicBezTo>
                  <a:pt x="59380" y="96"/>
                  <a:pt x="59412" y="96"/>
                  <a:pt x="59443" y="96"/>
                </a:cubicBezTo>
                <a:lnTo>
                  <a:pt x="60647" y="96"/>
                </a:lnTo>
                <a:cubicBezTo>
                  <a:pt x="60679" y="96"/>
                  <a:pt x="60679" y="96"/>
                  <a:pt x="60679" y="64"/>
                </a:cubicBezTo>
                <a:cubicBezTo>
                  <a:pt x="60679" y="1"/>
                  <a:pt x="60679" y="1"/>
                  <a:pt x="60647" y="1"/>
                </a:cubicBezTo>
                <a:close/>
                <a:moveTo>
                  <a:pt x="61439" y="1"/>
                </a:moveTo>
                <a:cubicBezTo>
                  <a:pt x="61407" y="1"/>
                  <a:pt x="61375" y="1"/>
                  <a:pt x="61375" y="64"/>
                </a:cubicBezTo>
                <a:cubicBezTo>
                  <a:pt x="61375" y="96"/>
                  <a:pt x="61407" y="96"/>
                  <a:pt x="61439" y="96"/>
                </a:cubicBezTo>
                <a:lnTo>
                  <a:pt x="62610" y="96"/>
                </a:lnTo>
                <a:cubicBezTo>
                  <a:pt x="62642" y="96"/>
                  <a:pt x="62674" y="96"/>
                  <a:pt x="62674" y="64"/>
                </a:cubicBezTo>
                <a:cubicBezTo>
                  <a:pt x="62674" y="1"/>
                  <a:pt x="62642" y="1"/>
                  <a:pt x="62610" y="1"/>
                </a:cubicBezTo>
                <a:close/>
                <a:moveTo>
                  <a:pt x="63402" y="1"/>
                </a:moveTo>
                <a:cubicBezTo>
                  <a:pt x="63370" y="1"/>
                  <a:pt x="63339" y="1"/>
                  <a:pt x="63339" y="64"/>
                </a:cubicBezTo>
                <a:cubicBezTo>
                  <a:pt x="63339" y="96"/>
                  <a:pt x="63370" y="96"/>
                  <a:pt x="63402" y="96"/>
                </a:cubicBezTo>
                <a:lnTo>
                  <a:pt x="64606" y="96"/>
                </a:lnTo>
                <a:cubicBezTo>
                  <a:pt x="64637" y="96"/>
                  <a:pt x="64637" y="96"/>
                  <a:pt x="64637" y="64"/>
                </a:cubicBezTo>
                <a:cubicBezTo>
                  <a:pt x="64637" y="1"/>
                  <a:pt x="64637" y="1"/>
                  <a:pt x="64606" y="1"/>
                </a:cubicBezTo>
                <a:close/>
                <a:moveTo>
                  <a:pt x="65397" y="1"/>
                </a:moveTo>
                <a:cubicBezTo>
                  <a:pt x="65366" y="1"/>
                  <a:pt x="65334" y="1"/>
                  <a:pt x="65334" y="64"/>
                </a:cubicBezTo>
                <a:cubicBezTo>
                  <a:pt x="65334" y="96"/>
                  <a:pt x="65334" y="96"/>
                  <a:pt x="65397" y="96"/>
                </a:cubicBezTo>
                <a:lnTo>
                  <a:pt x="66569" y="96"/>
                </a:lnTo>
                <a:cubicBezTo>
                  <a:pt x="66601" y="96"/>
                  <a:pt x="66632" y="96"/>
                  <a:pt x="66632" y="64"/>
                </a:cubicBezTo>
                <a:cubicBezTo>
                  <a:pt x="66632" y="1"/>
                  <a:pt x="66601" y="1"/>
                  <a:pt x="66569" y="1"/>
                </a:cubicBezTo>
                <a:close/>
                <a:moveTo>
                  <a:pt x="67361" y="1"/>
                </a:moveTo>
                <a:cubicBezTo>
                  <a:pt x="67329" y="1"/>
                  <a:pt x="67297" y="1"/>
                  <a:pt x="67297" y="64"/>
                </a:cubicBezTo>
                <a:cubicBezTo>
                  <a:pt x="67297" y="96"/>
                  <a:pt x="67329" y="96"/>
                  <a:pt x="67361" y="96"/>
                </a:cubicBezTo>
                <a:lnTo>
                  <a:pt x="68564" y="96"/>
                </a:lnTo>
                <a:cubicBezTo>
                  <a:pt x="68596" y="96"/>
                  <a:pt x="68596" y="96"/>
                  <a:pt x="68596" y="64"/>
                </a:cubicBezTo>
                <a:cubicBezTo>
                  <a:pt x="68596" y="1"/>
                  <a:pt x="68596" y="1"/>
                  <a:pt x="68564" y="1"/>
                </a:cubicBezTo>
                <a:close/>
                <a:moveTo>
                  <a:pt x="69356" y="1"/>
                </a:moveTo>
                <a:cubicBezTo>
                  <a:pt x="69324" y="1"/>
                  <a:pt x="69293" y="1"/>
                  <a:pt x="69293" y="64"/>
                </a:cubicBezTo>
                <a:cubicBezTo>
                  <a:pt x="69293" y="96"/>
                  <a:pt x="69293" y="96"/>
                  <a:pt x="69356" y="96"/>
                </a:cubicBezTo>
                <a:lnTo>
                  <a:pt x="70528" y="96"/>
                </a:lnTo>
                <a:cubicBezTo>
                  <a:pt x="70559" y="96"/>
                  <a:pt x="70591" y="96"/>
                  <a:pt x="70591" y="64"/>
                </a:cubicBezTo>
                <a:cubicBezTo>
                  <a:pt x="70591" y="1"/>
                  <a:pt x="70559" y="1"/>
                  <a:pt x="70528" y="1"/>
                </a:cubicBezTo>
                <a:close/>
                <a:moveTo>
                  <a:pt x="71319" y="1"/>
                </a:moveTo>
                <a:cubicBezTo>
                  <a:pt x="71288" y="1"/>
                  <a:pt x="71256" y="1"/>
                  <a:pt x="71256" y="64"/>
                </a:cubicBezTo>
                <a:cubicBezTo>
                  <a:pt x="71256" y="96"/>
                  <a:pt x="71288" y="96"/>
                  <a:pt x="71319" y="96"/>
                </a:cubicBezTo>
                <a:lnTo>
                  <a:pt x="72523" y="96"/>
                </a:lnTo>
                <a:cubicBezTo>
                  <a:pt x="72554" y="96"/>
                  <a:pt x="72554" y="96"/>
                  <a:pt x="72554" y="64"/>
                </a:cubicBezTo>
                <a:cubicBezTo>
                  <a:pt x="72554" y="1"/>
                  <a:pt x="72554" y="1"/>
                  <a:pt x="72523" y="1"/>
                </a:cubicBezTo>
                <a:close/>
                <a:moveTo>
                  <a:pt x="73315" y="1"/>
                </a:moveTo>
                <a:cubicBezTo>
                  <a:pt x="73283" y="1"/>
                  <a:pt x="73251" y="1"/>
                  <a:pt x="73251" y="64"/>
                </a:cubicBezTo>
                <a:cubicBezTo>
                  <a:pt x="73251" y="96"/>
                  <a:pt x="73251" y="96"/>
                  <a:pt x="73315" y="96"/>
                </a:cubicBezTo>
                <a:lnTo>
                  <a:pt x="74486" y="96"/>
                </a:lnTo>
                <a:cubicBezTo>
                  <a:pt x="74518" y="96"/>
                  <a:pt x="74550" y="96"/>
                  <a:pt x="74550" y="64"/>
                </a:cubicBezTo>
                <a:cubicBezTo>
                  <a:pt x="74550" y="1"/>
                  <a:pt x="74518" y="1"/>
                  <a:pt x="74486" y="1"/>
                </a:cubicBezTo>
                <a:close/>
                <a:moveTo>
                  <a:pt x="75278" y="1"/>
                </a:moveTo>
                <a:cubicBezTo>
                  <a:pt x="75246" y="1"/>
                  <a:pt x="75215" y="1"/>
                  <a:pt x="75215" y="64"/>
                </a:cubicBezTo>
                <a:cubicBezTo>
                  <a:pt x="75215" y="96"/>
                  <a:pt x="75246" y="96"/>
                  <a:pt x="75278" y="96"/>
                </a:cubicBezTo>
                <a:lnTo>
                  <a:pt x="76481" y="96"/>
                </a:lnTo>
                <a:cubicBezTo>
                  <a:pt x="76513" y="96"/>
                  <a:pt x="76513" y="96"/>
                  <a:pt x="76513" y="64"/>
                </a:cubicBezTo>
                <a:cubicBezTo>
                  <a:pt x="76513" y="1"/>
                  <a:pt x="76513" y="1"/>
                  <a:pt x="76481" y="1"/>
                </a:cubicBezTo>
                <a:close/>
                <a:moveTo>
                  <a:pt x="77273" y="1"/>
                </a:moveTo>
                <a:cubicBezTo>
                  <a:pt x="77242" y="1"/>
                  <a:pt x="77210" y="1"/>
                  <a:pt x="77210" y="64"/>
                </a:cubicBezTo>
                <a:cubicBezTo>
                  <a:pt x="77210" y="96"/>
                  <a:pt x="77210" y="96"/>
                  <a:pt x="77273" y="96"/>
                </a:cubicBezTo>
                <a:lnTo>
                  <a:pt x="78445" y="96"/>
                </a:lnTo>
                <a:cubicBezTo>
                  <a:pt x="78477" y="96"/>
                  <a:pt x="78508" y="96"/>
                  <a:pt x="78508" y="64"/>
                </a:cubicBezTo>
                <a:cubicBezTo>
                  <a:pt x="78508" y="1"/>
                  <a:pt x="78477" y="1"/>
                  <a:pt x="78445" y="1"/>
                </a:cubicBezTo>
                <a:close/>
                <a:moveTo>
                  <a:pt x="79237" y="1"/>
                </a:moveTo>
                <a:cubicBezTo>
                  <a:pt x="79205" y="1"/>
                  <a:pt x="79173" y="1"/>
                  <a:pt x="79173" y="64"/>
                </a:cubicBezTo>
                <a:cubicBezTo>
                  <a:pt x="79173" y="96"/>
                  <a:pt x="79205" y="96"/>
                  <a:pt x="79237" y="96"/>
                </a:cubicBezTo>
                <a:lnTo>
                  <a:pt x="80440" y="96"/>
                </a:lnTo>
                <a:cubicBezTo>
                  <a:pt x="80472" y="96"/>
                  <a:pt x="80472" y="96"/>
                  <a:pt x="80472" y="64"/>
                </a:cubicBezTo>
                <a:cubicBezTo>
                  <a:pt x="80472" y="1"/>
                  <a:pt x="80472" y="1"/>
                  <a:pt x="80440" y="1"/>
                </a:cubicBezTo>
                <a:close/>
                <a:moveTo>
                  <a:pt x="81232" y="1"/>
                </a:moveTo>
                <a:cubicBezTo>
                  <a:pt x="81200" y="1"/>
                  <a:pt x="81168" y="1"/>
                  <a:pt x="81168" y="64"/>
                </a:cubicBezTo>
                <a:cubicBezTo>
                  <a:pt x="81168" y="96"/>
                  <a:pt x="81168" y="96"/>
                  <a:pt x="81232" y="96"/>
                </a:cubicBezTo>
                <a:lnTo>
                  <a:pt x="82404" y="96"/>
                </a:lnTo>
                <a:cubicBezTo>
                  <a:pt x="82435" y="96"/>
                  <a:pt x="82467" y="96"/>
                  <a:pt x="82467" y="64"/>
                </a:cubicBezTo>
                <a:cubicBezTo>
                  <a:pt x="82467" y="1"/>
                  <a:pt x="82435" y="1"/>
                  <a:pt x="82404" y="1"/>
                </a:cubicBezTo>
                <a:close/>
                <a:moveTo>
                  <a:pt x="83195" y="1"/>
                </a:moveTo>
                <a:cubicBezTo>
                  <a:pt x="83164" y="1"/>
                  <a:pt x="83132" y="1"/>
                  <a:pt x="83132" y="64"/>
                </a:cubicBezTo>
                <a:cubicBezTo>
                  <a:pt x="83132" y="96"/>
                  <a:pt x="83164" y="96"/>
                  <a:pt x="83195" y="96"/>
                </a:cubicBezTo>
                <a:lnTo>
                  <a:pt x="84399" y="96"/>
                </a:lnTo>
                <a:cubicBezTo>
                  <a:pt x="84430" y="96"/>
                  <a:pt x="84430" y="96"/>
                  <a:pt x="84430" y="64"/>
                </a:cubicBezTo>
                <a:cubicBezTo>
                  <a:pt x="84430" y="1"/>
                  <a:pt x="84430" y="1"/>
                  <a:pt x="84399" y="1"/>
                </a:cubicBezTo>
                <a:close/>
                <a:moveTo>
                  <a:pt x="85190" y="1"/>
                </a:moveTo>
                <a:cubicBezTo>
                  <a:pt x="85159" y="1"/>
                  <a:pt x="85127" y="1"/>
                  <a:pt x="85127" y="64"/>
                </a:cubicBezTo>
                <a:cubicBezTo>
                  <a:pt x="85127" y="96"/>
                  <a:pt x="85127" y="96"/>
                  <a:pt x="85190" y="96"/>
                </a:cubicBezTo>
                <a:lnTo>
                  <a:pt x="86362" y="96"/>
                </a:lnTo>
                <a:cubicBezTo>
                  <a:pt x="86394" y="96"/>
                  <a:pt x="86426" y="96"/>
                  <a:pt x="86426" y="64"/>
                </a:cubicBezTo>
                <a:cubicBezTo>
                  <a:pt x="86426" y="1"/>
                  <a:pt x="86394" y="1"/>
                  <a:pt x="86362" y="1"/>
                </a:cubicBezTo>
                <a:close/>
                <a:moveTo>
                  <a:pt x="87154" y="1"/>
                </a:moveTo>
                <a:cubicBezTo>
                  <a:pt x="87122" y="1"/>
                  <a:pt x="87091" y="1"/>
                  <a:pt x="87091" y="64"/>
                </a:cubicBezTo>
                <a:cubicBezTo>
                  <a:pt x="87091" y="96"/>
                  <a:pt x="87122" y="96"/>
                  <a:pt x="87154" y="96"/>
                </a:cubicBezTo>
                <a:lnTo>
                  <a:pt x="88357" y="96"/>
                </a:lnTo>
                <a:cubicBezTo>
                  <a:pt x="88389" y="96"/>
                  <a:pt x="88389" y="96"/>
                  <a:pt x="88389" y="64"/>
                </a:cubicBezTo>
                <a:cubicBezTo>
                  <a:pt x="88389" y="1"/>
                  <a:pt x="88389" y="1"/>
                  <a:pt x="88357" y="1"/>
                </a:cubicBezTo>
                <a:close/>
                <a:moveTo>
                  <a:pt x="89149" y="1"/>
                </a:moveTo>
                <a:cubicBezTo>
                  <a:pt x="89117" y="1"/>
                  <a:pt x="89086" y="1"/>
                  <a:pt x="89086" y="64"/>
                </a:cubicBezTo>
                <a:cubicBezTo>
                  <a:pt x="89086" y="96"/>
                  <a:pt x="89086" y="96"/>
                  <a:pt x="89149" y="96"/>
                </a:cubicBezTo>
                <a:lnTo>
                  <a:pt x="90321" y="96"/>
                </a:lnTo>
                <a:cubicBezTo>
                  <a:pt x="90352" y="96"/>
                  <a:pt x="90384" y="96"/>
                  <a:pt x="90384" y="64"/>
                </a:cubicBezTo>
                <a:cubicBezTo>
                  <a:pt x="90384" y="1"/>
                  <a:pt x="90352" y="1"/>
                  <a:pt x="90321" y="1"/>
                </a:cubicBezTo>
                <a:close/>
                <a:moveTo>
                  <a:pt x="91113" y="1"/>
                </a:moveTo>
                <a:cubicBezTo>
                  <a:pt x="91081" y="1"/>
                  <a:pt x="91049" y="1"/>
                  <a:pt x="91049" y="64"/>
                </a:cubicBezTo>
                <a:cubicBezTo>
                  <a:pt x="91049" y="96"/>
                  <a:pt x="91081" y="96"/>
                  <a:pt x="91113" y="96"/>
                </a:cubicBezTo>
                <a:lnTo>
                  <a:pt x="92316" y="96"/>
                </a:lnTo>
                <a:cubicBezTo>
                  <a:pt x="92348" y="96"/>
                  <a:pt x="92348" y="96"/>
                  <a:pt x="92348" y="64"/>
                </a:cubicBezTo>
                <a:cubicBezTo>
                  <a:pt x="92348" y="1"/>
                  <a:pt x="92348" y="1"/>
                  <a:pt x="92316" y="1"/>
                </a:cubicBezTo>
                <a:close/>
                <a:moveTo>
                  <a:pt x="93108" y="1"/>
                </a:moveTo>
                <a:cubicBezTo>
                  <a:pt x="93076" y="1"/>
                  <a:pt x="93044" y="1"/>
                  <a:pt x="93044" y="64"/>
                </a:cubicBezTo>
                <a:cubicBezTo>
                  <a:pt x="93044" y="96"/>
                  <a:pt x="93044" y="96"/>
                  <a:pt x="93108" y="96"/>
                </a:cubicBezTo>
                <a:lnTo>
                  <a:pt x="94279" y="96"/>
                </a:lnTo>
                <a:cubicBezTo>
                  <a:pt x="94311" y="96"/>
                  <a:pt x="94343" y="96"/>
                  <a:pt x="94343" y="64"/>
                </a:cubicBezTo>
                <a:cubicBezTo>
                  <a:pt x="94343" y="1"/>
                  <a:pt x="94311" y="1"/>
                  <a:pt x="94279" y="1"/>
                </a:cubicBezTo>
                <a:close/>
                <a:moveTo>
                  <a:pt x="95071" y="1"/>
                </a:moveTo>
                <a:cubicBezTo>
                  <a:pt x="95040" y="1"/>
                  <a:pt x="95008" y="1"/>
                  <a:pt x="95008" y="64"/>
                </a:cubicBezTo>
                <a:cubicBezTo>
                  <a:pt x="95008" y="96"/>
                  <a:pt x="95040" y="96"/>
                  <a:pt x="95071" y="96"/>
                </a:cubicBezTo>
                <a:lnTo>
                  <a:pt x="96275" y="96"/>
                </a:lnTo>
                <a:cubicBezTo>
                  <a:pt x="96306" y="96"/>
                  <a:pt x="96306" y="96"/>
                  <a:pt x="96306" y="64"/>
                </a:cubicBezTo>
                <a:cubicBezTo>
                  <a:pt x="96306" y="1"/>
                  <a:pt x="96306" y="1"/>
                  <a:pt x="96275" y="1"/>
                </a:cubicBezTo>
                <a:close/>
                <a:moveTo>
                  <a:pt x="97066" y="1"/>
                </a:moveTo>
                <a:cubicBezTo>
                  <a:pt x="97035" y="1"/>
                  <a:pt x="97003" y="1"/>
                  <a:pt x="97003" y="64"/>
                </a:cubicBezTo>
                <a:cubicBezTo>
                  <a:pt x="97003" y="96"/>
                  <a:pt x="97003" y="96"/>
                  <a:pt x="97066" y="96"/>
                </a:cubicBezTo>
                <a:lnTo>
                  <a:pt x="98238" y="96"/>
                </a:lnTo>
                <a:cubicBezTo>
                  <a:pt x="98270" y="96"/>
                  <a:pt x="98301" y="96"/>
                  <a:pt x="98301" y="64"/>
                </a:cubicBezTo>
                <a:cubicBezTo>
                  <a:pt x="98301" y="1"/>
                  <a:pt x="98270" y="1"/>
                  <a:pt x="98238" y="1"/>
                </a:cubicBezTo>
                <a:close/>
                <a:moveTo>
                  <a:pt x="99030" y="1"/>
                </a:moveTo>
                <a:cubicBezTo>
                  <a:pt x="98998" y="1"/>
                  <a:pt x="98966" y="1"/>
                  <a:pt x="98966" y="64"/>
                </a:cubicBezTo>
                <a:cubicBezTo>
                  <a:pt x="98966" y="96"/>
                  <a:pt x="98998" y="96"/>
                  <a:pt x="99030" y="96"/>
                </a:cubicBezTo>
                <a:lnTo>
                  <a:pt x="100233" y="96"/>
                </a:lnTo>
                <a:cubicBezTo>
                  <a:pt x="100265" y="96"/>
                  <a:pt x="100265" y="96"/>
                  <a:pt x="100265" y="64"/>
                </a:cubicBezTo>
                <a:cubicBezTo>
                  <a:pt x="100265" y="1"/>
                  <a:pt x="100265" y="1"/>
                  <a:pt x="100233" y="1"/>
                </a:cubicBezTo>
                <a:close/>
                <a:moveTo>
                  <a:pt x="101025" y="1"/>
                </a:moveTo>
                <a:cubicBezTo>
                  <a:pt x="100993" y="1"/>
                  <a:pt x="100962" y="1"/>
                  <a:pt x="100962" y="64"/>
                </a:cubicBezTo>
                <a:cubicBezTo>
                  <a:pt x="100962" y="96"/>
                  <a:pt x="100962" y="96"/>
                  <a:pt x="101025" y="96"/>
                </a:cubicBezTo>
                <a:lnTo>
                  <a:pt x="102197" y="96"/>
                </a:lnTo>
                <a:cubicBezTo>
                  <a:pt x="102228" y="96"/>
                  <a:pt x="102260" y="96"/>
                  <a:pt x="102260" y="64"/>
                </a:cubicBezTo>
                <a:cubicBezTo>
                  <a:pt x="102260" y="1"/>
                  <a:pt x="102228" y="1"/>
                  <a:pt x="102197" y="1"/>
                </a:cubicBezTo>
                <a:close/>
                <a:moveTo>
                  <a:pt x="102988" y="1"/>
                </a:moveTo>
                <a:cubicBezTo>
                  <a:pt x="102957" y="1"/>
                  <a:pt x="102925" y="1"/>
                  <a:pt x="102925" y="64"/>
                </a:cubicBezTo>
                <a:cubicBezTo>
                  <a:pt x="102925" y="96"/>
                  <a:pt x="102957" y="96"/>
                  <a:pt x="102988" y="96"/>
                </a:cubicBezTo>
                <a:lnTo>
                  <a:pt x="104192" y="96"/>
                </a:lnTo>
                <a:cubicBezTo>
                  <a:pt x="104224" y="96"/>
                  <a:pt x="104224" y="96"/>
                  <a:pt x="104224" y="64"/>
                </a:cubicBezTo>
                <a:cubicBezTo>
                  <a:pt x="104224" y="1"/>
                  <a:pt x="104224" y="1"/>
                  <a:pt x="104192" y="1"/>
                </a:cubicBezTo>
                <a:close/>
                <a:moveTo>
                  <a:pt x="104984" y="1"/>
                </a:moveTo>
                <a:cubicBezTo>
                  <a:pt x="104952" y="1"/>
                  <a:pt x="104920" y="1"/>
                  <a:pt x="104920" y="64"/>
                </a:cubicBezTo>
                <a:cubicBezTo>
                  <a:pt x="104920" y="96"/>
                  <a:pt x="104920" y="96"/>
                  <a:pt x="104984" y="96"/>
                </a:cubicBezTo>
                <a:lnTo>
                  <a:pt x="106155" y="96"/>
                </a:lnTo>
                <a:cubicBezTo>
                  <a:pt x="106187" y="96"/>
                  <a:pt x="106219" y="96"/>
                  <a:pt x="106219" y="64"/>
                </a:cubicBezTo>
                <a:cubicBezTo>
                  <a:pt x="106219" y="1"/>
                  <a:pt x="106187" y="1"/>
                  <a:pt x="106155" y="1"/>
                </a:cubicBezTo>
                <a:close/>
                <a:moveTo>
                  <a:pt x="106947" y="1"/>
                </a:moveTo>
                <a:cubicBezTo>
                  <a:pt x="106915" y="1"/>
                  <a:pt x="106884" y="1"/>
                  <a:pt x="106884" y="64"/>
                </a:cubicBezTo>
                <a:cubicBezTo>
                  <a:pt x="106884" y="96"/>
                  <a:pt x="106915" y="96"/>
                  <a:pt x="106947" y="96"/>
                </a:cubicBezTo>
                <a:lnTo>
                  <a:pt x="108151" y="96"/>
                </a:lnTo>
                <a:cubicBezTo>
                  <a:pt x="108182" y="96"/>
                  <a:pt x="108182" y="96"/>
                  <a:pt x="108182" y="64"/>
                </a:cubicBezTo>
                <a:cubicBezTo>
                  <a:pt x="108182" y="1"/>
                  <a:pt x="108182" y="1"/>
                  <a:pt x="108151" y="1"/>
                </a:cubicBezTo>
                <a:close/>
                <a:moveTo>
                  <a:pt x="108942" y="1"/>
                </a:moveTo>
                <a:cubicBezTo>
                  <a:pt x="108911" y="1"/>
                  <a:pt x="108879" y="1"/>
                  <a:pt x="108879" y="64"/>
                </a:cubicBezTo>
                <a:cubicBezTo>
                  <a:pt x="108879" y="96"/>
                  <a:pt x="108879" y="96"/>
                  <a:pt x="108942" y="96"/>
                </a:cubicBezTo>
                <a:lnTo>
                  <a:pt x="110114" y="96"/>
                </a:lnTo>
                <a:cubicBezTo>
                  <a:pt x="110146" y="96"/>
                  <a:pt x="110177" y="96"/>
                  <a:pt x="110177" y="64"/>
                </a:cubicBezTo>
                <a:cubicBezTo>
                  <a:pt x="110177" y="1"/>
                  <a:pt x="110146" y="1"/>
                  <a:pt x="110114" y="1"/>
                </a:cubicBezTo>
                <a:close/>
                <a:moveTo>
                  <a:pt x="110906" y="1"/>
                </a:moveTo>
                <a:cubicBezTo>
                  <a:pt x="110874" y="1"/>
                  <a:pt x="110842" y="1"/>
                  <a:pt x="110842" y="64"/>
                </a:cubicBezTo>
                <a:cubicBezTo>
                  <a:pt x="110842" y="96"/>
                  <a:pt x="110874" y="96"/>
                  <a:pt x="110906" y="96"/>
                </a:cubicBezTo>
                <a:lnTo>
                  <a:pt x="112109" y="96"/>
                </a:lnTo>
                <a:cubicBezTo>
                  <a:pt x="112141" y="96"/>
                  <a:pt x="112141" y="96"/>
                  <a:pt x="112141" y="64"/>
                </a:cubicBezTo>
                <a:cubicBezTo>
                  <a:pt x="112141" y="1"/>
                  <a:pt x="112141" y="1"/>
                  <a:pt x="112109" y="1"/>
                </a:cubicBezTo>
                <a:close/>
                <a:moveTo>
                  <a:pt x="112901" y="1"/>
                </a:moveTo>
                <a:cubicBezTo>
                  <a:pt x="112869" y="1"/>
                  <a:pt x="112838" y="1"/>
                  <a:pt x="112838" y="64"/>
                </a:cubicBezTo>
                <a:cubicBezTo>
                  <a:pt x="112838" y="96"/>
                  <a:pt x="112838" y="96"/>
                  <a:pt x="112901" y="96"/>
                </a:cubicBezTo>
                <a:lnTo>
                  <a:pt x="114073" y="96"/>
                </a:lnTo>
                <a:cubicBezTo>
                  <a:pt x="114104" y="96"/>
                  <a:pt x="114136" y="96"/>
                  <a:pt x="114136" y="64"/>
                </a:cubicBezTo>
                <a:cubicBezTo>
                  <a:pt x="114136" y="1"/>
                  <a:pt x="114104" y="1"/>
                  <a:pt x="114073" y="1"/>
                </a:cubicBezTo>
                <a:close/>
                <a:moveTo>
                  <a:pt x="114864" y="1"/>
                </a:moveTo>
                <a:cubicBezTo>
                  <a:pt x="114833" y="1"/>
                  <a:pt x="114801" y="1"/>
                  <a:pt x="114801" y="64"/>
                </a:cubicBezTo>
                <a:cubicBezTo>
                  <a:pt x="114801" y="96"/>
                  <a:pt x="114833" y="96"/>
                  <a:pt x="114864" y="96"/>
                </a:cubicBezTo>
                <a:lnTo>
                  <a:pt x="116068" y="96"/>
                </a:lnTo>
                <a:cubicBezTo>
                  <a:pt x="116099" y="96"/>
                  <a:pt x="116099" y="96"/>
                  <a:pt x="116099" y="64"/>
                </a:cubicBezTo>
                <a:cubicBezTo>
                  <a:pt x="116099" y="1"/>
                  <a:pt x="116099" y="1"/>
                  <a:pt x="116068" y="1"/>
                </a:cubicBezTo>
                <a:close/>
                <a:moveTo>
                  <a:pt x="116860" y="1"/>
                </a:moveTo>
                <a:cubicBezTo>
                  <a:pt x="116828" y="1"/>
                  <a:pt x="116796" y="1"/>
                  <a:pt x="116796" y="64"/>
                </a:cubicBezTo>
                <a:cubicBezTo>
                  <a:pt x="116796" y="96"/>
                  <a:pt x="116796" y="96"/>
                  <a:pt x="116860" y="96"/>
                </a:cubicBezTo>
                <a:lnTo>
                  <a:pt x="118031" y="96"/>
                </a:lnTo>
                <a:cubicBezTo>
                  <a:pt x="118063" y="96"/>
                  <a:pt x="118095" y="96"/>
                  <a:pt x="118095" y="64"/>
                </a:cubicBezTo>
                <a:cubicBezTo>
                  <a:pt x="118095" y="1"/>
                  <a:pt x="118063" y="1"/>
                  <a:pt x="118031" y="1"/>
                </a:cubicBezTo>
                <a:close/>
                <a:moveTo>
                  <a:pt x="118823" y="1"/>
                </a:moveTo>
                <a:cubicBezTo>
                  <a:pt x="118791" y="1"/>
                  <a:pt x="118760" y="1"/>
                  <a:pt x="118760" y="64"/>
                </a:cubicBezTo>
                <a:cubicBezTo>
                  <a:pt x="118760" y="96"/>
                  <a:pt x="118791" y="96"/>
                  <a:pt x="118823" y="96"/>
                </a:cubicBezTo>
                <a:lnTo>
                  <a:pt x="120026" y="96"/>
                </a:lnTo>
                <a:cubicBezTo>
                  <a:pt x="120058" y="96"/>
                  <a:pt x="120058" y="96"/>
                  <a:pt x="120058" y="64"/>
                </a:cubicBezTo>
                <a:cubicBezTo>
                  <a:pt x="120058" y="1"/>
                  <a:pt x="120058" y="1"/>
                  <a:pt x="120026" y="1"/>
                </a:cubicBezTo>
                <a:close/>
                <a:moveTo>
                  <a:pt x="120818" y="1"/>
                </a:moveTo>
                <a:cubicBezTo>
                  <a:pt x="120786" y="1"/>
                  <a:pt x="120755" y="1"/>
                  <a:pt x="120755" y="64"/>
                </a:cubicBezTo>
                <a:cubicBezTo>
                  <a:pt x="120755" y="96"/>
                  <a:pt x="120786" y="96"/>
                  <a:pt x="120818" y="96"/>
                </a:cubicBezTo>
                <a:lnTo>
                  <a:pt x="121990" y="96"/>
                </a:lnTo>
                <a:cubicBezTo>
                  <a:pt x="122022" y="96"/>
                  <a:pt x="122053" y="96"/>
                  <a:pt x="122053" y="64"/>
                </a:cubicBezTo>
                <a:cubicBezTo>
                  <a:pt x="122053" y="1"/>
                  <a:pt x="122022" y="1"/>
                  <a:pt x="121990" y="1"/>
                </a:cubicBezTo>
                <a:close/>
                <a:moveTo>
                  <a:pt x="122782" y="1"/>
                </a:moveTo>
                <a:cubicBezTo>
                  <a:pt x="122750" y="1"/>
                  <a:pt x="122718" y="1"/>
                  <a:pt x="122718" y="64"/>
                </a:cubicBezTo>
                <a:cubicBezTo>
                  <a:pt x="122718" y="96"/>
                  <a:pt x="122750" y="96"/>
                  <a:pt x="122782" y="96"/>
                </a:cubicBezTo>
                <a:lnTo>
                  <a:pt x="123985" y="96"/>
                </a:lnTo>
                <a:cubicBezTo>
                  <a:pt x="124017" y="96"/>
                  <a:pt x="124017" y="96"/>
                  <a:pt x="124017" y="64"/>
                </a:cubicBezTo>
                <a:cubicBezTo>
                  <a:pt x="124017" y="1"/>
                  <a:pt x="124017" y="1"/>
                  <a:pt x="123985" y="1"/>
                </a:cubicBezTo>
                <a:close/>
                <a:moveTo>
                  <a:pt x="124777" y="1"/>
                </a:moveTo>
                <a:cubicBezTo>
                  <a:pt x="124745" y="1"/>
                  <a:pt x="124713" y="1"/>
                  <a:pt x="124713" y="64"/>
                </a:cubicBezTo>
                <a:cubicBezTo>
                  <a:pt x="124713" y="96"/>
                  <a:pt x="124745" y="96"/>
                  <a:pt x="124777" y="96"/>
                </a:cubicBezTo>
                <a:lnTo>
                  <a:pt x="125949" y="96"/>
                </a:lnTo>
                <a:cubicBezTo>
                  <a:pt x="125980" y="96"/>
                  <a:pt x="126012" y="96"/>
                  <a:pt x="126012" y="64"/>
                </a:cubicBezTo>
                <a:cubicBezTo>
                  <a:pt x="126012" y="1"/>
                  <a:pt x="125980" y="1"/>
                  <a:pt x="125949" y="1"/>
                </a:cubicBezTo>
                <a:close/>
                <a:moveTo>
                  <a:pt x="126740" y="1"/>
                </a:moveTo>
                <a:cubicBezTo>
                  <a:pt x="126709" y="1"/>
                  <a:pt x="126677" y="1"/>
                  <a:pt x="126677" y="64"/>
                </a:cubicBezTo>
                <a:cubicBezTo>
                  <a:pt x="126677" y="96"/>
                  <a:pt x="126709" y="96"/>
                  <a:pt x="126740" y="96"/>
                </a:cubicBezTo>
                <a:lnTo>
                  <a:pt x="127944" y="96"/>
                </a:lnTo>
                <a:cubicBezTo>
                  <a:pt x="127975" y="96"/>
                  <a:pt x="127975" y="96"/>
                  <a:pt x="127975" y="64"/>
                </a:cubicBezTo>
                <a:cubicBezTo>
                  <a:pt x="127975" y="1"/>
                  <a:pt x="127975" y="1"/>
                  <a:pt x="127944" y="1"/>
                </a:cubicBezTo>
                <a:close/>
                <a:moveTo>
                  <a:pt x="128735" y="1"/>
                </a:moveTo>
                <a:cubicBezTo>
                  <a:pt x="128704" y="1"/>
                  <a:pt x="128672" y="1"/>
                  <a:pt x="128672" y="64"/>
                </a:cubicBezTo>
                <a:cubicBezTo>
                  <a:pt x="128672" y="96"/>
                  <a:pt x="128704" y="96"/>
                  <a:pt x="128735" y="96"/>
                </a:cubicBezTo>
                <a:lnTo>
                  <a:pt x="129907" y="96"/>
                </a:lnTo>
                <a:cubicBezTo>
                  <a:pt x="129939" y="96"/>
                  <a:pt x="129971" y="96"/>
                  <a:pt x="129971" y="64"/>
                </a:cubicBezTo>
                <a:cubicBezTo>
                  <a:pt x="129971" y="1"/>
                  <a:pt x="129939" y="1"/>
                  <a:pt x="129907" y="1"/>
                </a:cubicBezTo>
                <a:close/>
              </a:path>
            </a:pathLst>
          </a:cu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28" name="Google Shape;1428;p48"/>
          <p:cNvGrpSpPr/>
          <p:nvPr/>
        </p:nvGrpSpPr>
        <p:grpSpPr>
          <a:xfrm>
            <a:off x="716342" y="1527390"/>
            <a:ext cx="339253" cy="339253"/>
            <a:chOff x="5660400" y="238125"/>
            <a:chExt cx="481825" cy="481825"/>
          </a:xfrm>
        </p:grpSpPr>
        <p:sp>
          <p:nvSpPr>
            <p:cNvPr id="1429" name="Google Shape;1429;p48"/>
            <p:cNvSpPr/>
            <p:nvPr/>
          </p:nvSpPr>
          <p:spPr>
            <a:xfrm>
              <a:off x="5660400" y="436700"/>
              <a:ext cx="481825" cy="283250"/>
            </a:xfrm>
            <a:custGeom>
              <a:rect b="b" l="l" r="r" t="t"/>
              <a:pathLst>
                <a:path extrusionOk="0" h="11330" w="19273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30" name="Google Shape;1430;p48"/>
            <p:cNvSpPr/>
            <p:nvPr/>
          </p:nvSpPr>
          <p:spPr>
            <a:xfrm>
              <a:off x="5660400" y="238125"/>
              <a:ext cx="481825" cy="170375"/>
            </a:xfrm>
            <a:custGeom>
              <a:rect b="b" l="l" r="r" t="t"/>
              <a:pathLst>
                <a:path extrusionOk="0" h="6815" w="19273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431" name="Google Shape;1431;p48"/>
          <p:cNvGrpSpPr/>
          <p:nvPr/>
        </p:nvGrpSpPr>
        <p:grpSpPr>
          <a:xfrm>
            <a:off x="716342" y="3316595"/>
            <a:ext cx="339253" cy="339253"/>
            <a:chOff x="3271200" y="1435075"/>
            <a:chExt cx="481825" cy="481825"/>
          </a:xfrm>
        </p:grpSpPr>
        <p:sp>
          <p:nvSpPr>
            <p:cNvPr id="1432" name="Google Shape;1432;p48"/>
            <p:cNvSpPr/>
            <p:nvPr/>
          </p:nvSpPr>
          <p:spPr>
            <a:xfrm>
              <a:off x="3271200" y="1435075"/>
              <a:ext cx="481825" cy="481825"/>
            </a:xfrm>
            <a:custGeom>
              <a:rect b="b" l="l" r="r" t="t"/>
              <a:pathLst>
                <a:path extrusionOk="0" h="19273" w="19273">
                  <a:moveTo>
                    <a:pt x="9597" y="2259"/>
                  </a:moveTo>
                  <a:cubicBezTo>
                    <a:pt x="13635" y="2259"/>
                    <a:pt x="17014" y="5545"/>
                    <a:pt x="17014" y="9601"/>
                  </a:cubicBezTo>
                  <a:cubicBezTo>
                    <a:pt x="17014" y="13636"/>
                    <a:pt x="13654" y="17014"/>
                    <a:pt x="9597" y="17014"/>
                  </a:cubicBezTo>
                  <a:cubicBezTo>
                    <a:pt x="5562" y="17014"/>
                    <a:pt x="2259" y="13654"/>
                    <a:pt x="2259" y="9601"/>
                  </a:cubicBezTo>
                  <a:cubicBezTo>
                    <a:pt x="2259" y="5563"/>
                    <a:pt x="5541" y="2259"/>
                    <a:pt x="9597" y="2259"/>
                  </a:cubicBezTo>
                  <a:close/>
                  <a:moveTo>
                    <a:pt x="9597" y="1"/>
                  </a:moveTo>
                  <a:cubicBezTo>
                    <a:pt x="4304" y="1"/>
                    <a:pt x="0" y="4307"/>
                    <a:pt x="0" y="9601"/>
                  </a:cubicBezTo>
                  <a:cubicBezTo>
                    <a:pt x="0" y="14892"/>
                    <a:pt x="4304" y="19273"/>
                    <a:pt x="9597" y="19273"/>
                  </a:cubicBezTo>
                  <a:cubicBezTo>
                    <a:pt x="14891" y="19273"/>
                    <a:pt x="19272" y="14892"/>
                    <a:pt x="19272" y="9601"/>
                  </a:cubicBezTo>
                  <a:cubicBezTo>
                    <a:pt x="19272" y="4307"/>
                    <a:pt x="14891" y="1"/>
                    <a:pt x="95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33" name="Google Shape;1433;p48"/>
            <p:cNvSpPr/>
            <p:nvPr/>
          </p:nvSpPr>
          <p:spPr>
            <a:xfrm>
              <a:off x="3356575" y="1520525"/>
              <a:ext cx="311000" cy="311025"/>
            </a:xfrm>
            <a:custGeom>
              <a:rect b="b" l="l" r="r" t="t"/>
              <a:pathLst>
                <a:path extrusionOk="0" h="12441" w="12440">
                  <a:moveTo>
                    <a:pt x="8516" y="3359"/>
                  </a:moveTo>
                  <a:cubicBezTo>
                    <a:pt x="8661" y="3359"/>
                    <a:pt x="8805" y="3414"/>
                    <a:pt x="8917" y="3524"/>
                  </a:cubicBezTo>
                  <a:cubicBezTo>
                    <a:pt x="9136" y="3744"/>
                    <a:pt x="9136" y="4102"/>
                    <a:pt x="8917" y="4322"/>
                  </a:cubicBezTo>
                  <a:lnTo>
                    <a:pt x="7056" y="6183"/>
                  </a:lnTo>
                  <a:lnTo>
                    <a:pt x="8917" y="8041"/>
                  </a:lnTo>
                  <a:cubicBezTo>
                    <a:pt x="9326" y="8453"/>
                    <a:pt x="8939" y="9009"/>
                    <a:pt x="8502" y="9009"/>
                  </a:cubicBezTo>
                  <a:cubicBezTo>
                    <a:pt x="8371" y="9009"/>
                    <a:pt x="8235" y="8959"/>
                    <a:pt x="8116" y="8839"/>
                  </a:cubicBezTo>
                  <a:lnTo>
                    <a:pt x="5857" y="6580"/>
                  </a:lnTo>
                  <a:cubicBezTo>
                    <a:pt x="5637" y="6360"/>
                    <a:pt x="5637" y="6002"/>
                    <a:pt x="5857" y="5782"/>
                  </a:cubicBezTo>
                  <a:lnTo>
                    <a:pt x="8116" y="3524"/>
                  </a:lnTo>
                  <a:cubicBezTo>
                    <a:pt x="8227" y="3414"/>
                    <a:pt x="8372" y="3359"/>
                    <a:pt x="8516" y="3359"/>
                  </a:cubicBezTo>
                  <a:close/>
                  <a:moveTo>
                    <a:pt x="5619" y="1"/>
                  </a:moveTo>
                  <a:cubicBezTo>
                    <a:pt x="4367" y="112"/>
                    <a:pt x="3177" y="606"/>
                    <a:pt x="2214" y="1413"/>
                  </a:cubicBezTo>
                  <a:lnTo>
                    <a:pt x="2590" y="1789"/>
                  </a:lnTo>
                  <a:cubicBezTo>
                    <a:pt x="3002" y="2199"/>
                    <a:pt x="2615" y="2757"/>
                    <a:pt x="2178" y="2757"/>
                  </a:cubicBezTo>
                  <a:cubicBezTo>
                    <a:pt x="2047" y="2757"/>
                    <a:pt x="1912" y="2707"/>
                    <a:pt x="1792" y="2587"/>
                  </a:cubicBezTo>
                  <a:lnTo>
                    <a:pt x="1416" y="2211"/>
                  </a:lnTo>
                  <a:cubicBezTo>
                    <a:pt x="609" y="3175"/>
                    <a:pt x="118" y="4364"/>
                    <a:pt x="3" y="5617"/>
                  </a:cubicBezTo>
                  <a:lnTo>
                    <a:pt x="536" y="5617"/>
                  </a:lnTo>
                  <a:cubicBezTo>
                    <a:pt x="1280" y="5617"/>
                    <a:pt x="1283" y="6746"/>
                    <a:pt x="536" y="6746"/>
                  </a:cubicBezTo>
                  <a:lnTo>
                    <a:pt x="0" y="6746"/>
                  </a:lnTo>
                  <a:cubicBezTo>
                    <a:pt x="118" y="8035"/>
                    <a:pt x="627" y="9287"/>
                    <a:pt x="1413" y="10227"/>
                  </a:cubicBezTo>
                  <a:lnTo>
                    <a:pt x="1789" y="9850"/>
                  </a:lnTo>
                  <a:cubicBezTo>
                    <a:pt x="1910" y="9730"/>
                    <a:pt x="2045" y="9679"/>
                    <a:pt x="2176" y="9679"/>
                  </a:cubicBezTo>
                  <a:cubicBezTo>
                    <a:pt x="2613" y="9679"/>
                    <a:pt x="2995" y="10244"/>
                    <a:pt x="2587" y="10651"/>
                  </a:cubicBezTo>
                  <a:lnTo>
                    <a:pt x="2211" y="11028"/>
                  </a:lnTo>
                  <a:cubicBezTo>
                    <a:pt x="3174" y="11832"/>
                    <a:pt x="4364" y="12326"/>
                    <a:pt x="5616" y="12440"/>
                  </a:cubicBezTo>
                  <a:lnTo>
                    <a:pt x="5616" y="11904"/>
                  </a:lnTo>
                  <a:cubicBezTo>
                    <a:pt x="5616" y="11530"/>
                    <a:pt x="5899" y="11343"/>
                    <a:pt x="6182" y="11343"/>
                  </a:cubicBezTo>
                  <a:cubicBezTo>
                    <a:pt x="6464" y="11343"/>
                    <a:pt x="6745" y="11530"/>
                    <a:pt x="6745" y="11904"/>
                  </a:cubicBezTo>
                  <a:lnTo>
                    <a:pt x="6745" y="12440"/>
                  </a:lnTo>
                  <a:cubicBezTo>
                    <a:pt x="8034" y="12323"/>
                    <a:pt x="9287" y="11811"/>
                    <a:pt x="10226" y="11028"/>
                  </a:cubicBezTo>
                  <a:lnTo>
                    <a:pt x="9850" y="10651"/>
                  </a:lnTo>
                  <a:cubicBezTo>
                    <a:pt x="9445" y="10246"/>
                    <a:pt x="9822" y="9678"/>
                    <a:pt x="10259" y="9678"/>
                  </a:cubicBezTo>
                  <a:cubicBezTo>
                    <a:pt x="10390" y="9678"/>
                    <a:pt x="10526" y="9729"/>
                    <a:pt x="10648" y="9850"/>
                  </a:cubicBezTo>
                  <a:lnTo>
                    <a:pt x="11024" y="10227"/>
                  </a:lnTo>
                  <a:cubicBezTo>
                    <a:pt x="11810" y="9287"/>
                    <a:pt x="12319" y="8035"/>
                    <a:pt x="12437" y="6746"/>
                  </a:cubicBezTo>
                  <a:lnTo>
                    <a:pt x="11904" y="6746"/>
                  </a:lnTo>
                  <a:cubicBezTo>
                    <a:pt x="11160" y="6746"/>
                    <a:pt x="11157" y="5617"/>
                    <a:pt x="11904" y="5617"/>
                  </a:cubicBezTo>
                  <a:lnTo>
                    <a:pt x="12440" y="5617"/>
                  </a:lnTo>
                  <a:cubicBezTo>
                    <a:pt x="12325" y="4364"/>
                    <a:pt x="11834" y="3175"/>
                    <a:pt x="11027" y="2211"/>
                  </a:cubicBezTo>
                  <a:lnTo>
                    <a:pt x="10651" y="2587"/>
                  </a:lnTo>
                  <a:cubicBezTo>
                    <a:pt x="10529" y="2709"/>
                    <a:pt x="10392" y="2760"/>
                    <a:pt x="10261" y="2760"/>
                  </a:cubicBezTo>
                  <a:cubicBezTo>
                    <a:pt x="9823" y="2760"/>
                    <a:pt x="9443" y="2197"/>
                    <a:pt x="9853" y="1789"/>
                  </a:cubicBezTo>
                  <a:lnTo>
                    <a:pt x="10232" y="1413"/>
                  </a:lnTo>
                  <a:cubicBezTo>
                    <a:pt x="9290" y="627"/>
                    <a:pt x="8037" y="115"/>
                    <a:pt x="6748" y="1"/>
                  </a:cubicBezTo>
                  <a:lnTo>
                    <a:pt x="6748" y="537"/>
                  </a:lnTo>
                  <a:cubicBezTo>
                    <a:pt x="6748" y="909"/>
                    <a:pt x="6466" y="1096"/>
                    <a:pt x="6183" y="1096"/>
                  </a:cubicBezTo>
                  <a:cubicBezTo>
                    <a:pt x="5901" y="1096"/>
                    <a:pt x="5619" y="910"/>
                    <a:pt x="5619" y="537"/>
                  </a:cubicBezTo>
                  <a:lnTo>
                    <a:pt x="561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434" name="Google Shape;1434;p48"/>
          <p:cNvGrpSpPr/>
          <p:nvPr/>
        </p:nvGrpSpPr>
        <p:grpSpPr>
          <a:xfrm>
            <a:off x="716342" y="4211192"/>
            <a:ext cx="339253" cy="339253"/>
            <a:chOff x="899850" y="4992125"/>
            <a:chExt cx="481825" cy="481825"/>
          </a:xfrm>
        </p:grpSpPr>
        <p:sp>
          <p:nvSpPr>
            <p:cNvPr id="1435" name="Google Shape;1435;p48"/>
            <p:cNvSpPr/>
            <p:nvPr/>
          </p:nvSpPr>
          <p:spPr>
            <a:xfrm>
              <a:off x="1126600" y="5360100"/>
              <a:ext cx="28250" cy="28250"/>
            </a:xfrm>
            <a:custGeom>
              <a:rect b="b" l="l" r="r" t="t"/>
              <a:pathLst>
                <a:path extrusionOk="0" h="1130" w="1130">
                  <a:moveTo>
                    <a:pt x="566" y="1"/>
                  </a:moveTo>
                  <a:cubicBezTo>
                    <a:pt x="253" y="1"/>
                    <a:pt x="0" y="250"/>
                    <a:pt x="0" y="564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6" y="1130"/>
                    <a:pt x="1129" y="877"/>
                    <a:pt x="1129" y="564"/>
                  </a:cubicBezTo>
                  <a:cubicBezTo>
                    <a:pt x="1129" y="250"/>
                    <a:pt x="876" y="1"/>
                    <a:pt x="5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36" name="Google Shape;1436;p48"/>
            <p:cNvSpPr/>
            <p:nvPr/>
          </p:nvSpPr>
          <p:spPr>
            <a:xfrm>
              <a:off x="1056050" y="5079900"/>
              <a:ext cx="169400" cy="194950"/>
            </a:xfrm>
            <a:custGeom>
              <a:rect b="b" l="l" r="r" t="t"/>
              <a:pathLst>
                <a:path extrusionOk="0" h="7798" w="6776">
                  <a:moveTo>
                    <a:pt x="3417" y="1"/>
                  </a:moveTo>
                  <a:cubicBezTo>
                    <a:pt x="1713" y="1"/>
                    <a:pt x="0" y="1115"/>
                    <a:pt x="0" y="3304"/>
                  </a:cubicBezTo>
                  <a:cubicBezTo>
                    <a:pt x="0" y="3614"/>
                    <a:pt x="250" y="3867"/>
                    <a:pt x="564" y="3867"/>
                  </a:cubicBezTo>
                  <a:cubicBezTo>
                    <a:pt x="877" y="3867"/>
                    <a:pt x="1130" y="3614"/>
                    <a:pt x="1130" y="3304"/>
                  </a:cubicBezTo>
                  <a:cubicBezTo>
                    <a:pt x="1130" y="2069"/>
                    <a:pt x="2111" y="1061"/>
                    <a:pt x="3388" y="1061"/>
                  </a:cubicBezTo>
                  <a:cubicBezTo>
                    <a:pt x="4665" y="1061"/>
                    <a:pt x="5647" y="2066"/>
                    <a:pt x="5647" y="3304"/>
                  </a:cubicBezTo>
                  <a:cubicBezTo>
                    <a:pt x="5647" y="4147"/>
                    <a:pt x="5174" y="4921"/>
                    <a:pt x="4424" y="5310"/>
                  </a:cubicBezTo>
                  <a:cubicBezTo>
                    <a:pt x="3617" y="5728"/>
                    <a:pt x="3108" y="6336"/>
                    <a:pt x="2912" y="7116"/>
                  </a:cubicBezTo>
                  <a:cubicBezTo>
                    <a:pt x="2870" y="7285"/>
                    <a:pt x="2906" y="7466"/>
                    <a:pt x="3015" y="7601"/>
                  </a:cubicBezTo>
                  <a:cubicBezTo>
                    <a:pt x="3118" y="7736"/>
                    <a:pt x="3277" y="7798"/>
                    <a:pt x="3439" y="7798"/>
                  </a:cubicBezTo>
                  <a:cubicBezTo>
                    <a:pt x="3686" y="7798"/>
                    <a:pt x="3938" y="7652"/>
                    <a:pt x="4005" y="7399"/>
                  </a:cubicBezTo>
                  <a:cubicBezTo>
                    <a:pt x="4129" y="6936"/>
                    <a:pt x="4445" y="6568"/>
                    <a:pt x="4945" y="6312"/>
                  </a:cubicBezTo>
                  <a:cubicBezTo>
                    <a:pt x="6071" y="5728"/>
                    <a:pt x="6776" y="4569"/>
                    <a:pt x="6776" y="3304"/>
                  </a:cubicBezTo>
                  <a:cubicBezTo>
                    <a:pt x="6776" y="1090"/>
                    <a:pt x="5101" y="1"/>
                    <a:pt x="34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37" name="Google Shape;1437;p48"/>
            <p:cNvSpPr/>
            <p:nvPr/>
          </p:nvSpPr>
          <p:spPr>
            <a:xfrm>
              <a:off x="899850" y="4992125"/>
              <a:ext cx="481825" cy="481825"/>
            </a:xfrm>
            <a:custGeom>
              <a:rect b="b" l="l" r="r" t="t"/>
              <a:pathLst>
                <a:path extrusionOk="0" h="19273" w="19273">
                  <a:moveTo>
                    <a:pt x="9636" y="2334"/>
                  </a:moveTo>
                  <a:cubicBezTo>
                    <a:pt x="12223" y="2334"/>
                    <a:pt x="14153" y="4367"/>
                    <a:pt x="14153" y="6815"/>
                  </a:cubicBezTo>
                  <a:cubicBezTo>
                    <a:pt x="14153" y="8501"/>
                    <a:pt x="13214" y="10049"/>
                    <a:pt x="11714" y="10826"/>
                  </a:cubicBezTo>
                  <a:cubicBezTo>
                    <a:pt x="11401" y="10986"/>
                    <a:pt x="11362" y="11142"/>
                    <a:pt x="11344" y="11202"/>
                  </a:cubicBezTo>
                  <a:cubicBezTo>
                    <a:pt x="11141" y="11958"/>
                    <a:pt x="10458" y="12455"/>
                    <a:pt x="9710" y="12455"/>
                  </a:cubicBezTo>
                  <a:cubicBezTo>
                    <a:pt x="9569" y="12455"/>
                    <a:pt x="9426" y="12438"/>
                    <a:pt x="9284" y="12401"/>
                  </a:cubicBezTo>
                  <a:cubicBezTo>
                    <a:pt x="8383" y="12169"/>
                    <a:pt x="7841" y="11254"/>
                    <a:pt x="8064" y="10353"/>
                  </a:cubicBezTo>
                  <a:cubicBezTo>
                    <a:pt x="8338" y="9260"/>
                    <a:pt x="9061" y="8384"/>
                    <a:pt x="10154" y="7818"/>
                  </a:cubicBezTo>
                  <a:cubicBezTo>
                    <a:pt x="10832" y="7465"/>
                    <a:pt x="10973" y="6556"/>
                    <a:pt x="10434" y="6017"/>
                  </a:cubicBezTo>
                  <a:cubicBezTo>
                    <a:pt x="10219" y="5801"/>
                    <a:pt x="9934" y="5700"/>
                    <a:pt x="9650" y="5700"/>
                  </a:cubicBezTo>
                  <a:cubicBezTo>
                    <a:pt x="9078" y="5700"/>
                    <a:pt x="8507" y="6109"/>
                    <a:pt x="8507" y="6815"/>
                  </a:cubicBezTo>
                  <a:cubicBezTo>
                    <a:pt x="8507" y="7749"/>
                    <a:pt x="7748" y="8507"/>
                    <a:pt x="6812" y="8507"/>
                  </a:cubicBezTo>
                  <a:cubicBezTo>
                    <a:pt x="5875" y="8507"/>
                    <a:pt x="5119" y="7749"/>
                    <a:pt x="5119" y="6815"/>
                  </a:cubicBezTo>
                  <a:cubicBezTo>
                    <a:pt x="5119" y="4388"/>
                    <a:pt x="7028" y="2334"/>
                    <a:pt x="9636" y="2334"/>
                  </a:cubicBezTo>
                  <a:close/>
                  <a:moveTo>
                    <a:pt x="9636" y="13588"/>
                  </a:moveTo>
                  <a:cubicBezTo>
                    <a:pt x="9854" y="13588"/>
                    <a:pt x="10074" y="13630"/>
                    <a:pt x="10284" y="13717"/>
                  </a:cubicBezTo>
                  <a:cubicBezTo>
                    <a:pt x="10916" y="13979"/>
                    <a:pt x="11328" y="14596"/>
                    <a:pt x="11328" y="15283"/>
                  </a:cubicBezTo>
                  <a:cubicBezTo>
                    <a:pt x="11328" y="16219"/>
                    <a:pt x="10570" y="16975"/>
                    <a:pt x="9636" y="16978"/>
                  </a:cubicBezTo>
                  <a:cubicBezTo>
                    <a:pt x="8950" y="16978"/>
                    <a:pt x="8332" y="16562"/>
                    <a:pt x="8070" y="15930"/>
                  </a:cubicBezTo>
                  <a:cubicBezTo>
                    <a:pt x="7808" y="15298"/>
                    <a:pt x="7953" y="14569"/>
                    <a:pt x="8438" y="14084"/>
                  </a:cubicBezTo>
                  <a:cubicBezTo>
                    <a:pt x="8762" y="13760"/>
                    <a:pt x="9195" y="13588"/>
                    <a:pt x="9636" y="13588"/>
                  </a:cubicBezTo>
                  <a:close/>
                  <a:moveTo>
                    <a:pt x="9636" y="1"/>
                  </a:moveTo>
                  <a:cubicBezTo>
                    <a:pt x="4330" y="1"/>
                    <a:pt x="0" y="4331"/>
                    <a:pt x="0" y="9637"/>
                  </a:cubicBezTo>
                  <a:cubicBezTo>
                    <a:pt x="0" y="14945"/>
                    <a:pt x="4330" y="19273"/>
                    <a:pt x="9636" y="19273"/>
                  </a:cubicBezTo>
                  <a:cubicBezTo>
                    <a:pt x="14939" y="19273"/>
                    <a:pt x="19272" y="14945"/>
                    <a:pt x="19272" y="9637"/>
                  </a:cubicBezTo>
                  <a:cubicBezTo>
                    <a:pt x="19272" y="4331"/>
                    <a:pt x="14942" y="1"/>
                    <a:pt x="96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438" name="Google Shape;1438;p48"/>
          <p:cNvGrpSpPr/>
          <p:nvPr/>
        </p:nvGrpSpPr>
        <p:grpSpPr>
          <a:xfrm>
            <a:off x="716342" y="2421992"/>
            <a:ext cx="339253" cy="339253"/>
            <a:chOff x="3271200" y="4992125"/>
            <a:chExt cx="481825" cy="481825"/>
          </a:xfrm>
        </p:grpSpPr>
        <p:sp>
          <p:nvSpPr>
            <p:cNvPr id="1439" name="Google Shape;1439;p48"/>
            <p:cNvSpPr/>
            <p:nvPr/>
          </p:nvSpPr>
          <p:spPr>
            <a:xfrm>
              <a:off x="3497950" y="5106025"/>
              <a:ext cx="28250" cy="28250"/>
            </a:xfrm>
            <a:custGeom>
              <a:rect b="b" l="l" r="r" t="t"/>
              <a:pathLst>
                <a:path extrusionOk="0" h="1130" w="1130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40" name="Google Shape;1440;p48"/>
            <p:cNvSpPr/>
            <p:nvPr/>
          </p:nvSpPr>
          <p:spPr>
            <a:xfrm>
              <a:off x="3497950" y="5218950"/>
              <a:ext cx="28250" cy="141175"/>
            </a:xfrm>
            <a:custGeom>
              <a:rect b="b" l="l" r="r" t="t"/>
              <a:pathLst>
                <a:path extrusionOk="0" h="5647" w="1130">
                  <a:moveTo>
                    <a:pt x="0" y="0"/>
                  </a:moveTo>
                  <a:lnTo>
                    <a:pt x="0" y="5647"/>
                  </a:lnTo>
                  <a:lnTo>
                    <a:pt x="1130" y="5647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41" name="Google Shape;1441;p48"/>
            <p:cNvSpPr/>
            <p:nvPr/>
          </p:nvSpPr>
          <p:spPr>
            <a:xfrm>
              <a:off x="3271200" y="4992125"/>
              <a:ext cx="481825" cy="481825"/>
            </a:xfrm>
            <a:custGeom>
              <a:rect b="b" l="l" r="r" t="t"/>
              <a:pathLst>
                <a:path extrusionOk="0" h="19273" w="19273">
                  <a:moveTo>
                    <a:pt x="9636" y="3427"/>
                  </a:moveTo>
                  <a:cubicBezTo>
                    <a:pt x="10320" y="3427"/>
                    <a:pt x="10937" y="3840"/>
                    <a:pt x="11199" y="4472"/>
                  </a:cubicBezTo>
                  <a:cubicBezTo>
                    <a:pt x="11461" y="5105"/>
                    <a:pt x="11317" y="5833"/>
                    <a:pt x="10832" y="6318"/>
                  </a:cubicBezTo>
                  <a:cubicBezTo>
                    <a:pt x="10508" y="6642"/>
                    <a:pt x="10074" y="6814"/>
                    <a:pt x="9634" y="6814"/>
                  </a:cubicBezTo>
                  <a:cubicBezTo>
                    <a:pt x="9415" y="6814"/>
                    <a:pt x="9195" y="6772"/>
                    <a:pt x="8986" y="6686"/>
                  </a:cubicBezTo>
                  <a:cubicBezTo>
                    <a:pt x="8354" y="6424"/>
                    <a:pt x="7941" y="5806"/>
                    <a:pt x="7941" y="5120"/>
                  </a:cubicBezTo>
                  <a:cubicBezTo>
                    <a:pt x="7941" y="4183"/>
                    <a:pt x="8700" y="3427"/>
                    <a:pt x="9636" y="3427"/>
                  </a:cubicBezTo>
                  <a:close/>
                  <a:moveTo>
                    <a:pt x="10766" y="7944"/>
                  </a:moveTo>
                  <a:cubicBezTo>
                    <a:pt x="11076" y="7944"/>
                    <a:pt x="11329" y="8194"/>
                    <a:pt x="11329" y="8507"/>
                  </a:cubicBezTo>
                  <a:lnTo>
                    <a:pt x="11329" y="14720"/>
                  </a:lnTo>
                  <a:lnTo>
                    <a:pt x="11895" y="14720"/>
                  </a:lnTo>
                  <a:cubicBezTo>
                    <a:pt x="12205" y="14720"/>
                    <a:pt x="12458" y="14969"/>
                    <a:pt x="12458" y="15283"/>
                  </a:cubicBezTo>
                  <a:cubicBezTo>
                    <a:pt x="12458" y="15596"/>
                    <a:pt x="12205" y="15849"/>
                    <a:pt x="11895" y="15849"/>
                  </a:cubicBezTo>
                  <a:lnTo>
                    <a:pt x="7378" y="15849"/>
                  </a:lnTo>
                  <a:cubicBezTo>
                    <a:pt x="7065" y="15849"/>
                    <a:pt x="6812" y="15596"/>
                    <a:pt x="6812" y="15283"/>
                  </a:cubicBezTo>
                  <a:cubicBezTo>
                    <a:pt x="6812" y="14969"/>
                    <a:pt x="7065" y="14720"/>
                    <a:pt x="7378" y="14720"/>
                  </a:cubicBezTo>
                  <a:lnTo>
                    <a:pt x="7941" y="14720"/>
                  </a:lnTo>
                  <a:lnTo>
                    <a:pt x="7941" y="9073"/>
                  </a:lnTo>
                  <a:lnTo>
                    <a:pt x="7378" y="9073"/>
                  </a:lnTo>
                  <a:cubicBezTo>
                    <a:pt x="7065" y="9073"/>
                    <a:pt x="6812" y="8821"/>
                    <a:pt x="6812" y="8507"/>
                  </a:cubicBezTo>
                  <a:cubicBezTo>
                    <a:pt x="6812" y="8194"/>
                    <a:pt x="7065" y="7944"/>
                    <a:pt x="7378" y="7944"/>
                  </a:cubicBezTo>
                  <a:close/>
                  <a:moveTo>
                    <a:pt x="1693" y="1"/>
                  </a:moveTo>
                  <a:cubicBezTo>
                    <a:pt x="756" y="1"/>
                    <a:pt x="0" y="759"/>
                    <a:pt x="0" y="1696"/>
                  </a:cubicBezTo>
                  <a:lnTo>
                    <a:pt x="0" y="17580"/>
                  </a:lnTo>
                  <a:cubicBezTo>
                    <a:pt x="0" y="18514"/>
                    <a:pt x="756" y="19273"/>
                    <a:pt x="1693" y="19273"/>
                  </a:cubicBezTo>
                  <a:lnTo>
                    <a:pt x="17577" y="19273"/>
                  </a:lnTo>
                  <a:cubicBezTo>
                    <a:pt x="18514" y="19273"/>
                    <a:pt x="19269" y="18514"/>
                    <a:pt x="19272" y="17580"/>
                  </a:cubicBezTo>
                  <a:lnTo>
                    <a:pt x="19272" y="1696"/>
                  </a:lnTo>
                  <a:cubicBezTo>
                    <a:pt x="19269" y="759"/>
                    <a:pt x="18514" y="1"/>
                    <a:pt x="175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5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Google Shape;1446;p49"/>
          <p:cNvSpPr txBox="1"/>
          <p:nvPr>
            <p:ph type="title"/>
          </p:nvPr>
        </p:nvSpPr>
        <p:spPr>
          <a:xfrm>
            <a:off x="457200" y="411475"/>
            <a:ext cx="8229600" cy="48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December 2020 Monthly Planner</a:t>
            </a:r>
            <a:endParaRPr/>
          </a:p>
        </p:txBody>
      </p:sp>
      <p:grpSp>
        <p:nvGrpSpPr>
          <p:cNvPr id="1447" name="Google Shape;1447;p49"/>
          <p:cNvGrpSpPr/>
          <p:nvPr/>
        </p:nvGrpSpPr>
        <p:grpSpPr>
          <a:xfrm>
            <a:off x="672725" y="1036538"/>
            <a:ext cx="7798575" cy="3207315"/>
            <a:chOff x="672725" y="968088"/>
            <a:chExt cx="7798575" cy="3207315"/>
          </a:xfrm>
        </p:grpSpPr>
        <p:sp>
          <p:nvSpPr>
            <p:cNvPr id="1448" name="Google Shape;1448;p49"/>
            <p:cNvSpPr/>
            <p:nvPr/>
          </p:nvSpPr>
          <p:spPr>
            <a:xfrm>
              <a:off x="672725" y="1425438"/>
              <a:ext cx="1336500" cy="54990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29–05</a:t>
              </a:r>
              <a:endParaRPr sz="18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1449" name="Google Shape;1449;p49"/>
            <p:cNvSpPr/>
            <p:nvPr/>
          </p:nvSpPr>
          <p:spPr>
            <a:xfrm>
              <a:off x="672725" y="1975454"/>
              <a:ext cx="1336500" cy="54990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ts val="1100"/>
                <a:buFont typeface="Arial"/>
                <a:buNone/>
              </a:pPr>
              <a:r>
                <a:rPr lang="en" sz="1800">
                  <a:solidFill>
                    <a:srgbClr val="FFFFFF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06–12</a:t>
              </a:r>
              <a:endParaRPr sz="18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1450" name="Google Shape;1450;p49"/>
            <p:cNvSpPr/>
            <p:nvPr/>
          </p:nvSpPr>
          <p:spPr>
            <a:xfrm>
              <a:off x="672725" y="2525470"/>
              <a:ext cx="1336500" cy="54990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ts val="1100"/>
                <a:buFont typeface="Arial"/>
                <a:buNone/>
              </a:pPr>
              <a:r>
                <a:rPr lang="en" sz="1800">
                  <a:solidFill>
                    <a:srgbClr val="FFFFFF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13–19</a:t>
              </a:r>
              <a:endParaRPr sz="18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1451" name="Google Shape;1451;p49"/>
            <p:cNvSpPr/>
            <p:nvPr/>
          </p:nvSpPr>
          <p:spPr>
            <a:xfrm>
              <a:off x="672725" y="3075486"/>
              <a:ext cx="1336500" cy="54990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ts val="1100"/>
                <a:buFont typeface="Arial"/>
                <a:buNone/>
              </a:pPr>
              <a:r>
                <a:rPr lang="en" sz="1800">
                  <a:solidFill>
                    <a:srgbClr val="FFFFFF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20–26</a:t>
              </a:r>
              <a:endParaRPr sz="18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1452" name="Google Shape;1452;p49"/>
            <p:cNvSpPr/>
            <p:nvPr/>
          </p:nvSpPr>
          <p:spPr>
            <a:xfrm>
              <a:off x="672725" y="3625502"/>
              <a:ext cx="1336500" cy="54990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ts val="1100"/>
                <a:buFont typeface="Arial"/>
                <a:buNone/>
              </a:pPr>
              <a:r>
                <a:rPr lang="en" sz="1800">
                  <a:solidFill>
                    <a:srgbClr val="FFFFFF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27–03</a:t>
              </a:r>
              <a:endParaRPr sz="18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1453" name="Google Shape;1453;p49"/>
            <p:cNvSpPr/>
            <p:nvPr/>
          </p:nvSpPr>
          <p:spPr>
            <a:xfrm>
              <a:off x="2009225" y="968088"/>
              <a:ext cx="923100" cy="45720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Sun</a:t>
              </a:r>
              <a:endParaRPr sz="18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1454" name="Google Shape;1454;p49"/>
            <p:cNvSpPr/>
            <p:nvPr/>
          </p:nvSpPr>
          <p:spPr>
            <a:xfrm>
              <a:off x="2932400" y="968088"/>
              <a:ext cx="923100" cy="45720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Mon</a:t>
              </a:r>
              <a:endParaRPr sz="18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1455" name="Google Shape;1455;p49"/>
            <p:cNvSpPr/>
            <p:nvPr/>
          </p:nvSpPr>
          <p:spPr>
            <a:xfrm>
              <a:off x="3855575" y="968088"/>
              <a:ext cx="923100" cy="45720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Tue</a:t>
              </a:r>
              <a:endParaRPr sz="18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1456" name="Google Shape;1456;p49"/>
            <p:cNvSpPr/>
            <p:nvPr/>
          </p:nvSpPr>
          <p:spPr>
            <a:xfrm>
              <a:off x="4778750" y="968088"/>
              <a:ext cx="923100" cy="45720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Wed</a:t>
              </a:r>
              <a:endParaRPr sz="18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1457" name="Google Shape;1457;p49"/>
            <p:cNvSpPr/>
            <p:nvPr/>
          </p:nvSpPr>
          <p:spPr>
            <a:xfrm>
              <a:off x="5701850" y="968088"/>
              <a:ext cx="923100" cy="45720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Thu</a:t>
              </a:r>
              <a:endParaRPr sz="18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1458" name="Google Shape;1458;p49"/>
            <p:cNvSpPr/>
            <p:nvPr/>
          </p:nvSpPr>
          <p:spPr>
            <a:xfrm>
              <a:off x="6625025" y="968088"/>
              <a:ext cx="923100" cy="45720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Fri</a:t>
              </a:r>
              <a:endParaRPr sz="18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1459" name="Google Shape;1459;p49"/>
            <p:cNvSpPr/>
            <p:nvPr/>
          </p:nvSpPr>
          <p:spPr>
            <a:xfrm>
              <a:off x="7548200" y="968088"/>
              <a:ext cx="923100" cy="45720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Sat</a:t>
              </a:r>
              <a:endParaRPr sz="18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1460" name="Google Shape;1460;p49"/>
            <p:cNvSpPr/>
            <p:nvPr/>
          </p:nvSpPr>
          <p:spPr>
            <a:xfrm>
              <a:off x="2009225" y="1425438"/>
              <a:ext cx="6462000" cy="54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434343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461" name="Google Shape;1461;p49"/>
            <p:cNvSpPr/>
            <p:nvPr/>
          </p:nvSpPr>
          <p:spPr>
            <a:xfrm>
              <a:off x="2009225" y="1975454"/>
              <a:ext cx="6462000" cy="549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434343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462" name="Google Shape;1462;p49"/>
            <p:cNvSpPr/>
            <p:nvPr/>
          </p:nvSpPr>
          <p:spPr>
            <a:xfrm>
              <a:off x="2009225" y="2525470"/>
              <a:ext cx="6462000" cy="54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434343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463" name="Google Shape;1463;p49"/>
            <p:cNvSpPr/>
            <p:nvPr/>
          </p:nvSpPr>
          <p:spPr>
            <a:xfrm>
              <a:off x="2009225" y="3075486"/>
              <a:ext cx="6462000" cy="549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434343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464" name="Google Shape;1464;p49"/>
            <p:cNvSpPr/>
            <p:nvPr/>
          </p:nvSpPr>
          <p:spPr>
            <a:xfrm>
              <a:off x="2009225" y="3625502"/>
              <a:ext cx="6462000" cy="54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434343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cxnSp>
          <p:nvCxnSpPr>
            <p:cNvPr id="1465" name="Google Shape;1465;p49"/>
            <p:cNvCxnSpPr/>
            <p:nvPr/>
          </p:nvCxnSpPr>
          <p:spPr>
            <a:xfrm>
              <a:off x="2007275" y="968100"/>
              <a:ext cx="0" cy="32073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66" name="Google Shape;1466;p49"/>
            <p:cNvCxnSpPr/>
            <p:nvPr/>
          </p:nvCxnSpPr>
          <p:spPr>
            <a:xfrm>
              <a:off x="2932325" y="968100"/>
              <a:ext cx="0" cy="32073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67" name="Google Shape;1467;p49"/>
            <p:cNvCxnSpPr/>
            <p:nvPr/>
          </p:nvCxnSpPr>
          <p:spPr>
            <a:xfrm>
              <a:off x="3855500" y="968100"/>
              <a:ext cx="0" cy="32073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68" name="Google Shape;1468;p49"/>
            <p:cNvCxnSpPr/>
            <p:nvPr/>
          </p:nvCxnSpPr>
          <p:spPr>
            <a:xfrm>
              <a:off x="4778675" y="968100"/>
              <a:ext cx="0" cy="32073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69" name="Google Shape;1469;p49"/>
            <p:cNvCxnSpPr/>
            <p:nvPr/>
          </p:nvCxnSpPr>
          <p:spPr>
            <a:xfrm>
              <a:off x="5701775" y="968100"/>
              <a:ext cx="0" cy="32073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70" name="Google Shape;1470;p49"/>
            <p:cNvCxnSpPr/>
            <p:nvPr/>
          </p:nvCxnSpPr>
          <p:spPr>
            <a:xfrm>
              <a:off x="6625025" y="968100"/>
              <a:ext cx="0" cy="32073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71" name="Google Shape;1471;p49"/>
            <p:cNvCxnSpPr/>
            <p:nvPr/>
          </p:nvCxnSpPr>
          <p:spPr>
            <a:xfrm>
              <a:off x="7548200" y="968100"/>
              <a:ext cx="0" cy="32073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472" name="Google Shape;1472;p49"/>
            <p:cNvSpPr/>
            <p:nvPr/>
          </p:nvSpPr>
          <p:spPr>
            <a:xfrm>
              <a:off x="672725" y="968088"/>
              <a:ext cx="1336500" cy="4572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" sz="18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Week</a:t>
              </a:r>
              <a:endParaRPr i="1" sz="18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473" name="Google Shape;1473;p49"/>
          <p:cNvGrpSpPr/>
          <p:nvPr/>
        </p:nvGrpSpPr>
        <p:grpSpPr>
          <a:xfrm>
            <a:off x="672725" y="4448575"/>
            <a:ext cx="1565100" cy="283500"/>
            <a:chOff x="672725" y="4380125"/>
            <a:chExt cx="1565100" cy="283500"/>
          </a:xfrm>
        </p:grpSpPr>
        <p:sp>
          <p:nvSpPr>
            <p:cNvPr id="1474" name="Google Shape;1474;p49"/>
            <p:cNvSpPr/>
            <p:nvPr/>
          </p:nvSpPr>
          <p:spPr>
            <a:xfrm>
              <a:off x="672725" y="4407575"/>
              <a:ext cx="228600" cy="228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75" name="Google Shape;1475;p49"/>
            <p:cNvSpPr txBox="1"/>
            <p:nvPr/>
          </p:nvSpPr>
          <p:spPr>
            <a:xfrm>
              <a:off x="901325" y="4380125"/>
              <a:ext cx="13365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ts val="1100"/>
                <a:buFont typeface="Arial"/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Jupiter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476" name="Google Shape;1476;p49"/>
          <p:cNvGrpSpPr/>
          <p:nvPr/>
        </p:nvGrpSpPr>
        <p:grpSpPr>
          <a:xfrm>
            <a:off x="2365475" y="4448575"/>
            <a:ext cx="1565100" cy="283500"/>
            <a:chOff x="2365475" y="4380125"/>
            <a:chExt cx="1565100" cy="283500"/>
          </a:xfrm>
        </p:grpSpPr>
        <p:sp>
          <p:nvSpPr>
            <p:cNvPr id="1477" name="Google Shape;1477;p49"/>
            <p:cNvSpPr/>
            <p:nvPr/>
          </p:nvSpPr>
          <p:spPr>
            <a:xfrm>
              <a:off x="2365475" y="4407575"/>
              <a:ext cx="228600" cy="228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78" name="Google Shape;1478;p49"/>
            <p:cNvSpPr txBox="1"/>
            <p:nvPr/>
          </p:nvSpPr>
          <p:spPr>
            <a:xfrm>
              <a:off x="2594075" y="4380125"/>
              <a:ext cx="13365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ts val="1100"/>
                <a:buFont typeface="Arial"/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Mars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479" name="Google Shape;1479;p49"/>
          <p:cNvGrpSpPr/>
          <p:nvPr/>
        </p:nvGrpSpPr>
        <p:grpSpPr>
          <a:xfrm>
            <a:off x="4058225" y="4448575"/>
            <a:ext cx="1565100" cy="283500"/>
            <a:chOff x="4058225" y="4380125"/>
            <a:chExt cx="1565100" cy="283500"/>
          </a:xfrm>
        </p:grpSpPr>
        <p:sp>
          <p:nvSpPr>
            <p:cNvPr id="1480" name="Google Shape;1480;p49"/>
            <p:cNvSpPr/>
            <p:nvPr/>
          </p:nvSpPr>
          <p:spPr>
            <a:xfrm>
              <a:off x="4058225" y="4407575"/>
              <a:ext cx="228600" cy="228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81" name="Google Shape;1481;p49"/>
            <p:cNvSpPr txBox="1"/>
            <p:nvPr/>
          </p:nvSpPr>
          <p:spPr>
            <a:xfrm>
              <a:off x="4286825" y="4380125"/>
              <a:ext cx="13365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ts val="1100"/>
                <a:buFont typeface="Arial"/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Mercury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482" name="Google Shape;1482;p49"/>
          <p:cNvGrpSpPr/>
          <p:nvPr/>
        </p:nvGrpSpPr>
        <p:grpSpPr>
          <a:xfrm>
            <a:off x="5750975" y="4448575"/>
            <a:ext cx="1565100" cy="283500"/>
            <a:chOff x="5750975" y="4380125"/>
            <a:chExt cx="1565100" cy="283500"/>
          </a:xfrm>
        </p:grpSpPr>
        <p:sp>
          <p:nvSpPr>
            <p:cNvPr id="1483" name="Google Shape;1483;p49"/>
            <p:cNvSpPr/>
            <p:nvPr/>
          </p:nvSpPr>
          <p:spPr>
            <a:xfrm>
              <a:off x="5750975" y="4407575"/>
              <a:ext cx="228600" cy="228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84" name="Google Shape;1484;p49"/>
            <p:cNvSpPr txBox="1"/>
            <p:nvPr/>
          </p:nvSpPr>
          <p:spPr>
            <a:xfrm>
              <a:off x="5979575" y="4380125"/>
              <a:ext cx="13365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ts val="1100"/>
                <a:buFont typeface="Arial"/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Venus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485" name="Google Shape;1485;p49"/>
          <p:cNvGrpSpPr/>
          <p:nvPr/>
        </p:nvGrpSpPr>
        <p:grpSpPr>
          <a:xfrm>
            <a:off x="7485525" y="4448575"/>
            <a:ext cx="1565100" cy="283500"/>
            <a:chOff x="7485525" y="4380125"/>
            <a:chExt cx="1565100" cy="283500"/>
          </a:xfrm>
        </p:grpSpPr>
        <p:sp>
          <p:nvSpPr>
            <p:cNvPr id="1486" name="Google Shape;1486;p49"/>
            <p:cNvSpPr/>
            <p:nvPr/>
          </p:nvSpPr>
          <p:spPr>
            <a:xfrm>
              <a:off x="7485525" y="4407575"/>
              <a:ext cx="228600" cy="228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87" name="Google Shape;1487;p49"/>
            <p:cNvSpPr txBox="1"/>
            <p:nvPr/>
          </p:nvSpPr>
          <p:spPr>
            <a:xfrm>
              <a:off x="7714125" y="4380125"/>
              <a:ext cx="13365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ts val="1100"/>
                <a:buFont typeface="Arial"/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Saturn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488" name="Google Shape;1488;p49"/>
          <p:cNvGrpSpPr/>
          <p:nvPr/>
        </p:nvGrpSpPr>
        <p:grpSpPr>
          <a:xfrm>
            <a:off x="2932350" y="1565622"/>
            <a:ext cx="2769450" cy="489453"/>
            <a:chOff x="2009225" y="1497172"/>
            <a:chExt cx="2769450" cy="489453"/>
          </a:xfrm>
        </p:grpSpPr>
        <p:grpSp>
          <p:nvGrpSpPr>
            <p:cNvPr id="1489" name="Google Shape;1489;p49"/>
            <p:cNvGrpSpPr/>
            <p:nvPr/>
          </p:nvGrpSpPr>
          <p:grpSpPr>
            <a:xfrm>
              <a:off x="2009225" y="1497172"/>
              <a:ext cx="2769300" cy="228600"/>
              <a:chOff x="2009225" y="1497172"/>
              <a:chExt cx="2769300" cy="228600"/>
            </a:xfrm>
          </p:grpSpPr>
          <p:sp>
            <p:nvSpPr>
              <p:cNvPr id="1490" name="Google Shape;1490;p49"/>
              <p:cNvSpPr/>
              <p:nvPr/>
            </p:nvSpPr>
            <p:spPr>
              <a:xfrm>
                <a:off x="2009225" y="1497172"/>
                <a:ext cx="2769300" cy="228600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491" name="Google Shape;1491;p49"/>
              <p:cNvSpPr/>
              <p:nvPr/>
            </p:nvSpPr>
            <p:spPr>
              <a:xfrm>
                <a:off x="2009225" y="1497172"/>
                <a:ext cx="2344200" cy="2286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492" name="Google Shape;1492;p49"/>
            <p:cNvSpPr txBox="1"/>
            <p:nvPr/>
          </p:nvSpPr>
          <p:spPr>
            <a:xfrm>
              <a:off x="2009375" y="1758025"/>
              <a:ext cx="2769300" cy="22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ts val="1100"/>
                <a:buFont typeface="Arial"/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Jupiter is a gas giant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493" name="Google Shape;1493;p49"/>
          <p:cNvGrpSpPr/>
          <p:nvPr/>
        </p:nvGrpSpPr>
        <p:grpSpPr>
          <a:xfrm>
            <a:off x="2009176" y="2109625"/>
            <a:ext cx="2769549" cy="489451"/>
            <a:chOff x="2932301" y="2041175"/>
            <a:chExt cx="2769549" cy="489451"/>
          </a:xfrm>
        </p:grpSpPr>
        <p:grpSp>
          <p:nvGrpSpPr>
            <p:cNvPr id="1494" name="Google Shape;1494;p49"/>
            <p:cNvGrpSpPr/>
            <p:nvPr/>
          </p:nvGrpSpPr>
          <p:grpSpPr>
            <a:xfrm>
              <a:off x="2932301" y="2041175"/>
              <a:ext cx="2769030" cy="228608"/>
              <a:chOff x="2009218" y="1497164"/>
              <a:chExt cx="2769307" cy="228608"/>
            </a:xfrm>
          </p:grpSpPr>
          <p:sp>
            <p:nvSpPr>
              <p:cNvPr id="1495" name="Google Shape;1495;p49"/>
              <p:cNvSpPr/>
              <p:nvPr/>
            </p:nvSpPr>
            <p:spPr>
              <a:xfrm>
                <a:off x="2009225" y="1497172"/>
                <a:ext cx="2769300" cy="228600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496" name="Google Shape;1496;p49"/>
              <p:cNvSpPr/>
              <p:nvPr/>
            </p:nvSpPr>
            <p:spPr>
              <a:xfrm>
                <a:off x="2009218" y="1497164"/>
                <a:ext cx="2022300" cy="2286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497" name="Google Shape;1497;p49"/>
            <p:cNvSpPr txBox="1"/>
            <p:nvPr/>
          </p:nvSpPr>
          <p:spPr>
            <a:xfrm>
              <a:off x="2932550" y="2302026"/>
              <a:ext cx="2769300" cy="22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ts val="1100"/>
                <a:buFont typeface="Arial"/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Despite being red, Mars is cold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498" name="Google Shape;1498;p49"/>
          <p:cNvGrpSpPr/>
          <p:nvPr/>
        </p:nvGrpSpPr>
        <p:grpSpPr>
          <a:xfrm>
            <a:off x="3855626" y="2653625"/>
            <a:ext cx="2769374" cy="489450"/>
            <a:chOff x="2932426" y="2585175"/>
            <a:chExt cx="2769374" cy="489450"/>
          </a:xfrm>
        </p:grpSpPr>
        <p:grpSp>
          <p:nvGrpSpPr>
            <p:cNvPr id="1499" name="Google Shape;1499;p49"/>
            <p:cNvGrpSpPr/>
            <p:nvPr/>
          </p:nvGrpSpPr>
          <p:grpSpPr>
            <a:xfrm>
              <a:off x="2932426" y="2585175"/>
              <a:ext cx="1846297" cy="228608"/>
              <a:chOff x="2009218" y="1497164"/>
              <a:chExt cx="2769307" cy="228608"/>
            </a:xfrm>
          </p:grpSpPr>
          <p:sp>
            <p:nvSpPr>
              <p:cNvPr id="1500" name="Google Shape;1500;p49"/>
              <p:cNvSpPr/>
              <p:nvPr/>
            </p:nvSpPr>
            <p:spPr>
              <a:xfrm>
                <a:off x="2009225" y="1497172"/>
                <a:ext cx="2769300" cy="228600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501" name="Google Shape;1501;p49"/>
              <p:cNvSpPr/>
              <p:nvPr/>
            </p:nvSpPr>
            <p:spPr>
              <a:xfrm>
                <a:off x="2009218" y="1497164"/>
                <a:ext cx="2004600" cy="2286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502" name="Google Shape;1502;p49"/>
            <p:cNvSpPr txBox="1"/>
            <p:nvPr/>
          </p:nvSpPr>
          <p:spPr>
            <a:xfrm>
              <a:off x="2932500" y="2846025"/>
              <a:ext cx="2769300" cy="22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ts val="1100"/>
                <a:buFont typeface="Arial"/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Mercury is a small planet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503" name="Google Shape;1503;p49"/>
          <p:cNvGrpSpPr/>
          <p:nvPr/>
        </p:nvGrpSpPr>
        <p:grpSpPr>
          <a:xfrm>
            <a:off x="4778864" y="3211075"/>
            <a:ext cx="2769461" cy="489450"/>
            <a:chOff x="3855589" y="3142625"/>
            <a:chExt cx="2769461" cy="489450"/>
          </a:xfrm>
        </p:grpSpPr>
        <p:grpSp>
          <p:nvGrpSpPr>
            <p:cNvPr id="1504" name="Google Shape;1504;p49"/>
            <p:cNvGrpSpPr/>
            <p:nvPr/>
          </p:nvGrpSpPr>
          <p:grpSpPr>
            <a:xfrm>
              <a:off x="3855589" y="3142625"/>
              <a:ext cx="1846015" cy="228608"/>
              <a:chOff x="2009225" y="1497164"/>
              <a:chExt cx="2769300" cy="228608"/>
            </a:xfrm>
          </p:grpSpPr>
          <p:sp>
            <p:nvSpPr>
              <p:cNvPr id="1505" name="Google Shape;1505;p49"/>
              <p:cNvSpPr/>
              <p:nvPr/>
            </p:nvSpPr>
            <p:spPr>
              <a:xfrm>
                <a:off x="2009225" y="1497172"/>
                <a:ext cx="2769300" cy="228600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506" name="Google Shape;1506;p49"/>
              <p:cNvSpPr/>
              <p:nvPr/>
            </p:nvSpPr>
            <p:spPr>
              <a:xfrm>
                <a:off x="2009240" y="1497164"/>
                <a:ext cx="2004900" cy="2286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507" name="Google Shape;1507;p49"/>
            <p:cNvSpPr txBox="1"/>
            <p:nvPr/>
          </p:nvSpPr>
          <p:spPr>
            <a:xfrm>
              <a:off x="3855750" y="3403475"/>
              <a:ext cx="2769300" cy="22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ts val="1100"/>
                <a:buFont typeface="Arial"/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Venus has a beautiful name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508" name="Google Shape;1508;p49"/>
          <p:cNvGrpSpPr/>
          <p:nvPr/>
        </p:nvGrpSpPr>
        <p:grpSpPr>
          <a:xfrm>
            <a:off x="3855607" y="3767754"/>
            <a:ext cx="3692893" cy="489468"/>
            <a:chOff x="4778532" y="3699304"/>
            <a:chExt cx="3692893" cy="489468"/>
          </a:xfrm>
        </p:grpSpPr>
        <p:grpSp>
          <p:nvGrpSpPr>
            <p:cNvPr id="1509" name="Google Shape;1509;p49"/>
            <p:cNvGrpSpPr/>
            <p:nvPr/>
          </p:nvGrpSpPr>
          <p:grpSpPr>
            <a:xfrm>
              <a:off x="4778532" y="3699304"/>
              <a:ext cx="3692585" cy="228600"/>
              <a:chOff x="2009225" y="1497172"/>
              <a:chExt cx="2769300" cy="228600"/>
            </a:xfrm>
          </p:grpSpPr>
          <p:sp>
            <p:nvSpPr>
              <p:cNvPr id="1510" name="Google Shape;1510;p49"/>
              <p:cNvSpPr/>
              <p:nvPr/>
            </p:nvSpPr>
            <p:spPr>
              <a:xfrm>
                <a:off x="2009225" y="1497172"/>
                <a:ext cx="2769300" cy="228600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511" name="Google Shape;1511;p49"/>
              <p:cNvSpPr/>
              <p:nvPr/>
            </p:nvSpPr>
            <p:spPr>
              <a:xfrm>
                <a:off x="2009225" y="1497172"/>
                <a:ext cx="2344200" cy="2286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512" name="Google Shape;1512;p49"/>
            <p:cNvSpPr txBox="1"/>
            <p:nvPr/>
          </p:nvSpPr>
          <p:spPr>
            <a:xfrm>
              <a:off x="4778725" y="3960172"/>
              <a:ext cx="3692700" cy="22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ts val="1100"/>
                <a:buFont typeface="Arial"/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Saturn is composed of hydrogen and helium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6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Google Shape;1517;p50"/>
          <p:cNvSpPr txBox="1"/>
          <p:nvPr>
            <p:ph type="title"/>
          </p:nvPr>
        </p:nvSpPr>
        <p:spPr>
          <a:xfrm>
            <a:off x="457200" y="411475"/>
            <a:ext cx="8229600" cy="48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December 2020 Monthly Planner</a:t>
            </a:r>
            <a:endParaRPr/>
          </a:p>
        </p:txBody>
      </p:sp>
      <p:grpSp>
        <p:nvGrpSpPr>
          <p:cNvPr id="1518" name="Google Shape;1518;p50"/>
          <p:cNvGrpSpPr/>
          <p:nvPr/>
        </p:nvGrpSpPr>
        <p:grpSpPr>
          <a:xfrm>
            <a:off x="713257" y="2085789"/>
            <a:ext cx="7720500" cy="325834"/>
            <a:chOff x="713257" y="2085789"/>
            <a:chExt cx="7720500" cy="325834"/>
          </a:xfrm>
        </p:grpSpPr>
        <p:sp>
          <p:nvSpPr>
            <p:cNvPr id="1519" name="Google Shape;1519;p50"/>
            <p:cNvSpPr/>
            <p:nvPr/>
          </p:nvSpPr>
          <p:spPr>
            <a:xfrm>
              <a:off x="713257" y="2085789"/>
              <a:ext cx="7720500" cy="325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520" name="Google Shape;1520;p50"/>
            <p:cNvSpPr txBox="1"/>
            <p:nvPr/>
          </p:nvSpPr>
          <p:spPr>
            <a:xfrm flipH="1">
              <a:off x="890071" y="2085823"/>
              <a:ext cx="993600" cy="325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283450">
              <a:noAutofit/>
            </a:bodyPr>
            <a:lstStyle/>
            <a:p>
              <a:pPr indent="0" lvl="0" marL="9144" marR="9144" rtl="0" algn="ct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8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Week 2</a:t>
              </a:r>
              <a:endParaRPr sz="1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521" name="Google Shape;1521;p50"/>
          <p:cNvGrpSpPr/>
          <p:nvPr/>
        </p:nvGrpSpPr>
        <p:grpSpPr>
          <a:xfrm>
            <a:off x="713257" y="1434519"/>
            <a:ext cx="7720500" cy="325831"/>
            <a:chOff x="713257" y="1434519"/>
            <a:chExt cx="7720500" cy="325831"/>
          </a:xfrm>
        </p:grpSpPr>
        <p:sp>
          <p:nvSpPr>
            <p:cNvPr id="1522" name="Google Shape;1522;p50"/>
            <p:cNvSpPr/>
            <p:nvPr/>
          </p:nvSpPr>
          <p:spPr>
            <a:xfrm>
              <a:off x="713257" y="1434519"/>
              <a:ext cx="7720500" cy="325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523" name="Google Shape;1523;p50"/>
            <p:cNvSpPr txBox="1"/>
            <p:nvPr/>
          </p:nvSpPr>
          <p:spPr>
            <a:xfrm flipH="1">
              <a:off x="890071" y="1434550"/>
              <a:ext cx="993600" cy="325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283450">
              <a:noAutofit/>
            </a:bodyPr>
            <a:lstStyle/>
            <a:p>
              <a:pPr indent="0" lvl="0" marL="9144" marR="9144" rtl="0" algn="ct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8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Week 1</a:t>
              </a:r>
              <a:endParaRPr sz="1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524" name="Google Shape;1524;p50"/>
          <p:cNvGrpSpPr/>
          <p:nvPr/>
        </p:nvGrpSpPr>
        <p:grpSpPr>
          <a:xfrm>
            <a:off x="713303" y="2737059"/>
            <a:ext cx="7720500" cy="325827"/>
            <a:chOff x="713303" y="2737059"/>
            <a:chExt cx="7720500" cy="325827"/>
          </a:xfrm>
        </p:grpSpPr>
        <p:sp>
          <p:nvSpPr>
            <p:cNvPr id="1525" name="Google Shape;1525;p50"/>
            <p:cNvSpPr/>
            <p:nvPr/>
          </p:nvSpPr>
          <p:spPr>
            <a:xfrm>
              <a:off x="713303" y="2737059"/>
              <a:ext cx="7720500" cy="325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526" name="Google Shape;1526;p50"/>
            <p:cNvSpPr txBox="1"/>
            <p:nvPr/>
          </p:nvSpPr>
          <p:spPr>
            <a:xfrm flipH="1">
              <a:off x="890071" y="2737085"/>
              <a:ext cx="993600" cy="325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283450">
              <a:noAutofit/>
            </a:bodyPr>
            <a:lstStyle/>
            <a:p>
              <a:pPr indent="0" lvl="0" marL="9144" marR="9144" rtl="0" algn="ct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8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Week 3</a:t>
              </a:r>
              <a:endParaRPr sz="1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527" name="Google Shape;1527;p50"/>
          <p:cNvGrpSpPr/>
          <p:nvPr/>
        </p:nvGrpSpPr>
        <p:grpSpPr>
          <a:xfrm>
            <a:off x="713303" y="3388328"/>
            <a:ext cx="7720500" cy="325820"/>
            <a:chOff x="713303" y="3388328"/>
            <a:chExt cx="7720500" cy="325820"/>
          </a:xfrm>
        </p:grpSpPr>
        <p:sp>
          <p:nvSpPr>
            <p:cNvPr id="1528" name="Google Shape;1528;p50"/>
            <p:cNvSpPr/>
            <p:nvPr/>
          </p:nvSpPr>
          <p:spPr>
            <a:xfrm>
              <a:off x="713303" y="3388328"/>
              <a:ext cx="7720500" cy="325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529" name="Google Shape;1529;p50"/>
            <p:cNvSpPr txBox="1"/>
            <p:nvPr/>
          </p:nvSpPr>
          <p:spPr>
            <a:xfrm flipH="1">
              <a:off x="890071" y="3388348"/>
              <a:ext cx="993600" cy="325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283450">
              <a:noAutofit/>
            </a:bodyPr>
            <a:lstStyle/>
            <a:p>
              <a:pPr indent="0" lvl="0" marL="9144" marR="9144" rtl="0" algn="ct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8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Week 4</a:t>
              </a:r>
              <a:endParaRPr sz="1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530" name="Google Shape;1530;p50"/>
          <p:cNvGrpSpPr/>
          <p:nvPr/>
        </p:nvGrpSpPr>
        <p:grpSpPr>
          <a:xfrm>
            <a:off x="713303" y="4039599"/>
            <a:ext cx="7720500" cy="325803"/>
            <a:chOff x="713303" y="4039599"/>
            <a:chExt cx="7720500" cy="325803"/>
          </a:xfrm>
        </p:grpSpPr>
        <p:sp>
          <p:nvSpPr>
            <p:cNvPr id="1531" name="Google Shape;1531;p50"/>
            <p:cNvSpPr/>
            <p:nvPr/>
          </p:nvSpPr>
          <p:spPr>
            <a:xfrm>
              <a:off x="713303" y="4039599"/>
              <a:ext cx="7720500" cy="325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532" name="Google Shape;1532;p50"/>
            <p:cNvSpPr txBox="1"/>
            <p:nvPr/>
          </p:nvSpPr>
          <p:spPr>
            <a:xfrm flipH="1">
              <a:off x="890071" y="4039601"/>
              <a:ext cx="993600" cy="325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283450">
              <a:noAutofit/>
            </a:bodyPr>
            <a:lstStyle/>
            <a:p>
              <a:pPr indent="0" lvl="0" marL="9144" marR="9144" rtl="0" algn="ct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8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Week 5</a:t>
              </a:r>
              <a:endParaRPr sz="1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1533" name="Google Shape;1533;p50"/>
          <p:cNvSpPr/>
          <p:nvPr/>
        </p:nvSpPr>
        <p:spPr>
          <a:xfrm>
            <a:off x="3150972" y="1197286"/>
            <a:ext cx="549000" cy="34053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34" name="Google Shape;1534;p50"/>
          <p:cNvSpPr txBox="1"/>
          <p:nvPr/>
        </p:nvSpPr>
        <p:spPr>
          <a:xfrm flipH="1">
            <a:off x="3158824" y="1280559"/>
            <a:ext cx="522600" cy="4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3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30</a:t>
            </a:r>
            <a:endParaRPr sz="13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35" name="Google Shape;1535;p50"/>
          <p:cNvSpPr txBox="1"/>
          <p:nvPr/>
        </p:nvSpPr>
        <p:spPr>
          <a:xfrm flipH="1">
            <a:off x="3158824" y="1927060"/>
            <a:ext cx="522600" cy="4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3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7</a:t>
            </a:r>
            <a:endParaRPr sz="13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36" name="Google Shape;1536;p50"/>
          <p:cNvSpPr txBox="1"/>
          <p:nvPr/>
        </p:nvSpPr>
        <p:spPr>
          <a:xfrm flipH="1">
            <a:off x="3158824" y="2573561"/>
            <a:ext cx="522600" cy="4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3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14</a:t>
            </a:r>
            <a:endParaRPr sz="13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37" name="Google Shape;1537;p50"/>
          <p:cNvSpPr txBox="1"/>
          <p:nvPr/>
        </p:nvSpPr>
        <p:spPr>
          <a:xfrm flipH="1">
            <a:off x="3158824" y="3223097"/>
            <a:ext cx="522600" cy="4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3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21</a:t>
            </a:r>
            <a:endParaRPr sz="13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38" name="Google Shape;1538;p50"/>
          <p:cNvSpPr txBox="1"/>
          <p:nvPr/>
        </p:nvSpPr>
        <p:spPr>
          <a:xfrm flipH="1">
            <a:off x="3158824" y="3867150"/>
            <a:ext cx="522600" cy="4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3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28</a:t>
            </a:r>
            <a:endParaRPr sz="13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39" name="Google Shape;1539;p50"/>
          <p:cNvSpPr/>
          <p:nvPr/>
        </p:nvSpPr>
        <p:spPr>
          <a:xfrm>
            <a:off x="4972669" y="1197300"/>
            <a:ext cx="549000" cy="34053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40" name="Google Shape;1540;p50"/>
          <p:cNvSpPr txBox="1"/>
          <p:nvPr/>
        </p:nvSpPr>
        <p:spPr>
          <a:xfrm flipH="1">
            <a:off x="4982794" y="1280573"/>
            <a:ext cx="522600" cy="4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3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sz="13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41" name="Google Shape;1541;p50"/>
          <p:cNvSpPr txBox="1"/>
          <p:nvPr/>
        </p:nvSpPr>
        <p:spPr>
          <a:xfrm flipH="1">
            <a:off x="4982794" y="1927073"/>
            <a:ext cx="522600" cy="4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3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9</a:t>
            </a:r>
            <a:endParaRPr sz="13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42" name="Google Shape;1542;p50"/>
          <p:cNvSpPr txBox="1"/>
          <p:nvPr/>
        </p:nvSpPr>
        <p:spPr>
          <a:xfrm flipH="1">
            <a:off x="4982794" y="2573574"/>
            <a:ext cx="522600" cy="4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3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16</a:t>
            </a:r>
            <a:endParaRPr sz="13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43" name="Google Shape;1543;p50"/>
          <p:cNvSpPr txBox="1"/>
          <p:nvPr/>
        </p:nvSpPr>
        <p:spPr>
          <a:xfrm flipH="1">
            <a:off x="4982794" y="3223110"/>
            <a:ext cx="522600" cy="4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3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23</a:t>
            </a:r>
            <a:endParaRPr sz="13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44" name="Google Shape;1544;p50"/>
          <p:cNvSpPr txBox="1"/>
          <p:nvPr/>
        </p:nvSpPr>
        <p:spPr>
          <a:xfrm flipH="1">
            <a:off x="4982794" y="3867162"/>
            <a:ext cx="522600" cy="4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3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30</a:t>
            </a:r>
            <a:endParaRPr sz="13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45" name="Google Shape;1545;p50"/>
          <p:cNvSpPr/>
          <p:nvPr/>
        </p:nvSpPr>
        <p:spPr>
          <a:xfrm>
            <a:off x="5883426" y="1197286"/>
            <a:ext cx="549000" cy="34053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46" name="Google Shape;1546;p50"/>
          <p:cNvSpPr txBox="1"/>
          <p:nvPr/>
        </p:nvSpPr>
        <p:spPr>
          <a:xfrm flipH="1">
            <a:off x="5885844" y="1280559"/>
            <a:ext cx="522600" cy="4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3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 sz="13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47" name="Google Shape;1547;p50"/>
          <p:cNvSpPr txBox="1"/>
          <p:nvPr/>
        </p:nvSpPr>
        <p:spPr>
          <a:xfrm flipH="1">
            <a:off x="5885844" y="1927060"/>
            <a:ext cx="522600" cy="4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3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10</a:t>
            </a:r>
            <a:endParaRPr sz="13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48" name="Google Shape;1548;p50"/>
          <p:cNvSpPr txBox="1"/>
          <p:nvPr/>
        </p:nvSpPr>
        <p:spPr>
          <a:xfrm flipH="1">
            <a:off x="5885844" y="2573561"/>
            <a:ext cx="522600" cy="4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3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17</a:t>
            </a:r>
            <a:endParaRPr sz="13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49" name="Google Shape;1549;p50"/>
          <p:cNvSpPr txBox="1"/>
          <p:nvPr/>
        </p:nvSpPr>
        <p:spPr>
          <a:xfrm flipH="1">
            <a:off x="5885844" y="3223097"/>
            <a:ext cx="522600" cy="4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3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24</a:t>
            </a:r>
            <a:endParaRPr sz="13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50" name="Google Shape;1550;p50"/>
          <p:cNvSpPr txBox="1"/>
          <p:nvPr/>
        </p:nvSpPr>
        <p:spPr>
          <a:xfrm flipH="1">
            <a:off x="5885844" y="3867150"/>
            <a:ext cx="522600" cy="4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3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31</a:t>
            </a:r>
            <a:endParaRPr sz="13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51" name="Google Shape;1551;p50"/>
          <p:cNvSpPr/>
          <p:nvPr/>
        </p:nvSpPr>
        <p:spPr>
          <a:xfrm>
            <a:off x="6794183" y="1197286"/>
            <a:ext cx="549000" cy="34053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52" name="Google Shape;1552;p50"/>
          <p:cNvSpPr txBox="1"/>
          <p:nvPr/>
        </p:nvSpPr>
        <p:spPr>
          <a:xfrm flipH="1">
            <a:off x="6802047" y="1280559"/>
            <a:ext cx="522600" cy="4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3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 sz="13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53" name="Google Shape;1553;p50"/>
          <p:cNvSpPr txBox="1"/>
          <p:nvPr/>
        </p:nvSpPr>
        <p:spPr>
          <a:xfrm flipH="1">
            <a:off x="6802047" y="1927060"/>
            <a:ext cx="522600" cy="4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3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11</a:t>
            </a:r>
            <a:endParaRPr sz="13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54" name="Google Shape;1554;p50"/>
          <p:cNvSpPr txBox="1"/>
          <p:nvPr/>
        </p:nvSpPr>
        <p:spPr>
          <a:xfrm flipH="1">
            <a:off x="6802047" y="2573561"/>
            <a:ext cx="522600" cy="4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3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18</a:t>
            </a:r>
            <a:endParaRPr sz="13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55" name="Google Shape;1555;p50"/>
          <p:cNvSpPr txBox="1"/>
          <p:nvPr/>
        </p:nvSpPr>
        <p:spPr>
          <a:xfrm flipH="1">
            <a:off x="6802047" y="3223097"/>
            <a:ext cx="522600" cy="4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3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25</a:t>
            </a:r>
            <a:endParaRPr sz="13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56" name="Google Shape;1556;p50"/>
          <p:cNvSpPr txBox="1"/>
          <p:nvPr/>
        </p:nvSpPr>
        <p:spPr>
          <a:xfrm flipH="1">
            <a:off x="6802047" y="3867150"/>
            <a:ext cx="522600" cy="4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3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sz="13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57" name="Google Shape;1557;p50"/>
          <p:cNvSpPr/>
          <p:nvPr/>
        </p:nvSpPr>
        <p:spPr>
          <a:xfrm>
            <a:off x="7704940" y="1197286"/>
            <a:ext cx="549000" cy="34053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58" name="Google Shape;1558;p50"/>
          <p:cNvSpPr txBox="1"/>
          <p:nvPr/>
        </p:nvSpPr>
        <p:spPr>
          <a:xfrm flipH="1">
            <a:off x="7718260" y="1280559"/>
            <a:ext cx="522600" cy="4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3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5</a:t>
            </a:r>
            <a:endParaRPr sz="13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59" name="Google Shape;1559;p50"/>
          <p:cNvSpPr txBox="1"/>
          <p:nvPr/>
        </p:nvSpPr>
        <p:spPr>
          <a:xfrm flipH="1">
            <a:off x="7718260" y="1927060"/>
            <a:ext cx="522600" cy="4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3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12</a:t>
            </a:r>
            <a:endParaRPr sz="13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60" name="Google Shape;1560;p50"/>
          <p:cNvSpPr txBox="1"/>
          <p:nvPr/>
        </p:nvSpPr>
        <p:spPr>
          <a:xfrm flipH="1">
            <a:off x="7718260" y="2573561"/>
            <a:ext cx="522600" cy="4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3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19</a:t>
            </a:r>
            <a:endParaRPr sz="13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61" name="Google Shape;1561;p50"/>
          <p:cNvSpPr txBox="1"/>
          <p:nvPr/>
        </p:nvSpPr>
        <p:spPr>
          <a:xfrm flipH="1">
            <a:off x="7718260" y="3223097"/>
            <a:ext cx="522600" cy="4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3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26</a:t>
            </a:r>
            <a:endParaRPr sz="13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62" name="Google Shape;1562;p50"/>
          <p:cNvSpPr txBox="1"/>
          <p:nvPr/>
        </p:nvSpPr>
        <p:spPr>
          <a:xfrm flipH="1">
            <a:off x="7718260" y="3867150"/>
            <a:ext cx="522600" cy="4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3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sz="13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63" name="Google Shape;1563;p50"/>
          <p:cNvSpPr/>
          <p:nvPr/>
        </p:nvSpPr>
        <p:spPr>
          <a:xfrm>
            <a:off x="4061821" y="1197286"/>
            <a:ext cx="549000" cy="34053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64" name="Google Shape;1564;p50"/>
          <p:cNvSpPr txBox="1"/>
          <p:nvPr/>
        </p:nvSpPr>
        <p:spPr>
          <a:xfrm flipH="1">
            <a:off x="4069690" y="1927060"/>
            <a:ext cx="522600" cy="4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3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8</a:t>
            </a:r>
            <a:endParaRPr sz="13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65" name="Google Shape;1565;p50"/>
          <p:cNvSpPr txBox="1"/>
          <p:nvPr/>
        </p:nvSpPr>
        <p:spPr>
          <a:xfrm flipH="1">
            <a:off x="4069690" y="2573561"/>
            <a:ext cx="522600" cy="4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3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15</a:t>
            </a:r>
            <a:endParaRPr sz="13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66" name="Google Shape;1566;p50"/>
          <p:cNvSpPr txBox="1"/>
          <p:nvPr/>
        </p:nvSpPr>
        <p:spPr>
          <a:xfrm flipH="1">
            <a:off x="4069690" y="3223097"/>
            <a:ext cx="522600" cy="4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3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22</a:t>
            </a:r>
            <a:endParaRPr sz="13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67" name="Google Shape;1567;p50"/>
          <p:cNvSpPr txBox="1"/>
          <p:nvPr/>
        </p:nvSpPr>
        <p:spPr>
          <a:xfrm flipH="1">
            <a:off x="4069690" y="3867150"/>
            <a:ext cx="522600" cy="4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3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29</a:t>
            </a:r>
            <a:endParaRPr sz="13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68" name="Google Shape;1568;p50"/>
          <p:cNvSpPr txBox="1"/>
          <p:nvPr/>
        </p:nvSpPr>
        <p:spPr>
          <a:xfrm flipH="1">
            <a:off x="4069685" y="1280559"/>
            <a:ext cx="522600" cy="4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3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sz="13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69" name="Google Shape;1569;p50"/>
          <p:cNvSpPr/>
          <p:nvPr/>
        </p:nvSpPr>
        <p:spPr>
          <a:xfrm>
            <a:off x="2240124" y="1197286"/>
            <a:ext cx="549000" cy="34053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70" name="Google Shape;1570;p50"/>
          <p:cNvSpPr txBox="1"/>
          <p:nvPr/>
        </p:nvSpPr>
        <p:spPr>
          <a:xfrm flipH="1">
            <a:off x="2261156" y="1280559"/>
            <a:ext cx="522600" cy="4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3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29</a:t>
            </a:r>
            <a:endParaRPr sz="13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71" name="Google Shape;1571;p50"/>
          <p:cNvSpPr txBox="1"/>
          <p:nvPr/>
        </p:nvSpPr>
        <p:spPr>
          <a:xfrm flipH="1">
            <a:off x="2261156" y="1927060"/>
            <a:ext cx="522600" cy="4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3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6</a:t>
            </a:r>
            <a:endParaRPr sz="13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72" name="Google Shape;1572;p50"/>
          <p:cNvSpPr txBox="1"/>
          <p:nvPr/>
        </p:nvSpPr>
        <p:spPr>
          <a:xfrm flipH="1">
            <a:off x="2261156" y="2573561"/>
            <a:ext cx="522600" cy="4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3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13</a:t>
            </a:r>
            <a:endParaRPr sz="13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73" name="Google Shape;1573;p50"/>
          <p:cNvSpPr txBox="1"/>
          <p:nvPr/>
        </p:nvSpPr>
        <p:spPr>
          <a:xfrm flipH="1">
            <a:off x="2261156" y="3223097"/>
            <a:ext cx="522600" cy="4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3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20</a:t>
            </a:r>
            <a:endParaRPr sz="13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74" name="Google Shape;1574;p50"/>
          <p:cNvSpPr txBox="1"/>
          <p:nvPr/>
        </p:nvSpPr>
        <p:spPr>
          <a:xfrm flipH="1">
            <a:off x="2261156" y="3867150"/>
            <a:ext cx="522600" cy="4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3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27</a:t>
            </a:r>
            <a:endParaRPr sz="13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575" name="Google Shape;1575;p50"/>
          <p:cNvGrpSpPr/>
          <p:nvPr/>
        </p:nvGrpSpPr>
        <p:grpSpPr>
          <a:xfrm>
            <a:off x="4061792" y="3556664"/>
            <a:ext cx="2370655" cy="157500"/>
            <a:chOff x="3151017" y="3556664"/>
            <a:chExt cx="2370655" cy="157500"/>
          </a:xfrm>
        </p:grpSpPr>
        <p:sp>
          <p:nvSpPr>
            <p:cNvPr id="1576" name="Google Shape;1576;p50"/>
            <p:cNvSpPr/>
            <p:nvPr/>
          </p:nvSpPr>
          <p:spPr>
            <a:xfrm>
              <a:off x="3151017" y="3556664"/>
              <a:ext cx="549000" cy="157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77" name="Google Shape;1577;p50"/>
            <p:cNvSpPr/>
            <p:nvPr/>
          </p:nvSpPr>
          <p:spPr>
            <a:xfrm>
              <a:off x="4972671" y="3556664"/>
              <a:ext cx="549000" cy="157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578" name="Google Shape;1578;p50"/>
          <p:cNvSpPr/>
          <p:nvPr/>
        </p:nvSpPr>
        <p:spPr>
          <a:xfrm>
            <a:off x="4061671" y="4207950"/>
            <a:ext cx="2370900" cy="1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579" name="Google Shape;1579;p50"/>
          <p:cNvGrpSpPr/>
          <p:nvPr/>
        </p:nvGrpSpPr>
        <p:grpSpPr>
          <a:xfrm>
            <a:off x="3152318" y="2905410"/>
            <a:ext cx="2368016" cy="157500"/>
            <a:chOff x="4064418" y="2905410"/>
            <a:chExt cx="2368016" cy="157500"/>
          </a:xfrm>
        </p:grpSpPr>
        <p:sp>
          <p:nvSpPr>
            <p:cNvPr id="1580" name="Google Shape;1580;p50"/>
            <p:cNvSpPr/>
            <p:nvPr/>
          </p:nvSpPr>
          <p:spPr>
            <a:xfrm>
              <a:off x="4064418" y="2905410"/>
              <a:ext cx="549000" cy="157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81" name="Google Shape;1581;p50"/>
            <p:cNvSpPr/>
            <p:nvPr/>
          </p:nvSpPr>
          <p:spPr>
            <a:xfrm>
              <a:off x="5883433" y="2905410"/>
              <a:ext cx="549000" cy="157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582" name="Google Shape;1582;p50"/>
          <p:cNvGrpSpPr/>
          <p:nvPr/>
        </p:nvGrpSpPr>
        <p:grpSpPr>
          <a:xfrm>
            <a:off x="3150962" y="2254123"/>
            <a:ext cx="5103071" cy="157515"/>
            <a:chOff x="2240125" y="2254135"/>
            <a:chExt cx="5103071" cy="157515"/>
          </a:xfrm>
        </p:grpSpPr>
        <p:sp>
          <p:nvSpPr>
            <p:cNvPr id="1583" name="Google Shape;1583;p50"/>
            <p:cNvSpPr/>
            <p:nvPr/>
          </p:nvSpPr>
          <p:spPr>
            <a:xfrm>
              <a:off x="2240125" y="2254150"/>
              <a:ext cx="2370900" cy="157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84" name="Google Shape;1584;p50"/>
            <p:cNvSpPr/>
            <p:nvPr/>
          </p:nvSpPr>
          <p:spPr>
            <a:xfrm>
              <a:off x="6794196" y="2254135"/>
              <a:ext cx="549000" cy="157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585" name="Google Shape;1585;p50"/>
          <p:cNvSpPr/>
          <p:nvPr/>
        </p:nvSpPr>
        <p:spPr>
          <a:xfrm>
            <a:off x="4061811" y="1602850"/>
            <a:ext cx="3281400" cy="157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9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p51"/>
          <p:cNvSpPr txBox="1"/>
          <p:nvPr>
            <p:ph type="title"/>
          </p:nvPr>
        </p:nvSpPr>
        <p:spPr>
          <a:xfrm>
            <a:off x="457200" y="411475"/>
            <a:ext cx="8229600" cy="48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December 2020 Monthly Planner</a:t>
            </a:r>
            <a:endParaRPr/>
          </a:p>
        </p:txBody>
      </p:sp>
      <p:grpSp>
        <p:nvGrpSpPr>
          <p:cNvPr id="1591" name="Google Shape;1591;p51"/>
          <p:cNvGrpSpPr/>
          <p:nvPr/>
        </p:nvGrpSpPr>
        <p:grpSpPr>
          <a:xfrm>
            <a:off x="457200" y="1530025"/>
            <a:ext cx="8229600" cy="3192461"/>
            <a:chOff x="457200" y="1530025"/>
            <a:chExt cx="8229600" cy="3192461"/>
          </a:xfrm>
        </p:grpSpPr>
        <p:sp>
          <p:nvSpPr>
            <p:cNvPr id="1592" name="Google Shape;1592;p51"/>
            <p:cNvSpPr/>
            <p:nvPr/>
          </p:nvSpPr>
          <p:spPr>
            <a:xfrm>
              <a:off x="457200" y="1530025"/>
              <a:ext cx="8229600" cy="482700"/>
            </a:xfrm>
            <a:prstGeom prst="roundRect">
              <a:avLst>
                <a:gd fmla="val 50000" name="adj"/>
              </a:avLst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Project 01</a:t>
              </a:r>
              <a:endParaRPr sz="1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93" name="Google Shape;1593;p51"/>
            <p:cNvSpPr/>
            <p:nvPr/>
          </p:nvSpPr>
          <p:spPr>
            <a:xfrm>
              <a:off x="457200" y="2207465"/>
              <a:ext cx="8229600" cy="482700"/>
            </a:xfrm>
            <a:prstGeom prst="roundRect">
              <a:avLst>
                <a:gd fmla="val 50000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ts val="1100"/>
                <a:buFont typeface="Arial"/>
                <a:buNone/>
              </a:pPr>
              <a:r>
                <a:rPr lang="en" sz="18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Project 02</a:t>
              </a:r>
              <a:endParaRPr sz="1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94" name="Google Shape;1594;p51"/>
            <p:cNvSpPr/>
            <p:nvPr/>
          </p:nvSpPr>
          <p:spPr>
            <a:xfrm>
              <a:off x="457200" y="2884905"/>
              <a:ext cx="8229600" cy="482700"/>
            </a:xfrm>
            <a:prstGeom prst="roundRect">
              <a:avLst>
                <a:gd fmla="val 50000" name="adj"/>
              </a:avLst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ts val="1100"/>
                <a:buFont typeface="Arial"/>
                <a:buNone/>
              </a:pPr>
              <a:r>
                <a:rPr lang="en" sz="18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Project 03</a:t>
              </a:r>
              <a:endParaRPr sz="1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95" name="Google Shape;1595;p51"/>
            <p:cNvSpPr/>
            <p:nvPr/>
          </p:nvSpPr>
          <p:spPr>
            <a:xfrm>
              <a:off x="457200" y="3562346"/>
              <a:ext cx="8229600" cy="482700"/>
            </a:xfrm>
            <a:prstGeom prst="roundRect">
              <a:avLst>
                <a:gd fmla="val 50000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ts val="1100"/>
                <a:buFont typeface="Arial"/>
                <a:buNone/>
              </a:pPr>
              <a:r>
                <a:rPr lang="en" sz="18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Project 04</a:t>
              </a:r>
              <a:endParaRPr sz="1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96" name="Google Shape;1596;p51"/>
            <p:cNvSpPr/>
            <p:nvPr/>
          </p:nvSpPr>
          <p:spPr>
            <a:xfrm>
              <a:off x="457200" y="4239786"/>
              <a:ext cx="8229600" cy="482700"/>
            </a:xfrm>
            <a:prstGeom prst="roundRect">
              <a:avLst>
                <a:gd fmla="val 50000" name="adj"/>
              </a:avLst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ts val="1100"/>
                <a:buFont typeface="Arial"/>
                <a:buNone/>
              </a:pPr>
              <a:r>
                <a:rPr lang="en" sz="18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Project 05</a:t>
              </a:r>
              <a:endParaRPr sz="1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1597" name="Google Shape;1597;p51"/>
          <p:cNvSpPr/>
          <p:nvPr/>
        </p:nvSpPr>
        <p:spPr>
          <a:xfrm>
            <a:off x="1768650" y="1010625"/>
            <a:ext cx="1122000" cy="328800"/>
          </a:xfrm>
          <a:prstGeom prst="roundRect">
            <a:avLst>
              <a:gd fmla="val 50000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Week 1</a:t>
            </a:r>
            <a:endParaRPr sz="18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98" name="Google Shape;1598;p51"/>
          <p:cNvSpPr/>
          <p:nvPr/>
        </p:nvSpPr>
        <p:spPr>
          <a:xfrm>
            <a:off x="3217686" y="1010625"/>
            <a:ext cx="1122000" cy="328800"/>
          </a:xfrm>
          <a:prstGeom prst="roundRect">
            <a:avLst>
              <a:gd fmla="val 50000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Week 2</a:t>
            </a:r>
            <a:endParaRPr sz="18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99" name="Google Shape;1599;p51"/>
          <p:cNvSpPr/>
          <p:nvPr/>
        </p:nvSpPr>
        <p:spPr>
          <a:xfrm>
            <a:off x="4666723" y="1010625"/>
            <a:ext cx="1122000" cy="328800"/>
          </a:xfrm>
          <a:prstGeom prst="roundRect">
            <a:avLst>
              <a:gd fmla="val 50000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Week 3</a:t>
            </a:r>
            <a:endParaRPr sz="18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600" name="Google Shape;1600;p51"/>
          <p:cNvSpPr/>
          <p:nvPr/>
        </p:nvSpPr>
        <p:spPr>
          <a:xfrm>
            <a:off x="6115759" y="1010625"/>
            <a:ext cx="1122000" cy="328800"/>
          </a:xfrm>
          <a:prstGeom prst="roundRect">
            <a:avLst>
              <a:gd fmla="val 50000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Week 4</a:t>
            </a:r>
            <a:endParaRPr sz="18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601" name="Google Shape;1601;p51"/>
          <p:cNvSpPr/>
          <p:nvPr/>
        </p:nvSpPr>
        <p:spPr>
          <a:xfrm>
            <a:off x="7564796" y="1010625"/>
            <a:ext cx="1122000" cy="328800"/>
          </a:xfrm>
          <a:prstGeom prst="roundRect">
            <a:avLst>
              <a:gd fmla="val 50000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Week 5</a:t>
            </a:r>
            <a:endParaRPr sz="18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cxnSp>
        <p:nvCxnSpPr>
          <p:cNvPr id="1602" name="Google Shape;1602;p51"/>
          <p:cNvCxnSpPr/>
          <p:nvPr/>
        </p:nvCxnSpPr>
        <p:spPr>
          <a:xfrm>
            <a:off x="2329650" y="1339425"/>
            <a:ext cx="0" cy="339270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03" name="Google Shape;1603;p51"/>
          <p:cNvCxnSpPr/>
          <p:nvPr/>
        </p:nvCxnSpPr>
        <p:spPr>
          <a:xfrm>
            <a:off x="3778675" y="1339425"/>
            <a:ext cx="0" cy="339270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04" name="Google Shape;1604;p51"/>
          <p:cNvCxnSpPr/>
          <p:nvPr/>
        </p:nvCxnSpPr>
        <p:spPr>
          <a:xfrm>
            <a:off x="5227725" y="1339425"/>
            <a:ext cx="0" cy="339270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05" name="Google Shape;1605;p51"/>
          <p:cNvCxnSpPr/>
          <p:nvPr/>
        </p:nvCxnSpPr>
        <p:spPr>
          <a:xfrm>
            <a:off x="6676750" y="1339425"/>
            <a:ext cx="0" cy="339270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06" name="Google Shape;1606;p51"/>
          <p:cNvCxnSpPr/>
          <p:nvPr/>
        </p:nvCxnSpPr>
        <p:spPr>
          <a:xfrm>
            <a:off x="8125800" y="1339425"/>
            <a:ext cx="0" cy="339270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07" name="Google Shape;1607;p51"/>
          <p:cNvSpPr/>
          <p:nvPr/>
        </p:nvSpPr>
        <p:spPr>
          <a:xfrm>
            <a:off x="3778675" y="2208500"/>
            <a:ext cx="3136800" cy="4827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Saturn is a gas giant composed of hydrogen and helium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08" name="Google Shape;1608;p51"/>
          <p:cNvSpPr/>
          <p:nvPr/>
        </p:nvSpPr>
        <p:spPr>
          <a:xfrm>
            <a:off x="4470838" y="2884900"/>
            <a:ext cx="2205900" cy="482700"/>
          </a:xfrm>
          <a:prstGeom prst="roundRect">
            <a:avLst>
              <a:gd fmla="val 50000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Jupiter is a gas giant and also the biggest planet 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09" name="Google Shape;1609;p51"/>
          <p:cNvSpPr/>
          <p:nvPr/>
        </p:nvSpPr>
        <p:spPr>
          <a:xfrm>
            <a:off x="2329638" y="1532100"/>
            <a:ext cx="2205900" cy="4827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Neptune is the farthest planet from the Sun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10" name="Google Shape;1610;p51"/>
          <p:cNvSpPr/>
          <p:nvPr/>
        </p:nvSpPr>
        <p:spPr>
          <a:xfrm>
            <a:off x="5227700" y="3562350"/>
            <a:ext cx="2898000" cy="48270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Despite being red, Mars is actually a cold place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11" name="Google Shape;1611;p51"/>
          <p:cNvSpPr/>
          <p:nvPr/>
        </p:nvSpPr>
        <p:spPr>
          <a:xfrm>
            <a:off x="5788725" y="4239800"/>
            <a:ext cx="2898000" cy="482700"/>
          </a:xfrm>
          <a:prstGeom prst="roundRect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Venus has a nice name, but it’s terribly hot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5" name="Shape 1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" name="Google Shape;1616;p52"/>
          <p:cNvSpPr txBox="1"/>
          <p:nvPr>
            <p:ph type="title"/>
          </p:nvPr>
        </p:nvSpPr>
        <p:spPr>
          <a:xfrm>
            <a:off x="457200" y="411475"/>
            <a:ext cx="8229600" cy="48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December 2020 Monthly Planner</a:t>
            </a:r>
            <a:endParaRPr/>
          </a:p>
        </p:txBody>
      </p:sp>
      <p:sp>
        <p:nvSpPr>
          <p:cNvPr id="1617" name="Google Shape;1617;p52"/>
          <p:cNvSpPr/>
          <p:nvPr/>
        </p:nvSpPr>
        <p:spPr>
          <a:xfrm>
            <a:off x="1175075" y="1406537"/>
            <a:ext cx="7511700" cy="502800"/>
          </a:xfrm>
          <a:prstGeom prst="roundRect">
            <a:avLst>
              <a:gd fmla="val 50000" name="adj"/>
            </a:avLst>
          </a:prstGeom>
          <a:solidFill>
            <a:srgbClr val="FFFFFF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618" name="Google Shape;1618;p52"/>
          <p:cNvSpPr txBox="1"/>
          <p:nvPr/>
        </p:nvSpPr>
        <p:spPr>
          <a:xfrm>
            <a:off x="457200" y="1406537"/>
            <a:ext cx="717900" cy="50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Week </a:t>
            </a:r>
            <a:r>
              <a:rPr lang="en" sz="1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01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grpSp>
        <p:nvGrpSpPr>
          <p:cNvPr id="1619" name="Google Shape;1619;p52"/>
          <p:cNvGrpSpPr/>
          <p:nvPr/>
        </p:nvGrpSpPr>
        <p:grpSpPr>
          <a:xfrm>
            <a:off x="1175100" y="1406550"/>
            <a:ext cx="3930300" cy="502800"/>
            <a:chOff x="1175100" y="994825"/>
            <a:chExt cx="3930300" cy="502800"/>
          </a:xfrm>
        </p:grpSpPr>
        <p:sp>
          <p:nvSpPr>
            <p:cNvPr id="1620" name="Google Shape;1620;p52"/>
            <p:cNvSpPr/>
            <p:nvPr/>
          </p:nvSpPr>
          <p:spPr>
            <a:xfrm>
              <a:off x="1175100" y="994825"/>
              <a:ext cx="3930300" cy="502800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NOV 29</a:t>
              </a:r>
              <a:r>
                <a:rPr lang="en" sz="18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 - DEC 5</a:t>
              </a:r>
              <a:endParaRPr sz="1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621" name="Google Shape;1621;p52"/>
            <p:cNvSpPr/>
            <p:nvPr/>
          </p:nvSpPr>
          <p:spPr>
            <a:xfrm>
              <a:off x="4714375" y="1116600"/>
              <a:ext cx="259200" cy="259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1622" name="Google Shape;1622;p52"/>
          <p:cNvSpPr txBox="1"/>
          <p:nvPr/>
        </p:nvSpPr>
        <p:spPr>
          <a:xfrm>
            <a:off x="5656700" y="1483786"/>
            <a:ext cx="2917800" cy="34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Jupiter is a gas giant and also the biggest planet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23" name="Google Shape;1623;p52"/>
          <p:cNvSpPr/>
          <p:nvPr/>
        </p:nvSpPr>
        <p:spPr>
          <a:xfrm>
            <a:off x="1175075" y="2817905"/>
            <a:ext cx="7511700" cy="502800"/>
          </a:xfrm>
          <a:prstGeom prst="roundRect">
            <a:avLst>
              <a:gd fmla="val 50000" name="adj"/>
            </a:avLst>
          </a:prstGeom>
          <a:solidFill>
            <a:srgbClr val="FFFFFF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4" name="Google Shape;1624;p52"/>
          <p:cNvSpPr txBox="1"/>
          <p:nvPr/>
        </p:nvSpPr>
        <p:spPr>
          <a:xfrm>
            <a:off x="457200" y="2817905"/>
            <a:ext cx="717900" cy="50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Week 03</a:t>
            </a:r>
            <a:endParaRPr sz="20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625" name="Google Shape;1625;p52"/>
          <p:cNvSpPr/>
          <p:nvPr/>
        </p:nvSpPr>
        <p:spPr>
          <a:xfrm>
            <a:off x="2606850" y="2817900"/>
            <a:ext cx="3930300" cy="5028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DEC</a:t>
            </a:r>
            <a:r>
              <a:rPr lang="en" sz="1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13 - DEC 19</a:t>
            </a:r>
            <a:endParaRPr sz="18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626" name="Google Shape;1626;p52"/>
          <p:cNvSpPr/>
          <p:nvPr/>
        </p:nvSpPr>
        <p:spPr>
          <a:xfrm>
            <a:off x="6146125" y="2939675"/>
            <a:ext cx="259200" cy="2592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7" name="Google Shape;1627;p52"/>
          <p:cNvSpPr txBox="1"/>
          <p:nvPr/>
        </p:nvSpPr>
        <p:spPr>
          <a:xfrm>
            <a:off x="6612050" y="2895175"/>
            <a:ext cx="1962600" cy="34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Venus has a beautiful name, but it’s terribly hot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28" name="Google Shape;1628;p52"/>
          <p:cNvSpPr/>
          <p:nvPr/>
        </p:nvSpPr>
        <p:spPr>
          <a:xfrm>
            <a:off x="1175075" y="2112221"/>
            <a:ext cx="7511700" cy="502800"/>
          </a:xfrm>
          <a:prstGeom prst="roundRect">
            <a:avLst>
              <a:gd fmla="val 50000" name="adj"/>
            </a:avLst>
          </a:prstGeom>
          <a:solidFill>
            <a:srgbClr val="FFFFFF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9" name="Google Shape;1629;p52"/>
          <p:cNvSpPr txBox="1"/>
          <p:nvPr/>
        </p:nvSpPr>
        <p:spPr>
          <a:xfrm>
            <a:off x="457200" y="2112209"/>
            <a:ext cx="717900" cy="50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Week 02</a:t>
            </a:r>
            <a:endParaRPr sz="20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630" name="Google Shape;1630;p52"/>
          <p:cNvSpPr/>
          <p:nvPr/>
        </p:nvSpPr>
        <p:spPr>
          <a:xfrm>
            <a:off x="2973825" y="2112225"/>
            <a:ext cx="4524000" cy="502800"/>
          </a:xfrm>
          <a:prstGeom prst="roundRect">
            <a:avLst>
              <a:gd fmla="val 50000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DEC 6</a:t>
            </a:r>
            <a:r>
              <a:rPr lang="en" sz="1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- DEC 12</a:t>
            </a:r>
            <a:endParaRPr sz="18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631" name="Google Shape;1631;p52"/>
          <p:cNvSpPr/>
          <p:nvPr/>
        </p:nvSpPr>
        <p:spPr>
          <a:xfrm>
            <a:off x="7094626" y="2233988"/>
            <a:ext cx="259200" cy="2592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2" name="Google Shape;1632;p52"/>
          <p:cNvSpPr txBox="1"/>
          <p:nvPr/>
        </p:nvSpPr>
        <p:spPr>
          <a:xfrm>
            <a:off x="1351075" y="2189475"/>
            <a:ext cx="1634400" cy="34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Despite being red, Mars is a cold place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33" name="Google Shape;1633;p52"/>
          <p:cNvSpPr/>
          <p:nvPr/>
        </p:nvSpPr>
        <p:spPr>
          <a:xfrm>
            <a:off x="1175075" y="4229274"/>
            <a:ext cx="7511700" cy="502800"/>
          </a:xfrm>
          <a:prstGeom prst="roundRect">
            <a:avLst>
              <a:gd fmla="val 50000" name="adj"/>
            </a:avLst>
          </a:prstGeom>
          <a:solidFill>
            <a:srgbClr val="FFFFFF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4" name="Google Shape;1634;p52"/>
          <p:cNvSpPr txBox="1"/>
          <p:nvPr/>
        </p:nvSpPr>
        <p:spPr>
          <a:xfrm>
            <a:off x="457200" y="4229272"/>
            <a:ext cx="717900" cy="50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Week 05</a:t>
            </a:r>
            <a:endParaRPr sz="20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635" name="Google Shape;1635;p52"/>
          <p:cNvSpPr/>
          <p:nvPr/>
        </p:nvSpPr>
        <p:spPr>
          <a:xfrm>
            <a:off x="4756503" y="4224094"/>
            <a:ext cx="3930300" cy="502800"/>
          </a:xfrm>
          <a:prstGeom prst="roundRect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DEC</a:t>
            </a:r>
            <a:r>
              <a:rPr lang="en" sz="1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27 - JAN 3</a:t>
            </a:r>
            <a:endParaRPr sz="18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636" name="Google Shape;1636;p52"/>
          <p:cNvSpPr/>
          <p:nvPr/>
        </p:nvSpPr>
        <p:spPr>
          <a:xfrm>
            <a:off x="8315305" y="4341041"/>
            <a:ext cx="259200" cy="2592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7" name="Google Shape;1637;p52"/>
          <p:cNvSpPr txBox="1"/>
          <p:nvPr/>
        </p:nvSpPr>
        <p:spPr>
          <a:xfrm>
            <a:off x="1351075" y="4306513"/>
            <a:ext cx="2393700" cy="34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Saturn a gas giant made of hydrogen and helium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38" name="Google Shape;1638;p52"/>
          <p:cNvSpPr/>
          <p:nvPr/>
        </p:nvSpPr>
        <p:spPr>
          <a:xfrm>
            <a:off x="1175075" y="3523589"/>
            <a:ext cx="7511700" cy="502800"/>
          </a:xfrm>
          <a:prstGeom prst="roundRect">
            <a:avLst>
              <a:gd fmla="val 50000" name="adj"/>
            </a:avLst>
          </a:prstGeom>
          <a:solidFill>
            <a:srgbClr val="FFFFFF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9" name="Google Shape;1639;p52"/>
          <p:cNvSpPr txBox="1"/>
          <p:nvPr/>
        </p:nvSpPr>
        <p:spPr>
          <a:xfrm>
            <a:off x="457200" y="3523588"/>
            <a:ext cx="717900" cy="50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Week 04</a:t>
            </a:r>
            <a:endParaRPr sz="20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640" name="Google Shape;1640;p52"/>
          <p:cNvSpPr/>
          <p:nvPr/>
        </p:nvSpPr>
        <p:spPr>
          <a:xfrm>
            <a:off x="1917025" y="3523600"/>
            <a:ext cx="5273700" cy="50280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DEC</a:t>
            </a:r>
            <a:r>
              <a:rPr lang="en" sz="1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20- DEC 26</a:t>
            </a:r>
            <a:endParaRPr sz="18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641" name="Google Shape;1641;p52"/>
          <p:cNvSpPr/>
          <p:nvPr/>
        </p:nvSpPr>
        <p:spPr>
          <a:xfrm>
            <a:off x="6817900" y="3645363"/>
            <a:ext cx="259200" cy="2592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2" name="Google Shape;1642;p52"/>
          <p:cNvSpPr txBox="1"/>
          <p:nvPr/>
        </p:nvSpPr>
        <p:spPr>
          <a:xfrm>
            <a:off x="7248050" y="3600825"/>
            <a:ext cx="1326600" cy="34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Earth is where we live on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6" name="Shape 1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7" name="Google Shape;1647;p53"/>
          <p:cNvSpPr txBox="1"/>
          <p:nvPr>
            <p:ph type="title"/>
          </p:nvPr>
        </p:nvSpPr>
        <p:spPr>
          <a:xfrm>
            <a:off x="457200" y="411475"/>
            <a:ext cx="8229600" cy="48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December 2020 Monthly Planner</a:t>
            </a:r>
            <a:endParaRPr/>
          </a:p>
        </p:txBody>
      </p:sp>
      <p:graphicFrame>
        <p:nvGraphicFramePr>
          <p:cNvPr id="1648" name="Google Shape;1648;p53"/>
          <p:cNvGraphicFramePr/>
          <p:nvPr/>
        </p:nvGraphicFramePr>
        <p:xfrm>
          <a:off x="444354" y="118639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{121D6C67-0A09-4DE4-9E62-CF57F7F93FB0}</a:tableStyleId>
              </a:tblPr>
              <a:tblGrid>
                <a:gridCol w="1175650"/>
                <a:gridCol w="1175650"/>
                <a:gridCol w="1175650"/>
                <a:gridCol w="1175650"/>
                <a:gridCol w="1175650"/>
                <a:gridCol w="1175650"/>
                <a:gridCol w="1175650"/>
              </a:tblGrid>
              <a:tr h="753225">
                <a:tc gridSpan="7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 sz="240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DECEMBER</a:t>
                      </a:r>
                      <a:endParaRPr b="0" sz="2400">
                        <a:solidFill>
                          <a:srgbClr val="FFFFFF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989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 u="none" cap="none" strike="noStrike">
                          <a:solidFill>
                            <a:srgbClr val="434343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Monday</a:t>
                      </a:r>
                      <a:endParaRPr b="1" i="0" sz="1800" u="none" cap="none" strike="noStrike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 u="none" cap="none" strike="noStrike">
                          <a:solidFill>
                            <a:srgbClr val="434343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Tuesday</a:t>
                      </a:r>
                      <a:endParaRPr b="1" i="0" sz="1800" u="none" cap="none" strike="noStrike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 u="none" cap="none" strike="noStrike">
                          <a:solidFill>
                            <a:srgbClr val="434343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Wednesday</a:t>
                      </a:r>
                      <a:endParaRPr b="1" i="0" sz="1800" u="none" cap="none" strike="noStrike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 u="none" cap="none" strike="noStrike">
                          <a:solidFill>
                            <a:srgbClr val="434343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Thursday</a:t>
                      </a:r>
                      <a:endParaRPr b="1" i="0" sz="1800" u="none" cap="none" strike="noStrike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 u="none" cap="none" strike="noStrike">
                          <a:solidFill>
                            <a:srgbClr val="434343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Friday</a:t>
                      </a:r>
                      <a:endParaRPr b="1" i="0" sz="1800" u="none" cap="none" strike="noStrike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 u="none" cap="none" strike="noStrike">
                          <a:solidFill>
                            <a:srgbClr val="434343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Saturday</a:t>
                      </a:r>
                      <a:endParaRPr b="1" i="0" sz="1800" u="none" cap="none" strike="noStrike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 u="none" cap="none" strike="noStrike">
                          <a:solidFill>
                            <a:srgbClr val="434343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Su</a:t>
                      </a:r>
                      <a:endParaRPr b="1" i="0" sz="1800" u="none" cap="none" strike="noStrike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989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i="0" sz="1600" u="none" cap="none" strike="noStrik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i="0" sz="1600" u="none" cap="none" strike="noStrik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i="0" sz="1600" u="none" cap="none" strike="noStrik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i="0" sz="1600" u="none" cap="none" strike="noStrik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i="0" sz="1600" u="none" cap="none" strike="noStrik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i="0" sz="1600" u="none" cap="none" strike="noStrik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i="0" sz="1600" u="none" cap="none" strike="noStrik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989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i="0" sz="1600" u="none" cap="none" strike="noStrik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i="0" sz="1600" u="none" cap="none" strike="noStrik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i="0" sz="1600" u="none" cap="none" strike="noStrik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i="0" sz="1600" u="none" cap="none" strike="noStrik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i="0" sz="1600" u="none" cap="none" strike="noStrik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i="0" sz="1600" u="none" cap="none" strike="noStrik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i="0" sz="1600" u="none" cap="none" strike="noStrik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989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i="0" sz="1600" u="none" cap="none" strike="noStrik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i="0" sz="1600" u="none" cap="none" strike="noStrik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i="0" sz="1600" u="none" cap="none" strike="noStrik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i="0" sz="1600" u="none" cap="none" strike="noStrik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i="0" sz="1600" u="none" cap="none" strike="noStrik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i="0" sz="1600" u="none" cap="none" strike="noStrik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i="0" sz="1600" u="none" cap="none" strike="noStrik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989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i="0" sz="1600" u="none" cap="none" strike="noStrik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i="0" sz="1600" u="none" cap="none" strike="noStrik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i="0" sz="1600" u="none" cap="none" strike="noStrik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i="0" sz="1600" u="none" cap="none" strike="noStrik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i="0" sz="1600" u="none" cap="none" strike="noStrik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26</a:t>
                      </a:r>
                      <a:endParaRPr i="0" sz="1600" u="none" cap="none" strike="noStrik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i="0" sz="1600" u="none" cap="none" strike="noStrik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989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i="0" sz="1600" u="none" cap="none" strike="noStrik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i="0" sz="1600" u="none" cap="none" strike="noStrik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i="0" sz="1600" u="none" cap="none" strike="noStrik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31</a:t>
                      </a:r>
                      <a:endParaRPr i="0" sz="1600" u="none" cap="none" strike="noStrik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i="0" sz="1600" u="none" cap="none" strike="noStrik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i="0" sz="1600" u="none" cap="none" strike="noStrik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i="0" sz="1600" u="none" cap="none" strike="noStrik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989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i="0" sz="1600" u="none" cap="none" strike="noStrik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i="0" sz="1600" u="none" cap="none" strike="noStrik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i="0" sz="1600" u="none" cap="none" strike="noStrik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i="0" sz="1600" u="none" cap="none" strike="noStrik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i="0" sz="1600" u="none" cap="none" strike="noStrik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i="0" sz="1600" u="none" cap="none" strike="noStrik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i="0" sz="1600" u="none" cap="none" strike="noStrik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  <p:sp>
        <p:nvSpPr>
          <p:cNvPr id="1649" name="Google Shape;1649;p53"/>
          <p:cNvSpPr/>
          <p:nvPr/>
        </p:nvSpPr>
        <p:spPr>
          <a:xfrm>
            <a:off x="3971300" y="2750975"/>
            <a:ext cx="4702500" cy="385500"/>
          </a:xfrm>
          <a:prstGeom prst="roundRect">
            <a:avLst>
              <a:gd fmla="val 50000" name="adj"/>
            </a:avLst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0" name="Google Shape;1650;p53"/>
          <p:cNvSpPr/>
          <p:nvPr/>
        </p:nvSpPr>
        <p:spPr>
          <a:xfrm>
            <a:off x="457200" y="3535325"/>
            <a:ext cx="2338500" cy="385500"/>
          </a:xfrm>
          <a:prstGeom prst="roundRect">
            <a:avLst>
              <a:gd fmla="val 50000" name="adj"/>
            </a:avLst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4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p54"/>
          <p:cNvSpPr txBox="1"/>
          <p:nvPr>
            <p:ph type="title"/>
          </p:nvPr>
        </p:nvSpPr>
        <p:spPr>
          <a:xfrm>
            <a:off x="457200" y="411475"/>
            <a:ext cx="8229600" cy="48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December 2020 Monthly Planner</a:t>
            </a:r>
            <a:endParaRPr/>
          </a:p>
        </p:txBody>
      </p:sp>
      <p:grpSp>
        <p:nvGrpSpPr>
          <p:cNvPr id="1656" name="Google Shape;1656;p54"/>
          <p:cNvGrpSpPr/>
          <p:nvPr/>
        </p:nvGrpSpPr>
        <p:grpSpPr>
          <a:xfrm>
            <a:off x="550200" y="892963"/>
            <a:ext cx="8043600" cy="340500"/>
            <a:chOff x="570950" y="1445525"/>
            <a:chExt cx="8043600" cy="340500"/>
          </a:xfrm>
        </p:grpSpPr>
        <p:sp>
          <p:nvSpPr>
            <p:cNvPr id="1657" name="Google Shape;1657;p54"/>
            <p:cNvSpPr txBox="1"/>
            <p:nvPr/>
          </p:nvSpPr>
          <p:spPr>
            <a:xfrm>
              <a:off x="1775300" y="1445525"/>
              <a:ext cx="817500" cy="34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Mon</a:t>
              </a:r>
              <a:endParaRPr sz="17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658" name="Google Shape;1658;p54"/>
            <p:cNvSpPr txBox="1"/>
            <p:nvPr/>
          </p:nvSpPr>
          <p:spPr>
            <a:xfrm>
              <a:off x="4184000" y="1445525"/>
              <a:ext cx="817500" cy="34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Wed</a:t>
              </a:r>
              <a:endParaRPr sz="17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659" name="Google Shape;1659;p54"/>
            <p:cNvSpPr txBox="1"/>
            <p:nvPr/>
          </p:nvSpPr>
          <p:spPr>
            <a:xfrm>
              <a:off x="5388350" y="1445525"/>
              <a:ext cx="817500" cy="34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Thu</a:t>
              </a:r>
              <a:endParaRPr sz="17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660" name="Google Shape;1660;p54"/>
            <p:cNvSpPr txBox="1"/>
            <p:nvPr/>
          </p:nvSpPr>
          <p:spPr>
            <a:xfrm>
              <a:off x="6592700" y="1445525"/>
              <a:ext cx="817500" cy="34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Fri</a:t>
              </a:r>
              <a:endParaRPr sz="17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661" name="Google Shape;1661;p54"/>
            <p:cNvSpPr txBox="1"/>
            <p:nvPr/>
          </p:nvSpPr>
          <p:spPr>
            <a:xfrm>
              <a:off x="7797050" y="1445525"/>
              <a:ext cx="817500" cy="34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</a:t>
              </a:r>
              <a:endParaRPr sz="17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662" name="Google Shape;1662;p54"/>
            <p:cNvSpPr txBox="1"/>
            <p:nvPr/>
          </p:nvSpPr>
          <p:spPr>
            <a:xfrm>
              <a:off x="570950" y="1445525"/>
              <a:ext cx="817500" cy="34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Sun</a:t>
              </a:r>
              <a:endParaRPr sz="17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663" name="Google Shape;1663;p54"/>
            <p:cNvSpPr txBox="1"/>
            <p:nvPr/>
          </p:nvSpPr>
          <p:spPr>
            <a:xfrm>
              <a:off x="2979650" y="1445525"/>
              <a:ext cx="817500" cy="34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Tue</a:t>
              </a:r>
              <a:endParaRPr sz="17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cxnSp>
        <p:nvCxnSpPr>
          <p:cNvPr id="1664" name="Google Shape;1664;p54"/>
          <p:cNvCxnSpPr/>
          <p:nvPr/>
        </p:nvCxnSpPr>
        <p:spPr>
          <a:xfrm>
            <a:off x="481050" y="1933193"/>
            <a:ext cx="8227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65" name="Google Shape;1665;p54"/>
          <p:cNvCxnSpPr/>
          <p:nvPr/>
        </p:nvCxnSpPr>
        <p:spPr>
          <a:xfrm>
            <a:off x="481050" y="2632910"/>
            <a:ext cx="8227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66" name="Google Shape;1666;p54"/>
          <p:cNvCxnSpPr/>
          <p:nvPr/>
        </p:nvCxnSpPr>
        <p:spPr>
          <a:xfrm>
            <a:off x="481050" y="3332628"/>
            <a:ext cx="8227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67" name="Google Shape;1667;p54"/>
          <p:cNvCxnSpPr/>
          <p:nvPr/>
        </p:nvCxnSpPr>
        <p:spPr>
          <a:xfrm>
            <a:off x="481050" y="4032345"/>
            <a:ext cx="8227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68" name="Google Shape;1668;p54"/>
          <p:cNvSpPr txBox="1"/>
          <p:nvPr/>
        </p:nvSpPr>
        <p:spPr>
          <a:xfrm>
            <a:off x="2815388" y="1233469"/>
            <a:ext cx="387300" cy="2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Medium"/>
                <a:ea typeface="Roboto Medium"/>
                <a:cs typeface="Roboto Medium"/>
                <a:sym typeface="Roboto Medium"/>
              </a:rPr>
              <a:t>0</a:t>
            </a:r>
            <a:r>
              <a:rPr lang="en" sz="1200">
                <a:latin typeface="Roboto Medium"/>
                <a:ea typeface="Roboto Medium"/>
                <a:cs typeface="Roboto Medium"/>
                <a:sym typeface="Roboto Medium"/>
              </a:rPr>
              <a:t>1</a:t>
            </a:r>
            <a:endParaRPr sz="120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669" name="Google Shape;1669;p54"/>
          <p:cNvSpPr txBox="1"/>
          <p:nvPr/>
        </p:nvSpPr>
        <p:spPr>
          <a:xfrm>
            <a:off x="3990788" y="1233469"/>
            <a:ext cx="387300" cy="2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Medium"/>
                <a:ea typeface="Roboto Medium"/>
                <a:cs typeface="Roboto Medium"/>
                <a:sym typeface="Roboto Medium"/>
              </a:rPr>
              <a:t>02</a:t>
            </a:r>
            <a:endParaRPr sz="120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670" name="Google Shape;1670;p54"/>
          <p:cNvSpPr txBox="1"/>
          <p:nvPr/>
        </p:nvSpPr>
        <p:spPr>
          <a:xfrm>
            <a:off x="5180475" y="1233469"/>
            <a:ext cx="387300" cy="2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Medium"/>
                <a:ea typeface="Roboto Medium"/>
                <a:cs typeface="Roboto Medium"/>
                <a:sym typeface="Roboto Medium"/>
              </a:rPr>
              <a:t>03</a:t>
            </a:r>
            <a:endParaRPr sz="120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671" name="Google Shape;1671;p54"/>
          <p:cNvSpPr txBox="1"/>
          <p:nvPr/>
        </p:nvSpPr>
        <p:spPr>
          <a:xfrm>
            <a:off x="6370150" y="1233469"/>
            <a:ext cx="387300" cy="2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Medium"/>
                <a:ea typeface="Roboto Medium"/>
                <a:cs typeface="Roboto Medium"/>
                <a:sym typeface="Roboto Medium"/>
              </a:rPr>
              <a:t>04</a:t>
            </a:r>
            <a:endParaRPr sz="120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672" name="Google Shape;1672;p54"/>
          <p:cNvSpPr txBox="1"/>
          <p:nvPr/>
        </p:nvSpPr>
        <p:spPr>
          <a:xfrm>
            <a:off x="7528475" y="1233469"/>
            <a:ext cx="387300" cy="2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Medium"/>
                <a:ea typeface="Roboto Medium"/>
                <a:cs typeface="Roboto Medium"/>
                <a:sym typeface="Roboto Medium"/>
              </a:rPr>
              <a:t>05</a:t>
            </a:r>
            <a:endParaRPr sz="120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673" name="Google Shape;1673;p54"/>
          <p:cNvSpPr txBox="1"/>
          <p:nvPr/>
        </p:nvSpPr>
        <p:spPr>
          <a:xfrm>
            <a:off x="2815388" y="1933182"/>
            <a:ext cx="387300" cy="2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Medium"/>
                <a:ea typeface="Roboto Medium"/>
                <a:cs typeface="Roboto Medium"/>
                <a:sym typeface="Roboto Medium"/>
              </a:rPr>
              <a:t>08</a:t>
            </a:r>
            <a:endParaRPr sz="120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674" name="Google Shape;1674;p54"/>
          <p:cNvSpPr txBox="1"/>
          <p:nvPr/>
        </p:nvSpPr>
        <p:spPr>
          <a:xfrm>
            <a:off x="3990788" y="1933182"/>
            <a:ext cx="387300" cy="2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Medium"/>
                <a:ea typeface="Roboto Medium"/>
                <a:cs typeface="Roboto Medium"/>
                <a:sym typeface="Roboto Medium"/>
              </a:rPr>
              <a:t>09</a:t>
            </a:r>
            <a:endParaRPr sz="120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675" name="Google Shape;1675;p54"/>
          <p:cNvSpPr txBox="1"/>
          <p:nvPr/>
        </p:nvSpPr>
        <p:spPr>
          <a:xfrm>
            <a:off x="5180475" y="1933182"/>
            <a:ext cx="387300" cy="2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Medium"/>
                <a:ea typeface="Roboto Medium"/>
                <a:cs typeface="Roboto Medium"/>
                <a:sym typeface="Roboto Medium"/>
              </a:rPr>
              <a:t>10</a:t>
            </a:r>
            <a:endParaRPr sz="120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676" name="Google Shape;1676;p54"/>
          <p:cNvSpPr txBox="1"/>
          <p:nvPr/>
        </p:nvSpPr>
        <p:spPr>
          <a:xfrm>
            <a:off x="6370150" y="1933182"/>
            <a:ext cx="387300" cy="2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Medium"/>
                <a:ea typeface="Roboto Medium"/>
                <a:cs typeface="Roboto Medium"/>
                <a:sym typeface="Roboto Medium"/>
              </a:rPr>
              <a:t>11</a:t>
            </a:r>
            <a:endParaRPr sz="120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677" name="Google Shape;1677;p54"/>
          <p:cNvSpPr txBox="1"/>
          <p:nvPr/>
        </p:nvSpPr>
        <p:spPr>
          <a:xfrm>
            <a:off x="7528475" y="1933182"/>
            <a:ext cx="387300" cy="2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Medium"/>
                <a:ea typeface="Roboto Medium"/>
                <a:cs typeface="Roboto Medium"/>
                <a:sym typeface="Roboto Medium"/>
              </a:rPr>
              <a:t>12</a:t>
            </a:r>
            <a:endParaRPr sz="120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678" name="Google Shape;1678;p54"/>
          <p:cNvSpPr txBox="1"/>
          <p:nvPr/>
        </p:nvSpPr>
        <p:spPr>
          <a:xfrm>
            <a:off x="457200" y="1933182"/>
            <a:ext cx="387300" cy="2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Medium"/>
                <a:ea typeface="Roboto Medium"/>
                <a:cs typeface="Roboto Medium"/>
                <a:sym typeface="Roboto Medium"/>
              </a:rPr>
              <a:t>06</a:t>
            </a:r>
            <a:endParaRPr sz="120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679" name="Google Shape;1679;p54"/>
          <p:cNvSpPr txBox="1"/>
          <p:nvPr/>
        </p:nvSpPr>
        <p:spPr>
          <a:xfrm>
            <a:off x="1638138" y="1933182"/>
            <a:ext cx="387300" cy="2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Medium"/>
                <a:ea typeface="Roboto Medium"/>
                <a:cs typeface="Roboto Medium"/>
                <a:sym typeface="Roboto Medium"/>
              </a:rPr>
              <a:t>07</a:t>
            </a:r>
            <a:endParaRPr sz="120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680" name="Google Shape;1680;p54"/>
          <p:cNvSpPr txBox="1"/>
          <p:nvPr/>
        </p:nvSpPr>
        <p:spPr>
          <a:xfrm>
            <a:off x="2815388" y="2632907"/>
            <a:ext cx="387300" cy="2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Medium"/>
                <a:ea typeface="Roboto Medium"/>
                <a:cs typeface="Roboto Medium"/>
                <a:sym typeface="Roboto Medium"/>
              </a:rPr>
              <a:t>15</a:t>
            </a:r>
            <a:endParaRPr sz="120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681" name="Google Shape;1681;p54"/>
          <p:cNvSpPr txBox="1"/>
          <p:nvPr/>
        </p:nvSpPr>
        <p:spPr>
          <a:xfrm>
            <a:off x="3990788" y="2632907"/>
            <a:ext cx="387300" cy="2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Medium"/>
                <a:ea typeface="Roboto Medium"/>
                <a:cs typeface="Roboto Medium"/>
                <a:sym typeface="Roboto Medium"/>
              </a:rPr>
              <a:t>16</a:t>
            </a:r>
            <a:endParaRPr sz="120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682" name="Google Shape;1682;p54"/>
          <p:cNvSpPr txBox="1"/>
          <p:nvPr/>
        </p:nvSpPr>
        <p:spPr>
          <a:xfrm>
            <a:off x="5180475" y="2632907"/>
            <a:ext cx="387300" cy="2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Medium"/>
                <a:ea typeface="Roboto Medium"/>
                <a:cs typeface="Roboto Medium"/>
                <a:sym typeface="Roboto Medium"/>
              </a:rPr>
              <a:t>17</a:t>
            </a:r>
            <a:endParaRPr sz="120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683" name="Google Shape;1683;p54"/>
          <p:cNvSpPr txBox="1"/>
          <p:nvPr/>
        </p:nvSpPr>
        <p:spPr>
          <a:xfrm>
            <a:off x="6370150" y="2632907"/>
            <a:ext cx="387300" cy="2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Medium"/>
                <a:ea typeface="Roboto Medium"/>
                <a:cs typeface="Roboto Medium"/>
                <a:sym typeface="Roboto Medium"/>
              </a:rPr>
              <a:t>18</a:t>
            </a:r>
            <a:endParaRPr sz="120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684" name="Google Shape;1684;p54"/>
          <p:cNvSpPr txBox="1"/>
          <p:nvPr/>
        </p:nvSpPr>
        <p:spPr>
          <a:xfrm>
            <a:off x="7528475" y="2632907"/>
            <a:ext cx="387300" cy="2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Medium"/>
                <a:ea typeface="Roboto Medium"/>
                <a:cs typeface="Roboto Medium"/>
                <a:sym typeface="Roboto Medium"/>
              </a:rPr>
              <a:t>19</a:t>
            </a:r>
            <a:endParaRPr sz="120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685" name="Google Shape;1685;p54"/>
          <p:cNvSpPr txBox="1"/>
          <p:nvPr/>
        </p:nvSpPr>
        <p:spPr>
          <a:xfrm>
            <a:off x="457200" y="2632907"/>
            <a:ext cx="387300" cy="2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Medium"/>
                <a:ea typeface="Roboto Medium"/>
                <a:cs typeface="Roboto Medium"/>
                <a:sym typeface="Roboto Medium"/>
              </a:rPr>
              <a:t>13</a:t>
            </a:r>
            <a:endParaRPr sz="120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686" name="Google Shape;1686;p54"/>
          <p:cNvSpPr txBox="1"/>
          <p:nvPr/>
        </p:nvSpPr>
        <p:spPr>
          <a:xfrm>
            <a:off x="1638138" y="2632907"/>
            <a:ext cx="387300" cy="2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Medium"/>
                <a:ea typeface="Roboto Medium"/>
                <a:cs typeface="Roboto Medium"/>
                <a:sym typeface="Roboto Medium"/>
              </a:rPr>
              <a:t>14</a:t>
            </a:r>
            <a:endParaRPr sz="120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687" name="Google Shape;1687;p54"/>
          <p:cNvSpPr txBox="1"/>
          <p:nvPr/>
        </p:nvSpPr>
        <p:spPr>
          <a:xfrm>
            <a:off x="2815388" y="3332632"/>
            <a:ext cx="387300" cy="2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Medium"/>
                <a:ea typeface="Roboto Medium"/>
                <a:cs typeface="Roboto Medium"/>
                <a:sym typeface="Roboto Medium"/>
              </a:rPr>
              <a:t>22</a:t>
            </a:r>
            <a:endParaRPr sz="120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688" name="Google Shape;1688;p54"/>
          <p:cNvSpPr txBox="1"/>
          <p:nvPr/>
        </p:nvSpPr>
        <p:spPr>
          <a:xfrm>
            <a:off x="3990788" y="3332632"/>
            <a:ext cx="387300" cy="2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Medium"/>
                <a:ea typeface="Roboto Medium"/>
                <a:cs typeface="Roboto Medium"/>
                <a:sym typeface="Roboto Medium"/>
              </a:rPr>
              <a:t>23</a:t>
            </a:r>
            <a:endParaRPr sz="120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689" name="Google Shape;1689;p54"/>
          <p:cNvSpPr txBox="1"/>
          <p:nvPr/>
        </p:nvSpPr>
        <p:spPr>
          <a:xfrm>
            <a:off x="5180475" y="3332632"/>
            <a:ext cx="387300" cy="2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Medium"/>
                <a:ea typeface="Roboto Medium"/>
                <a:cs typeface="Roboto Medium"/>
                <a:sym typeface="Roboto Medium"/>
              </a:rPr>
              <a:t>24</a:t>
            </a:r>
            <a:endParaRPr sz="120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690" name="Google Shape;1690;p54"/>
          <p:cNvSpPr txBox="1"/>
          <p:nvPr/>
        </p:nvSpPr>
        <p:spPr>
          <a:xfrm>
            <a:off x="6370150" y="3332632"/>
            <a:ext cx="387300" cy="2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Medium"/>
                <a:ea typeface="Roboto Medium"/>
                <a:cs typeface="Roboto Medium"/>
                <a:sym typeface="Roboto Medium"/>
              </a:rPr>
              <a:t>25</a:t>
            </a:r>
            <a:endParaRPr sz="120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691" name="Google Shape;1691;p54"/>
          <p:cNvSpPr txBox="1"/>
          <p:nvPr/>
        </p:nvSpPr>
        <p:spPr>
          <a:xfrm>
            <a:off x="7528475" y="3332632"/>
            <a:ext cx="387300" cy="2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Medium"/>
                <a:ea typeface="Roboto Medium"/>
                <a:cs typeface="Roboto Medium"/>
                <a:sym typeface="Roboto Medium"/>
              </a:rPr>
              <a:t>26</a:t>
            </a:r>
            <a:endParaRPr sz="120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692" name="Google Shape;1692;p54"/>
          <p:cNvSpPr txBox="1"/>
          <p:nvPr/>
        </p:nvSpPr>
        <p:spPr>
          <a:xfrm>
            <a:off x="457200" y="3332632"/>
            <a:ext cx="387300" cy="2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Medium"/>
                <a:ea typeface="Roboto Medium"/>
                <a:cs typeface="Roboto Medium"/>
                <a:sym typeface="Roboto Medium"/>
              </a:rPr>
              <a:t>20</a:t>
            </a:r>
            <a:endParaRPr sz="120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693" name="Google Shape;1693;p54"/>
          <p:cNvSpPr txBox="1"/>
          <p:nvPr/>
        </p:nvSpPr>
        <p:spPr>
          <a:xfrm>
            <a:off x="1638138" y="3332632"/>
            <a:ext cx="387300" cy="2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Medium"/>
                <a:ea typeface="Roboto Medium"/>
                <a:cs typeface="Roboto Medium"/>
                <a:sym typeface="Roboto Medium"/>
              </a:rPr>
              <a:t>21</a:t>
            </a:r>
            <a:endParaRPr sz="120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694" name="Google Shape;1694;p54"/>
          <p:cNvSpPr txBox="1"/>
          <p:nvPr/>
        </p:nvSpPr>
        <p:spPr>
          <a:xfrm>
            <a:off x="2815388" y="4032357"/>
            <a:ext cx="387300" cy="2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Medium"/>
                <a:ea typeface="Roboto Medium"/>
                <a:cs typeface="Roboto Medium"/>
                <a:sym typeface="Roboto Medium"/>
              </a:rPr>
              <a:t>29</a:t>
            </a:r>
            <a:endParaRPr sz="120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695" name="Google Shape;1695;p54"/>
          <p:cNvSpPr txBox="1"/>
          <p:nvPr/>
        </p:nvSpPr>
        <p:spPr>
          <a:xfrm>
            <a:off x="3990788" y="4032357"/>
            <a:ext cx="387300" cy="2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Medium"/>
                <a:ea typeface="Roboto Medium"/>
                <a:cs typeface="Roboto Medium"/>
                <a:sym typeface="Roboto Medium"/>
              </a:rPr>
              <a:t>30</a:t>
            </a:r>
            <a:endParaRPr sz="120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696" name="Google Shape;1696;p54"/>
          <p:cNvSpPr txBox="1"/>
          <p:nvPr/>
        </p:nvSpPr>
        <p:spPr>
          <a:xfrm>
            <a:off x="5180475" y="4032357"/>
            <a:ext cx="387300" cy="2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Medium"/>
                <a:ea typeface="Roboto Medium"/>
                <a:cs typeface="Roboto Medium"/>
                <a:sym typeface="Roboto Medium"/>
              </a:rPr>
              <a:t>3</a:t>
            </a:r>
            <a:r>
              <a:rPr lang="en" sz="1200">
                <a:latin typeface="Roboto Medium"/>
                <a:ea typeface="Roboto Medium"/>
                <a:cs typeface="Roboto Medium"/>
                <a:sym typeface="Roboto Medium"/>
              </a:rPr>
              <a:t>1</a:t>
            </a:r>
            <a:endParaRPr sz="120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697" name="Google Shape;1697;p54"/>
          <p:cNvSpPr txBox="1"/>
          <p:nvPr/>
        </p:nvSpPr>
        <p:spPr>
          <a:xfrm>
            <a:off x="457200" y="4032357"/>
            <a:ext cx="387300" cy="2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Medium"/>
                <a:ea typeface="Roboto Medium"/>
                <a:cs typeface="Roboto Medium"/>
                <a:sym typeface="Roboto Medium"/>
              </a:rPr>
              <a:t>27</a:t>
            </a:r>
            <a:endParaRPr sz="120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698" name="Google Shape;1698;p54"/>
          <p:cNvSpPr txBox="1"/>
          <p:nvPr/>
        </p:nvSpPr>
        <p:spPr>
          <a:xfrm>
            <a:off x="1638138" y="4032357"/>
            <a:ext cx="387300" cy="2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Medium"/>
                <a:ea typeface="Roboto Medium"/>
                <a:cs typeface="Roboto Medium"/>
                <a:sym typeface="Roboto Medium"/>
              </a:rPr>
              <a:t>28</a:t>
            </a:r>
            <a:endParaRPr sz="120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cxnSp>
        <p:nvCxnSpPr>
          <p:cNvPr id="1699" name="Google Shape;1699;p54"/>
          <p:cNvCxnSpPr/>
          <p:nvPr/>
        </p:nvCxnSpPr>
        <p:spPr>
          <a:xfrm rot="10800000">
            <a:off x="1645543" y="1245650"/>
            <a:ext cx="0" cy="3490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00" name="Google Shape;1700;p54"/>
          <p:cNvCxnSpPr/>
          <p:nvPr/>
        </p:nvCxnSpPr>
        <p:spPr>
          <a:xfrm rot="10800000">
            <a:off x="2819086" y="1245650"/>
            <a:ext cx="0" cy="3490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01" name="Google Shape;1701;p54"/>
          <p:cNvCxnSpPr/>
          <p:nvPr/>
        </p:nvCxnSpPr>
        <p:spPr>
          <a:xfrm rot="10800000">
            <a:off x="3992629" y="1245650"/>
            <a:ext cx="0" cy="3490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02" name="Google Shape;1702;p54"/>
          <p:cNvCxnSpPr/>
          <p:nvPr/>
        </p:nvCxnSpPr>
        <p:spPr>
          <a:xfrm rot="10800000">
            <a:off x="5166171" y="1245650"/>
            <a:ext cx="0" cy="3490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03" name="Google Shape;1703;p54"/>
          <p:cNvCxnSpPr/>
          <p:nvPr/>
        </p:nvCxnSpPr>
        <p:spPr>
          <a:xfrm rot="10800000">
            <a:off x="6339714" y="1245650"/>
            <a:ext cx="0" cy="3490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04" name="Google Shape;1704;p54"/>
          <p:cNvCxnSpPr/>
          <p:nvPr/>
        </p:nvCxnSpPr>
        <p:spPr>
          <a:xfrm rot="10800000">
            <a:off x="7513257" y="1245650"/>
            <a:ext cx="0" cy="3490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05" name="Google Shape;1705;p54"/>
          <p:cNvSpPr/>
          <p:nvPr/>
        </p:nvSpPr>
        <p:spPr>
          <a:xfrm flipH="1" rot="-5400000">
            <a:off x="4825700" y="1245800"/>
            <a:ext cx="340500" cy="340500"/>
          </a:xfrm>
          <a:prstGeom prst="rtTriangle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6" name="Google Shape;1706;p54"/>
          <p:cNvSpPr/>
          <p:nvPr/>
        </p:nvSpPr>
        <p:spPr>
          <a:xfrm flipH="1" rot="-5400000">
            <a:off x="3652125" y="3332600"/>
            <a:ext cx="340500" cy="340500"/>
          </a:xfrm>
          <a:prstGeom prst="rtTriangle">
            <a:avLst/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7" name="Google Shape;1707;p54"/>
          <p:cNvSpPr/>
          <p:nvPr/>
        </p:nvSpPr>
        <p:spPr>
          <a:xfrm flipH="1" rot="-5400000">
            <a:off x="8367750" y="1933175"/>
            <a:ext cx="340500" cy="340500"/>
          </a:xfrm>
          <a:prstGeom prst="rtTriangle">
            <a:avLst/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708" name="Google Shape;1708;p54"/>
          <p:cNvCxnSpPr/>
          <p:nvPr/>
        </p:nvCxnSpPr>
        <p:spPr>
          <a:xfrm>
            <a:off x="481050" y="1233475"/>
            <a:ext cx="8227200" cy="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09" name="Google Shape;1709;p54"/>
          <p:cNvSpPr txBox="1"/>
          <p:nvPr/>
        </p:nvSpPr>
        <p:spPr>
          <a:xfrm>
            <a:off x="2819074" y="3603800"/>
            <a:ext cx="1173600" cy="44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Venus is the second planet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10" name="Google Shape;1710;p54"/>
          <p:cNvSpPr txBox="1"/>
          <p:nvPr/>
        </p:nvSpPr>
        <p:spPr>
          <a:xfrm>
            <a:off x="3992601" y="1491000"/>
            <a:ext cx="1173600" cy="44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Earth is where we live on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11" name="Google Shape;1711;p54"/>
          <p:cNvSpPr txBox="1"/>
          <p:nvPr/>
        </p:nvSpPr>
        <p:spPr>
          <a:xfrm>
            <a:off x="7513251" y="2197552"/>
            <a:ext cx="1173600" cy="44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Mars is a very cold place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5" name="Shape 1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6" name="Google Shape;1716;p55"/>
          <p:cNvSpPr/>
          <p:nvPr/>
        </p:nvSpPr>
        <p:spPr>
          <a:xfrm rot="10800000">
            <a:off x="2412600" y="2054025"/>
            <a:ext cx="4322400" cy="2353800"/>
          </a:xfrm>
          <a:prstGeom prst="round2SameRect">
            <a:avLst>
              <a:gd fmla="val 11439" name="adj1"/>
              <a:gd fmla="val 0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7" name="Google Shape;1717;p55"/>
          <p:cNvSpPr/>
          <p:nvPr/>
        </p:nvSpPr>
        <p:spPr>
          <a:xfrm>
            <a:off x="2412600" y="1465499"/>
            <a:ext cx="4322400" cy="5898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8" name="Google Shape;1718;p55"/>
          <p:cNvSpPr txBox="1"/>
          <p:nvPr>
            <p:ph type="title"/>
          </p:nvPr>
        </p:nvSpPr>
        <p:spPr>
          <a:xfrm>
            <a:off x="457200" y="411475"/>
            <a:ext cx="8229600" cy="48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December 2020 Monthly Planner</a:t>
            </a:r>
            <a:endParaRPr/>
          </a:p>
        </p:txBody>
      </p:sp>
      <p:sp>
        <p:nvSpPr>
          <p:cNvPr id="1719" name="Google Shape;1719;p55"/>
          <p:cNvSpPr/>
          <p:nvPr/>
        </p:nvSpPr>
        <p:spPr>
          <a:xfrm>
            <a:off x="2631798" y="2184067"/>
            <a:ext cx="504547" cy="375283"/>
          </a:xfrm>
          <a:custGeom>
            <a:rect b="b" l="l" r="r" t="t"/>
            <a:pathLst>
              <a:path extrusionOk="0" h="14956" w="23599">
                <a:moveTo>
                  <a:pt x="1" y="0"/>
                </a:moveTo>
                <a:lnTo>
                  <a:pt x="23598" y="0"/>
                </a:lnTo>
                <a:lnTo>
                  <a:pt x="23598" y="14956"/>
                </a:lnTo>
                <a:lnTo>
                  <a:pt x="1" y="14956"/>
                </a:lnTo>
                <a:lnTo>
                  <a:pt x="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0" name="Google Shape;1720;p55"/>
          <p:cNvSpPr/>
          <p:nvPr/>
        </p:nvSpPr>
        <p:spPr>
          <a:xfrm>
            <a:off x="2631798" y="2613648"/>
            <a:ext cx="504547" cy="375309"/>
          </a:xfrm>
          <a:custGeom>
            <a:rect b="b" l="l" r="r" t="t"/>
            <a:pathLst>
              <a:path extrusionOk="0" h="14957" w="23599">
                <a:moveTo>
                  <a:pt x="1" y="0"/>
                </a:moveTo>
                <a:lnTo>
                  <a:pt x="23598" y="0"/>
                </a:lnTo>
                <a:lnTo>
                  <a:pt x="23598" y="14956"/>
                </a:lnTo>
                <a:lnTo>
                  <a:pt x="1" y="14956"/>
                </a:lnTo>
                <a:lnTo>
                  <a:pt x="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1" name="Google Shape;1721;p55"/>
          <p:cNvSpPr/>
          <p:nvPr/>
        </p:nvSpPr>
        <p:spPr>
          <a:xfrm>
            <a:off x="2631798" y="3043230"/>
            <a:ext cx="504547" cy="375309"/>
          </a:xfrm>
          <a:custGeom>
            <a:rect b="b" l="l" r="r" t="t"/>
            <a:pathLst>
              <a:path extrusionOk="0" h="14957" w="23599">
                <a:moveTo>
                  <a:pt x="1" y="1"/>
                </a:moveTo>
                <a:lnTo>
                  <a:pt x="23598" y="1"/>
                </a:lnTo>
                <a:lnTo>
                  <a:pt x="23598" y="14957"/>
                </a:lnTo>
                <a:lnTo>
                  <a:pt x="1" y="14957"/>
                </a:lnTo>
                <a:lnTo>
                  <a:pt x="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2" name="Google Shape;1722;p55"/>
          <p:cNvSpPr/>
          <p:nvPr/>
        </p:nvSpPr>
        <p:spPr>
          <a:xfrm>
            <a:off x="2631798" y="3472812"/>
            <a:ext cx="504547" cy="375309"/>
          </a:xfrm>
          <a:custGeom>
            <a:rect b="b" l="l" r="r" t="t"/>
            <a:pathLst>
              <a:path extrusionOk="0" h="14957" w="23599">
                <a:moveTo>
                  <a:pt x="1" y="1"/>
                </a:moveTo>
                <a:lnTo>
                  <a:pt x="23598" y="1"/>
                </a:lnTo>
                <a:lnTo>
                  <a:pt x="23598" y="14957"/>
                </a:lnTo>
                <a:lnTo>
                  <a:pt x="1" y="14957"/>
                </a:lnTo>
                <a:lnTo>
                  <a:pt x="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3" name="Google Shape;1723;p55"/>
          <p:cNvSpPr/>
          <p:nvPr/>
        </p:nvSpPr>
        <p:spPr>
          <a:xfrm>
            <a:off x="2631798" y="3902418"/>
            <a:ext cx="504547" cy="375309"/>
          </a:xfrm>
          <a:custGeom>
            <a:rect b="b" l="l" r="r" t="t"/>
            <a:pathLst>
              <a:path extrusionOk="0" h="14957" w="23599">
                <a:moveTo>
                  <a:pt x="1" y="0"/>
                </a:moveTo>
                <a:lnTo>
                  <a:pt x="23598" y="0"/>
                </a:lnTo>
                <a:lnTo>
                  <a:pt x="23598" y="14956"/>
                </a:lnTo>
                <a:lnTo>
                  <a:pt x="1" y="14956"/>
                </a:lnTo>
                <a:lnTo>
                  <a:pt x="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4" name="Google Shape;1724;p55"/>
          <p:cNvSpPr/>
          <p:nvPr/>
        </p:nvSpPr>
        <p:spPr>
          <a:xfrm>
            <a:off x="3196829" y="2184067"/>
            <a:ext cx="500976" cy="375283"/>
          </a:xfrm>
          <a:custGeom>
            <a:rect b="b" l="l" r="r" t="t"/>
            <a:pathLst>
              <a:path extrusionOk="0" h="14956" w="23432">
                <a:moveTo>
                  <a:pt x="0" y="0"/>
                </a:moveTo>
                <a:lnTo>
                  <a:pt x="23431" y="0"/>
                </a:lnTo>
                <a:lnTo>
                  <a:pt x="23431" y="14956"/>
                </a:lnTo>
                <a:lnTo>
                  <a:pt x="0" y="14956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5" name="Google Shape;1725;p55"/>
          <p:cNvSpPr/>
          <p:nvPr/>
        </p:nvSpPr>
        <p:spPr>
          <a:xfrm>
            <a:off x="3196829" y="2613648"/>
            <a:ext cx="500976" cy="375309"/>
          </a:xfrm>
          <a:custGeom>
            <a:rect b="b" l="l" r="r" t="t"/>
            <a:pathLst>
              <a:path extrusionOk="0" h="14957" w="23432">
                <a:moveTo>
                  <a:pt x="0" y="0"/>
                </a:moveTo>
                <a:lnTo>
                  <a:pt x="23431" y="0"/>
                </a:lnTo>
                <a:lnTo>
                  <a:pt x="23431" y="14956"/>
                </a:lnTo>
                <a:lnTo>
                  <a:pt x="0" y="14956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6" name="Google Shape;1726;p55"/>
          <p:cNvSpPr/>
          <p:nvPr/>
        </p:nvSpPr>
        <p:spPr>
          <a:xfrm>
            <a:off x="3196829" y="3043230"/>
            <a:ext cx="500976" cy="375309"/>
          </a:xfrm>
          <a:custGeom>
            <a:rect b="b" l="l" r="r" t="t"/>
            <a:pathLst>
              <a:path extrusionOk="0" h="14957" w="23432">
                <a:moveTo>
                  <a:pt x="0" y="1"/>
                </a:moveTo>
                <a:lnTo>
                  <a:pt x="23431" y="1"/>
                </a:lnTo>
                <a:lnTo>
                  <a:pt x="23431" y="14957"/>
                </a:lnTo>
                <a:lnTo>
                  <a:pt x="0" y="14957"/>
                </a:lnTo>
                <a:lnTo>
                  <a:pt x="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7" name="Google Shape;1727;p55"/>
          <p:cNvSpPr/>
          <p:nvPr/>
        </p:nvSpPr>
        <p:spPr>
          <a:xfrm>
            <a:off x="3196829" y="3472812"/>
            <a:ext cx="500976" cy="375309"/>
          </a:xfrm>
          <a:custGeom>
            <a:rect b="b" l="l" r="r" t="t"/>
            <a:pathLst>
              <a:path extrusionOk="0" h="14957" w="23432">
                <a:moveTo>
                  <a:pt x="0" y="1"/>
                </a:moveTo>
                <a:lnTo>
                  <a:pt x="23431" y="1"/>
                </a:lnTo>
                <a:lnTo>
                  <a:pt x="23431" y="14957"/>
                </a:lnTo>
                <a:lnTo>
                  <a:pt x="0" y="14957"/>
                </a:lnTo>
                <a:lnTo>
                  <a:pt x="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8" name="Google Shape;1728;p55"/>
          <p:cNvSpPr/>
          <p:nvPr/>
        </p:nvSpPr>
        <p:spPr>
          <a:xfrm>
            <a:off x="3196829" y="3902418"/>
            <a:ext cx="500976" cy="375309"/>
          </a:xfrm>
          <a:custGeom>
            <a:rect b="b" l="l" r="r" t="t"/>
            <a:pathLst>
              <a:path extrusionOk="0" h="14957" w="23432">
                <a:moveTo>
                  <a:pt x="0" y="0"/>
                </a:moveTo>
                <a:lnTo>
                  <a:pt x="23431" y="0"/>
                </a:lnTo>
                <a:lnTo>
                  <a:pt x="23431" y="14956"/>
                </a:lnTo>
                <a:lnTo>
                  <a:pt x="0" y="14956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9" name="Google Shape;1729;p55"/>
          <p:cNvSpPr/>
          <p:nvPr/>
        </p:nvSpPr>
        <p:spPr>
          <a:xfrm>
            <a:off x="3758288" y="2184067"/>
            <a:ext cx="504525" cy="375283"/>
          </a:xfrm>
          <a:custGeom>
            <a:rect b="b" l="l" r="r" t="t"/>
            <a:pathLst>
              <a:path extrusionOk="0" h="14956" w="23598">
                <a:moveTo>
                  <a:pt x="0" y="0"/>
                </a:moveTo>
                <a:lnTo>
                  <a:pt x="23597" y="0"/>
                </a:lnTo>
                <a:lnTo>
                  <a:pt x="23597" y="14956"/>
                </a:lnTo>
                <a:lnTo>
                  <a:pt x="0" y="14956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0" name="Google Shape;1730;p55"/>
          <p:cNvSpPr/>
          <p:nvPr/>
        </p:nvSpPr>
        <p:spPr>
          <a:xfrm>
            <a:off x="3758288" y="2613648"/>
            <a:ext cx="504525" cy="375309"/>
          </a:xfrm>
          <a:custGeom>
            <a:rect b="b" l="l" r="r" t="t"/>
            <a:pathLst>
              <a:path extrusionOk="0" h="14957" w="23598">
                <a:moveTo>
                  <a:pt x="0" y="0"/>
                </a:moveTo>
                <a:lnTo>
                  <a:pt x="23597" y="0"/>
                </a:lnTo>
                <a:lnTo>
                  <a:pt x="23597" y="14956"/>
                </a:lnTo>
                <a:lnTo>
                  <a:pt x="0" y="14956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1" name="Google Shape;1731;p55"/>
          <p:cNvSpPr/>
          <p:nvPr/>
        </p:nvSpPr>
        <p:spPr>
          <a:xfrm>
            <a:off x="3758288" y="3043230"/>
            <a:ext cx="504525" cy="375309"/>
          </a:xfrm>
          <a:custGeom>
            <a:rect b="b" l="l" r="r" t="t"/>
            <a:pathLst>
              <a:path extrusionOk="0" h="14957" w="23598">
                <a:moveTo>
                  <a:pt x="0" y="1"/>
                </a:moveTo>
                <a:lnTo>
                  <a:pt x="23597" y="1"/>
                </a:lnTo>
                <a:lnTo>
                  <a:pt x="23597" y="14957"/>
                </a:lnTo>
                <a:lnTo>
                  <a:pt x="0" y="14957"/>
                </a:lnTo>
                <a:lnTo>
                  <a:pt x="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2" name="Google Shape;1732;p55"/>
          <p:cNvSpPr/>
          <p:nvPr/>
        </p:nvSpPr>
        <p:spPr>
          <a:xfrm>
            <a:off x="3758288" y="3472812"/>
            <a:ext cx="504525" cy="375309"/>
          </a:xfrm>
          <a:custGeom>
            <a:rect b="b" l="l" r="r" t="t"/>
            <a:pathLst>
              <a:path extrusionOk="0" h="14957" w="23598">
                <a:moveTo>
                  <a:pt x="0" y="1"/>
                </a:moveTo>
                <a:lnTo>
                  <a:pt x="23597" y="1"/>
                </a:lnTo>
                <a:lnTo>
                  <a:pt x="23597" y="14957"/>
                </a:lnTo>
                <a:lnTo>
                  <a:pt x="0" y="14957"/>
                </a:lnTo>
                <a:lnTo>
                  <a:pt x="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3" name="Google Shape;1733;p55"/>
          <p:cNvSpPr/>
          <p:nvPr/>
        </p:nvSpPr>
        <p:spPr>
          <a:xfrm>
            <a:off x="3758288" y="3902418"/>
            <a:ext cx="504525" cy="375309"/>
          </a:xfrm>
          <a:custGeom>
            <a:rect b="b" l="l" r="r" t="t"/>
            <a:pathLst>
              <a:path extrusionOk="0" h="14957" w="23598">
                <a:moveTo>
                  <a:pt x="0" y="0"/>
                </a:moveTo>
                <a:lnTo>
                  <a:pt x="23597" y="0"/>
                </a:lnTo>
                <a:lnTo>
                  <a:pt x="23597" y="14956"/>
                </a:lnTo>
                <a:lnTo>
                  <a:pt x="0" y="14956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4" name="Google Shape;1734;p55"/>
          <p:cNvSpPr/>
          <p:nvPr/>
        </p:nvSpPr>
        <p:spPr>
          <a:xfrm>
            <a:off x="4323297" y="2184067"/>
            <a:ext cx="500976" cy="375283"/>
          </a:xfrm>
          <a:custGeom>
            <a:rect b="b" l="l" r="r" t="t"/>
            <a:pathLst>
              <a:path extrusionOk="0" h="14956" w="23432">
                <a:moveTo>
                  <a:pt x="0" y="0"/>
                </a:moveTo>
                <a:lnTo>
                  <a:pt x="23431" y="0"/>
                </a:lnTo>
                <a:lnTo>
                  <a:pt x="23431" y="14956"/>
                </a:lnTo>
                <a:lnTo>
                  <a:pt x="0" y="14956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5" name="Google Shape;1735;p55"/>
          <p:cNvSpPr/>
          <p:nvPr/>
        </p:nvSpPr>
        <p:spPr>
          <a:xfrm>
            <a:off x="4323297" y="2613648"/>
            <a:ext cx="500976" cy="375309"/>
          </a:xfrm>
          <a:custGeom>
            <a:rect b="b" l="l" r="r" t="t"/>
            <a:pathLst>
              <a:path extrusionOk="0" h="14957" w="23432">
                <a:moveTo>
                  <a:pt x="0" y="0"/>
                </a:moveTo>
                <a:lnTo>
                  <a:pt x="23431" y="0"/>
                </a:lnTo>
                <a:lnTo>
                  <a:pt x="23431" y="14956"/>
                </a:lnTo>
                <a:lnTo>
                  <a:pt x="0" y="14956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6" name="Google Shape;1736;p55"/>
          <p:cNvSpPr/>
          <p:nvPr/>
        </p:nvSpPr>
        <p:spPr>
          <a:xfrm>
            <a:off x="4323297" y="3043230"/>
            <a:ext cx="500976" cy="375309"/>
          </a:xfrm>
          <a:custGeom>
            <a:rect b="b" l="l" r="r" t="t"/>
            <a:pathLst>
              <a:path extrusionOk="0" h="14957" w="23432">
                <a:moveTo>
                  <a:pt x="0" y="1"/>
                </a:moveTo>
                <a:lnTo>
                  <a:pt x="23431" y="1"/>
                </a:lnTo>
                <a:lnTo>
                  <a:pt x="23431" y="14957"/>
                </a:lnTo>
                <a:lnTo>
                  <a:pt x="0" y="14957"/>
                </a:lnTo>
                <a:lnTo>
                  <a:pt x="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7" name="Google Shape;1737;p55"/>
          <p:cNvSpPr/>
          <p:nvPr/>
        </p:nvSpPr>
        <p:spPr>
          <a:xfrm>
            <a:off x="4323297" y="3472812"/>
            <a:ext cx="500976" cy="375309"/>
          </a:xfrm>
          <a:custGeom>
            <a:rect b="b" l="l" r="r" t="t"/>
            <a:pathLst>
              <a:path extrusionOk="0" h="14957" w="23432">
                <a:moveTo>
                  <a:pt x="0" y="1"/>
                </a:moveTo>
                <a:lnTo>
                  <a:pt x="23431" y="1"/>
                </a:lnTo>
                <a:lnTo>
                  <a:pt x="23431" y="14957"/>
                </a:lnTo>
                <a:lnTo>
                  <a:pt x="0" y="14957"/>
                </a:lnTo>
                <a:lnTo>
                  <a:pt x="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8" name="Google Shape;1738;p55"/>
          <p:cNvSpPr/>
          <p:nvPr/>
        </p:nvSpPr>
        <p:spPr>
          <a:xfrm>
            <a:off x="4323297" y="3902418"/>
            <a:ext cx="500976" cy="375309"/>
          </a:xfrm>
          <a:custGeom>
            <a:rect b="b" l="l" r="r" t="t"/>
            <a:pathLst>
              <a:path extrusionOk="0" h="14957" w="23432">
                <a:moveTo>
                  <a:pt x="0" y="0"/>
                </a:moveTo>
                <a:lnTo>
                  <a:pt x="23431" y="0"/>
                </a:lnTo>
                <a:lnTo>
                  <a:pt x="23431" y="14956"/>
                </a:lnTo>
                <a:lnTo>
                  <a:pt x="0" y="14956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9" name="Google Shape;1739;p55"/>
          <p:cNvSpPr/>
          <p:nvPr/>
        </p:nvSpPr>
        <p:spPr>
          <a:xfrm>
            <a:off x="4884756" y="2184067"/>
            <a:ext cx="500976" cy="375283"/>
          </a:xfrm>
          <a:custGeom>
            <a:rect b="b" l="l" r="r" t="t"/>
            <a:pathLst>
              <a:path extrusionOk="0" h="14956" w="23432">
                <a:moveTo>
                  <a:pt x="0" y="0"/>
                </a:moveTo>
                <a:lnTo>
                  <a:pt x="23431" y="0"/>
                </a:lnTo>
                <a:lnTo>
                  <a:pt x="23431" y="14956"/>
                </a:lnTo>
                <a:lnTo>
                  <a:pt x="0" y="14956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0" name="Google Shape;1740;p55"/>
          <p:cNvSpPr/>
          <p:nvPr/>
        </p:nvSpPr>
        <p:spPr>
          <a:xfrm>
            <a:off x="4884756" y="2613648"/>
            <a:ext cx="500976" cy="375309"/>
          </a:xfrm>
          <a:custGeom>
            <a:rect b="b" l="l" r="r" t="t"/>
            <a:pathLst>
              <a:path extrusionOk="0" h="14957" w="23432">
                <a:moveTo>
                  <a:pt x="0" y="0"/>
                </a:moveTo>
                <a:lnTo>
                  <a:pt x="23431" y="0"/>
                </a:lnTo>
                <a:lnTo>
                  <a:pt x="23431" y="14956"/>
                </a:lnTo>
                <a:lnTo>
                  <a:pt x="0" y="14956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1" name="Google Shape;1741;p55"/>
          <p:cNvSpPr/>
          <p:nvPr/>
        </p:nvSpPr>
        <p:spPr>
          <a:xfrm>
            <a:off x="4884756" y="3043230"/>
            <a:ext cx="500976" cy="375309"/>
          </a:xfrm>
          <a:custGeom>
            <a:rect b="b" l="l" r="r" t="t"/>
            <a:pathLst>
              <a:path extrusionOk="0" h="14957" w="23432">
                <a:moveTo>
                  <a:pt x="0" y="1"/>
                </a:moveTo>
                <a:lnTo>
                  <a:pt x="23431" y="1"/>
                </a:lnTo>
                <a:lnTo>
                  <a:pt x="23431" y="14957"/>
                </a:lnTo>
                <a:lnTo>
                  <a:pt x="0" y="14957"/>
                </a:lnTo>
                <a:lnTo>
                  <a:pt x="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2" name="Google Shape;1742;p55"/>
          <p:cNvSpPr/>
          <p:nvPr/>
        </p:nvSpPr>
        <p:spPr>
          <a:xfrm>
            <a:off x="4884756" y="3472812"/>
            <a:ext cx="500976" cy="375309"/>
          </a:xfrm>
          <a:custGeom>
            <a:rect b="b" l="l" r="r" t="t"/>
            <a:pathLst>
              <a:path extrusionOk="0" h="14957" w="23432">
                <a:moveTo>
                  <a:pt x="0" y="1"/>
                </a:moveTo>
                <a:lnTo>
                  <a:pt x="23431" y="1"/>
                </a:lnTo>
                <a:lnTo>
                  <a:pt x="23431" y="14957"/>
                </a:lnTo>
                <a:lnTo>
                  <a:pt x="0" y="14957"/>
                </a:lnTo>
                <a:lnTo>
                  <a:pt x="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3" name="Google Shape;1743;p55"/>
          <p:cNvSpPr/>
          <p:nvPr/>
        </p:nvSpPr>
        <p:spPr>
          <a:xfrm>
            <a:off x="4884756" y="3902418"/>
            <a:ext cx="500976" cy="375309"/>
          </a:xfrm>
          <a:custGeom>
            <a:rect b="b" l="l" r="r" t="t"/>
            <a:pathLst>
              <a:path extrusionOk="0" h="14957" w="23432">
                <a:moveTo>
                  <a:pt x="0" y="0"/>
                </a:moveTo>
                <a:lnTo>
                  <a:pt x="23431" y="0"/>
                </a:lnTo>
                <a:lnTo>
                  <a:pt x="23431" y="14956"/>
                </a:lnTo>
                <a:lnTo>
                  <a:pt x="0" y="14956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4" name="Google Shape;1744;p55"/>
          <p:cNvSpPr/>
          <p:nvPr/>
        </p:nvSpPr>
        <p:spPr>
          <a:xfrm>
            <a:off x="5449765" y="2184067"/>
            <a:ext cx="500976" cy="375283"/>
          </a:xfrm>
          <a:custGeom>
            <a:rect b="b" l="l" r="r" t="t"/>
            <a:pathLst>
              <a:path extrusionOk="0" h="14956" w="23432">
                <a:moveTo>
                  <a:pt x="1" y="0"/>
                </a:moveTo>
                <a:lnTo>
                  <a:pt x="23432" y="0"/>
                </a:lnTo>
                <a:lnTo>
                  <a:pt x="23432" y="14956"/>
                </a:lnTo>
                <a:lnTo>
                  <a:pt x="1" y="14956"/>
                </a:lnTo>
                <a:lnTo>
                  <a:pt x="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5" name="Google Shape;1745;p55"/>
          <p:cNvSpPr/>
          <p:nvPr/>
        </p:nvSpPr>
        <p:spPr>
          <a:xfrm>
            <a:off x="5449765" y="2613648"/>
            <a:ext cx="500976" cy="375309"/>
          </a:xfrm>
          <a:custGeom>
            <a:rect b="b" l="l" r="r" t="t"/>
            <a:pathLst>
              <a:path extrusionOk="0" h="14957" w="23432">
                <a:moveTo>
                  <a:pt x="1" y="0"/>
                </a:moveTo>
                <a:lnTo>
                  <a:pt x="23432" y="0"/>
                </a:lnTo>
                <a:lnTo>
                  <a:pt x="23432" y="14956"/>
                </a:lnTo>
                <a:lnTo>
                  <a:pt x="1" y="14956"/>
                </a:lnTo>
                <a:lnTo>
                  <a:pt x="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6" name="Google Shape;1746;p55"/>
          <p:cNvSpPr/>
          <p:nvPr/>
        </p:nvSpPr>
        <p:spPr>
          <a:xfrm>
            <a:off x="5449765" y="3043230"/>
            <a:ext cx="500976" cy="375309"/>
          </a:xfrm>
          <a:custGeom>
            <a:rect b="b" l="l" r="r" t="t"/>
            <a:pathLst>
              <a:path extrusionOk="0" h="14957" w="23432">
                <a:moveTo>
                  <a:pt x="1" y="1"/>
                </a:moveTo>
                <a:lnTo>
                  <a:pt x="23432" y="1"/>
                </a:lnTo>
                <a:lnTo>
                  <a:pt x="23432" y="14957"/>
                </a:lnTo>
                <a:lnTo>
                  <a:pt x="1" y="14957"/>
                </a:lnTo>
                <a:lnTo>
                  <a:pt x="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7" name="Google Shape;1747;p55"/>
          <p:cNvSpPr/>
          <p:nvPr/>
        </p:nvSpPr>
        <p:spPr>
          <a:xfrm>
            <a:off x="5449765" y="3472812"/>
            <a:ext cx="500976" cy="375309"/>
          </a:xfrm>
          <a:custGeom>
            <a:rect b="b" l="l" r="r" t="t"/>
            <a:pathLst>
              <a:path extrusionOk="0" h="14957" w="23432">
                <a:moveTo>
                  <a:pt x="1" y="1"/>
                </a:moveTo>
                <a:lnTo>
                  <a:pt x="23432" y="1"/>
                </a:lnTo>
                <a:lnTo>
                  <a:pt x="23432" y="14957"/>
                </a:lnTo>
                <a:lnTo>
                  <a:pt x="1" y="14957"/>
                </a:lnTo>
                <a:lnTo>
                  <a:pt x="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8" name="Google Shape;1748;p55"/>
          <p:cNvSpPr/>
          <p:nvPr/>
        </p:nvSpPr>
        <p:spPr>
          <a:xfrm>
            <a:off x="5449765" y="3902418"/>
            <a:ext cx="500976" cy="375309"/>
          </a:xfrm>
          <a:custGeom>
            <a:rect b="b" l="l" r="r" t="t"/>
            <a:pathLst>
              <a:path extrusionOk="0" h="14957" w="23432">
                <a:moveTo>
                  <a:pt x="1" y="0"/>
                </a:moveTo>
                <a:lnTo>
                  <a:pt x="23432" y="0"/>
                </a:lnTo>
                <a:lnTo>
                  <a:pt x="23432" y="14956"/>
                </a:lnTo>
                <a:lnTo>
                  <a:pt x="1" y="14956"/>
                </a:lnTo>
                <a:lnTo>
                  <a:pt x="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9" name="Google Shape;1749;p55"/>
          <p:cNvSpPr/>
          <p:nvPr/>
        </p:nvSpPr>
        <p:spPr>
          <a:xfrm>
            <a:off x="6011225" y="2184067"/>
            <a:ext cx="500976" cy="375283"/>
          </a:xfrm>
          <a:custGeom>
            <a:rect b="b" l="l" r="r" t="t"/>
            <a:pathLst>
              <a:path extrusionOk="0" h="14956" w="23432">
                <a:moveTo>
                  <a:pt x="1" y="0"/>
                </a:moveTo>
                <a:lnTo>
                  <a:pt x="23432" y="0"/>
                </a:lnTo>
                <a:lnTo>
                  <a:pt x="23432" y="14956"/>
                </a:lnTo>
                <a:lnTo>
                  <a:pt x="1" y="14956"/>
                </a:lnTo>
                <a:lnTo>
                  <a:pt x="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0" name="Google Shape;1750;p55"/>
          <p:cNvSpPr/>
          <p:nvPr/>
        </p:nvSpPr>
        <p:spPr>
          <a:xfrm>
            <a:off x="6011225" y="2613648"/>
            <a:ext cx="500976" cy="375309"/>
          </a:xfrm>
          <a:custGeom>
            <a:rect b="b" l="l" r="r" t="t"/>
            <a:pathLst>
              <a:path extrusionOk="0" h="14957" w="23432">
                <a:moveTo>
                  <a:pt x="1" y="0"/>
                </a:moveTo>
                <a:lnTo>
                  <a:pt x="23432" y="0"/>
                </a:lnTo>
                <a:lnTo>
                  <a:pt x="23432" y="14956"/>
                </a:lnTo>
                <a:lnTo>
                  <a:pt x="1" y="14956"/>
                </a:lnTo>
                <a:lnTo>
                  <a:pt x="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1" name="Google Shape;1751;p55"/>
          <p:cNvSpPr/>
          <p:nvPr/>
        </p:nvSpPr>
        <p:spPr>
          <a:xfrm>
            <a:off x="6011225" y="3043230"/>
            <a:ext cx="500976" cy="375309"/>
          </a:xfrm>
          <a:custGeom>
            <a:rect b="b" l="l" r="r" t="t"/>
            <a:pathLst>
              <a:path extrusionOk="0" h="14957" w="23432">
                <a:moveTo>
                  <a:pt x="1" y="1"/>
                </a:moveTo>
                <a:lnTo>
                  <a:pt x="23432" y="1"/>
                </a:lnTo>
                <a:lnTo>
                  <a:pt x="23432" y="14957"/>
                </a:lnTo>
                <a:lnTo>
                  <a:pt x="1" y="14957"/>
                </a:lnTo>
                <a:lnTo>
                  <a:pt x="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2" name="Google Shape;1752;p55"/>
          <p:cNvSpPr/>
          <p:nvPr/>
        </p:nvSpPr>
        <p:spPr>
          <a:xfrm>
            <a:off x="6011225" y="3472812"/>
            <a:ext cx="500976" cy="375309"/>
          </a:xfrm>
          <a:custGeom>
            <a:rect b="b" l="l" r="r" t="t"/>
            <a:pathLst>
              <a:path extrusionOk="0" h="14957" w="23432">
                <a:moveTo>
                  <a:pt x="1" y="1"/>
                </a:moveTo>
                <a:lnTo>
                  <a:pt x="23432" y="1"/>
                </a:lnTo>
                <a:lnTo>
                  <a:pt x="23432" y="14957"/>
                </a:lnTo>
                <a:lnTo>
                  <a:pt x="1" y="14957"/>
                </a:lnTo>
                <a:lnTo>
                  <a:pt x="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3" name="Google Shape;1753;p55"/>
          <p:cNvSpPr/>
          <p:nvPr/>
        </p:nvSpPr>
        <p:spPr>
          <a:xfrm>
            <a:off x="6011225" y="3902418"/>
            <a:ext cx="500976" cy="375309"/>
          </a:xfrm>
          <a:custGeom>
            <a:rect b="b" l="l" r="r" t="t"/>
            <a:pathLst>
              <a:path extrusionOk="0" h="14957" w="23432">
                <a:moveTo>
                  <a:pt x="1" y="0"/>
                </a:moveTo>
                <a:lnTo>
                  <a:pt x="23432" y="0"/>
                </a:lnTo>
                <a:lnTo>
                  <a:pt x="23432" y="14956"/>
                </a:lnTo>
                <a:lnTo>
                  <a:pt x="1" y="14956"/>
                </a:lnTo>
                <a:lnTo>
                  <a:pt x="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4" name="Google Shape;1754;p55"/>
          <p:cNvSpPr txBox="1"/>
          <p:nvPr/>
        </p:nvSpPr>
        <p:spPr>
          <a:xfrm>
            <a:off x="3641388" y="1647480"/>
            <a:ext cx="1864800" cy="2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December  2020</a:t>
            </a:r>
            <a:endParaRPr sz="1800">
              <a:solidFill>
                <a:srgbClr val="000000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755" name="Google Shape;1755;p55"/>
          <p:cNvSpPr txBox="1"/>
          <p:nvPr/>
        </p:nvSpPr>
        <p:spPr>
          <a:xfrm>
            <a:off x="3816900" y="2236144"/>
            <a:ext cx="387300" cy="2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Medium"/>
                <a:ea typeface="Roboto Medium"/>
                <a:cs typeface="Roboto Medium"/>
                <a:sym typeface="Roboto Medium"/>
              </a:rPr>
              <a:t>1</a:t>
            </a:r>
            <a:endParaRPr sz="120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756" name="Google Shape;1756;p55"/>
          <p:cNvSpPr txBox="1"/>
          <p:nvPr/>
        </p:nvSpPr>
        <p:spPr>
          <a:xfrm>
            <a:off x="4380138" y="2236144"/>
            <a:ext cx="387300" cy="2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Medium"/>
                <a:ea typeface="Roboto Medium"/>
                <a:cs typeface="Roboto Medium"/>
                <a:sym typeface="Roboto Medium"/>
              </a:rPr>
              <a:t>2</a:t>
            </a:r>
            <a:endParaRPr sz="120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757" name="Google Shape;1757;p55"/>
          <p:cNvSpPr txBox="1"/>
          <p:nvPr/>
        </p:nvSpPr>
        <p:spPr>
          <a:xfrm>
            <a:off x="4943363" y="2236144"/>
            <a:ext cx="387300" cy="2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Medium"/>
                <a:ea typeface="Roboto Medium"/>
                <a:cs typeface="Roboto Medium"/>
                <a:sym typeface="Roboto Medium"/>
              </a:rPr>
              <a:t>3</a:t>
            </a:r>
            <a:endParaRPr sz="120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758" name="Google Shape;1758;p55"/>
          <p:cNvSpPr txBox="1"/>
          <p:nvPr/>
        </p:nvSpPr>
        <p:spPr>
          <a:xfrm>
            <a:off x="5504813" y="2236144"/>
            <a:ext cx="387300" cy="2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Medium"/>
                <a:ea typeface="Roboto Medium"/>
                <a:cs typeface="Roboto Medium"/>
                <a:sym typeface="Roboto Medium"/>
              </a:rPr>
              <a:t>4</a:t>
            </a:r>
            <a:endParaRPr sz="120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759" name="Google Shape;1759;p55"/>
          <p:cNvSpPr txBox="1"/>
          <p:nvPr/>
        </p:nvSpPr>
        <p:spPr>
          <a:xfrm>
            <a:off x="6069838" y="2236144"/>
            <a:ext cx="387300" cy="2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Medium"/>
                <a:ea typeface="Roboto Medium"/>
                <a:cs typeface="Roboto Medium"/>
                <a:sym typeface="Roboto Medium"/>
              </a:rPr>
              <a:t>5</a:t>
            </a:r>
            <a:endParaRPr sz="120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760" name="Google Shape;1760;p55"/>
          <p:cNvSpPr txBox="1"/>
          <p:nvPr/>
        </p:nvSpPr>
        <p:spPr>
          <a:xfrm>
            <a:off x="2690425" y="2665715"/>
            <a:ext cx="387300" cy="2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Medium"/>
                <a:ea typeface="Roboto Medium"/>
                <a:cs typeface="Roboto Medium"/>
                <a:sym typeface="Roboto Medium"/>
              </a:rPr>
              <a:t>6</a:t>
            </a:r>
            <a:endParaRPr sz="120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761" name="Google Shape;1761;p55"/>
          <p:cNvSpPr txBox="1"/>
          <p:nvPr/>
        </p:nvSpPr>
        <p:spPr>
          <a:xfrm>
            <a:off x="3253675" y="2665715"/>
            <a:ext cx="387300" cy="2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Medium"/>
                <a:ea typeface="Roboto Medium"/>
                <a:cs typeface="Roboto Medium"/>
                <a:sym typeface="Roboto Medium"/>
              </a:rPr>
              <a:t>7</a:t>
            </a:r>
            <a:endParaRPr sz="120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762" name="Google Shape;1762;p55"/>
          <p:cNvSpPr txBox="1"/>
          <p:nvPr/>
        </p:nvSpPr>
        <p:spPr>
          <a:xfrm>
            <a:off x="3816900" y="2665715"/>
            <a:ext cx="387300" cy="2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Medium"/>
                <a:ea typeface="Roboto Medium"/>
                <a:cs typeface="Roboto Medium"/>
                <a:sym typeface="Roboto Medium"/>
              </a:rPr>
              <a:t>8</a:t>
            </a:r>
            <a:endParaRPr sz="120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763" name="Google Shape;1763;p55"/>
          <p:cNvSpPr txBox="1"/>
          <p:nvPr/>
        </p:nvSpPr>
        <p:spPr>
          <a:xfrm>
            <a:off x="4380138" y="2665715"/>
            <a:ext cx="387300" cy="2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Medium"/>
                <a:ea typeface="Roboto Medium"/>
                <a:cs typeface="Roboto Medium"/>
                <a:sym typeface="Roboto Medium"/>
              </a:rPr>
              <a:t>9</a:t>
            </a:r>
            <a:endParaRPr sz="120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764" name="Google Shape;1764;p55"/>
          <p:cNvSpPr txBox="1"/>
          <p:nvPr/>
        </p:nvSpPr>
        <p:spPr>
          <a:xfrm>
            <a:off x="4943363" y="2665715"/>
            <a:ext cx="387300" cy="2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Medium"/>
                <a:ea typeface="Roboto Medium"/>
                <a:cs typeface="Roboto Medium"/>
                <a:sym typeface="Roboto Medium"/>
              </a:rPr>
              <a:t>10</a:t>
            </a:r>
            <a:endParaRPr sz="120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765" name="Google Shape;1765;p55"/>
          <p:cNvSpPr txBox="1"/>
          <p:nvPr/>
        </p:nvSpPr>
        <p:spPr>
          <a:xfrm>
            <a:off x="5504813" y="2665715"/>
            <a:ext cx="387300" cy="2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Medium"/>
                <a:ea typeface="Roboto Medium"/>
                <a:cs typeface="Roboto Medium"/>
                <a:sym typeface="Roboto Medium"/>
              </a:rPr>
              <a:t>11</a:t>
            </a:r>
            <a:endParaRPr sz="120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766" name="Google Shape;1766;p55"/>
          <p:cNvSpPr txBox="1"/>
          <p:nvPr/>
        </p:nvSpPr>
        <p:spPr>
          <a:xfrm>
            <a:off x="2690425" y="3095316"/>
            <a:ext cx="387300" cy="2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Medium"/>
                <a:ea typeface="Roboto Medium"/>
                <a:cs typeface="Roboto Medium"/>
                <a:sym typeface="Roboto Medium"/>
              </a:rPr>
              <a:t>13</a:t>
            </a:r>
            <a:endParaRPr sz="120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767" name="Google Shape;1767;p55"/>
          <p:cNvSpPr txBox="1"/>
          <p:nvPr/>
        </p:nvSpPr>
        <p:spPr>
          <a:xfrm>
            <a:off x="3253675" y="3095316"/>
            <a:ext cx="387300" cy="2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Medium"/>
                <a:ea typeface="Roboto Medium"/>
                <a:cs typeface="Roboto Medium"/>
                <a:sym typeface="Roboto Medium"/>
              </a:rPr>
              <a:t>14</a:t>
            </a:r>
            <a:endParaRPr sz="120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768" name="Google Shape;1768;p55"/>
          <p:cNvSpPr txBox="1"/>
          <p:nvPr/>
        </p:nvSpPr>
        <p:spPr>
          <a:xfrm>
            <a:off x="3816900" y="3095316"/>
            <a:ext cx="387300" cy="2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Medium"/>
                <a:ea typeface="Roboto Medium"/>
                <a:cs typeface="Roboto Medium"/>
                <a:sym typeface="Roboto Medium"/>
              </a:rPr>
              <a:t>15</a:t>
            </a:r>
            <a:endParaRPr sz="120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769" name="Google Shape;1769;p55"/>
          <p:cNvSpPr txBox="1"/>
          <p:nvPr/>
        </p:nvSpPr>
        <p:spPr>
          <a:xfrm>
            <a:off x="4380138" y="3095316"/>
            <a:ext cx="387300" cy="2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Medium"/>
                <a:ea typeface="Roboto Medium"/>
                <a:cs typeface="Roboto Medium"/>
                <a:sym typeface="Roboto Medium"/>
              </a:rPr>
              <a:t>16</a:t>
            </a:r>
            <a:endParaRPr sz="120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770" name="Google Shape;1770;p55"/>
          <p:cNvSpPr txBox="1"/>
          <p:nvPr/>
        </p:nvSpPr>
        <p:spPr>
          <a:xfrm>
            <a:off x="4943363" y="3095316"/>
            <a:ext cx="387300" cy="2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Medium"/>
                <a:ea typeface="Roboto Medium"/>
                <a:cs typeface="Roboto Medium"/>
                <a:sym typeface="Roboto Medium"/>
              </a:rPr>
              <a:t>17</a:t>
            </a:r>
            <a:endParaRPr sz="120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771" name="Google Shape;1771;p55"/>
          <p:cNvSpPr txBox="1"/>
          <p:nvPr/>
        </p:nvSpPr>
        <p:spPr>
          <a:xfrm>
            <a:off x="5504813" y="3095316"/>
            <a:ext cx="387300" cy="2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Medium"/>
                <a:ea typeface="Roboto Medium"/>
                <a:cs typeface="Roboto Medium"/>
                <a:sym typeface="Roboto Medium"/>
              </a:rPr>
              <a:t>18</a:t>
            </a:r>
            <a:endParaRPr sz="120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772" name="Google Shape;1772;p55"/>
          <p:cNvSpPr txBox="1"/>
          <p:nvPr/>
        </p:nvSpPr>
        <p:spPr>
          <a:xfrm>
            <a:off x="6069838" y="3095316"/>
            <a:ext cx="387300" cy="2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Medium"/>
                <a:ea typeface="Roboto Medium"/>
                <a:cs typeface="Roboto Medium"/>
                <a:sym typeface="Roboto Medium"/>
              </a:rPr>
              <a:t>19</a:t>
            </a:r>
            <a:endParaRPr sz="120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773" name="Google Shape;1773;p55"/>
          <p:cNvSpPr txBox="1"/>
          <p:nvPr/>
        </p:nvSpPr>
        <p:spPr>
          <a:xfrm>
            <a:off x="2690425" y="3524916"/>
            <a:ext cx="387300" cy="2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Medium"/>
                <a:ea typeface="Roboto Medium"/>
                <a:cs typeface="Roboto Medium"/>
                <a:sym typeface="Roboto Medium"/>
              </a:rPr>
              <a:t>20</a:t>
            </a:r>
            <a:endParaRPr sz="120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774" name="Google Shape;1774;p55"/>
          <p:cNvSpPr txBox="1"/>
          <p:nvPr/>
        </p:nvSpPr>
        <p:spPr>
          <a:xfrm>
            <a:off x="3253675" y="3524916"/>
            <a:ext cx="387300" cy="2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Medium"/>
                <a:ea typeface="Roboto Medium"/>
                <a:cs typeface="Roboto Medium"/>
                <a:sym typeface="Roboto Medium"/>
              </a:rPr>
              <a:t>21</a:t>
            </a:r>
            <a:endParaRPr sz="120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775" name="Google Shape;1775;p55"/>
          <p:cNvSpPr txBox="1"/>
          <p:nvPr/>
        </p:nvSpPr>
        <p:spPr>
          <a:xfrm>
            <a:off x="3816900" y="3524916"/>
            <a:ext cx="387300" cy="2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Medium"/>
                <a:ea typeface="Roboto Medium"/>
                <a:cs typeface="Roboto Medium"/>
                <a:sym typeface="Roboto Medium"/>
              </a:rPr>
              <a:t>22</a:t>
            </a:r>
            <a:endParaRPr sz="120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776" name="Google Shape;1776;p55"/>
          <p:cNvSpPr txBox="1"/>
          <p:nvPr/>
        </p:nvSpPr>
        <p:spPr>
          <a:xfrm>
            <a:off x="4380138" y="3524916"/>
            <a:ext cx="387300" cy="2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Medium"/>
                <a:ea typeface="Roboto Medium"/>
                <a:cs typeface="Roboto Medium"/>
                <a:sym typeface="Roboto Medium"/>
              </a:rPr>
              <a:t>23</a:t>
            </a:r>
            <a:endParaRPr sz="120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777" name="Google Shape;1777;p55"/>
          <p:cNvSpPr txBox="1"/>
          <p:nvPr/>
        </p:nvSpPr>
        <p:spPr>
          <a:xfrm>
            <a:off x="4943363" y="3524916"/>
            <a:ext cx="387300" cy="2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Medium"/>
                <a:ea typeface="Roboto Medium"/>
                <a:cs typeface="Roboto Medium"/>
                <a:sym typeface="Roboto Medium"/>
              </a:rPr>
              <a:t>24</a:t>
            </a:r>
            <a:endParaRPr sz="120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778" name="Google Shape;1778;p55"/>
          <p:cNvSpPr txBox="1"/>
          <p:nvPr/>
        </p:nvSpPr>
        <p:spPr>
          <a:xfrm>
            <a:off x="5504813" y="3524916"/>
            <a:ext cx="387300" cy="2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Medium"/>
                <a:ea typeface="Roboto Medium"/>
                <a:cs typeface="Roboto Medium"/>
                <a:sym typeface="Roboto Medium"/>
              </a:rPr>
              <a:t>25</a:t>
            </a:r>
            <a:endParaRPr sz="120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779" name="Google Shape;1779;p55"/>
          <p:cNvSpPr txBox="1"/>
          <p:nvPr/>
        </p:nvSpPr>
        <p:spPr>
          <a:xfrm>
            <a:off x="6069838" y="3524916"/>
            <a:ext cx="387300" cy="2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Medium"/>
                <a:ea typeface="Roboto Medium"/>
                <a:cs typeface="Roboto Medium"/>
                <a:sym typeface="Roboto Medium"/>
              </a:rPr>
              <a:t>26</a:t>
            </a:r>
            <a:endParaRPr sz="120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780" name="Google Shape;1780;p55"/>
          <p:cNvSpPr txBox="1"/>
          <p:nvPr/>
        </p:nvSpPr>
        <p:spPr>
          <a:xfrm>
            <a:off x="2690425" y="3954487"/>
            <a:ext cx="387300" cy="2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Medium"/>
                <a:ea typeface="Roboto Medium"/>
                <a:cs typeface="Roboto Medium"/>
                <a:sym typeface="Roboto Medium"/>
              </a:rPr>
              <a:t>27</a:t>
            </a:r>
            <a:endParaRPr sz="120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781" name="Google Shape;1781;p55"/>
          <p:cNvSpPr txBox="1"/>
          <p:nvPr/>
        </p:nvSpPr>
        <p:spPr>
          <a:xfrm>
            <a:off x="3253675" y="3954487"/>
            <a:ext cx="387300" cy="2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Medium"/>
                <a:ea typeface="Roboto Medium"/>
                <a:cs typeface="Roboto Medium"/>
                <a:sym typeface="Roboto Medium"/>
              </a:rPr>
              <a:t>28</a:t>
            </a:r>
            <a:endParaRPr sz="120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782" name="Google Shape;1782;p55"/>
          <p:cNvSpPr txBox="1"/>
          <p:nvPr/>
        </p:nvSpPr>
        <p:spPr>
          <a:xfrm>
            <a:off x="3816900" y="3954487"/>
            <a:ext cx="387300" cy="2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Medium"/>
                <a:ea typeface="Roboto Medium"/>
                <a:cs typeface="Roboto Medium"/>
                <a:sym typeface="Roboto Medium"/>
              </a:rPr>
              <a:t>29</a:t>
            </a:r>
            <a:endParaRPr sz="120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783" name="Google Shape;1783;p55"/>
          <p:cNvSpPr txBox="1"/>
          <p:nvPr/>
        </p:nvSpPr>
        <p:spPr>
          <a:xfrm>
            <a:off x="4380138" y="3954487"/>
            <a:ext cx="387300" cy="2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Medium"/>
                <a:ea typeface="Roboto Medium"/>
                <a:cs typeface="Roboto Medium"/>
                <a:sym typeface="Roboto Medium"/>
              </a:rPr>
              <a:t>30</a:t>
            </a:r>
            <a:endParaRPr sz="120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784" name="Google Shape;1784;p55"/>
          <p:cNvSpPr txBox="1"/>
          <p:nvPr/>
        </p:nvSpPr>
        <p:spPr>
          <a:xfrm>
            <a:off x="4943363" y="3954487"/>
            <a:ext cx="387300" cy="2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Medium"/>
                <a:ea typeface="Roboto Medium"/>
                <a:cs typeface="Roboto Medium"/>
                <a:sym typeface="Roboto Medium"/>
              </a:rPr>
              <a:t>31</a:t>
            </a:r>
            <a:endParaRPr sz="120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785" name="Google Shape;1785;p55"/>
          <p:cNvSpPr txBox="1"/>
          <p:nvPr/>
        </p:nvSpPr>
        <p:spPr>
          <a:xfrm>
            <a:off x="6069838" y="2665715"/>
            <a:ext cx="387300" cy="2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Medium"/>
                <a:ea typeface="Roboto Medium"/>
                <a:cs typeface="Roboto Medium"/>
                <a:sym typeface="Roboto Medium"/>
              </a:rPr>
              <a:t>12</a:t>
            </a:r>
            <a:endParaRPr sz="120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cxnSp>
        <p:nvCxnSpPr>
          <p:cNvPr id="1786" name="Google Shape;1786;p55"/>
          <p:cNvCxnSpPr>
            <a:stCxn id="1775" idx="1"/>
            <a:endCxn id="1787" idx="3"/>
          </p:cNvCxnSpPr>
          <p:nvPr/>
        </p:nvCxnSpPr>
        <p:spPr>
          <a:xfrm flipH="1">
            <a:off x="1388100" y="3660516"/>
            <a:ext cx="2428800" cy="522300"/>
          </a:xfrm>
          <a:prstGeom prst="bentConnector3">
            <a:avLst>
              <a:gd fmla="val 63190" name="adj1"/>
            </a:avLst>
          </a:prstGeom>
          <a:noFill/>
          <a:ln cap="flat" cmpd="sng" w="9525">
            <a:solidFill>
              <a:schemeClr val="accent6"/>
            </a:solidFill>
            <a:prstDash val="dot"/>
            <a:round/>
            <a:headEnd len="med" w="med" type="oval"/>
            <a:tailEnd len="med" w="med" type="none"/>
          </a:ln>
        </p:spPr>
      </p:cxnSp>
      <p:cxnSp>
        <p:nvCxnSpPr>
          <p:cNvPr id="1788" name="Google Shape;1788;p55"/>
          <p:cNvCxnSpPr>
            <a:stCxn id="1755" idx="1"/>
            <a:endCxn id="1789" idx="3"/>
          </p:cNvCxnSpPr>
          <p:nvPr/>
        </p:nvCxnSpPr>
        <p:spPr>
          <a:xfrm rot="10800000">
            <a:off x="1388100" y="1165144"/>
            <a:ext cx="2428800" cy="1206600"/>
          </a:xfrm>
          <a:prstGeom prst="bentConnector3">
            <a:avLst>
              <a:gd fmla="val 64257" name="adj1"/>
            </a:avLst>
          </a:prstGeom>
          <a:noFill/>
          <a:ln cap="flat" cmpd="sng" w="9525">
            <a:solidFill>
              <a:schemeClr val="accent6"/>
            </a:solidFill>
            <a:prstDash val="dot"/>
            <a:round/>
            <a:headEnd len="med" w="med" type="oval"/>
            <a:tailEnd len="med" w="med" type="none"/>
          </a:ln>
        </p:spPr>
      </p:cxnSp>
      <p:sp>
        <p:nvSpPr>
          <p:cNvPr id="1790" name="Google Shape;1790;p55"/>
          <p:cNvSpPr txBox="1"/>
          <p:nvPr/>
        </p:nvSpPr>
        <p:spPr>
          <a:xfrm>
            <a:off x="492800" y="1274663"/>
            <a:ext cx="1689900" cy="45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Mercury is the closest planet to the Sun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89" name="Google Shape;1789;p55"/>
          <p:cNvSpPr txBox="1"/>
          <p:nvPr/>
        </p:nvSpPr>
        <p:spPr>
          <a:xfrm>
            <a:off x="492800" y="1052900"/>
            <a:ext cx="895200" cy="2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Fira Sans"/>
                <a:ea typeface="Fira Sans"/>
                <a:cs typeface="Fira Sans"/>
                <a:sym typeface="Fira Sans"/>
              </a:rPr>
              <a:t>Mercury</a:t>
            </a:r>
            <a:endParaRPr b="1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791" name="Google Shape;1791;p55"/>
          <p:cNvSpPr txBox="1"/>
          <p:nvPr/>
        </p:nvSpPr>
        <p:spPr>
          <a:xfrm>
            <a:off x="492800" y="2853438"/>
            <a:ext cx="1689900" cy="45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Despite being red, Mars is a cold place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92" name="Google Shape;1792;p55"/>
          <p:cNvSpPr txBox="1"/>
          <p:nvPr/>
        </p:nvSpPr>
        <p:spPr>
          <a:xfrm>
            <a:off x="492800" y="2631675"/>
            <a:ext cx="895200" cy="2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Fira Sans"/>
                <a:ea typeface="Fira Sans"/>
                <a:cs typeface="Fira Sans"/>
                <a:sym typeface="Fira Sans"/>
              </a:rPr>
              <a:t>Mars</a:t>
            </a:r>
            <a:endParaRPr b="1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793" name="Google Shape;1793;p55"/>
          <p:cNvSpPr txBox="1"/>
          <p:nvPr/>
        </p:nvSpPr>
        <p:spPr>
          <a:xfrm>
            <a:off x="492800" y="4292413"/>
            <a:ext cx="1689900" cy="45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It’s a gas giant and the biggest planet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87" name="Google Shape;1787;p55"/>
          <p:cNvSpPr txBox="1"/>
          <p:nvPr/>
        </p:nvSpPr>
        <p:spPr>
          <a:xfrm>
            <a:off x="492800" y="4070650"/>
            <a:ext cx="895200" cy="2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Fira Sans"/>
                <a:ea typeface="Fira Sans"/>
                <a:cs typeface="Fira Sans"/>
                <a:sym typeface="Fira Sans"/>
              </a:rPr>
              <a:t>Jupiter</a:t>
            </a:r>
            <a:endParaRPr b="1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794" name="Google Shape;1794;p55"/>
          <p:cNvSpPr txBox="1"/>
          <p:nvPr/>
        </p:nvSpPr>
        <p:spPr>
          <a:xfrm>
            <a:off x="7827525" y="1060300"/>
            <a:ext cx="895200" cy="2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Fira Sans"/>
                <a:ea typeface="Fira Sans"/>
                <a:cs typeface="Fira Sans"/>
                <a:sym typeface="Fira Sans"/>
              </a:rPr>
              <a:t>Earth</a:t>
            </a:r>
            <a:endParaRPr b="1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795" name="Google Shape;1795;p55"/>
          <p:cNvSpPr txBox="1"/>
          <p:nvPr/>
        </p:nvSpPr>
        <p:spPr>
          <a:xfrm>
            <a:off x="7032825" y="2861700"/>
            <a:ext cx="1689900" cy="45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Venus is the second planet from the Sun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96" name="Google Shape;1796;p55"/>
          <p:cNvSpPr txBox="1"/>
          <p:nvPr/>
        </p:nvSpPr>
        <p:spPr>
          <a:xfrm>
            <a:off x="7827525" y="2639938"/>
            <a:ext cx="895200" cy="2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Fira Sans"/>
                <a:ea typeface="Fira Sans"/>
                <a:cs typeface="Fira Sans"/>
                <a:sym typeface="Fira Sans"/>
              </a:rPr>
              <a:t>Venus</a:t>
            </a:r>
            <a:endParaRPr b="1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797" name="Google Shape;1797;p55"/>
          <p:cNvSpPr txBox="1"/>
          <p:nvPr/>
        </p:nvSpPr>
        <p:spPr>
          <a:xfrm>
            <a:off x="7032825" y="4304463"/>
            <a:ext cx="1689900" cy="45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Saturn is a gas giant and has rings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98" name="Google Shape;1798;p55"/>
          <p:cNvSpPr txBox="1"/>
          <p:nvPr/>
        </p:nvSpPr>
        <p:spPr>
          <a:xfrm>
            <a:off x="7827525" y="4082700"/>
            <a:ext cx="895200" cy="2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Fira Sans"/>
                <a:ea typeface="Fira Sans"/>
                <a:cs typeface="Fira Sans"/>
                <a:sym typeface="Fira Sans"/>
              </a:rPr>
              <a:t>Saturn</a:t>
            </a:r>
            <a:endParaRPr b="1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799" name="Google Shape;1799;p55"/>
          <p:cNvSpPr txBox="1"/>
          <p:nvPr/>
        </p:nvSpPr>
        <p:spPr>
          <a:xfrm>
            <a:off x="7032825" y="1282063"/>
            <a:ext cx="1689900" cy="45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Earth is the planet where we live on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800" name="Google Shape;1800;p55"/>
          <p:cNvCxnSpPr>
            <a:stCxn id="1759" idx="3"/>
            <a:endCxn id="1794" idx="1"/>
          </p:cNvCxnSpPr>
          <p:nvPr/>
        </p:nvCxnSpPr>
        <p:spPr>
          <a:xfrm flipH="1" rot="10800000">
            <a:off x="6457138" y="1172644"/>
            <a:ext cx="1370400" cy="11991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accent6"/>
            </a:solidFill>
            <a:prstDash val="dot"/>
            <a:round/>
            <a:headEnd len="med" w="med" type="oval"/>
            <a:tailEnd len="med" w="med" type="none"/>
          </a:ln>
        </p:spPr>
      </p:cxnSp>
      <p:cxnSp>
        <p:nvCxnSpPr>
          <p:cNvPr id="1801" name="Google Shape;1801;p55"/>
          <p:cNvCxnSpPr>
            <a:stCxn id="1778" idx="3"/>
            <a:endCxn id="1798" idx="1"/>
          </p:cNvCxnSpPr>
          <p:nvPr/>
        </p:nvCxnSpPr>
        <p:spPr>
          <a:xfrm>
            <a:off x="5892113" y="3660516"/>
            <a:ext cx="1935300" cy="534300"/>
          </a:xfrm>
          <a:prstGeom prst="bentConnector3">
            <a:avLst>
              <a:gd fmla="val 50003" name="adj1"/>
            </a:avLst>
          </a:prstGeom>
          <a:noFill/>
          <a:ln cap="flat" cmpd="sng" w="9525">
            <a:solidFill>
              <a:schemeClr val="accent6"/>
            </a:solidFill>
            <a:prstDash val="dot"/>
            <a:round/>
            <a:headEnd len="med" w="med" type="oval"/>
            <a:tailEnd len="med" w="med" type="none"/>
          </a:ln>
        </p:spPr>
      </p:cxnSp>
      <p:cxnSp>
        <p:nvCxnSpPr>
          <p:cNvPr id="1802" name="Google Shape;1802;p55"/>
          <p:cNvCxnSpPr>
            <a:stCxn id="1792" idx="3"/>
            <a:endCxn id="1767" idx="1"/>
          </p:cNvCxnSpPr>
          <p:nvPr/>
        </p:nvCxnSpPr>
        <p:spPr>
          <a:xfrm>
            <a:off x="1388000" y="2743875"/>
            <a:ext cx="1865700" cy="486900"/>
          </a:xfrm>
          <a:prstGeom prst="bentConnector3">
            <a:avLst>
              <a:gd fmla="val 47000" name="adj1"/>
            </a:avLst>
          </a:prstGeom>
          <a:noFill/>
          <a:ln cap="flat" cmpd="sng" w="9525">
            <a:solidFill>
              <a:schemeClr val="accent6"/>
            </a:solidFill>
            <a:prstDash val="dot"/>
            <a:round/>
            <a:headEnd len="med" w="med" type="none"/>
            <a:tailEnd len="med" w="med" type="oval"/>
          </a:ln>
        </p:spPr>
      </p:cxnSp>
      <p:cxnSp>
        <p:nvCxnSpPr>
          <p:cNvPr id="1803" name="Google Shape;1803;p55"/>
          <p:cNvCxnSpPr>
            <a:stCxn id="1796" idx="1"/>
            <a:endCxn id="1772" idx="3"/>
          </p:cNvCxnSpPr>
          <p:nvPr/>
        </p:nvCxnSpPr>
        <p:spPr>
          <a:xfrm flipH="1">
            <a:off x="6457125" y="2752138"/>
            <a:ext cx="1370400" cy="4788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accent6"/>
            </a:solidFill>
            <a:prstDash val="dot"/>
            <a:round/>
            <a:headEnd len="med" w="med" type="none"/>
            <a:tailEnd len="med" w="med" type="oval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9"/>
          <p:cNvSpPr txBox="1"/>
          <p:nvPr>
            <p:ph type="title"/>
          </p:nvPr>
        </p:nvSpPr>
        <p:spPr>
          <a:xfrm>
            <a:off x="457200" y="411475"/>
            <a:ext cx="8229600" cy="48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December</a:t>
            </a:r>
            <a:r>
              <a:rPr lang="en">
                <a:solidFill>
                  <a:schemeClr val="dk1"/>
                </a:solidFill>
              </a:rPr>
              <a:t> 2020 </a:t>
            </a:r>
            <a:r>
              <a:rPr lang="en">
                <a:solidFill>
                  <a:schemeClr val="dk1"/>
                </a:solidFill>
              </a:rPr>
              <a:t>Monthly Planner</a:t>
            </a:r>
            <a:endParaRPr/>
          </a:p>
        </p:txBody>
      </p:sp>
      <p:sp>
        <p:nvSpPr>
          <p:cNvPr id="116" name="Google Shape;116;p29"/>
          <p:cNvSpPr/>
          <p:nvPr/>
        </p:nvSpPr>
        <p:spPr>
          <a:xfrm>
            <a:off x="462254" y="1605400"/>
            <a:ext cx="2352940" cy="627524"/>
          </a:xfrm>
          <a:custGeom>
            <a:rect b="b" l="l" r="r" t="t"/>
            <a:pathLst>
              <a:path extrusionOk="0" h="19604" w="146692">
                <a:moveTo>
                  <a:pt x="0" y="1"/>
                </a:moveTo>
                <a:lnTo>
                  <a:pt x="0" y="19604"/>
                </a:lnTo>
                <a:lnTo>
                  <a:pt x="146691" y="19604"/>
                </a:lnTo>
                <a:lnTo>
                  <a:pt x="14669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9"/>
          <p:cNvSpPr/>
          <p:nvPr/>
        </p:nvSpPr>
        <p:spPr>
          <a:xfrm>
            <a:off x="6328229" y="4092050"/>
            <a:ext cx="2352940" cy="627524"/>
          </a:xfrm>
          <a:custGeom>
            <a:rect b="b" l="l" r="r" t="t"/>
            <a:pathLst>
              <a:path extrusionOk="0" h="19604" w="146692">
                <a:moveTo>
                  <a:pt x="0" y="1"/>
                </a:moveTo>
                <a:lnTo>
                  <a:pt x="0" y="19604"/>
                </a:lnTo>
                <a:lnTo>
                  <a:pt x="146691" y="19604"/>
                </a:lnTo>
                <a:lnTo>
                  <a:pt x="14669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9"/>
          <p:cNvSpPr txBox="1"/>
          <p:nvPr/>
        </p:nvSpPr>
        <p:spPr>
          <a:xfrm>
            <a:off x="1188825" y="2037600"/>
            <a:ext cx="449100" cy="1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29</a:t>
            </a:r>
            <a:endParaRPr sz="1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9" name="Google Shape;119;p29"/>
          <p:cNvSpPr txBox="1"/>
          <p:nvPr/>
        </p:nvSpPr>
        <p:spPr>
          <a:xfrm>
            <a:off x="1188825" y="2660475"/>
            <a:ext cx="449100" cy="1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06</a:t>
            </a:r>
            <a:endParaRPr sz="12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0" name="Google Shape;120;p29"/>
          <p:cNvSpPr txBox="1"/>
          <p:nvPr/>
        </p:nvSpPr>
        <p:spPr>
          <a:xfrm>
            <a:off x="1188825" y="3283350"/>
            <a:ext cx="449100" cy="1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13</a:t>
            </a:r>
            <a:endParaRPr sz="12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1" name="Google Shape;121;p29"/>
          <p:cNvSpPr txBox="1"/>
          <p:nvPr/>
        </p:nvSpPr>
        <p:spPr>
          <a:xfrm>
            <a:off x="1188825" y="3906225"/>
            <a:ext cx="449100" cy="1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20</a:t>
            </a:r>
            <a:endParaRPr sz="12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2" name="Google Shape;122;p29"/>
          <p:cNvSpPr txBox="1"/>
          <p:nvPr/>
        </p:nvSpPr>
        <p:spPr>
          <a:xfrm>
            <a:off x="1188825" y="4545800"/>
            <a:ext cx="449100" cy="1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27</a:t>
            </a:r>
            <a:endParaRPr sz="12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3" name="Google Shape;123;p29"/>
          <p:cNvSpPr txBox="1"/>
          <p:nvPr/>
        </p:nvSpPr>
        <p:spPr>
          <a:xfrm>
            <a:off x="2352800" y="2029250"/>
            <a:ext cx="449100" cy="1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30</a:t>
            </a:r>
            <a:endParaRPr sz="1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4" name="Google Shape;124;p29"/>
          <p:cNvSpPr txBox="1"/>
          <p:nvPr/>
        </p:nvSpPr>
        <p:spPr>
          <a:xfrm>
            <a:off x="2352800" y="2652125"/>
            <a:ext cx="449100" cy="1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07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5" name="Google Shape;125;p29"/>
          <p:cNvSpPr txBox="1"/>
          <p:nvPr/>
        </p:nvSpPr>
        <p:spPr>
          <a:xfrm>
            <a:off x="2352800" y="3275000"/>
            <a:ext cx="449100" cy="1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14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6" name="Google Shape;126;p29"/>
          <p:cNvSpPr txBox="1"/>
          <p:nvPr/>
        </p:nvSpPr>
        <p:spPr>
          <a:xfrm>
            <a:off x="2352800" y="3897875"/>
            <a:ext cx="449100" cy="1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21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7" name="Google Shape;127;p29"/>
          <p:cNvSpPr txBox="1"/>
          <p:nvPr/>
        </p:nvSpPr>
        <p:spPr>
          <a:xfrm>
            <a:off x="2352800" y="4537450"/>
            <a:ext cx="449100" cy="1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28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8" name="Google Shape;128;p29"/>
          <p:cNvSpPr txBox="1"/>
          <p:nvPr/>
        </p:nvSpPr>
        <p:spPr>
          <a:xfrm>
            <a:off x="3516900" y="2029250"/>
            <a:ext cx="449100" cy="1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01</a:t>
            </a:r>
            <a:endParaRPr sz="1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9" name="Google Shape;129;p29"/>
          <p:cNvSpPr txBox="1"/>
          <p:nvPr/>
        </p:nvSpPr>
        <p:spPr>
          <a:xfrm>
            <a:off x="3516900" y="2652125"/>
            <a:ext cx="449100" cy="1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08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0" name="Google Shape;130;p29"/>
          <p:cNvSpPr txBox="1"/>
          <p:nvPr/>
        </p:nvSpPr>
        <p:spPr>
          <a:xfrm>
            <a:off x="3516900" y="3275000"/>
            <a:ext cx="449100" cy="1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15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1" name="Google Shape;131;p29"/>
          <p:cNvSpPr txBox="1"/>
          <p:nvPr/>
        </p:nvSpPr>
        <p:spPr>
          <a:xfrm>
            <a:off x="3516900" y="3897875"/>
            <a:ext cx="449100" cy="1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22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2" name="Google Shape;132;p29"/>
          <p:cNvSpPr txBox="1"/>
          <p:nvPr/>
        </p:nvSpPr>
        <p:spPr>
          <a:xfrm>
            <a:off x="3516900" y="4537450"/>
            <a:ext cx="449100" cy="1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29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3" name="Google Shape;133;p29"/>
          <p:cNvSpPr txBox="1"/>
          <p:nvPr/>
        </p:nvSpPr>
        <p:spPr>
          <a:xfrm>
            <a:off x="4709350" y="2029250"/>
            <a:ext cx="449100" cy="1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02</a:t>
            </a:r>
            <a:endParaRPr sz="1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4" name="Google Shape;134;p29"/>
          <p:cNvSpPr txBox="1"/>
          <p:nvPr/>
        </p:nvSpPr>
        <p:spPr>
          <a:xfrm>
            <a:off x="4709350" y="2652125"/>
            <a:ext cx="449100" cy="1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09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5" name="Google Shape;135;p29"/>
          <p:cNvSpPr txBox="1"/>
          <p:nvPr/>
        </p:nvSpPr>
        <p:spPr>
          <a:xfrm>
            <a:off x="4709350" y="3275000"/>
            <a:ext cx="449100" cy="1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16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6" name="Google Shape;136;p29"/>
          <p:cNvSpPr txBox="1"/>
          <p:nvPr/>
        </p:nvSpPr>
        <p:spPr>
          <a:xfrm>
            <a:off x="4709350" y="3897875"/>
            <a:ext cx="449100" cy="1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23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7" name="Google Shape;137;p29"/>
          <p:cNvSpPr txBox="1"/>
          <p:nvPr/>
        </p:nvSpPr>
        <p:spPr>
          <a:xfrm>
            <a:off x="4709350" y="4537450"/>
            <a:ext cx="449100" cy="1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30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8" name="Google Shape;138;p29"/>
          <p:cNvSpPr txBox="1"/>
          <p:nvPr/>
        </p:nvSpPr>
        <p:spPr>
          <a:xfrm>
            <a:off x="5873475" y="2029250"/>
            <a:ext cx="449100" cy="1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03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9" name="Google Shape;139;p29"/>
          <p:cNvSpPr txBox="1"/>
          <p:nvPr/>
        </p:nvSpPr>
        <p:spPr>
          <a:xfrm>
            <a:off x="5873475" y="2652125"/>
            <a:ext cx="449100" cy="1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10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0" name="Google Shape;140;p29"/>
          <p:cNvSpPr txBox="1"/>
          <p:nvPr/>
        </p:nvSpPr>
        <p:spPr>
          <a:xfrm>
            <a:off x="5873475" y="3275000"/>
            <a:ext cx="449100" cy="1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17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1" name="Google Shape;141;p29"/>
          <p:cNvSpPr txBox="1"/>
          <p:nvPr/>
        </p:nvSpPr>
        <p:spPr>
          <a:xfrm>
            <a:off x="5873475" y="3897875"/>
            <a:ext cx="449100" cy="1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24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2" name="Google Shape;142;p29"/>
          <p:cNvSpPr txBox="1"/>
          <p:nvPr/>
        </p:nvSpPr>
        <p:spPr>
          <a:xfrm>
            <a:off x="5873475" y="4537450"/>
            <a:ext cx="449100" cy="1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31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3" name="Google Shape;143;p29"/>
          <p:cNvSpPr txBox="1"/>
          <p:nvPr/>
        </p:nvSpPr>
        <p:spPr>
          <a:xfrm>
            <a:off x="7037600" y="2037600"/>
            <a:ext cx="449100" cy="1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04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4" name="Google Shape;144;p29"/>
          <p:cNvSpPr txBox="1"/>
          <p:nvPr/>
        </p:nvSpPr>
        <p:spPr>
          <a:xfrm>
            <a:off x="7037600" y="2660475"/>
            <a:ext cx="449100" cy="1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11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5" name="Google Shape;145;p29"/>
          <p:cNvSpPr txBox="1"/>
          <p:nvPr/>
        </p:nvSpPr>
        <p:spPr>
          <a:xfrm>
            <a:off x="7037600" y="3283350"/>
            <a:ext cx="449100" cy="1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18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6" name="Google Shape;146;p29"/>
          <p:cNvSpPr txBox="1"/>
          <p:nvPr/>
        </p:nvSpPr>
        <p:spPr>
          <a:xfrm>
            <a:off x="7037600" y="3906225"/>
            <a:ext cx="449100" cy="1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25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7" name="Google Shape;147;p29"/>
          <p:cNvSpPr txBox="1"/>
          <p:nvPr/>
        </p:nvSpPr>
        <p:spPr>
          <a:xfrm>
            <a:off x="7037600" y="4545800"/>
            <a:ext cx="449100" cy="1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01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8" name="Google Shape;148;p29"/>
          <p:cNvSpPr txBox="1"/>
          <p:nvPr/>
        </p:nvSpPr>
        <p:spPr>
          <a:xfrm>
            <a:off x="8230050" y="2029250"/>
            <a:ext cx="449100" cy="1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05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9" name="Google Shape;149;p29"/>
          <p:cNvSpPr txBox="1"/>
          <p:nvPr/>
        </p:nvSpPr>
        <p:spPr>
          <a:xfrm>
            <a:off x="8230050" y="2652125"/>
            <a:ext cx="449100" cy="1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12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0" name="Google Shape;150;p29"/>
          <p:cNvSpPr txBox="1"/>
          <p:nvPr/>
        </p:nvSpPr>
        <p:spPr>
          <a:xfrm>
            <a:off x="8230050" y="3275000"/>
            <a:ext cx="449100" cy="1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19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1" name="Google Shape;151;p29"/>
          <p:cNvSpPr txBox="1"/>
          <p:nvPr/>
        </p:nvSpPr>
        <p:spPr>
          <a:xfrm>
            <a:off x="8230050" y="3897875"/>
            <a:ext cx="449100" cy="1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26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2" name="Google Shape;152;p29"/>
          <p:cNvSpPr txBox="1"/>
          <p:nvPr/>
        </p:nvSpPr>
        <p:spPr>
          <a:xfrm>
            <a:off x="8230050" y="4537450"/>
            <a:ext cx="449100" cy="1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02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3" name="Google Shape;153;p29"/>
          <p:cNvSpPr/>
          <p:nvPr/>
        </p:nvSpPr>
        <p:spPr>
          <a:xfrm>
            <a:off x="462258" y="2229862"/>
            <a:ext cx="8218662" cy="7138"/>
          </a:xfrm>
          <a:custGeom>
            <a:rect b="b" l="l" r="r" t="t"/>
            <a:pathLst>
              <a:path extrusionOk="0" h="223" w="256773">
                <a:moveTo>
                  <a:pt x="0" y="1"/>
                </a:moveTo>
                <a:lnTo>
                  <a:pt x="0" y="222"/>
                </a:lnTo>
                <a:lnTo>
                  <a:pt x="256773" y="222"/>
                </a:lnTo>
                <a:lnTo>
                  <a:pt x="256773" y="1"/>
                </a:lnTo>
                <a:close/>
              </a:path>
            </a:pathLst>
          </a:custGeom>
          <a:solidFill>
            <a:srgbClr val="D2D5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9"/>
          <p:cNvSpPr/>
          <p:nvPr/>
        </p:nvSpPr>
        <p:spPr>
          <a:xfrm>
            <a:off x="462258" y="2850247"/>
            <a:ext cx="8218662" cy="7138"/>
          </a:xfrm>
          <a:custGeom>
            <a:rect b="b" l="l" r="r" t="t"/>
            <a:pathLst>
              <a:path extrusionOk="0" h="223" w="256773">
                <a:moveTo>
                  <a:pt x="0" y="1"/>
                </a:moveTo>
                <a:lnTo>
                  <a:pt x="0" y="223"/>
                </a:lnTo>
                <a:lnTo>
                  <a:pt x="256773" y="223"/>
                </a:lnTo>
                <a:lnTo>
                  <a:pt x="256773" y="1"/>
                </a:lnTo>
                <a:close/>
              </a:path>
            </a:pathLst>
          </a:custGeom>
          <a:solidFill>
            <a:srgbClr val="D2D5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9"/>
          <p:cNvSpPr/>
          <p:nvPr/>
        </p:nvSpPr>
        <p:spPr>
          <a:xfrm>
            <a:off x="462258" y="3471657"/>
            <a:ext cx="8218662" cy="6114"/>
          </a:xfrm>
          <a:custGeom>
            <a:rect b="b" l="l" r="r" t="t"/>
            <a:pathLst>
              <a:path extrusionOk="0" h="191" w="256773">
                <a:moveTo>
                  <a:pt x="0" y="1"/>
                </a:moveTo>
                <a:lnTo>
                  <a:pt x="0" y="191"/>
                </a:lnTo>
                <a:lnTo>
                  <a:pt x="256773" y="191"/>
                </a:lnTo>
                <a:lnTo>
                  <a:pt x="256773" y="1"/>
                </a:lnTo>
                <a:close/>
              </a:path>
            </a:pathLst>
          </a:custGeom>
          <a:solidFill>
            <a:srgbClr val="D2D5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9"/>
          <p:cNvSpPr/>
          <p:nvPr/>
        </p:nvSpPr>
        <p:spPr>
          <a:xfrm>
            <a:off x="462258" y="4092075"/>
            <a:ext cx="8218662" cy="7106"/>
          </a:xfrm>
          <a:custGeom>
            <a:rect b="b" l="l" r="r" t="t"/>
            <a:pathLst>
              <a:path extrusionOk="0" h="222" w="256773">
                <a:moveTo>
                  <a:pt x="0" y="0"/>
                </a:moveTo>
                <a:lnTo>
                  <a:pt x="0" y="222"/>
                </a:lnTo>
                <a:lnTo>
                  <a:pt x="256773" y="222"/>
                </a:lnTo>
                <a:lnTo>
                  <a:pt x="256773" y="0"/>
                </a:lnTo>
                <a:close/>
              </a:path>
            </a:pathLst>
          </a:custGeom>
          <a:solidFill>
            <a:srgbClr val="D2D5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9"/>
          <p:cNvSpPr/>
          <p:nvPr/>
        </p:nvSpPr>
        <p:spPr>
          <a:xfrm>
            <a:off x="1630980" y="1607427"/>
            <a:ext cx="10178" cy="3122319"/>
          </a:xfrm>
          <a:custGeom>
            <a:rect b="b" l="l" r="r" t="t"/>
            <a:pathLst>
              <a:path extrusionOk="0" h="97542" w="318">
                <a:moveTo>
                  <a:pt x="1" y="1"/>
                </a:moveTo>
                <a:lnTo>
                  <a:pt x="1" y="97541"/>
                </a:lnTo>
                <a:lnTo>
                  <a:pt x="317" y="97541"/>
                </a:lnTo>
                <a:lnTo>
                  <a:pt x="317" y="1"/>
                </a:lnTo>
                <a:close/>
              </a:path>
            </a:pathLst>
          </a:custGeom>
          <a:solidFill>
            <a:srgbClr val="D2D5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9"/>
          <p:cNvSpPr/>
          <p:nvPr/>
        </p:nvSpPr>
        <p:spPr>
          <a:xfrm>
            <a:off x="2805783" y="1607427"/>
            <a:ext cx="9154" cy="3122319"/>
          </a:xfrm>
          <a:custGeom>
            <a:rect b="b" l="l" r="r" t="t"/>
            <a:pathLst>
              <a:path extrusionOk="0" h="97542" w="286">
                <a:moveTo>
                  <a:pt x="1" y="1"/>
                </a:moveTo>
                <a:lnTo>
                  <a:pt x="1" y="97541"/>
                </a:lnTo>
                <a:lnTo>
                  <a:pt x="286" y="97541"/>
                </a:lnTo>
                <a:lnTo>
                  <a:pt x="286" y="1"/>
                </a:lnTo>
                <a:close/>
              </a:path>
            </a:pathLst>
          </a:custGeom>
          <a:solidFill>
            <a:srgbClr val="D2D5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9"/>
          <p:cNvSpPr/>
          <p:nvPr/>
        </p:nvSpPr>
        <p:spPr>
          <a:xfrm>
            <a:off x="3979594" y="1607427"/>
            <a:ext cx="9154" cy="3122319"/>
          </a:xfrm>
          <a:custGeom>
            <a:rect b="b" l="l" r="r" t="t"/>
            <a:pathLst>
              <a:path extrusionOk="0" h="97542" w="286">
                <a:moveTo>
                  <a:pt x="1" y="1"/>
                </a:moveTo>
                <a:lnTo>
                  <a:pt x="1" y="97541"/>
                </a:lnTo>
                <a:lnTo>
                  <a:pt x="286" y="97541"/>
                </a:lnTo>
                <a:lnTo>
                  <a:pt x="286" y="1"/>
                </a:lnTo>
                <a:close/>
              </a:path>
            </a:pathLst>
          </a:custGeom>
          <a:solidFill>
            <a:srgbClr val="D2D5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9"/>
          <p:cNvSpPr/>
          <p:nvPr/>
        </p:nvSpPr>
        <p:spPr>
          <a:xfrm>
            <a:off x="5153405" y="1607427"/>
            <a:ext cx="10178" cy="3122319"/>
          </a:xfrm>
          <a:custGeom>
            <a:rect b="b" l="l" r="r" t="t"/>
            <a:pathLst>
              <a:path extrusionOk="0" h="97542" w="318">
                <a:moveTo>
                  <a:pt x="1" y="1"/>
                </a:moveTo>
                <a:lnTo>
                  <a:pt x="1" y="97541"/>
                </a:lnTo>
                <a:lnTo>
                  <a:pt x="317" y="97541"/>
                </a:lnTo>
                <a:lnTo>
                  <a:pt x="317" y="1"/>
                </a:lnTo>
                <a:close/>
              </a:path>
            </a:pathLst>
          </a:custGeom>
          <a:solidFill>
            <a:srgbClr val="D2D5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9"/>
          <p:cNvSpPr/>
          <p:nvPr/>
        </p:nvSpPr>
        <p:spPr>
          <a:xfrm>
            <a:off x="6328209" y="1607427"/>
            <a:ext cx="9154" cy="3122319"/>
          </a:xfrm>
          <a:custGeom>
            <a:rect b="b" l="l" r="r" t="t"/>
            <a:pathLst>
              <a:path extrusionOk="0" h="97542" w="286">
                <a:moveTo>
                  <a:pt x="1" y="1"/>
                </a:moveTo>
                <a:lnTo>
                  <a:pt x="1" y="97541"/>
                </a:lnTo>
                <a:lnTo>
                  <a:pt x="286" y="97541"/>
                </a:lnTo>
                <a:lnTo>
                  <a:pt x="286" y="1"/>
                </a:lnTo>
                <a:close/>
              </a:path>
            </a:pathLst>
          </a:custGeom>
          <a:solidFill>
            <a:srgbClr val="D2D5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9"/>
          <p:cNvSpPr/>
          <p:nvPr/>
        </p:nvSpPr>
        <p:spPr>
          <a:xfrm>
            <a:off x="7502020" y="1607427"/>
            <a:ext cx="10178" cy="3122319"/>
          </a:xfrm>
          <a:custGeom>
            <a:rect b="b" l="l" r="r" t="t"/>
            <a:pathLst>
              <a:path extrusionOk="0" h="97542" w="318">
                <a:moveTo>
                  <a:pt x="1" y="1"/>
                </a:moveTo>
                <a:lnTo>
                  <a:pt x="1" y="97541"/>
                </a:lnTo>
                <a:lnTo>
                  <a:pt x="317" y="97541"/>
                </a:lnTo>
                <a:lnTo>
                  <a:pt x="317" y="1"/>
                </a:lnTo>
                <a:close/>
              </a:path>
            </a:pathLst>
          </a:custGeom>
          <a:solidFill>
            <a:srgbClr val="D2D5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9"/>
          <p:cNvSpPr/>
          <p:nvPr/>
        </p:nvSpPr>
        <p:spPr>
          <a:xfrm>
            <a:off x="457175" y="1153300"/>
            <a:ext cx="1138430" cy="379158"/>
          </a:xfrm>
          <a:custGeom>
            <a:rect b="b" l="l" r="r" t="t"/>
            <a:pathLst>
              <a:path extrusionOk="0" h="11845" w="35344">
                <a:moveTo>
                  <a:pt x="0" y="0"/>
                </a:moveTo>
                <a:lnTo>
                  <a:pt x="0" y="11844"/>
                </a:lnTo>
                <a:lnTo>
                  <a:pt x="35343" y="11844"/>
                </a:lnTo>
                <a:lnTo>
                  <a:pt x="3534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Sunday</a:t>
            </a:r>
            <a:endParaRPr sz="16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64" name="Google Shape;164;p29"/>
          <p:cNvSpPr/>
          <p:nvPr/>
        </p:nvSpPr>
        <p:spPr>
          <a:xfrm>
            <a:off x="7552720" y="1153301"/>
            <a:ext cx="1131241" cy="379158"/>
          </a:xfrm>
          <a:custGeom>
            <a:rect b="b" l="l" r="r" t="t"/>
            <a:pathLst>
              <a:path extrusionOk="0" h="11845" w="35343">
                <a:moveTo>
                  <a:pt x="0" y="0"/>
                </a:moveTo>
                <a:lnTo>
                  <a:pt x="0" y="11844"/>
                </a:lnTo>
                <a:lnTo>
                  <a:pt x="35343" y="11844"/>
                </a:lnTo>
                <a:lnTo>
                  <a:pt x="3534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Saturday</a:t>
            </a:r>
            <a:endParaRPr sz="16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65" name="Google Shape;165;p29"/>
          <p:cNvSpPr/>
          <p:nvPr/>
        </p:nvSpPr>
        <p:spPr>
          <a:xfrm>
            <a:off x="1653675" y="1153300"/>
            <a:ext cx="1123807" cy="379158"/>
          </a:xfrm>
          <a:custGeom>
            <a:rect b="b" l="l" r="r" t="t"/>
            <a:pathLst>
              <a:path extrusionOk="0" h="11845" w="35376">
                <a:moveTo>
                  <a:pt x="1" y="0"/>
                </a:moveTo>
                <a:lnTo>
                  <a:pt x="1" y="11844"/>
                </a:lnTo>
                <a:lnTo>
                  <a:pt x="35375" y="11844"/>
                </a:lnTo>
                <a:lnTo>
                  <a:pt x="3537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Monday</a:t>
            </a:r>
            <a:endParaRPr sz="160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66" name="Google Shape;166;p29"/>
          <p:cNvSpPr/>
          <p:nvPr/>
        </p:nvSpPr>
        <p:spPr>
          <a:xfrm>
            <a:off x="2827100" y="1153301"/>
            <a:ext cx="1131241" cy="379158"/>
          </a:xfrm>
          <a:custGeom>
            <a:rect b="b" l="l" r="r" t="t"/>
            <a:pathLst>
              <a:path extrusionOk="0" h="11845" w="35343">
                <a:moveTo>
                  <a:pt x="0" y="0"/>
                </a:moveTo>
                <a:lnTo>
                  <a:pt x="0" y="11844"/>
                </a:lnTo>
                <a:lnTo>
                  <a:pt x="35343" y="11844"/>
                </a:lnTo>
                <a:lnTo>
                  <a:pt x="3534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Tuesday</a:t>
            </a:r>
            <a:endParaRPr sz="160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67" name="Google Shape;167;p29"/>
          <p:cNvSpPr/>
          <p:nvPr/>
        </p:nvSpPr>
        <p:spPr>
          <a:xfrm>
            <a:off x="4007985" y="1153301"/>
            <a:ext cx="1131273" cy="379158"/>
          </a:xfrm>
          <a:custGeom>
            <a:rect b="b" l="l" r="r" t="t"/>
            <a:pathLst>
              <a:path extrusionOk="0" h="11845" w="35344">
                <a:moveTo>
                  <a:pt x="0" y="0"/>
                </a:moveTo>
                <a:lnTo>
                  <a:pt x="0" y="11844"/>
                </a:lnTo>
                <a:lnTo>
                  <a:pt x="35343" y="11844"/>
                </a:lnTo>
                <a:lnTo>
                  <a:pt x="3534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Wednesday</a:t>
            </a:r>
            <a:endParaRPr sz="160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68" name="Google Shape;168;p29"/>
          <p:cNvSpPr/>
          <p:nvPr/>
        </p:nvSpPr>
        <p:spPr>
          <a:xfrm>
            <a:off x="5189894" y="1153301"/>
            <a:ext cx="1131273" cy="379158"/>
          </a:xfrm>
          <a:custGeom>
            <a:rect b="b" l="l" r="r" t="t"/>
            <a:pathLst>
              <a:path extrusionOk="0" h="11845" w="35344">
                <a:moveTo>
                  <a:pt x="1" y="0"/>
                </a:moveTo>
                <a:lnTo>
                  <a:pt x="1" y="11844"/>
                </a:lnTo>
                <a:lnTo>
                  <a:pt x="35343" y="11844"/>
                </a:lnTo>
                <a:lnTo>
                  <a:pt x="3534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Thursday</a:t>
            </a:r>
            <a:endParaRPr sz="160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69" name="Google Shape;169;p29"/>
          <p:cNvSpPr/>
          <p:nvPr/>
        </p:nvSpPr>
        <p:spPr>
          <a:xfrm>
            <a:off x="6370811" y="1153301"/>
            <a:ext cx="1131241" cy="379158"/>
          </a:xfrm>
          <a:custGeom>
            <a:rect b="b" l="l" r="r" t="t"/>
            <a:pathLst>
              <a:path extrusionOk="0" h="11845" w="35343">
                <a:moveTo>
                  <a:pt x="0" y="0"/>
                </a:moveTo>
                <a:lnTo>
                  <a:pt x="0" y="11844"/>
                </a:lnTo>
                <a:lnTo>
                  <a:pt x="35343" y="11844"/>
                </a:lnTo>
                <a:lnTo>
                  <a:pt x="3534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Friday</a:t>
            </a:r>
            <a:endParaRPr sz="160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7" name="Shape 1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8" name="Google Shape;1808;p56"/>
          <p:cNvSpPr txBox="1"/>
          <p:nvPr>
            <p:ph type="title"/>
          </p:nvPr>
        </p:nvSpPr>
        <p:spPr>
          <a:xfrm>
            <a:off x="457200" y="411475"/>
            <a:ext cx="8229600" cy="48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December 2020 Monthly Planner</a:t>
            </a:r>
            <a:endParaRPr/>
          </a:p>
        </p:txBody>
      </p:sp>
      <p:sp>
        <p:nvSpPr>
          <p:cNvPr id="1809" name="Google Shape;1809;p56"/>
          <p:cNvSpPr txBox="1"/>
          <p:nvPr/>
        </p:nvSpPr>
        <p:spPr>
          <a:xfrm>
            <a:off x="457229" y="1177475"/>
            <a:ext cx="610500" cy="3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Sun</a:t>
            </a:r>
            <a:endParaRPr sz="12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10" name="Google Shape;1810;p56"/>
          <p:cNvSpPr txBox="1"/>
          <p:nvPr/>
        </p:nvSpPr>
        <p:spPr>
          <a:xfrm>
            <a:off x="1139922" y="1177475"/>
            <a:ext cx="610500" cy="3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Mon</a:t>
            </a:r>
            <a:endParaRPr sz="12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11" name="Google Shape;1811;p56"/>
          <p:cNvSpPr txBox="1"/>
          <p:nvPr/>
        </p:nvSpPr>
        <p:spPr>
          <a:xfrm>
            <a:off x="1801892" y="1177475"/>
            <a:ext cx="610500" cy="3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Tue</a:t>
            </a:r>
            <a:endParaRPr sz="12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12" name="Google Shape;1812;p56"/>
          <p:cNvSpPr txBox="1"/>
          <p:nvPr/>
        </p:nvSpPr>
        <p:spPr>
          <a:xfrm>
            <a:off x="2474224" y="1177475"/>
            <a:ext cx="610500" cy="3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Wed</a:t>
            </a:r>
            <a:endParaRPr sz="12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13" name="Google Shape;1813;p56"/>
          <p:cNvSpPr txBox="1"/>
          <p:nvPr/>
        </p:nvSpPr>
        <p:spPr>
          <a:xfrm>
            <a:off x="3146555" y="1177475"/>
            <a:ext cx="610500" cy="3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Thu</a:t>
            </a:r>
            <a:endParaRPr sz="12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14" name="Google Shape;1814;p56"/>
          <p:cNvSpPr txBox="1"/>
          <p:nvPr/>
        </p:nvSpPr>
        <p:spPr>
          <a:xfrm>
            <a:off x="3818887" y="1177475"/>
            <a:ext cx="610500" cy="3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Fri</a:t>
            </a:r>
            <a:endParaRPr sz="12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15" name="Google Shape;1815;p56"/>
          <p:cNvSpPr txBox="1"/>
          <p:nvPr/>
        </p:nvSpPr>
        <p:spPr>
          <a:xfrm>
            <a:off x="4491219" y="1177475"/>
            <a:ext cx="610500" cy="3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Sat</a:t>
            </a:r>
            <a:endParaRPr sz="12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16" name="Google Shape;1816;p56"/>
          <p:cNvSpPr txBox="1"/>
          <p:nvPr/>
        </p:nvSpPr>
        <p:spPr>
          <a:xfrm>
            <a:off x="457200" y="2231409"/>
            <a:ext cx="616800" cy="5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6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817" name="Google Shape;1817;p56"/>
          <p:cNvSpPr txBox="1"/>
          <p:nvPr/>
        </p:nvSpPr>
        <p:spPr>
          <a:xfrm>
            <a:off x="457225" y="2883062"/>
            <a:ext cx="616800" cy="5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13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818" name="Google Shape;1818;p56"/>
          <p:cNvSpPr txBox="1"/>
          <p:nvPr/>
        </p:nvSpPr>
        <p:spPr>
          <a:xfrm>
            <a:off x="457225" y="3534714"/>
            <a:ext cx="616800" cy="54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20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819" name="Google Shape;1819;p56"/>
          <p:cNvSpPr txBox="1"/>
          <p:nvPr/>
        </p:nvSpPr>
        <p:spPr>
          <a:xfrm>
            <a:off x="457225" y="4186367"/>
            <a:ext cx="616800" cy="5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27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820" name="Google Shape;1820;p56"/>
          <p:cNvSpPr txBox="1"/>
          <p:nvPr/>
        </p:nvSpPr>
        <p:spPr>
          <a:xfrm>
            <a:off x="1130383" y="2231409"/>
            <a:ext cx="636900" cy="545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7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821" name="Google Shape;1821;p56"/>
          <p:cNvSpPr txBox="1"/>
          <p:nvPr/>
        </p:nvSpPr>
        <p:spPr>
          <a:xfrm>
            <a:off x="1130408" y="2883062"/>
            <a:ext cx="636900" cy="545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14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822" name="Google Shape;1822;p56"/>
          <p:cNvSpPr txBox="1"/>
          <p:nvPr/>
        </p:nvSpPr>
        <p:spPr>
          <a:xfrm>
            <a:off x="1130408" y="3534714"/>
            <a:ext cx="636900" cy="5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21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823" name="Google Shape;1823;p56"/>
          <p:cNvSpPr txBox="1"/>
          <p:nvPr/>
        </p:nvSpPr>
        <p:spPr>
          <a:xfrm>
            <a:off x="1127681" y="4186367"/>
            <a:ext cx="636900" cy="54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28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824" name="Google Shape;1824;p56"/>
          <p:cNvSpPr txBox="1"/>
          <p:nvPr/>
        </p:nvSpPr>
        <p:spPr>
          <a:xfrm>
            <a:off x="1812783" y="2228042"/>
            <a:ext cx="610500" cy="54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8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825" name="Google Shape;1825;p56"/>
          <p:cNvSpPr txBox="1"/>
          <p:nvPr/>
        </p:nvSpPr>
        <p:spPr>
          <a:xfrm>
            <a:off x="1812783" y="2880817"/>
            <a:ext cx="610500" cy="545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15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826" name="Google Shape;1826;p56"/>
          <p:cNvSpPr txBox="1"/>
          <p:nvPr/>
        </p:nvSpPr>
        <p:spPr>
          <a:xfrm>
            <a:off x="1812783" y="3533592"/>
            <a:ext cx="610500" cy="545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22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827" name="Google Shape;1827;p56"/>
          <p:cNvSpPr txBox="1"/>
          <p:nvPr/>
        </p:nvSpPr>
        <p:spPr>
          <a:xfrm>
            <a:off x="1812783" y="4186367"/>
            <a:ext cx="610500" cy="545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29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828" name="Google Shape;1828;p56"/>
          <p:cNvSpPr txBox="1"/>
          <p:nvPr/>
        </p:nvSpPr>
        <p:spPr>
          <a:xfrm>
            <a:off x="2482390" y="2228042"/>
            <a:ext cx="610500" cy="545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9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829" name="Google Shape;1829;p56"/>
          <p:cNvSpPr txBox="1"/>
          <p:nvPr/>
        </p:nvSpPr>
        <p:spPr>
          <a:xfrm>
            <a:off x="2482390" y="2880817"/>
            <a:ext cx="610500" cy="5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16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830" name="Google Shape;1830;p56"/>
          <p:cNvSpPr txBox="1"/>
          <p:nvPr/>
        </p:nvSpPr>
        <p:spPr>
          <a:xfrm>
            <a:off x="2482390" y="3533592"/>
            <a:ext cx="610500" cy="545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23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831" name="Google Shape;1831;p56"/>
          <p:cNvSpPr txBox="1"/>
          <p:nvPr/>
        </p:nvSpPr>
        <p:spPr>
          <a:xfrm>
            <a:off x="2482390" y="4186367"/>
            <a:ext cx="610500" cy="545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30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832" name="Google Shape;1832;p56"/>
          <p:cNvSpPr txBox="1"/>
          <p:nvPr/>
        </p:nvSpPr>
        <p:spPr>
          <a:xfrm>
            <a:off x="3151997" y="1586480"/>
            <a:ext cx="610500" cy="54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3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833" name="Google Shape;1833;p56"/>
          <p:cNvSpPr txBox="1"/>
          <p:nvPr/>
        </p:nvSpPr>
        <p:spPr>
          <a:xfrm>
            <a:off x="3151997" y="2236452"/>
            <a:ext cx="610500" cy="5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10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834" name="Google Shape;1834;p56"/>
          <p:cNvSpPr txBox="1"/>
          <p:nvPr/>
        </p:nvSpPr>
        <p:spPr>
          <a:xfrm>
            <a:off x="3151997" y="2886423"/>
            <a:ext cx="610500" cy="54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17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835" name="Google Shape;1835;p56"/>
          <p:cNvSpPr txBox="1"/>
          <p:nvPr/>
        </p:nvSpPr>
        <p:spPr>
          <a:xfrm>
            <a:off x="3151997" y="3536395"/>
            <a:ext cx="610500" cy="545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24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836" name="Google Shape;1836;p56"/>
          <p:cNvSpPr txBox="1"/>
          <p:nvPr/>
        </p:nvSpPr>
        <p:spPr>
          <a:xfrm>
            <a:off x="3151997" y="4186367"/>
            <a:ext cx="610500" cy="5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31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837" name="Google Shape;1837;p56"/>
          <p:cNvSpPr txBox="1"/>
          <p:nvPr/>
        </p:nvSpPr>
        <p:spPr>
          <a:xfrm>
            <a:off x="3818868" y="1586480"/>
            <a:ext cx="610500" cy="5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4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838" name="Google Shape;1838;p56"/>
          <p:cNvSpPr txBox="1"/>
          <p:nvPr/>
        </p:nvSpPr>
        <p:spPr>
          <a:xfrm>
            <a:off x="3824317" y="2235899"/>
            <a:ext cx="610500" cy="545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11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839" name="Google Shape;1839;p56"/>
          <p:cNvSpPr txBox="1"/>
          <p:nvPr/>
        </p:nvSpPr>
        <p:spPr>
          <a:xfrm>
            <a:off x="3824340" y="2885317"/>
            <a:ext cx="610500" cy="545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18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840" name="Google Shape;1840;p56"/>
          <p:cNvSpPr txBox="1"/>
          <p:nvPr/>
        </p:nvSpPr>
        <p:spPr>
          <a:xfrm>
            <a:off x="3824341" y="3534736"/>
            <a:ext cx="610500" cy="5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25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841" name="Google Shape;1841;p56"/>
          <p:cNvSpPr txBox="1"/>
          <p:nvPr/>
        </p:nvSpPr>
        <p:spPr>
          <a:xfrm>
            <a:off x="4491200" y="1586480"/>
            <a:ext cx="610500" cy="5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5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842" name="Google Shape;1842;p56"/>
          <p:cNvSpPr txBox="1"/>
          <p:nvPr/>
        </p:nvSpPr>
        <p:spPr>
          <a:xfrm>
            <a:off x="4491201" y="2235899"/>
            <a:ext cx="610500" cy="5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12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843" name="Google Shape;1843;p56"/>
          <p:cNvSpPr txBox="1"/>
          <p:nvPr/>
        </p:nvSpPr>
        <p:spPr>
          <a:xfrm>
            <a:off x="4491223" y="2885317"/>
            <a:ext cx="610500" cy="5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19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844" name="Google Shape;1844;p56"/>
          <p:cNvSpPr txBox="1"/>
          <p:nvPr/>
        </p:nvSpPr>
        <p:spPr>
          <a:xfrm>
            <a:off x="4491224" y="3534736"/>
            <a:ext cx="610500" cy="5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26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845" name="Google Shape;1845;p56"/>
          <p:cNvSpPr txBox="1"/>
          <p:nvPr/>
        </p:nvSpPr>
        <p:spPr>
          <a:xfrm>
            <a:off x="1812783" y="1575268"/>
            <a:ext cx="610500" cy="545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1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846" name="Google Shape;1846;p56"/>
          <p:cNvSpPr txBox="1"/>
          <p:nvPr/>
        </p:nvSpPr>
        <p:spPr>
          <a:xfrm>
            <a:off x="2482390" y="1575268"/>
            <a:ext cx="610500" cy="5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2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847" name="Google Shape;1847;p56"/>
          <p:cNvSpPr txBox="1"/>
          <p:nvPr/>
        </p:nvSpPr>
        <p:spPr>
          <a:xfrm>
            <a:off x="6951950" y="1500950"/>
            <a:ext cx="1734900" cy="2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Venus</a:t>
            </a:r>
            <a:endParaRPr b="1" sz="18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848" name="Google Shape;1848;p56"/>
          <p:cNvSpPr txBox="1"/>
          <p:nvPr/>
        </p:nvSpPr>
        <p:spPr>
          <a:xfrm>
            <a:off x="6113050" y="1752250"/>
            <a:ext cx="25737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Venus ha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 a beautiful name and is the second 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planet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from the Sun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49" name="Google Shape;1849;p56"/>
          <p:cNvSpPr txBox="1"/>
          <p:nvPr/>
        </p:nvSpPr>
        <p:spPr>
          <a:xfrm>
            <a:off x="6951950" y="2343573"/>
            <a:ext cx="1734900" cy="2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Mercury</a:t>
            </a:r>
            <a:endParaRPr b="1" sz="18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850" name="Google Shape;1850;p56"/>
          <p:cNvSpPr txBox="1"/>
          <p:nvPr/>
        </p:nvSpPr>
        <p:spPr>
          <a:xfrm>
            <a:off x="6113050" y="2594867"/>
            <a:ext cx="25737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Mercury is the closest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to the Sun and the smallest one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51" name="Google Shape;1851;p56"/>
          <p:cNvSpPr txBox="1"/>
          <p:nvPr/>
        </p:nvSpPr>
        <p:spPr>
          <a:xfrm>
            <a:off x="6951950" y="3186202"/>
            <a:ext cx="1734900" cy="2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Mars</a:t>
            </a:r>
            <a:endParaRPr b="1" sz="18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852" name="Google Shape;1852;p56"/>
          <p:cNvSpPr txBox="1"/>
          <p:nvPr/>
        </p:nvSpPr>
        <p:spPr>
          <a:xfrm>
            <a:off x="6113050" y="3435294"/>
            <a:ext cx="2573700" cy="43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Despite being red, 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it’s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a cold place full of iron oxide dust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53" name="Google Shape;1853;p56"/>
          <p:cNvSpPr txBox="1"/>
          <p:nvPr/>
        </p:nvSpPr>
        <p:spPr>
          <a:xfrm>
            <a:off x="7042487" y="4042674"/>
            <a:ext cx="1644300" cy="2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Jupiter</a:t>
            </a:r>
            <a:endParaRPr b="1" sz="18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854" name="Google Shape;1854;p56"/>
          <p:cNvSpPr txBox="1"/>
          <p:nvPr/>
        </p:nvSpPr>
        <p:spPr>
          <a:xfrm>
            <a:off x="6113050" y="4295275"/>
            <a:ext cx="2573700" cy="43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Jupiter is a gas giant and the biggest planet in the Solar System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855" name="Google Shape;1855;p56"/>
          <p:cNvGrpSpPr/>
          <p:nvPr/>
        </p:nvGrpSpPr>
        <p:grpSpPr>
          <a:xfrm>
            <a:off x="5622067" y="3186200"/>
            <a:ext cx="387661" cy="387661"/>
            <a:chOff x="1379798" y="1723250"/>
            <a:chExt cx="397887" cy="397887"/>
          </a:xfrm>
        </p:grpSpPr>
        <p:sp>
          <p:nvSpPr>
            <p:cNvPr id="1856" name="Google Shape;1856;p56"/>
            <p:cNvSpPr/>
            <p:nvPr/>
          </p:nvSpPr>
          <p:spPr>
            <a:xfrm>
              <a:off x="1462169" y="1793977"/>
              <a:ext cx="23354" cy="23312"/>
            </a:xfrm>
            <a:custGeom>
              <a:rect b="b" l="l" r="r" t="t"/>
              <a:pathLst>
                <a:path extrusionOk="0" h="1117" w="1119">
                  <a:moveTo>
                    <a:pt x="559" y="1"/>
                  </a:moveTo>
                  <a:cubicBezTo>
                    <a:pt x="251" y="1"/>
                    <a:pt x="0" y="250"/>
                    <a:pt x="0" y="558"/>
                  </a:cubicBezTo>
                  <a:cubicBezTo>
                    <a:pt x="0" y="866"/>
                    <a:pt x="251" y="1117"/>
                    <a:pt x="559" y="1117"/>
                  </a:cubicBezTo>
                  <a:cubicBezTo>
                    <a:pt x="867" y="1117"/>
                    <a:pt x="1118" y="866"/>
                    <a:pt x="1118" y="558"/>
                  </a:cubicBezTo>
                  <a:cubicBezTo>
                    <a:pt x="1118" y="250"/>
                    <a:pt x="867" y="1"/>
                    <a:pt x="5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7" name="Google Shape;1857;p56"/>
            <p:cNvSpPr/>
            <p:nvPr/>
          </p:nvSpPr>
          <p:spPr>
            <a:xfrm>
              <a:off x="1379798" y="1723250"/>
              <a:ext cx="397887" cy="397887"/>
            </a:xfrm>
            <a:custGeom>
              <a:rect b="b" l="l" r="r" t="t"/>
              <a:pathLst>
                <a:path extrusionOk="0" h="19065" w="19065">
                  <a:moveTo>
                    <a:pt x="4506" y="2271"/>
                  </a:moveTo>
                  <a:cubicBezTo>
                    <a:pt x="5429" y="2271"/>
                    <a:pt x="6181" y="3023"/>
                    <a:pt x="6181" y="3947"/>
                  </a:cubicBezTo>
                  <a:cubicBezTo>
                    <a:pt x="6181" y="4872"/>
                    <a:pt x="5429" y="5622"/>
                    <a:pt x="4506" y="5622"/>
                  </a:cubicBezTo>
                  <a:cubicBezTo>
                    <a:pt x="3583" y="5622"/>
                    <a:pt x="2831" y="4872"/>
                    <a:pt x="2831" y="3947"/>
                  </a:cubicBezTo>
                  <a:cubicBezTo>
                    <a:pt x="2831" y="3023"/>
                    <a:pt x="3583" y="2271"/>
                    <a:pt x="4506" y="2271"/>
                  </a:cubicBezTo>
                  <a:close/>
                  <a:moveTo>
                    <a:pt x="5622" y="6740"/>
                  </a:moveTo>
                  <a:cubicBezTo>
                    <a:pt x="5932" y="6740"/>
                    <a:pt x="6181" y="6989"/>
                    <a:pt x="6181" y="7299"/>
                  </a:cubicBezTo>
                  <a:lnTo>
                    <a:pt x="6181" y="16234"/>
                  </a:lnTo>
                  <a:cubicBezTo>
                    <a:pt x="6181" y="16544"/>
                    <a:pt x="5932" y="16793"/>
                    <a:pt x="5622" y="16793"/>
                  </a:cubicBezTo>
                  <a:lnTo>
                    <a:pt x="3388" y="16793"/>
                  </a:lnTo>
                  <a:cubicBezTo>
                    <a:pt x="3080" y="16793"/>
                    <a:pt x="2831" y="16544"/>
                    <a:pt x="2831" y="16234"/>
                  </a:cubicBezTo>
                  <a:lnTo>
                    <a:pt x="2831" y="7299"/>
                  </a:lnTo>
                  <a:cubicBezTo>
                    <a:pt x="2831" y="6989"/>
                    <a:pt x="3080" y="6740"/>
                    <a:pt x="3388" y="6740"/>
                  </a:cubicBezTo>
                  <a:close/>
                  <a:moveTo>
                    <a:pt x="12596" y="6721"/>
                  </a:moveTo>
                  <a:cubicBezTo>
                    <a:pt x="12811" y="6721"/>
                    <a:pt x="13027" y="6739"/>
                    <a:pt x="13241" y="6774"/>
                  </a:cubicBezTo>
                  <a:cubicBezTo>
                    <a:pt x="15058" y="7069"/>
                    <a:pt x="16235" y="8557"/>
                    <a:pt x="16235" y="10223"/>
                  </a:cubicBezTo>
                  <a:lnTo>
                    <a:pt x="16235" y="16234"/>
                  </a:lnTo>
                  <a:cubicBezTo>
                    <a:pt x="16235" y="16544"/>
                    <a:pt x="15985" y="16793"/>
                    <a:pt x="15676" y="16793"/>
                  </a:cubicBezTo>
                  <a:lnTo>
                    <a:pt x="13441" y="16793"/>
                  </a:lnTo>
                  <a:cubicBezTo>
                    <a:pt x="13133" y="16793"/>
                    <a:pt x="12884" y="16544"/>
                    <a:pt x="12884" y="16234"/>
                  </a:cubicBezTo>
                  <a:lnTo>
                    <a:pt x="12884" y="11209"/>
                  </a:lnTo>
                  <a:cubicBezTo>
                    <a:pt x="12884" y="10593"/>
                    <a:pt x="12382" y="10091"/>
                    <a:pt x="11766" y="10091"/>
                  </a:cubicBezTo>
                  <a:cubicBezTo>
                    <a:pt x="11150" y="10091"/>
                    <a:pt x="10650" y="10593"/>
                    <a:pt x="10650" y="11209"/>
                  </a:cubicBezTo>
                  <a:lnTo>
                    <a:pt x="10650" y="16234"/>
                  </a:lnTo>
                  <a:cubicBezTo>
                    <a:pt x="10650" y="16544"/>
                    <a:pt x="10399" y="16793"/>
                    <a:pt x="10091" y="16793"/>
                  </a:cubicBezTo>
                  <a:lnTo>
                    <a:pt x="7857" y="16793"/>
                  </a:lnTo>
                  <a:cubicBezTo>
                    <a:pt x="7547" y="16793"/>
                    <a:pt x="7298" y="16544"/>
                    <a:pt x="7298" y="16234"/>
                  </a:cubicBezTo>
                  <a:lnTo>
                    <a:pt x="7298" y="7299"/>
                  </a:lnTo>
                  <a:cubicBezTo>
                    <a:pt x="7298" y="6989"/>
                    <a:pt x="7547" y="6740"/>
                    <a:pt x="7857" y="6740"/>
                  </a:cubicBezTo>
                  <a:lnTo>
                    <a:pt x="10091" y="6740"/>
                  </a:lnTo>
                  <a:cubicBezTo>
                    <a:pt x="10377" y="6740"/>
                    <a:pt x="10613" y="6956"/>
                    <a:pt x="10644" y="7234"/>
                  </a:cubicBezTo>
                  <a:cubicBezTo>
                    <a:pt x="11219" y="6901"/>
                    <a:pt x="11901" y="6721"/>
                    <a:pt x="12596" y="6721"/>
                  </a:cubicBezTo>
                  <a:close/>
                  <a:moveTo>
                    <a:pt x="2831" y="0"/>
                  </a:moveTo>
                  <a:cubicBezTo>
                    <a:pt x="1290" y="0"/>
                    <a:pt x="0" y="1290"/>
                    <a:pt x="0" y="2831"/>
                  </a:cubicBezTo>
                  <a:lnTo>
                    <a:pt x="0" y="16234"/>
                  </a:lnTo>
                  <a:cubicBezTo>
                    <a:pt x="0" y="17775"/>
                    <a:pt x="1290" y="19065"/>
                    <a:pt x="2831" y="19065"/>
                  </a:cubicBezTo>
                  <a:lnTo>
                    <a:pt x="16235" y="19065"/>
                  </a:lnTo>
                  <a:cubicBezTo>
                    <a:pt x="17774" y="19065"/>
                    <a:pt x="19065" y="17775"/>
                    <a:pt x="19065" y="16234"/>
                  </a:cubicBezTo>
                  <a:lnTo>
                    <a:pt x="19065" y="2831"/>
                  </a:lnTo>
                  <a:cubicBezTo>
                    <a:pt x="19065" y="1290"/>
                    <a:pt x="17774" y="0"/>
                    <a:pt x="162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8" name="Google Shape;1858;p56"/>
            <p:cNvSpPr/>
            <p:nvPr/>
          </p:nvSpPr>
          <p:spPr>
            <a:xfrm>
              <a:off x="1555413" y="1886846"/>
              <a:ext cx="139912" cy="163558"/>
            </a:xfrm>
            <a:custGeom>
              <a:rect b="b" l="l" r="r" t="t"/>
              <a:pathLst>
                <a:path extrusionOk="0" h="7837" w="6704">
                  <a:moveTo>
                    <a:pt x="4182" y="0"/>
                  </a:moveTo>
                  <a:cubicBezTo>
                    <a:pt x="3474" y="0"/>
                    <a:pt x="2782" y="261"/>
                    <a:pt x="2332" y="711"/>
                  </a:cubicBezTo>
                  <a:cubicBezTo>
                    <a:pt x="2108" y="935"/>
                    <a:pt x="1938" y="1142"/>
                    <a:pt x="1686" y="1142"/>
                  </a:cubicBezTo>
                  <a:cubicBezTo>
                    <a:pt x="1618" y="1142"/>
                    <a:pt x="1544" y="1127"/>
                    <a:pt x="1462" y="1093"/>
                  </a:cubicBezTo>
                  <a:cubicBezTo>
                    <a:pt x="1253" y="1006"/>
                    <a:pt x="1117" y="803"/>
                    <a:pt x="1117" y="576"/>
                  </a:cubicBezTo>
                  <a:lnTo>
                    <a:pt x="1117" y="17"/>
                  </a:lnTo>
                  <a:lnTo>
                    <a:pt x="1" y="17"/>
                  </a:lnTo>
                  <a:lnTo>
                    <a:pt x="1" y="7836"/>
                  </a:lnTo>
                  <a:lnTo>
                    <a:pt x="1117" y="7836"/>
                  </a:lnTo>
                  <a:lnTo>
                    <a:pt x="1117" y="3370"/>
                  </a:lnTo>
                  <a:cubicBezTo>
                    <a:pt x="1117" y="2137"/>
                    <a:pt x="2120" y="1135"/>
                    <a:pt x="3351" y="1135"/>
                  </a:cubicBezTo>
                  <a:cubicBezTo>
                    <a:pt x="4584" y="1135"/>
                    <a:pt x="5585" y="2137"/>
                    <a:pt x="5585" y="3370"/>
                  </a:cubicBezTo>
                  <a:lnTo>
                    <a:pt x="5585" y="7836"/>
                  </a:lnTo>
                  <a:lnTo>
                    <a:pt x="6703" y="7836"/>
                  </a:lnTo>
                  <a:lnTo>
                    <a:pt x="6703" y="2384"/>
                  </a:lnTo>
                  <a:cubicBezTo>
                    <a:pt x="6703" y="1266"/>
                    <a:pt x="5932" y="245"/>
                    <a:pt x="4648" y="38"/>
                  </a:cubicBezTo>
                  <a:cubicBezTo>
                    <a:pt x="4493" y="13"/>
                    <a:pt x="4337" y="0"/>
                    <a:pt x="41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9" name="Google Shape;1859;p56"/>
            <p:cNvSpPr/>
            <p:nvPr/>
          </p:nvSpPr>
          <p:spPr>
            <a:xfrm>
              <a:off x="1462169" y="1887200"/>
              <a:ext cx="23354" cy="163203"/>
            </a:xfrm>
            <a:custGeom>
              <a:rect b="b" l="l" r="r" t="t"/>
              <a:pathLst>
                <a:path extrusionOk="0" h="7820" w="1119">
                  <a:moveTo>
                    <a:pt x="0" y="0"/>
                  </a:moveTo>
                  <a:lnTo>
                    <a:pt x="0" y="7819"/>
                  </a:lnTo>
                  <a:lnTo>
                    <a:pt x="1118" y="7819"/>
                  </a:lnTo>
                  <a:lnTo>
                    <a:pt x="111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60" name="Google Shape;1860;p56"/>
          <p:cNvGrpSpPr/>
          <p:nvPr/>
        </p:nvGrpSpPr>
        <p:grpSpPr>
          <a:xfrm>
            <a:off x="5622058" y="2380187"/>
            <a:ext cx="387681" cy="387661"/>
            <a:chOff x="266768" y="1721375"/>
            <a:chExt cx="397907" cy="397887"/>
          </a:xfrm>
        </p:grpSpPr>
        <p:sp>
          <p:nvSpPr>
            <p:cNvPr id="1861" name="Google Shape;1861;p56"/>
            <p:cNvSpPr/>
            <p:nvPr/>
          </p:nvSpPr>
          <p:spPr>
            <a:xfrm>
              <a:off x="454843" y="1791037"/>
              <a:ext cx="136218" cy="328222"/>
            </a:xfrm>
            <a:custGeom>
              <a:rect b="b" l="l" r="r" t="t"/>
              <a:pathLst>
                <a:path extrusionOk="0" h="15727" w="6527">
                  <a:moveTo>
                    <a:pt x="4957" y="1"/>
                  </a:moveTo>
                  <a:cubicBezTo>
                    <a:pt x="4645" y="1"/>
                    <a:pt x="4336" y="24"/>
                    <a:pt x="4028" y="69"/>
                  </a:cubicBezTo>
                  <a:cubicBezTo>
                    <a:pt x="2588" y="280"/>
                    <a:pt x="1700" y="890"/>
                    <a:pt x="1675" y="2250"/>
                  </a:cubicBezTo>
                  <a:lnTo>
                    <a:pt x="1675" y="5040"/>
                  </a:lnTo>
                  <a:cubicBezTo>
                    <a:pt x="1675" y="5348"/>
                    <a:pt x="1426" y="5599"/>
                    <a:pt x="1118" y="5599"/>
                  </a:cubicBezTo>
                  <a:lnTo>
                    <a:pt x="0" y="5599"/>
                  </a:lnTo>
                  <a:lnTo>
                    <a:pt x="0" y="6715"/>
                  </a:lnTo>
                  <a:lnTo>
                    <a:pt x="1118" y="6715"/>
                  </a:lnTo>
                  <a:cubicBezTo>
                    <a:pt x="1426" y="6715"/>
                    <a:pt x="1675" y="6965"/>
                    <a:pt x="1675" y="7274"/>
                  </a:cubicBezTo>
                  <a:lnTo>
                    <a:pt x="1675" y="15727"/>
                  </a:lnTo>
                  <a:lnTo>
                    <a:pt x="3352" y="15727"/>
                  </a:lnTo>
                  <a:lnTo>
                    <a:pt x="3352" y="7274"/>
                  </a:lnTo>
                  <a:cubicBezTo>
                    <a:pt x="3352" y="6965"/>
                    <a:pt x="3602" y="6715"/>
                    <a:pt x="3910" y="6715"/>
                  </a:cubicBezTo>
                  <a:lnTo>
                    <a:pt x="5709" y="6715"/>
                  </a:lnTo>
                  <a:lnTo>
                    <a:pt x="5987" y="5599"/>
                  </a:lnTo>
                  <a:lnTo>
                    <a:pt x="3910" y="5599"/>
                  </a:lnTo>
                  <a:cubicBezTo>
                    <a:pt x="3602" y="5599"/>
                    <a:pt x="3352" y="5348"/>
                    <a:pt x="3352" y="5040"/>
                  </a:cubicBezTo>
                  <a:lnTo>
                    <a:pt x="3352" y="3253"/>
                  </a:lnTo>
                  <a:cubicBezTo>
                    <a:pt x="3352" y="2316"/>
                    <a:pt x="3942" y="1677"/>
                    <a:pt x="4968" y="1504"/>
                  </a:cubicBezTo>
                  <a:cubicBezTo>
                    <a:pt x="5157" y="1473"/>
                    <a:pt x="5339" y="1460"/>
                    <a:pt x="5511" y="1460"/>
                  </a:cubicBezTo>
                  <a:cubicBezTo>
                    <a:pt x="5810" y="1460"/>
                    <a:pt x="6082" y="1498"/>
                    <a:pt x="6324" y="1546"/>
                  </a:cubicBezTo>
                  <a:lnTo>
                    <a:pt x="6526" y="182"/>
                  </a:lnTo>
                  <a:cubicBezTo>
                    <a:pt x="5988" y="62"/>
                    <a:pt x="5468" y="1"/>
                    <a:pt x="49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2" name="Google Shape;1862;p56"/>
            <p:cNvSpPr/>
            <p:nvPr/>
          </p:nvSpPr>
          <p:spPr>
            <a:xfrm>
              <a:off x="266768" y="1721375"/>
              <a:ext cx="397907" cy="397887"/>
            </a:xfrm>
            <a:custGeom>
              <a:rect b="b" l="l" r="r" t="t"/>
              <a:pathLst>
                <a:path extrusionOk="0" h="19065" w="19066">
                  <a:moveTo>
                    <a:pt x="2794" y="0"/>
                  </a:moveTo>
                  <a:cubicBezTo>
                    <a:pt x="1255" y="0"/>
                    <a:pt x="1" y="1253"/>
                    <a:pt x="1" y="2793"/>
                  </a:cubicBezTo>
                  <a:lnTo>
                    <a:pt x="1" y="16271"/>
                  </a:lnTo>
                  <a:cubicBezTo>
                    <a:pt x="1" y="17812"/>
                    <a:pt x="1255" y="19065"/>
                    <a:pt x="2794" y="19065"/>
                  </a:cubicBezTo>
                  <a:lnTo>
                    <a:pt x="9571" y="19065"/>
                  </a:lnTo>
                  <a:lnTo>
                    <a:pt x="9571" y="11171"/>
                  </a:lnTo>
                  <a:lnTo>
                    <a:pt x="8453" y="11171"/>
                  </a:lnTo>
                  <a:cubicBezTo>
                    <a:pt x="8145" y="11171"/>
                    <a:pt x="7896" y="10920"/>
                    <a:pt x="7896" y="10612"/>
                  </a:cubicBezTo>
                  <a:lnTo>
                    <a:pt x="7896" y="8378"/>
                  </a:lnTo>
                  <a:cubicBezTo>
                    <a:pt x="7896" y="8070"/>
                    <a:pt x="8145" y="7819"/>
                    <a:pt x="8453" y="7819"/>
                  </a:cubicBezTo>
                  <a:lnTo>
                    <a:pt x="9571" y="7819"/>
                  </a:lnTo>
                  <a:lnTo>
                    <a:pt x="9571" y="5836"/>
                  </a:lnTo>
                  <a:cubicBezTo>
                    <a:pt x="9571" y="3710"/>
                    <a:pt x="10741" y="2615"/>
                    <a:pt x="12878" y="2302"/>
                  </a:cubicBezTo>
                  <a:cubicBezTo>
                    <a:pt x="13231" y="2249"/>
                    <a:pt x="13591" y="2223"/>
                    <a:pt x="13956" y="2223"/>
                  </a:cubicBezTo>
                  <a:cubicBezTo>
                    <a:pt x="14725" y="2223"/>
                    <a:pt x="15517" y="2339"/>
                    <a:pt x="16318" y="2567"/>
                  </a:cubicBezTo>
                  <a:cubicBezTo>
                    <a:pt x="16589" y="2643"/>
                    <a:pt x="16759" y="2908"/>
                    <a:pt x="16718" y="3186"/>
                  </a:cubicBezTo>
                  <a:lnTo>
                    <a:pt x="16352" y="5650"/>
                  </a:lnTo>
                  <a:cubicBezTo>
                    <a:pt x="16329" y="5806"/>
                    <a:pt x="16240" y="5944"/>
                    <a:pt x="16111" y="6031"/>
                  </a:cubicBezTo>
                  <a:cubicBezTo>
                    <a:pt x="16006" y="6102"/>
                    <a:pt x="15912" y="6127"/>
                    <a:pt x="15818" y="6127"/>
                  </a:cubicBezTo>
                  <a:cubicBezTo>
                    <a:pt x="15717" y="6127"/>
                    <a:pt x="15614" y="6098"/>
                    <a:pt x="15494" y="6068"/>
                  </a:cubicBezTo>
                  <a:cubicBezTo>
                    <a:pt x="15202" y="5995"/>
                    <a:pt x="14879" y="5914"/>
                    <a:pt x="14527" y="5914"/>
                  </a:cubicBezTo>
                  <a:cubicBezTo>
                    <a:pt x="14409" y="5914"/>
                    <a:pt x="14289" y="5923"/>
                    <a:pt x="14165" y="5944"/>
                  </a:cubicBezTo>
                  <a:cubicBezTo>
                    <a:pt x="13534" y="6050"/>
                    <a:pt x="13481" y="6333"/>
                    <a:pt x="13481" y="6590"/>
                  </a:cubicBezTo>
                  <a:lnTo>
                    <a:pt x="13481" y="7819"/>
                  </a:lnTo>
                  <a:lnTo>
                    <a:pt x="15715" y="7819"/>
                  </a:lnTo>
                  <a:cubicBezTo>
                    <a:pt x="15887" y="7819"/>
                    <a:pt x="16048" y="7899"/>
                    <a:pt x="16154" y="8035"/>
                  </a:cubicBezTo>
                  <a:cubicBezTo>
                    <a:pt x="16260" y="8169"/>
                    <a:pt x="16297" y="8346"/>
                    <a:pt x="16256" y="8513"/>
                  </a:cubicBezTo>
                  <a:lnTo>
                    <a:pt x="15697" y="10747"/>
                  </a:lnTo>
                  <a:cubicBezTo>
                    <a:pt x="15635" y="10996"/>
                    <a:pt x="15412" y="11170"/>
                    <a:pt x="15156" y="11170"/>
                  </a:cubicBezTo>
                  <a:lnTo>
                    <a:pt x="13481" y="11170"/>
                  </a:lnTo>
                  <a:lnTo>
                    <a:pt x="13481" y="19065"/>
                  </a:lnTo>
                  <a:lnTo>
                    <a:pt x="16272" y="19065"/>
                  </a:lnTo>
                  <a:cubicBezTo>
                    <a:pt x="17813" y="19065"/>
                    <a:pt x="19066" y="17810"/>
                    <a:pt x="19066" y="16271"/>
                  </a:cubicBezTo>
                  <a:lnTo>
                    <a:pt x="19066" y="2793"/>
                  </a:lnTo>
                  <a:cubicBezTo>
                    <a:pt x="19066" y="1253"/>
                    <a:pt x="17813" y="0"/>
                    <a:pt x="162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63" name="Google Shape;1863;p56"/>
          <p:cNvGrpSpPr/>
          <p:nvPr/>
        </p:nvGrpSpPr>
        <p:grpSpPr>
          <a:xfrm>
            <a:off x="5622077" y="1533337"/>
            <a:ext cx="387641" cy="387661"/>
            <a:chOff x="864491" y="1723250"/>
            <a:chExt cx="397866" cy="397887"/>
          </a:xfrm>
        </p:grpSpPr>
        <p:sp>
          <p:nvSpPr>
            <p:cNvPr id="1864" name="Google Shape;1864;p56"/>
            <p:cNvSpPr/>
            <p:nvPr/>
          </p:nvSpPr>
          <p:spPr>
            <a:xfrm>
              <a:off x="935197" y="1793977"/>
              <a:ext cx="256451" cy="256430"/>
            </a:xfrm>
            <a:custGeom>
              <a:rect b="b" l="l" r="r" t="t"/>
              <a:pathLst>
                <a:path extrusionOk="0" h="12287" w="12288">
                  <a:moveTo>
                    <a:pt x="10053" y="1117"/>
                  </a:moveTo>
                  <a:cubicBezTo>
                    <a:pt x="10669" y="1117"/>
                    <a:pt x="11171" y="1617"/>
                    <a:pt x="11171" y="2233"/>
                  </a:cubicBezTo>
                  <a:cubicBezTo>
                    <a:pt x="11170" y="2850"/>
                    <a:pt x="10669" y="3351"/>
                    <a:pt x="10053" y="3351"/>
                  </a:cubicBezTo>
                  <a:cubicBezTo>
                    <a:pt x="9438" y="3351"/>
                    <a:pt x="8937" y="2850"/>
                    <a:pt x="8937" y="2233"/>
                  </a:cubicBezTo>
                  <a:cubicBezTo>
                    <a:pt x="8937" y="1617"/>
                    <a:pt x="9438" y="1117"/>
                    <a:pt x="10053" y="1117"/>
                  </a:cubicBezTo>
                  <a:close/>
                  <a:moveTo>
                    <a:pt x="6144" y="2233"/>
                  </a:moveTo>
                  <a:cubicBezTo>
                    <a:pt x="8300" y="2233"/>
                    <a:pt x="10053" y="3988"/>
                    <a:pt x="10053" y="6144"/>
                  </a:cubicBezTo>
                  <a:cubicBezTo>
                    <a:pt x="10053" y="8299"/>
                    <a:pt x="8300" y="10054"/>
                    <a:pt x="6144" y="10054"/>
                  </a:cubicBezTo>
                  <a:cubicBezTo>
                    <a:pt x="3989" y="10054"/>
                    <a:pt x="2234" y="8299"/>
                    <a:pt x="2234" y="6144"/>
                  </a:cubicBezTo>
                  <a:cubicBezTo>
                    <a:pt x="2234" y="3988"/>
                    <a:pt x="3987" y="2233"/>
                    <a:pt x="6144" y="2233"/>
                  </a:cubicBezTo>
                  <a:close/>
                  <a:moveTo>
                    <a:pt x="1675" y="1"/>
                  </a:moveTo>
                  <a:cubicBezTo>
                    <a:pt x="752" y="1"/>
                    <a:pt x="0" y="751"/>
                    <a:pt x="0" y="1676"/>
                  </a:cubicBezTo>
                  <a:lnTo>
                    <a:pt x="0" y="10611"/>
                  </a:lnTo>
                  <a:cubicBezTo>
                    <a:pt x="0" y="11536"/>
                    <a:pt x="752" y="12286"/>
                    <a:pt x="1675" y="12286"/>
                  </a:cubicBezTo>
                  <a:lnTo>
                    <a:pt x="10612" y="12286"/>
                  </a:lnTo>
                  <a:cubicBezTo>
                    <a:pt x="11536" y="12286"/>
                    <a:pt x="12288" y="11536"/>
                    <a:pt x="12288" y="10611"/>
                  </a:cubicBezTo>
                  <a:lnTo>
                    <a:pt x="12288" y="1676"/>
                  </a:lnTo>
                  <a:cubicBezTo>
                    <a:pt x="12288" y="752"/>
                    <a:pt x="11536" y="1"/>
                    <a:pt x="106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5" name="Google Shape;1865;p56"/>
            <p:cNvSpPr/>
            <p:nvPr/>
          </p:nvSpPr>
          <p:spPr>
            <a:xfrm>
              <a:off x="1005109" y="1863910"/>
              <a:ext cx="116622" cy="116559"/>
            </a:xfrm>
            <a:custGeom>
              <a:rect b="b" l="l" r="r" t="t"/>
              <a:pathLst>
                <a:path extrusionOk="0" h="5585" w="5588">
                  <a:moveTo>
                    <a:pt x="2794" y="0"/>
                  </a:moveTo>
                  <a:cubicBezTo>
                    <a:pt x="1255" y="0"/>
                    <a:pt x="1" y="1252"/>
                    <a:pt x="1" y="2793"/>
                  </a:cubicBezTo>
                  <a:cubicBezTo>
                    <a:pt x="1" y="4332"/>
                    <a:pt x="1255" y="5585"/>
                    <a:pt x="2794" y="5585"/>
                  </a:cubicBezTo>
                  <a:cubicBezTo>
                    <a:pt x="4333" y="5585"/>
                    <a:pt x="5587" y="4332"/>
                    <a:pt x="5587" y="2793"/>
                  </a:cubicBezTo>
                  <a:cubicBezTo>
                    <a:pt x="5587" y="1252"/>
                    <a:pt x="4333" y="0"/>
                    <a:pt x="27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6" name="Google Shape;1866;p56"/>
            <p:cNvSpPr/>
            <p:nvPr/>
          </p:nvSpPr>
          <p:spPr>
            <a:xfrm>
              <a:off x="864491" y="1723250"/>
              <a:ext cx="397866" cy="397887"/>
            </a:xfrm>
            <a:custGeom>
              <a:rect b="b" l="l" r="r" t="t"/>
              <a:pathLst>
                <a:path extrusionOk="0" h="19065" w="19064">
                  <a:moveTo>
                    <a:pt x="14000" y="2271"/>
                  </a:moveTo>
                  <a:cubicBezTo>
                    <a:pt x="15539" y="2271"/>
                    <a:pt x="16794" y="3524"/>
                    <a:pt x="16794" y="5065"/>
                  </a:cubicBezTo>
                  <a:lnTo>
                    <a:pt x="16794" y="14000"/>
                  </a:lnTo>
                  <a:cubicBezTo>
                    <a:pt x="16794" y="15541"/>
                    <a:pt x="15539" y="16793"/>
                    <a:pt x="14000" y="16793"/>
                  </a:cubicBezTo>
                  <a:lnTo>
                    <a:pt x="5063" y="16793"/>
                  </a:lnTo>
                  <a:cubicBezTo>
                    <a:pt x="3524" y="16793"/>
                    <a:pt x="2272" y="15541"/>
                    <a:pt x="2272" y="14000"/>
                  </a:cubicBezTo>
                  <a:lnTo>
                    <a:pt x="2272" y="5065"/>
                  </a:lnTo>
                  <a:cubicBezTo>
                    <a:pt x="2272" y="3524"/>
                    <a:pt x="3524" y="2271"/>
                    <a:pt x="5063" y="2271"/>
                  </a:cubicBezTo>
                  <a:close/>
                  <a:moveTo>
                    <a:pt x="2829" y="0"/>
                  </a:moveTo>
                  <a:cubicBezTo>
                    <a:pt x="1290" y="0"/>
                    <a:pt x="0" y="1290"/>
                    <a:pt x="0" y="2831"/>
                  </a:cubicBezTo>
                  <a:lnTo>
                    <a:pt x="0" y="16234"/>
                  </a:lnTo>
                  <a:cubicBezTo>
                    <a:pt x="0" y="17775"/>
                    <a:pt x="1290" y="19065"/>
                    <a:pt x="2829" y="19065"/>
                  </a:cubicBezTo>
                  <a:lnTo>
                    <a:pt x="16235" y="19065"/>
                  </a:lnTo>
                  <a:cubicBezTo>
                    <a:pt x="17774" y="19065"/>
                    <a:pt x="19063" y="17775"/>
                    <a:pt x="19063" y="16234"/>
                  </a:cubicBezTo>
                  <a:lnTo>
                    <a:pt x="19063" y="2831"/>
                  </a:lnTo>
                  <a:cubicBezTo>
                    <a:pt x="19063" y="1290"/>
                    <a:pt x="17774" y="0"/>
                    <a:pt x="162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67" name="Google Shape;1867;p56"/>
          <p:cNvSpPr/>
          <p:nvPr/>
        </p:nvSpPr>
        <p:spPr>
          <a:xfrm>
            <a:off x="5621477" y="4010403"/>
            <a:ext cx="388846" cy="317145"/>
          </a:xfrm>
          <a:custGeom>
            <a:rect b="b" l="l" r="r" t="t"/>
            <a:pathLst>
              <a:path extrusionOk="0" h="15596" w="19122">
                <a:moveTo>
                  <a:pt x="12981" y="0"/>
                </a:moveTo>
                <a:cubicBezTo>
                  <a:pt x="12091" y="0"/>
                  <a:pt x="10821" y="352"/>
                  <a:pt x="9915" y="1352"/>
                </a:cubicBezTo>
                <a:cubicBezTo>
                  <a:pt x="9203" y="2141"/>
                  <a:pt x="8847" y="3174"/>
                  <a:pt x="8856" y="4430"/>
                </a:cubicBezTo>
                <a:cubicBezTo>
                  <a:pt x="6243" y="4110"/>
                  <a:pt x="4101" y="2933"/>
                  <a:pt x="2323" y="846"/>
                </a:cubicBezTo>
                <a:cubicBezTo>
                  <a:pt x="2216" y="723"/>
                  <a:pt x="2064" y="650"/>
                  <a:pt x="1902" y="650"/>
                </a:cubicBezTo>
                <a:cubicBezTo>
                  <a:pt x="1875" y="650"/>
                  <a:pt x="1848" y="652"/>
                  <a:pt x="1820" y="656"/>
                </a:cubicBezTo>
                <a:cubicBezTo>
                  <a:pt x="1631" y="683"/>
                  <a:pt x="1468" y="805"/>
                  <a:pt x="1391" y="977"/>
                </a:cubicBezTo>
                <a:cubicBezTo>
                  <a:pt x="695" y="2512"/>
                  <a:pt x="701" y="3895"/>
                  <a:pt x="1403" y="5113"/>
                </a:cubicBezTo>
                <a:cubicBezTo>
                  <a:pt x="1389" y="5111"/>
                  <a:pt x="1374" y="5111"/>
                  <a:pt x="1360" y="5111"/>
                </a:cubicBezTo>
                <a:cubicBezTo>
                  <a:pt x="1076" y="5111"/>
                  <a:pt x="803" y="5375"/>
                  <a:pt x="824" y="5707"/>
                </a:cubicBezTo>
                <a:cubicBezTo>
                  <a:pt x="916" y="7101"/>
                  <a:pt x="1428" y="8182"/>
                  <a:pt x="2351" y="8934"/>
                </a:cubicBezTo>
                <a:cubicBezTo>
                  <a:pt x="2176" y="9073"/>
                  <a:pt x="2102" y="9307"/>
                  <a:pt x="2164" y="9524"/>
                </a:cubicBezTo>
                <a:cubicBezTo>
                  <a:pt x="2456" y="10535"/>
                  <a:pt x="3310" y="11633"/>
                  <a:pt x="4615" y="12155"/>
                </a:cubicBezTo>
                <a:cubicBezTo>
                  <a:pt x="3657" y="12655"/>
                  <a:pt x="2516" y="12903"/>
                  <a:pt x="1345" y="12903"/>
                </a:cubicBezTo>
                <a:cubicBezTo>
                  <a:pt x="1111" y="12903"/>
                  <a:pt x="876" y="12893"/>
                  <a:pt x="641" y="12873"/>
                </a:cubicBezTo>
                <a:cubicBezTo>
                  <a:pt x="628" y="12872"/>
                  <a:pt x="615" y="12872"/>
                  <a:pt x="603" y="12872"/>
                </a:cubicBezTo>
                <a:cubicBezTo>
                  <a:pt x="362" y="12872"/>
                  <a:pt x="155" y="13031"/>
                  <a:pt x="78" y="13266"/>
                </a:cubicBezTo>
                <a:cubicBezTo>
                  <a:pt x="0" y="13512"/>
                  <a:pt x="113" y="13788"/>
                  <a:pt x="334" y="13922"/>
                </a:cubicBezTo>
                <a:cubicBezTo>
                  <a:pt x="1162" y="14423"/>
                  <a:pt x="3243" y="15596"/>
                  <a:pt x="6294" y="15596"/>
                </a:cubicBezTo>
                <a:cubicBezTo>
                  <a:pt x="14568" y="15596"/>
                  <a:pt x="17244" y="8279"/>
                  <a:pt x="17244" y="4736"/>
                </a:cubicBezTo>
                <a:cubicBezTo>
                  <a:pt x="17241" y="4515"/>
                  <a:pt x="17243" y="4541"/>
                  <a:pt x="17230" y="4426"/>
                </a:cubicBezTo>
                <a:cubicBezTo>
                  <a:pt x="17250" y="4403"/>
                  <a:pt x="17326" y="4347"/>
                  <a:pt x="17386" y="4301"/>
                </a:cubicBezTo>
                <a:cubicBezTo>
                  <a:pt x="17696" y="4067"/>
                  <a:pt x="18237" y="3680"/>
                  <a:pt x="18983" y="2590"/>
                </a:cubicBezTo>
                <a:cubicBezTo>
                  <a:pt x="19121" y="2386"/>
                  <a:pt x="19111" y="2118"/>
                  <a:pt x="18957" y="1925"/>
                </a:cubicBezTo>
                <a:cubicBezTo>
                  <a:pt x="18840" y="1779"/>
                  <a:pt x="18708" y="1722"/>
                  <a:pt x="18558" y="1722"/>
                </a:cubicBezTo>
                <a:cubicBezTo>
                  <a:pt x="18451" y="1722"/>
                  <a:pt x="18336" y="1751"/>
                  <a:pt x="18212" y="1799"/>
                </a:cubicBezTo>
                <a:cubicBezTo>
                  <a:pt x="18352" y="1553"/>
                  <a:pt x="18467" y="1291"/>
                  <a:pt x="18559" y="1014"/>
                </a:cubicBezTo>
                <a:cubicBezTo>
                  <a:pt x="18631" y="800"/>
                  <a:pt x="18553" y="614"/>
                  <a:pt x="18382" y="465"/>
                </a:cubicBezTo>
                <a:cubicBezTo>
                  <a:pt x="18282" y="379"/>
                  <a:pt x="18151" y="335"/>
                  <a:pt x="18020" y="335"/>
                </a:cubicBezTo>
                <a:cubicBezTo>
                  <a:pt x="17928" y="335"/>
                  <a:pt x="17837" y="356"/>
                  <a:pt x="17754" y="398"/>
                </a:cubicBezTo>
                <a:cubicBezTo>
                  <a:pt x="16848" y="856"/>
                  <a:pt x="16172" y="1054"/>
                  <a:pt x="15873" y="1113"/>
                </a:cubicBezTo>
                <a:cubicBezTo>
                  <a:pt x="15090" y="395"/>
                  <a:pt x="14251" y="0"/>
                  <a:pt x="129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1" name="Shape 1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2" name="Google Shape;1872;p57"/>
          <p:cNvGrpSpPr/>
          <p:nvPr/>
        </p:nvGrpSpPr>
        <p:grpSpPr>
          <a:xfrm>
            <a:off x="640321" y="3434621"/>
            <a:ext cx="1619400" cy="1091247"/>
            <a:chOff x="640350" y="1438475"/>
            <a:chExt cx="1619400" cy="1126972"/>
          </a:xfrm>
        </p:grpSpPr>
        <p:cxnSp>
          <p:nvCxnSpPr>
            <p:cNvPr id="1873" name="Google Shape;1873;p57"/>
            <p:cNvCxnSpPr/>
            <p:nvPr/>
          </p:nvCxnSpPr>
          <p:spPr>
            <a:xfrm>
              <a:off x="640350" y="1438475"/>
              <a:ext cx="16194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874" name="Google Shape;1874;p57"/>
            <p:cNvCxnSpPr/>
            <p:nvPr/>
          </p:nvCxnSpPr>
          <p:spPr>
            <a:xfrm>
              <a:off x="640350" y="1599824"/>
              <a:ext cx="16194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875" name="Google Shape;1875;p57"/>
            <p:cNvCxnSpPr/>
            <p:nvPr/>
          </p:nvCxnSpPr>
          <p:spPr>
            <a:xfrm>
              <a:off x="640350" y="1761173"/>
              <a:ext cx="16194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876" name="Google Shape;1876;p57"/>
            <p:cNvCxnSpPr/>
            <p:nvPr/>
          </p:nvCxnSpPr>
          <p:spPr>
            <a:xfrm>
              <a:off x="640350" y="1922523"/>
              <a:ext cx="16194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877" name="Google Shape;1877;p57"/>
            <p:cNvCxnSpPr/>
            <p:nvPr/>
          </p:nvCxnSpPr>
          <p:spPr>
            <a:xfrm>
              <a:off x="640350" y="2081400"/>
              <a:ext cx="16194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878" name="Google Shape;1878;p57"/>
            <p:cNvCxnSpPr/>
            <p:nvPr/>
          </p:nvCxnSpPr>
          <p:spPr>
            <a:xfrm>
              <a:off x="640350" y="2242749"/>
              <a:ext cx="16194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879" name="Google Shape;1879;p57"/>
            <p:cNvCxnSpPr/>
            <p:nvPr/>
          </p:nvCxnSpPr>
          <p:spPr>
            <a:xfrm>
              <a:off x="640350" y="2404098"/>
              <a:ext cx="16194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880" name="Google Shape;1880;p57"/>
            <p:cNvCxnSpPr/>
            <p:nvPr/>
          </p:nvCxnSpPr>
          <p:spPr>
            <a:xfrm>
              <a:off x="640350" y="2565448"/>
              <a:ext cx="16194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dot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881" name="Google Shape;1881;p57"/>
          <p:cNvGrpSpPr/>
          <p:nvPr/>
        </p:nvGrpSpPr>
        <p:grpSpPr>
          <a:xfrm>
            <a:off x="2721753" y="3434621"/>
            <a:ext cx="1619400" cy="1091247"/>
            <a:chOff x="640350" y="1438475"/>
            <a:chExt cx="1619400" cy="1126972"/>
          </a:xfrm>
        </p:grpSpPr>
        <p:cxnSp>
          <p:nvCxnSpPr>
            <p:cNvPr id="1882" name="Google Shape;1882;p57"/>
            <p:cNvCxnSpPr/>
            <p:nvPr/>
          </p:nvCxnSpPr>
          <p:spPr>
            <a:xfrm>
              <a:off x="640350" y="1438475"/>
              <a:ext cx="16194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883" name="Google Shape;1883;p57"/>
            <p:cNvCxnSpPr/>
            <p:nvPr/>
          </p:nvCxnSpPr>
          <p:spPr>
            <a:xfrm>
              <a:off x="640350" y="1599824"/>
              <a:ext cx="16194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884" name="Google Shape;1884;p57"/>
            <p:cNvCxnSpPr/>
            <p:nvPr/>
          </p:nvCxnSpPr>
          <p:spPr>
            <a:xfrm>
              <a:off x="640350" y="1761173"/>
              <a:ext cx="16194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885" name="Google Shape;1885;p57"/>
            <p:cNvCxnSpPr/>
            <p:nvPr/>
          </p:nvCxnSpPr>
          <p:spPr>
            <a:xfrm>
              <a:off x="640350" y="1922523"/>
              <a:ext cx="16194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886" name="Google Shape;1886;p57"/>
            <p:cNvCxnSpPr/>
            <p:nvPr/>
          </p:nvCxnSpPr>
          <p:spPr>
            <a:xfrm>
              <a:off x="640350" y="2081400"/>
              <a:ext cx="16194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887" name="Google Shape;1887;p57"/>
            <p:cNvCxnSpPr/>
            <p:nvPr/>
          </p:nvCxnSpPr>
          <p:spPr>
            <a:xfrm>
              <a:off x="640350" y="2242749"/>
              <a:ext cx="16194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888" name="Google Shape;1888;p57"/>
            <p:cNvCxnSpPr/>
            <p:nvPr/>
          </p:nvCxnSpPr>
          <p:spPr>
            <a:xfrm>
              <a:off x="640350" y="2404098"/>
              <a:ext cx="16194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889" name="Google Shape;1889;p57"/>
            <p:cNvCxnSpPr/>
            <p:nvPr/>
          </p:nvCxnSpPr>
          <p:spPr>
            <a:xfrm>
              <a:off x="640350" y="2565448"/>
              <a:ext cx="16194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dot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890" name="Google Shape;1890;p57"/>
          <p:cNvGrpSpPr/>
          <p:nvPr/>
        </p:nvGrpSpPr>
        <p:grpSpPr>
          <a:xfrm>
            <a:off x="4803138" y="3434621"/>
            <a:ext cx="1619400" cy="1091247"/>
            <a:chOff x="640350" y="1438475"/>
            <a:chExt cx="1619400" cy="1126972"/>
          </a:xfrm>
        </p:grpSpPr>
        <p:cxnSp>
          <p:nvCxnSpPr>
            <p:cNvPr id="1891" name="Google Shape;1891;p57"/>
            <p:cNvCxnSpPr/>
            <p:nvPr/>
          </p:nvCxnSpPr>
          <p:spPr>
            <a:xfrm>
              <a:off x="640350" y="1438475"/>
              <a:ext cx="16194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892" name="Google Shape;1892;p57"/>
            <p:cNvCxnSpPr/>
            <p:nvPr/>
          </p:nvCxnSpPr>
          <p:spPr>
            <a:xfrm>
              <a:off x="640350" y="1599824"/>
              <a:ext cx="16194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893" name="Google Shape;1893;p57"/>
            <p:cNvCxnSpPr/>
            <p:nvPr/>
          </p:nvCxnSpPr>
          <p:spPr>
            <a:xfrm>
              <a:off x="640350" y="1761173"/>
              <a:ext cx="16194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894" name="Google Shape;1894;p57"/>
            <p:cNvCxnSpPr/>
            <p:nvPr/>
          </p:nvCxnSpPr>
          <p:spPr>
            <a:xfrm>
              <a:off x="640350" y="1922523"/>
              <a:ext cx="16194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895" name="Google Shape;1895;p57"/>
            <p:cNvCxnSpPr/>
            <p:nvPr/>
          </p:nvCxnSpPr>
          <p:spPr>
            <a:xfrm>
              <a:off x="640350" y="2081400"/>
              <a:ext cx="16194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896" name="Google Shape;1896;p57"/>
            <p:cNvCxnSpPr/>
            <p:nvPr/>
          </p:nvCxnSpPr>
          <p:spPr>
            <a:xfrm>
              <a:off x="640350" y="2242749"/>
              <a:ext cx="16194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897" name="Google Shape;1897;p57"/>
            <p:cNvCxnSpPr/>
            <p:nvPr/>
          </p:nvCxnSpPr>
          <p:spPr>
            <a:xfrm>
              <a:off x="640350" y="2404098"/>
              <a:ext cx="16194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898" name="Google Shape;1898;p57"/>
            <p:cNvCxnSpPr/>
            <p:nvPr/>
          </p:nvCxnSpPr>
          <p:spPr>
            <a:xfrm>
              <a:off x="640350" y="2565448"/>
              <a:ext cx="16194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dot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899" name="Google Shape;1899;p57"/>
          <p:cNvGrpSpPr/>
          <p:nvPr/>
        </p:nvGrpSpPr>
        <p:grpSpPr>
          <a:xfrm>
            <a:off x="6884527" y="3434621"/>
            <a:ext cx="1619400" cy="1091247"/>
            <a:chOff x="640350" y="1438475"/>
            <a:chExt cx="1619400" cy="1126972"/>
          </a:xfrm>
        </p:grpSpPr>
        <p:cxnSp>
          <p:nvCxnSpPr>
            <p:cNvPr id="1900" name="Google Shape;1900;p57"/>
            <p:cNvCxnSpPr/>
            <p:nvPr/>
          </p:nvCxnSpPr>
          <p:spPr>
            <a:xfrm>
              <a:off x="640350" y="1438475"/>
              <a:ext cx="16194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901" name="Google Shape;1901;p57"/>
            <p:cNvCxnSpPr/>
            <p:nvPr/>
          </p:nvCxnSpPr>
          <p:spPr>
            <a:xfrm>
              <a:off x="640350" y="1599824"/>
              <a:ext cx="16194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902" name="Google Shape;1902;p57"/>
            <p:cNvCxnSpPr/>
            <p:nvPr/>
          </p:nvCxnSpPr>
          <p:spPr>
            <a:xfrm>
              <a:off x="640350" y="1761173"/>
              <a:ext cx="16194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903" name="Google Shape;1903;p57"/>
            <p:cNvCxnSpPr/>
            <p:nvPr/>
          </p:nvCxnSpPr>
          <p:spPr>
            <a:xfrm>
              <a:off x="640350" y="1922523"/>
              <a:ext cx="16194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904" name="Google Shape;1904;p57"/>
            <p:cNvCxnSpPr/>
            <p:nvPr/>
          </p:nvCxnSpPr>
          <p:spPr>
            <a:xfrm>
              <a:off x="640350" y="2081400"/>
              <a:ext cx="16194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905" name="Google Shape;1905;p57"/>
            <p:cNvCxnSpPr/>
            <p:nvPr/>
          </p:nvCxnSpPr>
          <p:spPr>
            <a:xfrm>
              <a:off x="640350" y="2242749"/>
              <a:ext cx="16194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906" name="Google Shape;1906;p57"/>
            <p:cNvCxnSpPr/>
            <p:nvPr/>
          </p:nvCxnSpPr>
          <p:spPr>
            <a:xfrm>
              <a:off x="640350" y="2404098"/>
              <a:ext cx="16194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907" name="Google Shape;1907;p57"/>
            <p:cNvCxnSpPr/>
            <p:nvPr/>
          </p:nvCxnSpPr>
          <p:spPr>
            <a:xfrm>
              <a:off x="640350" y="2565448"/>
              <a:ext cx="16194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dot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908" name="Google Shape;1908;p57"/>
          <p:cNvGrpSpPr/>
          <p:nvPr/>
        </p:nvGrpSpPr>
        <p:grpSpPr>
          <a:xfrm>
            <a:off x="6884527" y="1543589"/>
            <a:ext cx="1619400" cy="1091247"/>
            <a:chOff x="640350" y="1438475"/>
            <a:chExt cx="1619400" cy="1126972"/>
          </a:xfrm>
        </p:grpSpPr>
        <p:cxnSp>
          <p:nvCxnSpPr>
            <p:cNvPr id="1909" name="Google Shape;1909;p57"/>
            <p:cNvCxnSpPr/>
            <p:nvPr/>
          </p:nvCxnSpPr>
          <p:spPr>
            <a:xfrm>
              <a:off x="640350" y="1438475"/>
              <a:ext cx="16194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910" name="Google Shape;1910;p57"/>
            <p:cNvCxnSpPr/>
            <p:nvPr/>
          </p:nvCxnSpPr>
          <p:spPr>
            <a:xfrm>
              <a:off x="640350" y="1599824"/>
              <a:ext cx="16194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911" name="Google Shape;1911;p57"/>
            <p:cNvCxnSpPr/>
            <p:nvPr/>
          </p:nvCxnSpPr>
          <p:spPr>
            <a:xfrm>
              <a:off x="640350" y="1761173"/>
              <a:ext cx="16194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912" name="Google Shape;1912;p57"/>
            <p:cNvCxnSpPr/>
            <p:nvPr/>
          </p:nvCxnSpPr>
          <p:spPr>
            <a:xfrm>
              <a:off x="640350" y="1922523"/>
              <a:ext cx="16194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913" name="Google Shape;1913;p57"/>
            <p:cNvCxnSpPr/>
            <p:nvPr/>
          </p:nvCxnSpPr>
          <p:spPr>
            <a:xfrm>
              <a:off x="640350" y="2081400"/>
              <a:ext cx="16194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914" name="Google Shape;1914;p57"/>
            <p:cNvCxnSpPr/>
            <p:nvPr/>
          </p:nvCxnSpPr>
          <p:spPr>
            <a:xfrm>
              <a:off x="640350" y="2242749"/>
              <a:ext cx="16194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915" name="Google Shape;1915;p57"/>
            <p:cNvCxnSpPr/>
            <p:nvPr/>
          </p:nvCxnSpPr>
          <p:spPr>
            <a:xfrm>
              <a:off x="640350" y="2404098"/>
              <a:ext cx="16194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916" name="Google Shape;1916;p57"/>
            <p:cNvCxnSpPr/>
            <p:nvPr/>
          </p:nvCxnSpPr>
          <p:spPr>
            <a:xfrm>
              <a:off x="640350" y="2565448"/>
              <a:ext cx="16194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dot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917" name="Google Shape;1917;p57"/>
          <p:cNvGrpSpPr/>
          <p:nvPr/>
        </p:nvGrpSpPr>
        <p:grpSpPr>
          <a:xfrm>
            <a:off x="2721753" y="1543589"/>
            <a:ext cx="1619400" cy="1091247"/>
            <a:chOff x="640350" y="1438475"/>
            <a:chExt cx="1619400" cy="1126972"/>
          </a:xfrm>
        </p:grpSpPr>
        <p:cxnSp>
          <p:nvCxnSpPr>
            <p:cNvPr id="1918" name="Google Shape;1918;p57"/>
            <p:cNvCxnSpPr/>
            <p:nvPr/>
          </p:nvCxnSpPr>
          <p:spPr>
            <a:xfrm>
              <a:off x="640350" y="1438475"/>
              <a:ext cx="1619400" cy="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919" name="Google Shape;1919;p57"/>
            <p:cNvCxnSpPr/>
            <p:nvPr/>
          </p:nvCxnSpPr>
          <p:spPr>
            <a:xfrm>
              <a:off x="640350" y="1599824"/>
              <a:ext cx="1619400" cy="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920" name="Google Shape;1920;p57"/>
            <p:cNvCxnSpPr/>
            <p:nvPr/>
          </p:nvCxnSpPr>
          <p:spPr>
            <a:xfrm>
              <a:off x="640350" y="1761173"/>
              <a:ext cx="1619400" cy="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921" name="Google Shape;1921;p57"/>
            <p:cNvCxnSpPr/>
            <p:nvPr/>
          </p:nvCxnSpPr>
          <p:spPr>
            <a:xfrm>
              <a:off x="640350" y="1922523"/>
              <a:ext cx="1619400" cy="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922" name="Google Shape;1922;p57"/>
            <p:cNvCxnSpPr/>
            <p:nvPr/>
          </p:nvCxnSpPr>
          <p:spPr>
            <a:xfrm>
              <a:off x="640350" y="2081400"/>
              <a:ext cx="1619400" cy="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923" name="Google Shape;1923;p57"/>
            <p:cNvCxnSpPr/>
            <p:nvPr/>
          </p:nvCxnSpPr>
          <p:spPr>
            <a:xfrm>
              <a:off x="640350" y="2242749"/>
              <a:ext cx="1619400" cy="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924" name="Google Shape;1924;p57"/>
            <p:cNvCxnSpPr/>
            <p:nvPr/>
          </p:nvCxnSpPr>
          <p:spPr>
            <a:xfrm>
              <a:off x="640350" y="2404098"/>
              <a:ext cx="1619400" cy="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925" name="Google Shape;1925;p57"/>
            <p:cNvCxnSpPr/>
            <p:nvPr/>
          </p:nvCxnSpPr>
          <p:spPr>
            <a:xfrm>
              <a:off x="640350" y="2565448"/>
              <a:ext cx="1619400" cy="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dot"/>
              <a:round/>
              <a:headEnd len="med" w="med" type="none"/>
              <a:tailEnd len="med" w="med" type="none"/>
            </a:ln>
          </p:spPr>
        </p:cxnSp>
      </p:grpSp>
      <p:sp>
        <p:nvSpPr>
          <p:cNvPr id="1926" name="Google Shape;1926;p57"/>
          <p:cNvSpPr/>
          <p:nvPr/>
        </p:nvSpPr>
        <p:spPr>
          <a:xfrm>
            <a:off x="470901" y="1036100"/>
            <a:ext cx="1985700" cy="1822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7" name="Google Shape;1927;p57"/>
          <p:cNvSpPr txBox="1"/>
          <p:nvPr>
            <p:ph type="title"/>
          </p:nvPr>
        </p:nvSpPr>
        <p:spPr>
          <a:xfrm>
            <a:off x="457200" y="411475"/>
            <a:ext cx="8229600" cy="48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December 2020 Monthly Planner</a:t>
            </a:r>
            <a:endParaRPr/>
          </a:p>
        </p:txBody>
      </p:sp>
      <p:sp>
        <p:nvSpPr>
          <p:cNvPr id="1928" name="Google Shape;1928;p57"/>
          <p:cNvSpPr/>
          <p:nvPr/>
        </p:nvSpPr>
        <p:spPr>
          <a:xfrm>
            <a:off x="580927" y="2261615"/>
            <a:ext cx="1738200" cy="212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29" name="Google Shape;1929;p57"/>
          <p:cNvSpPr/>
          <p:nvPr/>
        </p:nvSpPr>
        <p:spPr>
          <a:xfrm>
            <a:off x="2538603" y="1036100"/>
            <a:ext cx="1985700" cy="18228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0" name="Google Shape;1930;p57"/>
          <p:cNvSpPr/>
          <p:nvPr/>
        </p:nvSpPr>
        <p:spPr>
          <a:xfrm>
            <a:off x="4619988" y="1036100"/>
            <a:ext cx="1985700" cy="1822800"/>
          </a:xfrm>
          <a:prstGeom prst="rect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1" name="Google Shape;1931;p57"/>
          <p:cNvSpPr/>
          <p:nvPr/>
        </p:nvSpPr>
        <p:spPr>
          <a:xfrm>
            <a:off x="6701373" y="1036100"/>
            <a:ext cx="1985700" cy="1822800"/>
          </a:xfrm>
          <a:prstGeom prst="rect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2" name="Google Shape;1932;p57"/>
          <p:cNvSpPr/>
          <p:nvPr/>
        </p:nvSpPr>
        <p:spPr>
          <a:xfrm>
            <a:off x="457150" y="2927132"/>
            <a:ext cx="1985700" cy="1822800"/>
          </a:xfrm>
          <a:prstGeom prst="rect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3" name="Google Shape;1933;p57"/>
          <p:cNvSpPr txBox="1"/>
          <p:nvPr/>
        </p:nvSpPr>
        <p:spPr>
          <a:xfrm>
            <a:off x="2538578" y="1036100"/>
            <a:ext cx="19857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Sunday</a:t>
            </a:r>
            <a:endParaRPr sz="1600">
              <a:solidFill>
                <a:schemeClr val="accen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1934" name="Google Shape;1934;p57"/>
          <p:cNvGrpSpPr/>
          <p:nvPr/>
        </p:nvGrpSpPr>
        <p:grpSpPr>
          <a:xfrm>
            <a:off x="4803138" y="1543589"/>
            <a:ext cx="1619400" cy="1091247"/>
            <a:chOff x="640350" y="1438475"/>
            <a:chExt cx="1619400" cy="1126972"/>
          </a:xfrm>
        </p:grpSpPr>
        <p:cxnSp>
          <p:nvCxnSpPr>
            <p:cNvPr id="1935" name="Google Shape;1935;p57"/>
            <p:cNvCxnSpPr/>
            <p:nvPr/>
          </p:nvCxnSpPr>
          <p:spPr>
            <a:xfrm>
              <a:off x="640350" y="1438475"/>
              <a:ext cx="16194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936" name="Google Shape;1936;p57"/>
            <p:cNvCxnSpPr/>
            <p:nvPr/>
          </p:nvCxnSpPr>
          <p:spPr>
            <a:xfrm>
              <a:off x="640350" y="1599824"/>
              <a:ext cx="16194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937" name="Google Shape;1937;p57"/>
            <p:cNvCxnSpPr/>
            <p:nvPr/>
          </p:nvCxnSpPr>
          <p:spPr>
            <a:xfrm>
              <a:off x="640350" y="1761173"/>
              <a:ext cx="16194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938" name="Google Shape;1938;p57"/>
            <p:cNvCxnSpPr/>
            <p:nvPr/>
          </p:nvCxnSpPr>
          <p:spPr>
            <a:xfrm>
              <a:off x="640350" y="1922523"/>
              <a:ext cx="16194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939" name="Google Shape;1939;p57"/>
            <p:cNvCxnSpPr/>
            <p:nvPr/>
          </p:nvCxnSpPr>
          <p:spPr>
            <a:xfrm>
              <a:off x="640350" y="2081400"/>
              <a:ext cx="16194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940" name="Google Shape;1940;p57"/>
            <p:cNvCxnSpPr/>
            <p:nvPr/>
          </p:nvCxnSpPr>
          <p:spPr>
            <a:xfrm>
              <a:off x="640350" y="2242749"/>
              <a:ext cx="16194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941" name="Google Shape;1941;p57"/>
            <p:cNvCxnSpPr/>
            <p:nvPr/>
          </p:nvCxnSpPr>
          <p:spPr>
            <a:xfrm>
              <a:off x="640350" y="2404098"/>
              <a:ext cx="16194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942" name="Google Shape;1942;p57"/>
            <p:cNvCxnSpPr/>
            <p:nvPr/>
          </p:nvCxnSpPr>
          <p:spPr>
            <a:xfrm>
              <a:off x="640350" y="2565448"/>
              <a:ext cx="16194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dot"/>
              <a:round/>
              <a:headEnd len="med" w="med" type="none"/>
              <a:tailEnd len="med" w="med" type="none"/>
            </a:ln>
          </p:spPr>
        </p:cxnSp>
      </p:grpSp>
      <p:sp>
        <p:nvSpPr>
          <p:cNvPr id="1943" name="Google Shape;1943;p57"/>
          <p:cNvSpPr txBox="1"/>
          <p:nvPr/>
        </p:nvSpPr>
        <p:spPr>
          <a:xfrm>
            <a:off x="4619980" y="1036100"/>
            <a:ext cx="1985700" cy="3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Monday</a:t>
            </a:r>
            <a:endParaRPr sz="16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944" name="Google Shape;1944;p57"/>
          <p:cNvSpPr txBox="1"/>
          <p:nvPr/>
        </p:nvSpPr>
        <p:spPr>
          <a:xfrm>
            <a:off x="6701370" y="1036100"/>
            <a:ext cx="1985700" cy="3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Tuesday</a:t>
            </a:r>
            <a:endParaRPr sz="16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945" name="Google Shape;1945;p57"/>
          <p:cNvSpPr txBox="1"/>
          <p:nvPr/>
        </p:nvSpPr>
        <p:spPr>
          <a:xfrm>
            <a:off x="457164" y="2927132"/>
            <a:ext cx="1985700" cy="3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Wednesday</a:t>
            </a:r>
            <a:endParaRPr sz="16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946" name="Google Shape;1946;p57"/>
          <p:cNvSpPr/>
          <p:nvPr/>
        </p:nvSpPr>
        <p:spPr>
          <a:xfrm>
            <a:off x="2538603" y="2927132"/>
            <a:ext cx="1985700" cy="1822800"/>
          </a:xfrm>
          <a:prstGeom prst="rect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7" name="Google Shape;1947;p57"/>
          <p:cNvSpPr/>
          <p:nvPr/>
        </p:nvSpPr>
        <p:spPr>
          <a:xfrm>
            <a:off x="4619988" y="2927132"/>
            <a:ext cx="1985700" cy="1822800"/>
          </a:xfrm>
          <a:prstGeom prst="rect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8" name="Google Shape;1948;p57"/>
          <p:cNvSpPr/>
          <p:nvPr/>
        </p:nvSpPr>
        <p:spPr>
          <a:xfrm>
            <a:off x="6701373" y="2927132"/>
            <a:ext cx="1985700" cy="1822800"/>
          </a:xfrm>
          <a:prstGeom prst="rect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9" name="Google Shape;1949;p57"/>
          <p:cNvSpPr txBox="1"/>
          <p:nvPr/>
        </p:nvSpPr>
        <p:spPr>
          <a:xfrm>
            <a:off x="2538578" y="2927132"/>
            <a:ext cx="19857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Thursday</a:t>
            </a:r>
            <a:endParaRPr sz="160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950" name="Google Shape;1950;p57"/>
          <p:cNvSpPr txBox="1"/>
          <p:nvPr/>
        </p:nvSpPr>
        <p:spPr>
          <a:xfrm>
            <a:off x="4619980" y="2927132"/>
            <a:ext cx="19857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Friday</a:t>
            </a:r>
            <a:endParaRPr sz="16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951" name="Google Shape;1951;p57"/>
          <p:cNvSpPr txBox="1"/>
          <p:nvPr/>
        </p:nvSpPr>
        <p:spPr>
          <a:xfrm>
            <a:off x="6701370" y="2927132"/>
            <a:ext cx="1985700" cy="3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Saturday</a:t>
            </a:r>
            <a:endParaRPr sz="16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952" name="Google Shape;1952;p57"/>
          <p:cNvSpPr txBox="1"/>
          <p:nvPr/>
        </p:nvSpPr>
        <p:spPr>
          <a:xfrm>
            <a:off x="532303" y="1743615"/>
            <a:ext cx="317400" cy="2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53" name="Google Shape;1953;p57"/>
          <p:cNvSpPr txBox="1"/>
          <p:nvPr/>
        </p:nvSpPr>
        <p:spPr>
          <a:xfrm>
            <a:off x="1006777" y="1513264"/>
            <a:ext cx="366600" cy="2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1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54" name="Google Shape;1954;p57"/>
          <p:cNvSpPr txBox="1"/>
          <p:nvPr/>
        </p:nvSpPr>
        <p:spPr>
          <a:xfrm>
            <a:off x="1280452" y="1513264"/>
            <a:ext cx="366600" cy="2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2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55" name="Google Shape;1955;p57"/>
          <p:cNvSpPr txBox="1"/>
          <p:nvPr/>
        </p:nvSpPr>
        <p:spPr>
          <a:xfrm>
            <a:off x="1530453" y="1513264"/>
            <a:ext cx="366600" cy="2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3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56" name="Google Shape;1956;p57"/>
          <p:cNvSpPr txBox="1"/>
          <p:nvPr/>
        </p:nvSpPr>
        <p:spPr>
          <a:xfrm>
            <a:off x="1778103" y="1513264"/>
            <a:ext cx="366600" cy="2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4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57" name="Google Shape;1957;p57"/>
          <p:cNvSpPr txBox="1"/>
          <p:nvPr/>
        </p:nvSpPr>
        <p:spPr>
          <a:xfrm>
            <a:off x="2025753" y="1513264"/>
            <a:ext cx="366600" cy="2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5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58" name="Google Shape;1958;p57"/>
          <p:cNvSpPr txBox="1"/>
          <p:nvPr/>
        </p:nvSpPr>
        <p:spPr>
          <a:xfrm>
            <a:off x="756227" y="1743615"/>
            <a:ext cx="366600" cy="2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7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59" name="Google Shape;1959;p57"/>
          <p:cNvSpPr txBox="1"/>
          <p:nvPr/>
        </p:nvSpPr>
        <p:spPr>
          <a:xfrm>
            <a:off x="1006777" y="1743615"/>
            <a:ext cx="366600" cy="2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8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60" name="Google Shape;1960;p57"/>
          <p:cNvSpPr txBox="1"/>
          <p:nvPr/>
        </p:nvSpPr>
        <p:spPr>
          <a:xfrm>
            <a:off x="1280452" y="1743615"/>
            <a:ext cx="366600" cy="2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9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61" name="Google Shape;1961;p57"/>
          <p:cNvSpPr txBox="1"/>
          <p:nvPr/>
        </p:nvSpPr>
        <p:spPr>
          <a:xfrm>
            <a:off x="1530453" y="1743615"/>
            <a:ext cx="366600" cy="2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10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62" name="Google Shape;1962;p57"/>
          <p:cNvSpPr txBox="1"/>
          <p:nvPr/>
        </p:nvSpPr>
        <p:spPr>
          <a:xfrm>
            <a:off x="1778103" y="1743615"/>
            <a:ext cx="366600" cy="2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11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63" name="Google Shape;1963;p57"/>
          <p:cNvSpPr txBox="1"/>
          <p:nvPr/>
        </p:nvSpPr>
        <p:spPr>
          <a:xfrm>
            <a:off x="2018678" y="1743615"/>
            <a:ext cx="366600" cy="2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12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64" name="Google Shape;1964;p57"/>
          <p:cNvSpPr txBox="1"/>
          <p:nvPr/>
        </p:nvSpPr>
        <p:spPr>
          <a:xfrm>
            <a:off x="507702" y="1743615"/>
            <a:ext cx="366600" cy="21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6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65" name="Google Shape;1965;p57"/>
          <p:cNvSpPr txBox="1"/>
          <p:nvPr/>
        </p:nvSpPr>
        <p:spPr>
          <a:xfrm>
            <a:off x="756227" y="1973966"/>
            <a:ext cx="366600" cy="2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14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66" name="Google Shape;1966;p57"/>
          <p:cNvSpPr txBox="1"/>
          <p:nvPr/>
        </p:nvSpPr>
        <p:spPr>
          <a:xfrm>
            <a:off x="532303" y="2204318"/>
            <a:ext cx="317400" cy="2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67" name="Google Shape;1967;p57"/>
          <p:cNvSpPr txBox="1"/>
          <p:nvPr/>
        </p:nvSpPr>
        <p:spPr>
          <a:xfrm>
            <a:off x="1006777" y="1973966"/>
            <a:ext cx="366600" cy="2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15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68" name="Google Shape;1968;p57"/>
          <p:cNvSpPr txBox="1"/>
          <p:nvPr/>
        </p:nvSpPr>
        <p:spPr>
          <a:xfrm>
            <a:off x="1280452" y="1973966"/>
            <a:ext cx="366600" cy="2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16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69" name="Google Shape;1969;p57"/>
          <p:cNvSpPr txBox="1"/>
          <p:nvPr/>
        </p:nvSpPr>
        <p:spPr>
          <a:xfrm>
            <a:off x="1530453" y="1973966"/>
            <a:ext cx="366600" cy="2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17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70" name="Google Shape;1970;p57"/>
          <p:cNvSpPr txBox="1"/>
          <p:nvPr/>
        </p:nvSpPr>
        <p:spPr>
          <a:xfrm>
            <a:off x="1778103" y="1973966"/>
            <a:ext cx="366600" cy="2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18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71" name="Google Shape;1971;p57"/>
          <p:cNvSpPr txBox="1"/>
          <p:nvPr/>
        </p:nvSpPr>
        <p:spPr>
          <a:xfrm>
            <a:off x="2025753" y="1973966"/>
            <a:ext cx="366600" cy="2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19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72" name="Google Shape;1972;p57"/>
          <p:cNvSpPr txBox="1"/>
          <p:nvPr/>
        </p:nvSpPr>
        <p:spPr>
          <a:xfrm>
            <a:off x="756227" y="2204318"/>
            <a:ext cx="366600" cy="2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21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73" name="Google Shape;1973;p57"/>
          <p:cNvSpPr txBox="1"/>
          <p:nvPr/>
        </p:nvSpPr>
        <p:spPr>
          <a:xfrm>
            <a:off x="1006777" y="2204318"/>
            <a:ext cx="366600" cy="2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22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74" name="Google Shape;1974;p57"/>
          <p:cNvSpPr txBox="1"/>
          <p:nvPr/>
        </p:nvSpPr>
        <p:spPr>
          <a:xfrm>
            <a:off x="1280452" y="2204318"/>
            <a:ext cx="366600" cy="2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23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75" name="Google Shape;1975;p57"/>
          <p:cNvSpPr txBox="1"/>
          <p:nvPr/>
        </p:nvSpPr>
        <p:spPr>
          <a:xfrm>
            <a:off x="1530453" y="2204318"/>
            <a:ext cx="366600" cy="2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24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76" name="Google Shape;1976;p57"/>
          <p:cNvSpPr txBox="1"/>
          <p:nvPr/>
        </p:nvSpPr>
        <p:spPr>
          <a:xfrm>
            <a:off x="1778103" y="2204318"/>
            <a:ext cx="366600" cy="2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25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77" name="Google Shape;1977;p57"/>
          <p:cNvSpPr txBox="1"/>
          <p:nvPr/>
        </p:nvSpPr>
        <p:spPr>
          <a:xfrm>
            <a:off x="2025753" y="2204318"/>
            <a:ext cx="366600" cy="2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26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78" name="Google Shape;1978;p57"/>
          <p:cNvSpPr txBox="1"/>
          <p:nvPr/>
        </p:nvSpPr>
        <p:spPr>
          <a:xfrm>
            <a:off x="507702" y="2204318"/>
            <a:ext cx="366600" cy="2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20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79" name="Google Shape;1979;p57"/>
          <p:cNvSpPr txBox="1"/>
          <p:nvPr/>
        </p:nvSpPr>
        <p:spPr>
          <a:xfrm>
            <a:off x="507702" y="1973966"/>
            <a:ext cx="366600" cy="2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13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80" name="Google Shape;1980;p57"/>
          <p:cNvSpPr txBox="1"/>
          <p:nvPr/>
        </p:nvSpPr>
        <p:spPr>
          <a:xfrm>
            <a:off x="532303" y="2434669"/>
            <a:ext cx="317400" cy="2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81" name="Google Shape;1981;p57"/>
          <p:cNvSpPr txBox="1"/>
          <p:nvPr/>
        </p:nvSpPr>
        <p:spPr>
          <a:xfrm>
            <a:off x="756227" y="2434669"/>
            <a:ext cx="366600" cy="2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28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82" name="Google Shape;1982;p57"/>
          <p:cNvSpPr txBox="1"/>
          <p:nvPr/>
        </p:nvSpPr>
        <p:spPr>
          <a:xfrm>
            <a:off x="1006777" y="2434669"/>
            <a:ext cx="366600" cy="2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29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83" name="Google Shape;1983;p57"/>
          <p:cNvSpPr txBox="1"/>
          <p:nvPr/>
        </p:nvSpPr>
        <p:spPr>
          <a:xfrm>
            <a:off x="507702" y="2434669"/>
            <a:ext cx="366600" cy="2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27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84" name="Google Shape;1984;p57"/>
          <p:cNvSpPr txBox="1"/>
          <p:nvPr/>
        </p:nvSpPr>
        <p:spPr>
          <a:xfrm>
            <a:off x="1280452" y="2434669"/>
            <a:ext cx="366600" cy="2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30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85" name="Google Shape;1985;p57"/>
          <p:cNvSpPr txBox="1"/>
          <p:nvPr/>
        </p:nvSpPr>
        <p:spPr>
          <a:xfrm>
            <a:off x="1530453" y="2434669"/>
            <a:ext cx="366600" cy="2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31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86" name="Google Shape;1986;p57"/>
          <p:cNvSpPr txBox="1"/>
          <p:nvPr/>
        </p:nvSpPr>
        <p:spPr>
          <a:xfrm>
            <a:off x="2648204" y="1477002"/>
            <a:ext cx="1689900" cy="44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Mercury is the closest planet to the Sun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87" name="Google Shape;1987;p57"/>
          <p:cNvSpPr txBox="1"/>
          <p:nvPr/>
        </p:nvSpPr>
        <p:spPr>
          <a:xfrm>
            <a:off x="2648204" y="3365601"/>
            <a:ext cx="1689900" cy="44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Despite being red, Mars is a cold place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88" name="Google Shape;1988;p57"/>
          <p:cNvSpPr txBox="1"/>
          <p:nvPr/>
        </p:nvSpPr>
        <p:spPr>
          <a:xfrm>
            <a:off x="6795270" y="3365589"/>
            <a:ext cx="1689900" cy="44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Venus is the second planet from the Sun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89" name="Google Shape;1989;p57"/>
          <p:cNvSpPr txBox="1"/>
          <p:nvPr/>
        </p:nvSpPr>
        <p:spPr>
          <a:xfrm>
            <a:off x="6849270" y="1477002"/>
            <a:ext cx="1689900" cy="44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Saturn is a gas giant and has several rings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90" name="Google Shape;1990;p57"/>
          <p:cNvSpPr txBox="1"/>
          <p:nvPr/>
        </p:nvSpPr>
        <p:spPr>
          <a:xfrm>
            <a:off x="457176" y="1036100"/>
            <a:ext cx="1985700" cy="3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December</a:t>
            </a:r>
            <a:endParaRPr sz="16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4" name="Shape 1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5" name="Google Shape;1995;p58"/>
          <p:cNvSpPr txBox="1"/>
          <p:nvPr>
            <p:ph type="title"/>
          </p:nvPr>
        </p:nvSpPr>
        <p:spPr>
          <a:xfrm>
            <a:off x="457200" y="411475"/>
            <a:ext cx="8229600" cy="48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December 2020 Monthly Planner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996" name="Google Shape;1996;p58"/>
          <p:cNvSpPr txBox="1"/>
          <p:nvPr/>
        </p:nvSpPr>
        <p:spPr>
          <a:xfrm>
            <a:off x="2815392" y="1326857"/>
            <a:ext cx="3873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Medium"/>
                <a:ea typeface="Roboto Medium"/>
                <a:cs typeface="Roboto Medium"/>
                <a:sym typeface="Roboto Medium"/>
              </a:rPr>
              <a:t>01</a:t>
            </a:r>
            <a:endParaRPr sz="120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997" name="Google Shape;1997;p58"/>
          <p:cNvSpPr txBox="1"/>
          <p:nvPr/>
        </p:nvSpPr>
        <p:spPr>
          <a:xfrm>
            <a:off x="3990795" y="1326857"/>
            <a:ext cx="3873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Medium"/>
                <a:ea typeface="Roboto Medium"/>
                <a:cs typeface="Roboto Medium"/>
                <a:sym typeface="Roboto Medium"/>
              </a:rPr>
              <a:t>02</a:t>
            </a:r>
            <a:endParaRPr sz="120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998" name="Google Shape;1998;p58"/>
          <p:cNvSpPr txBox="1"/>
          <p:nvPr/>
        </p:nvSpPr>
        <p:spPr>
          <a:xfrm>
            <a:off x="5180484" y="1326857"/>
            <a:ext cx="3873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Medium"/>
                <a:ea typeface="Roboto Medium"/>
                <a:cs typeface="Roboto Medium"/>
                <a:sym typeface="Roboto Medium"/>
              </a:rPr>
              <a:t>03</a:t>
            </a:r>
            <a:endParaRPr sz="120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999" name="Google Shape;1999;p58"/>
          <p:cNvSpPr txBox="1"/>
          <p:nvPr/>
        </p:nvSpPr>
        <p:spPr>
          <a:xfrm>
            <a:off x="6370162" y="1326857"/>
            <a:ext cx="3873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Medium"/>
                <a:ea typeface="Roboto Medium"/>
                <a:cs typeface="Roboto Medium"/>
                <a:sym typeface="Roboto Medium"/>
              </a:rPr>
              <a:t>04</a:t>
            </a:r>
            <a:endParaRPr sz="120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000" name="Google Shape;2000;p58"/>
          <p:cNvSpPr txBox="1"/>
          <p:nvPr/>
        </p:nvSpPr>
        <p:spPr>
          <a:xfrm>
            <a:off x="7528489" y="1326857"/>
            <a:ext cx="3873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Medium"/>
                <a:ea typeface="Roboto Medium"/>
                <a:cs typeface="Roboto Medium"/>
                <a:sym typeface="Roboto Medium"/>
              </a:rPr>
              <a:t>05</a:t>
            </a:r>
            <a:endParaRPr sz="120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001" name="Google Shape;2001;p58"/>
          <p:cNvSpPr txBox="1"/>
          <p:nvPr/>
        </p:nvSpPr>
        <p:spPr>
          <a:xfrm>
            <a:off x="2815392" y="1946246"/>
            <a:ext cx="3873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Medium"/>
                <a:ea typeface="Roboto Medium"/>
                <a:cs typeface="Roboto Medium"/>
                <a:sym typeface="Roboto Medium"/>
              </a:rPr>
              <a:t>08</a:t>
            </a:r>
            <a:endParaRPr sz="120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002" name="Google Shape;2002;p58"/>
          <p:cNvSpPr txBox="1"/>
          <p:nvPr/>
        </p:nvSpPr>
        <p:spPr>
          <a:xfrm>
            <a:off x="3990795" y="1946246"/>
            <a:ext cx="3873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Medium"/>
                <a:ea typeface="Roboto Medium"/>
                <a:cs typeface="Roboto Medium"/>
                <a:sym typeface="Roboto Medium"/>
              </a:rPr>
              <a:t>09</a:t>
            </a:r>
            <a:endParaRPr sz="120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003" name="Google Shape;2003;p58"/>
          <p:cNvSpPr txBox="1"/>
          <p:nvPr/>
        </p:nvSpPr>
        <p:spPr>
          <a:xfrm>
            <a:off x="5180484" y="1946246"/>
            <a:ext cx="3873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Medium"/>
                <a:ea typeface="Roboto Medium"/>
                <a:cs typeface="Roboto Medium"/>
                <a:sym typeface="Roboto Medium"/>
              </a:rPr>
              <a:t>10</a:t>
            </a:r>
            <a:endParaRPr sz="120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004" name="Google Shape;2004;p58"/>
          <p:cNvSpPr txBox="1"/>
          <p:nvPr/>
        </p:nvSpPr>
        <p:spPr>
          <a:xfrm>
            <a:off x="6370162" y="1946246"/>
            <a:ext cx="3873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Medium"/>
                <a:ea typeface="Roboto Medium"/>
                <a:cs typeface="Roboto Medium"/>
                <a:sym typeface="Roboto Medium"/>
              </a:rPr>
              <a:t>11</a:t>
            </a:r>
            <a:endParaRPr sz="120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005" name="Google Shape;2005;p58"/>
          <p:cNvSpPr txBox="1"/>
          <p:nvPr/>
        </p:nvSpPr>
        <p:spPr>
          <a:xfrm>
            <a:off x="7528489" y="1946246"/>
            <a:ext cx="3873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Medium"/>
                <a:ea typeface="Roboto Medium"/>
                <a:cs typeface="Roboto Medium"/>
                <a:sym typeface="Roboto Medium"/>
              </a:rPr>
              <a:t>12</a:t>
            </a:r>
            <a:endParaRPr sz="120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006" name="Google Shape;2006;p58"/>
          <p:cNvSpPr txBox="1"/>
          <p:nvPr/>
        </p:nvSpPr>
        <p:spPr>
          <a:xfrm>
            <a:off x="457200" y="1946246"/>
            <a:ext cx="3873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Medium"/>
                <a:ea typeface="Roboto Medium"/>
                <a:cs typeface="Roboto Medium"/>
                <a:sym typeface="Roboto Medium"/>
              </a:rPr>
              <a:t>06</a:t>
            </a:r>
            <a:endParaRPr sz="120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007" name="Google Shape;2007;p58"/>
          <p:cNvSpPr txBox="1"/>
          <p:nvPr/>
        </p:nvSpPr>
        <p:spPr>
          <a:xfrm>
            <a:off x="1638140" y="1946246"/>
            <a:ext cx="3873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Medium"/>
                <a:ea typeface="Roboto Medium"/>
                <a:cs typeface="Roboto Medium"/>
                <a:sym typeface="Roboto Medium"/>
              </a:rPr>
              <a:t>07</a:t>
            </a:r>
            <a:endParaRPr sz="120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008" name="Google Shape;2008;p58"/>
          <p:cNvSpPr txBox="1"/>
          <p:nvPr/>
        </p:nvSpPr>
        <p:spPr>
          <a:xfrm>
            <a:off x="2815392" y="2565646"/>
            <a:ext cx="3873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Medium"/>
                <a:ea typeface="Roboto Medium"/>
                <a:cs typeface="Roboto Medium"/>
                <a:sym typeface="Roboto Medium"/>
              </a:rPr>
              <a:t>15</a:t>
            </a:r>
            <a:endParaRPr sz="120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009" name="Google Shape;2009;p58"/>
          <p:cNvSpPr txBox="1"/>
          <p:nvPr/>
        </p:nvSpPr>
        <p:spPr>
          <a:xfrm>
            <a:off x="3990795" y="2565646"/>
            <a:ext cx="3873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Medium"/>
                <a:ea typeface="Roboto Medium"/>
                <a:cs typeface="Roboto Medium"/>
                <a:sym typeface="Roboto Medium"/>
              </a:rPr>
              <a:t>16</a:t>
            </a:r>
            <a:endParaRPr sz="120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010" name="Google Shape;2010;p58"/>
          <p:cNvSpPr txBox="1"/>
          <p:nvPr/>
        </p:nvSpPr>
        <p:spPr>
          <a:xfrm>
            <a:off x="5180484" y="2565646"/>
            <a:ext cx="3873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Medium"/>
                <a:ea typeface="Roboto Medium"/>
                <a:cs typeface="Roboto Medium"/>
                <a:sym typeface="Roboto Medium"/>
              </a:rPr>
              <a:t>17</a:t>
            </a:r>
            <a:endParaRPr sz="120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011" name="Google Shape;2011;p58"/>
          <p:cNvSpPr txBox="1"/>
          <p:nvPr/>
        </p:nvSpPr>
        <p:spPr>
          <a:xfrm>
            <a:off x="6370162" y="2565646"/>
            <a:ext cx="3873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Medium"/>
                <a:ea typeface="Roboto Medium"/>
                <a:cs typeface="Roboto Medium"/>
                <a:sym typeface="Roboto Medium"/>
              </a:rPr>
              <a:t>18</a:t>
            </a:r>
            <a:endParaRPr sz="120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012" name="Google Shape;2012;p58"/>
          <p:cNvSpPr txBox="1"/>
          <p:nvPr/>
        </p:nvSpPr>
        <p:spPr>
          <a:xfrm>
            <a:off x="7528489" y="2565646"/>
            <a:ext cx="3873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Medium"/>
                <a:ea typeface="Roboto Medium"/>
                <a:cs typeface="Roboto Medium"/>
                <a:sym typeface="Roboto Medium"/>
              </a:rPr>
              <a:t>19</a:t>
            </a:r>
            <a:endParaRPr sz="120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013" name="Google Shape;2013;p58"/>
          <p:cNvSpPr txBox="1"/>
          <p:nvPr/>
        </p:nvSpPr>
        <p:spPr>
          <a:xfrm>
            <a:off x="457200" y="2565646"/>
            <a:ext cx="3873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Medium"/>
                <a:ea typeface="Roboto Medium"/>
                <a:cs typeface="Roboto Medium"/>
                <a:sym typeface="Roboto Medium"/>
              </a:rPr>
              <a:t>13</a:t>
            </a:r>
            <a:endParaRPr sz="120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014" name="Google Shape;2014;p58"/>
          <p:cNvSpPr txBox="1"/>
          <p:nvPr/>
        </p:nvSpPr>
        <p:spPr>
          <a:xfrm>
            <a:off x="1638140" y="2565646"/>
            <a:ext cx="3873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Medium"/>
                <a:ea typeface="Roboto Medium"/>
                <a:cs typeface="Roboto Medium"/>
                <a:sym typeface="Roboto Medium"/>
              </a:rPr>
              <a:t>14</a:t>
            </a:r>
            <a:endParaRPr sz="120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015" name="Google Shape;2015;p58"/>
          <p:cNvSpPr txBox="1"/>
          <p:nvPr/>
        </p:nvSpPr>
        <p:spPr>
          <a:xfrm>
            <a:off x="2815392" y="3185046"/>
            <a:ext cx="3873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Medium"/>
                <a:ea typeface="Roboto Medium"/>
                <a:cs typeface="Roboto Medium"/>
                <a:sym typeface="Roboto Medium"/>
              </a:rPr>
              <a:t>22</a:t>
            </a:r>
            <a:endParaRPr sz="120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016" name="Google Shape;2016;p58"/>
          <p:cNvSpPr txBox="1"/>
          <p:nvPr/>
        </p:nvSpPr>
        <p:spPr>
          <a:xfrm>
            <a:off x="3990795" y="3185046"/>
            <a:ext cx="3873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Medium"/>
                <a:ea typeface="Roboto Medium"/>
                <a:cs typeface="Roboto Medium"/>
                <a:sym typeface="Roboto Medium"/>
              </a:rPr>
              <a:t>23</a:t>
            </a:r>
            <a:endParaRPr sz="120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017" name="Google Shape;2017;p58"/>
          <p:cNvSpPr txBox="1"/>
          <p:nvPr/>
        </p:nvSpPr>
        <p:spPr>
          <a:xfrm>
            <a:off x="5180484" y="3185046"/>
            <a:ext cx="3873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Medium"/>
                <a:ea typeface="Roboto Medium"/>
                <a:cs typeface="Roboto Medium"/>
                <a:sym typeface="Roboto Medium"/>
              </a:rPr>
              <a:t>24</a:t>
            </a:r>
            <a:endParaRPr sz="120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018" name="Google Shape;2018;p58"/>
          <p:cNvSpPr txBox="1"/>
          <p:nvPr/>
        </p:nvSpPr>
        <p:spPr>
          <a:xfrm>
            <a:off x="6370162" y="3185046"/>
            <a:ext cx="3873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Medium"/>
                <a:ea typeface="Roboto Medium"/>
                <a:cs typeface="Roboto Medium"/>
                <a:sym typeface="Roboto Medium"/>
              </a:rPr>
              <a:t>25</a:t>
            </a:r>
            <a:endParaRPr sz="120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019" name="Google Shape;2019;p58"/>
          <p:cNvSpPr txBox="1"/>
          <p:nvPr/>
        </p:nvSpPr>
        <p:spPr>
          <a:xfrm>
            <a:off x="7528489" y="3185046"/>
            <a:ext cx="3873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Medium"/>
                <a:ea typeface="Roboto Medium"/>
                <a:cs typeface="Roboto Medium"/>
                <a:sym typeface="Roboto Medium"/>
              </a:rPr>
              <a:t>26</a:t>
            </a:r>
            <a:endParaRPr sz="120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020" name="Google Shape;2020;p58"/>
          <p:cNvSpPr txBox="1"/>
          <p:nvPr/>
        </p:nvSpPr>
        <p:spPr>
          <a:xfrm>
            <a:off x="457200" y="3185046"/>
            <a:ext cx="3873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Medium"/>
                <a:ea typeface="Roboto Medium"/>
                <a:cs typeface="Roboto Medium"/>
                <a:sym typeface="Roboto Medium"/>
              </a:rPr>
              <a:t>20</a:t>
            </a:r>
            <a:endParaRPr sz="120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021" name="Google Shape;2021;p58"/>
          <p:cNvSpPr txBox="1"/>
          <p:nvPr/>
        </p:nvSpPr>
        <p:spPr>
          <a:xfrm>
            <a:off x="1638140" y="3185046"/>
            <a:ext cx="3873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Medium"/>
                <a:ea typeface="Roboto Medium"/>
                <a:cs typeface="Roboto Medium"/>
                <a:sym typeface="Roboto Medium"/>
              </a:rPr>
              <a:t>21</a:t>
            </a:r>
            <a:endParaRPr sz="120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022" name="Google Shape;2022;p58"/>
          <p:cNvSpPr txBox="1"/>
          <p:nvPr/>
        </p:nvSpPr>
        <p:spPr>
          <a:xfrm>
            <a:off x="2815392" y="3804446"/>
            <a:ext cx="3873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Medium"/>
                <a:ea typeface="Roboto Medium"/>
                <a:cs typeface="Roboto Medium"/>
                <a:sym typeface="Roboto Medium"/>
              </a:rPr>
              <a:t>29</a:t>
            </a:r>
            <a:endParaRPr sz="120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023" name="Google Shape;2023;p58"/>
          <p:cNvSpPr txBox="1"/>
          <p:nvPr/>
        </p:nvSpPr>
        <p:spPr>
          <a:xfrm>
            <a:off x="3990795" y="3804446"/>
            <a:ext cx="3873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Medium"/>
                <a:ea typeface="Roboto Medium"/>
                <a:cs typeface="Roboto Medium"/>
                <a:sym typeface="Roboto Medium"/>
              </a:rPr>
              <a:t>30</a:t>
            </a:r>
            <a:endParaRPr sz="120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024" name="Google Shape;2024;p58"/>
          <p:cNvSpPr txBox="1"/>
          <p:nvPr/>
        </p:nvSpPr>
        <p:spPr>
          <a:xfrm>
            <a:off x="5180484" y="3804446"/>
            <a:ext cx="3873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Medium"/>
                <a:ea typeface="Roboto Medium"/>
                <a:cs typeface="Roboto Medium"/>
                <a:sym typeface="Roboto Medium"/>
              </a:rPr>
              <a:t>31</a:t>
            </a:r>
            <a:endParaRPr sz="120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025" name="Google Shape;2025;p58"/>
          <p:cNvSpPr txBox="1"/>
          <p:nvPr/>
        </p:nvSpPr>
        <p:spPr>
          <a:xfrm>
            <a:off x="457200" y="3804446"/>
            <a:ext cx="3873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Medium"/>
                <a:ea typeface="Roboto Medium"/>
                <a:cs typeface="Roboto Medium"/>
                <a:sym typeface="Roboto Medium"/>
              </a:rPr>
              <a:t>27</a:t>
            </a:r>
            <a:endParaRPr sz="120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026" name="Google Shape;2026;p58"/>
          <p:cNvSpPr txBox="1"/>
          <p:nvPr/>
        </p:nvSpPr>
        <p:spPr>
          <a:xfrm>
            <a:off x="1638140" y="3804446"/>
            <a:ext cx="3873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Medium"/>
                <a:ea typeface="Roboto Medium"/>
                <a:cs typeface="Roboto Medium"/>
                <a:sym typeface="Roboto Medium"/>
              </a:rPr>
              <a:t>28</a:t>
            </a:r>
            <a:endParaRPr sz="120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grpSp>
        <p:nvGrpSpPr>
          <p:cNvPr id="2027" name="Google Shape;2027;p58"/>
          <p:cNvGrpSpPr/>
          <p:nvPr/>
        </p:nvGrpSpPr>
        <p:grpSpPr>
          <a:xfrm>
            <a:off x="481049" y="1326856"/>
            <a:ext cx="1010400" cy="2477564"/>
            <a:chOff x="481050" y="1233475"/>
            <a:chExt cx="1010400" cy="2798875"/>
          </a:xfrm>
        </p:grpSpPr>
        <p:cxnSp>
          <p:nvCxnSpPr>
            <p:cNvPr id="2028" name="Google Shape;2028;p58"/>
            <p:cNvCxnSpPr/>
            <p:nvPr/>
          </p:nvCxnSpPr>
          <p:spPr>
            <a:xfrm>
              <a:off x="481050" y="1933194"/>
              <a:ext cx="10104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29" name="Google Shape;2029;p58"/>
            <p:cNvCxnSpPr/>
            <p:nvPr/>
          </p:nvCxnSpPr>
          <p:spPr>
            <a:xfrm>
              <a:off x="481050" y="2632913"/>
              <a:ext cx="10104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30" name="Google Shape;2030;p58"/>
            <p:cNvCxnSpPr/>
            <p:nvPr/>
          </p:nvCxnSpPr>
          <p:spPr>
            <a:xfrm>
              <a:off x="481050" y="3332631"/>
              <a:ext cx="10104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31" name="Google Shape;2031;p58"/>
            <p:cNvCxnSpPr/>
            <p:nvPr/>
          </p:nvCxnSpPr>
          <p:spPr>
            <a:xfrm>
              <a:off x="481050" y="4032350"/>
              <a:ext cx="10104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32" name="Google Shape;2032;p58"/>
            <p:cNvCxnSpPr/>
            <p:nvPr/>
          </p:nvCxnSpPr>
          <p:spPr>
            <a:xfrm>
              <a:off x="481050" y="1233475"/>
              <a:ext cx="1010400" cy="0"/>
            </a:xfrm>
            <a:prstGeom prst="straightConnector1">
              <a:avLst/>
            </a:prstGeom>
            <a:noFill/>
            <a:ln cap="flat" cmpd="sng" w="2857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033" name="Google Shape;2033;p58"/>
          <p:cNvGrpSpPr/>
          <p:nvPr/>
        </p:nvGrpSpPr>
        <p:grpSpPr>
          <a:xfrm>
            <a:off x="1680272" y="1326856"/>
            <a:ext cx="1010400" cy="2477564"/>
            <a:chOff x="1648225" y="1233475"/>
            <a:chExt cx="1010400" cy="2798875"/>
          </a:xfrm>
        </p:grpSpPr>
        <p:cxnSp>
          <p:nvCxnSpPr>
            <p:cNvPr id="2034" name="Google Shape;2034;p58"/>
            <p:cNvCxnSpPr/>
            <p:nvPr/>
          </p:nvCxnSpPr>
          <p:spPr>
            <a:xfrm>
              <a:off x="1648225" y="1933194"/>
              <a:ext cx="10104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35" name="Google Shape;2035;p58"/>
            <p:cNvCxnSpPr/>
            <p:nvPr/>
          </p:nvCxnSpPr>
          <p:spPr>
            <a:xfrm>
              <a:off x="1648225" y="2632913"/>
              <a:ext cx="10104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36" name="Google Shape;2036;p58"/>
            <p:cNvCxnSpPr/>
            <p:nvPr/>
          </p:nvCxnSpPr>
          <p:spPr>
            <a:xfrm>
              <a:off x="1648225" y="3332631"/>
              <a:ext cx="10104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37" name="Google Shape;2037;p58"/>
            <p:cNvCxnSpPr/>
            <p:nvPr/>
          </p:nvCxnSpPr>
          <p:spPr>
            <a:xfrm>
              <a:off x="1648225" y="4032350"/>
              <a:ext cx="10104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38" name="Google Shape;2038;p58"/>
            <p:cNvCxnSpPr/>
            <p:nvPr/>
          </p:nvCxnSpPr>
          <p:spPr>
            <a:xfrm>
              <a:off x="1648225" y="1233475"/>
              <a:ext cx="1010400" cy="0"/>
            </a:xfrm>
            <a:prstGeom prst="straightConnector1">
              <a:avLst/>
            </a:prstGeom>
            <a:noFill/>
            <a:ln cap="flat" cmpd="sng" w="2857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039" name="Google Shape;2039;p58"/>
          <p:cNvGrpSpPr/>
          <p:nvPr/>
        </p:nvGrpSpPr>
        <p:grpSpPr>
          <a:xfrm>
            <a:off x="2879497" y="1326856"/>
            <a:ext cx="1010400" cy="2477564"/>
            <a:chOff x="1648225" y="1233475"/>
            <a:chExt cx="1010400" cy="2798875"/>
          </a:xfrm>
        </p:grpSpPr>
        <p:cxnSp>
          <p:nvCxnSpPr>
            <p:cNvPr id="2040" name="Google Shape;2040;p58"/>
            <p:cNvCxnSpPr/>
            <p:nvPr/>
          </p:nvCxnSpPr>
          <p:spPr>
            <a:xfrm>
              <a:off x="1648225" y="1933194"/>
              <a:ext cx="10104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41" name="Google Shape;2041;p58"/>
            <p:cNvCxnSpPr/>
            <p:nvPr/>
          </p:nvCxnSpPr>
          <p:spPr>
            <a:xfrm>
              <a:off x="1648225" y="2632913"/>
              <a:ext cx="10104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42" name="Google Shape;2042;p58"/>
            <p:cNvCxnSpPr/>
            <p:nvPr/>
          </p:nvCxnSpPr>
          <p:spPr>
            <a:xfrm>
              <a:off x="1648225" y="3332631"/>
              <a:ext cx="10104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43" name="Google Shape;2043;p58"/>
            <p:cNvCxnSpPr/>
            <p:nvPr/>
          </p:nvCxnSpPr>
          <p:spPr>
            <a:xfrm>
              <a:off x="1648225" y="4032350"/>
              <a:ext cx="10104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44" name="Google Shape;2044;p58"/>
            <p:cNvCxnSpPr/>
            <p:nvPr/>
          </p:nvCxnSpPr>
          <p:spPr>
            <a:xfrm>
              <a:off x="1648225" y="1233475"/>
              <a:ext cx="1010400" cy="0"/>
            </a:xfrm>
            <a:prstGeom prst="straightConnector1">
              <a:avLst/>
            </a:prstGeom>
            <a:noFill/>
            <a:ln cap="flat" cmpd="sng" w="2857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045" name="Google Shape;2045;p58"/>
          <p:cNvGrpSpPr/>
          <p:nvPr/>
        </p:nvGrpSpPr>
        <p:grpSpPr>
          <a:xfrm>
            <a:off x="4078723" y="1326856"/>
            <a:ext cx="1010400" cy="2477564"/>
            <a:chOff x="1648225" y="1233475"/>
            <a:chExt cx="1010400" cy="2798875"/>
          </a:xfrm>
        </p:grpSpPr>
        <p:cxnSp>
          <p:nvCxnSpPr>
            <p:cNvPr id="2046" name="Google Shape;2046;p58"/>
            <p:cNvCxnSpPr/>
            <p:nvPr/>
          </p:nvCxnSpPr>
          <p:spPr>
            <a:xfrm>
              <a:off x="1648225" y="1933194"/>
              <a:ext cx="10104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47" name="Google Shape;2047;p58"/>
            <p:cNvCxnSpPr/>
            <p:nvPr/>
          </p:nvCxnSpPr>
          <p:spPr>
            <a:xfrm>
              <a:off x="1648225" y="2632913"/>
              <a:ext cx="10104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48" name="Google Shape;2048;p58"/>
            <p:cNvCxnSpPr/>
            <p:nvPr/>
          </p:nvCxnSpPr>
          <p:spPr>
            <a:xfrm>
              <a:off x="1648225" y="3332631"/>
              <a:ext cx="10104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49" name="Google Shape;2049;p58"/>
            <p:cNvCxnSpPr/>
            <p:nvPr/>
          </p:nvCxnSpPr>
          <p:spPr>
            <a:xfrm>
              <a:off x="1648225" y="4032350"/>
              <a:ext cx="10104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50" name="Google Shape;2050;p58"/>
            <p:cNvCxnSpPr/>
            <p:nvPr/>
          </p:nvCxnSpPr>
          <p:spPr>
            <a:xfrm>
              <a:off x="1648225" y="1233475"/>
              <a:ext cx="1010400" cy="0"/>
            </a:xfrm>
            <a:prstGeom prst="straightConnector1">
              <a:avLst/>
            </a:prstGeom>
            <a:noFill/>
            <a:ln cap="flat" cmpd="sng" w="2857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051" name="Google Shape;2051;p58"/>
          <p:cNvGrpSpPr/>
          <p:nvPr/>
        </p:nvGrpSpPr>
        <p:grpSpPr>
          <a:xfrm>
            <a:off x="5277948" y="1326856"/>
            <a:ext cx="1010400" cy="2477564"/>
            <a:chOff x="1648225" y="1233475"/>
            <a:chExt cx="1010400" cy="2798875"/>
          </a:xfrm>
        </p:grpSpPr>
        <p:cxnSp>
          <p:nvCxnSpPr>
            <p:cNvPr id="2052" name="Google Shape;2052;p58"/>
            <p:cNvCxnSpPr/>
            <p:nvPr/>
          </p:nvCxnSpPr>
          <p:spPr>
            <a:xfrm>
              <a:off x="1648225" y="1933194"/>
              <a:ext cx="10104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53" name="Google Shape;2053;p58"/>
            <p:cNvCxnSpPr/>
            <p:nvPr/>
          </p:nvCxnSpPr>
          <p:spPr>
            <a:xfrm>
              <a:off x="1648225" y="2632913"/>
              <a:ext cx="10104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54" name="Google Shape;2054;p58"/>
            <p:cNvCxnSpPr/>
            <p:nvPr/>
          </p:nvCxnSpPr>
          <p:spPr>
            <a:xfrm>
              <a:off x="1648225" y="3332631"/>
              <a:ext cx="10104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55" name="Google Shape;2055;p58"/>
            <p:cNvCxnSpPr/>
            <p:nvPr/>
          </p:nvCxnSpPr>
          <p:spPr>
            <a:xfrm>
              <a:off x="1648225" y="4032350"/>
              <a:ext cx="10104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56" name="Google Shape;2056;p58"/>
            <p:cNvCxnSpPr/>
            <p:nvPr/>
          </p:nvCxnSpPr>
          <p:spPr>
            <a:xfrm>
              <a:off x="1648225" y="1233475"/>
              <a:ext cx="1010400" cy="0"/>
            </a:xfrm>
            <a:prstGeom prst="straightConnector1">
              <a:avLst/>
            </a:prstGeom>
            <a:noFill/>
            <a:ln cap="flat" cmpd="sng" w="2857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057" name="Google Shape;2057;p58"/>
          <p:cNvGrpSpPr/>
          <p:nvPr/>
        </p:nvGrpSpPr>
        <p:grpSpPr>
          <a:xfrm>
            <a:off x="6477173" y="1326856"/>
            <a:ext cx="1010400" cy="2477564"/>
            <a:chOff x="1648225" y="1233475"/>
            <a:chExt cx="1010400" cy="2798875"/>
          </a:xfrm>
        </p:grpSpPr>
        <p:cxnSp>
          <p:nvCxnSpPr>
            <p:cNvPr id="2058" name="Google Shape;2058;p58"/>
            <p:cNvCxnSpPr/>
            <p:nvPr/>
          </p:nvCxnSpPr>
          <p:spPr>
            <a:xfrm>
              <a:off x="1648225" y="1933194"/>
              <a:ext cx="10104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59" name="Google Shape;2059;p58"/>
            <p:cNvCxnSpPr/>
            <p:nvPr/>
          </p:nvCxnSpPr>
          <p:spPr>
            <a:xfrm>
              <a:off x="1648225" y="2632913"/>
              <a:ext cx="10104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60" name="Google Shape;2060;p58"/>
            <p:cNvCxnSpPr/>
            <p:nvPr/>
          </p:nvCxnSpPr>
          <p:spPr>
            <a:xfrm>
              <a:off x="1648225" y="3332631"/>
              <a:ext cx="10104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61" name="Google Shape;2061;p58"/>
            <p:cNvCxnSpPr/>
            <p:nvPr/>
          </p:nvCxnSpPr>
          <p:spPr>
            <a:xfrm>
              <a:off x="1648225" y="4032350"/>
              <a:ext cx="10104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62" name="Google Shape;2062;p58"/>
            <p:cNvCxnSpPr/>
            <p:nvPr/>
          </p:nvCxnSpPr>
          <p:spPr>
            <a:xfrm>
              <a:off x="1648225" y="1233475"/>
              <a:ext cx="1010400" cy="0"/>
            </a:xfrm>
            <a:prstGeom prst="straightConnector1">
              <a:avLst/>
            </a:prstGeom>
            <a:noFill/>
            <a:ln cap="flat" cmpd="sng" w="2857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063" name="Google Shape;2063;p58"/>
          <p:cNvGrpSpPr/>
          <p:nvPr/>
        </p:nvGrpSpPr>
        <p:grpSpPr>
          <a:xfrm>
            <a:off x="7676399" y="1326856"/>
            <a:ext cx="1010400" cy="2477564"/>
            <a:chOff x="1648225" y="1233475"/>
            <a:chExt cx="1010400" cy="2798875"/>
          </a:xfrm>
        </p:grpSpPr>
        <p:cxnSp>
          <p:nvCxnSpPr>
            <p:cNvPr id="2064" name="Google Shape;2064;p58"/>
            <p:cNvCxnSpPr/>
            <p:nvPr/>
          </p:nvCxnSpPr>
          <p:spPr>
            <a:xfrm>
              <a:off x="1648225" y="1933194"/>
              <a:ext cx="10104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65" name="Google Shape;2065;p58"/>
            <p:cNvCxnSpPr/>
            <p:nvPr/>
          </p:nvCxnSpPr>
          <p:spPr>
            <a:xfrm>
              <a:off x="1648225" y="2632913"/>
              <a:ext cx="10104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66" name="Google Shape;2066;p58"/>
            <p:cNvCxnSpPr/>
            <p:nvPr/>
          </p:nvCxnSpPr>
          <p:spPr>
            <a:xfrm>
              <a:off x="1648225" y="3332631"/>
              <a:ext cx="10104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67" name="Google Shape;2067;p58"/>
            <p:cNvCxnSpPr/>
            <p:nvPr/>
          </p:nvCxnSpPr>
          <p:spPr>
            <a:xfrm>
              <a:off x="1648225" y="4032350"/>
              <a:ext cx="10104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68" name="Google Shape;2068;p58"/>
            <p:cNvCxnSpPr/>
            <p:nvPr/>
          </p:nvCxnSpPr>
          <p:spPr>
            <a:xfrm>
              <a:off x="1648225" y="1233475"/>
              <a:ext cx="1010400" cy="0"/>
            </a:xfrm>
            <a:prstGeom prst="straightConnector1">
              <a:avLst/>
            </a:prstGeom>
            <a:noFill/>
            <a:ln cap="flat" cmpd="sng" w="2857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069" name="Google Shape;2069;p58"/>
          <p:cNvSpPr txBox="1"/>
          <p:nvPr/>
        </p:nvSpPr>
        <p:spPr>
          <a:xfrm>
            <a:off x="1816178" y="1025450"/>
            <a:ext cx="817500" cy="30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Mon</a:t>
            </a:r>
            <a:endParaRPr sz="160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070" name="Google Shape;2070;p58"/>
          <p:cNvSpPr txBox="1"/>
          <p:nvPr/>
        </p:nvSpPr>
        <p:spPr>
          <a:xfrm>
            <a:off x="4170645" y="1025450"/>
            <a:ext cx="817500" cy="30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Wed</a:t>
            </a:r>
            <a:endParaRPr sz="160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071" name="Google Shape;2071;p58"/>
          <p:cNvSpPr txBox="1"/>
          <p:nvPr/>
        </p:nvSpPr>
        <p:spPr>
          <a:xfrm>
            <a:off x="5347897" y="1025450"/>
            <a:ext cx="817500" cy="30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Thu</a:t>
            </a:r>
            <a:endParaRPr sz="160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072" name="Google Shape;2072;p58"/>
          <p:cNvSpPr txBox="1"/>
          <p:nvPr/>
        </p:nvSpPr>
        <p:spPr>
          <a:xfrm>
            <a:off x="6573637" y="1025450"/>
            <a:ext cx="817500" cy="30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Fri</a:t>
            </a:r>
            <a:endParaRPr sz="160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073" name="Google Shape;2073;p58"/>
          <p:cNvSpPr txBox="1"/>
          <p:nvPr/>
        </p:nvSpPr>
        <p:spPr>
          <a:xfrm>
            <a:off x="7772849" y="1025450"/>
            <a:ext cx="817500" cy="30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Sat</a:t>
            </a:r>
            <a:endParaRPr sz="160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074" name="Google Shape;2074;p58"/>
          <p:cNvSpPr txBox="1"/>
          <p:nvPr/>
        </p:nvSpPr>
        <p:spPr>
          <a:xfrm>
            <a:off x="577499" y="1025450"/>
            <a:ext cx="817500" cy="30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Sun</a:t>
            </a:r>
            <a:endParaRPr sz="160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075" name="Google Shape;2075;p58"/>
          <p:cNvSpPr txBox="1"/>
          <p:nvPr/>
        </p:nvSpPr>
        <p:spPr>
          <a:xfrm>
            <a:off x="2997118" y="1025450"/>
            <a:ext cx="817500" cy="30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Tue</a:t>
            </a:r>
            <a:endParaRPr sz="160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2076" name="Google Shape;2076;p58"/>
          <p:cNvGrpSpPr/>
          <p:nvPr/>
        </p:nvGrpSpPr>
        <p:grpSpPr>
          <a:xfrm>
            <a:off x="2031360" y="3355290"/>
            <a:ext cx="308234" cy="308234"/>
            <a:chOff x="892750" y="4993750"/>
            <a:chExt cx="483125" cy="483125"/>
          </a:xfrm>
        </p:grpSpPr>
        <p:sp>
          <p:nvSpPr>
            <p:cNvPr id="2077" name="Google Shape;2077;p58"/>
            <p:cNvSpPr/>
            <p:nvPr/>
          </p:nvSpPr>
          <p:spPr>
            <a:xfrm>
              <a:off x="892750" y="4993750"/>
              <a:ext cx="483125" cy="483125"/>
            </a:xfrm>
            <a:custGeom>
              <a:rect b="b" l="l" r="r" t="t"/>
              <a:pathLst>
                <a:path extrusionOk="0" h="19325" w="19325">
                  <a:moveTo>
                    <a:pt x="9662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5" y="17352"/>
                    <a:pt x="11823" y="18193"/>
                    <a:pt x="9662" y="18193"/>
                  </a:cubicBezTo>
                  <a:cubicBezTo>
                    <a:pt x="7501" y="18193"/>
                    <a:pt x="5340" y="17352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1" y="1975"/>
                    <a:pt x="7500" y="1133"/>
                    <a:pt x="9662" y="1133"/>
                  </a:cubicBezTo>
                  <a:close/>
                  <a:moveTo>
                    <a:pt x="9662" y="1"/>
                  </a:moveTo>
                  <a:cubicBezTo>
                    <a:pt x="7117" y="1"/>
                    <a:pt x="4698" y="1015"/>
                    <a:pt x="2856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6" y="16469"/>
                  </a:cubicBezTo>
                  <a:cubicBezTo>
                    <a:pt x="4698" y="18310"/>
                    <a:pt x="7117" y="19325"/>
                    <a:pt x="9662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4" y="12208"/>
                    <a:pt x="19324" y="9663"/>
                  </a:cubicBezTo>
                  <a:cubicBezTo>
                    <a:pt x="19324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078" name="Google Shape;2078;p58"/>
            <p:cNvSpPr/>
            <p:nvPr/>
          </p:nvSpPr>
          <p:spPr>
            <a:xfrm>
              <a:off x="1021000" y="5052250"/>
              <a:ext cx="230775" cy="253450"/>
            </a:xfrm>
            <a:custGeom>
              <a:rect b="b" l="l" r="r" t="t"/>
              <a:pathLst>
                <a:path extrusionOk="0" h="10138" w="9231">
                  <a:moveTo>
                    <a:pt x="4532" y="1133"/>
                  </a:moveTo>
                  <a:cubicBezTo>
                    <a:pt x="5450" y="1133"/>
                    <a:pt x="6326" y="1483"/>
                    <a:pt x="6936" y="2090"/>
                  </a:cubicBezTo>
                  <a:cubicBezTo>
                    <a:pt x="8261" y="3419"/>
                    <a:pt x="8261" y="5568"/>
                    <a:pt x="6936" y="6894"/>
                  </a:cubicBezTo>
                  <a:lnTo>
                    <a:pt x="6933" y="6894"/>
                  </a:lnTo>
                  <a:cubicBezTo>
                    <a:pt x="6688" y="7142"/>
                    <a:pt x="6404" y="7347"/>
                    <a:pt x="6096" y="7510"/>
                  </a:cubicBezTo>
                  <a:cubicBezTo>
                    <a:pt x="5595" y="7767"/>
                    <a:pt x="5275" y="8135"/>
                    <a:pt x="5154" y="8600"/>
                  </a:cubicBezTo>
                  <a:cubicBezTo>
                    <a:pt x="5079" y="8842"/>
                    <a:pt x="4856" y="9000"/>
                    <a:pt x="4614" y="9000"/>
                  </a:cubicBezTo>
                  <a:cubicBezTo>
                    <a:pt x="4566" y="9000"/>
                    <a:pt x="4517" y="8993"/>
                    <a:pt x="4469" y="8980"/>
                  </a:cubicBezTo>
                  <a:cubicBezTo>
                    <a:pt x="4176" y="8905"/>
                    <a:pt x="3995" y="8612"/>
                    <a:pt x="4058" y="8316"/>
                  </a:cubicBezTo>
                  <a:cubicBezTo>
                    <a:pt x="4254" y="7534"/>
                    <a:pt x="4765" y="6924"/>
                    <a:pt x="5574" y="6504"/>
                  </a:cubicBezTo>
                  <a:cubicBezTo>
                    <a:pt x="6936" y="5801"/>
                    <a:pt x="7220" y="3974"/>
                    <a:pt x="6136" y="2890"/>
                  </a:cubicBezTo>
                  <a:cubicBezTo>
                    <a:pt x="5690" y="2458"/>
                    <a:pt x="5113" y="2243"/>
                    <a:pt x="4535" y="2243"/>
                  </a:cubicBezTo>
                  <a:cubicBezTo>
                    <a:pt x="3958" y="2243"/>
                    <a:pt x="3380" y="2458"/>
                    <a:pt x="2935" y="2890"/>
                  </a:cubicBezTo>
                  <a:cubicBezTo>
                    <a:pt x="2506" y="3313"/>
                    <a:pt x="2268" y="3890"/>
                    <a:pt x="2268" y="4494"/>
                  </a:cubicBezTo>
                  <a:cubicBezTo>
                    <a:pt x="2268" y="4805"/>
                    <a:pt x="2014" y="5058"/>
                    <a:pt x="1703" y="5058"/>
                  </a:cubicBezTo>
                  <a:cubicBezTo>
                    <a:pt x="1389" y="5058"/>
                    <a:pt x="1135" y="4805"/>
                    <a:pt x="1135" y="4494"/>
                  </a:cubicBezTo>
                  <a:cubicBezTo>
                    <a:pt x="1132" y="3591"/>
                    <a:pt x="1492" y="2724"/>
                    <a:pt x="2132" y="2090"/>
                  </a:cubicBezTo>
                  <a:cubicBezTo>
                    <a:pt x="2739" y="1483"/>
                    <a:pt x="3614" y="1133"/>
                    <a:pt x="4532" y="1133"/>
                  </a:cubicBezTo>
                  <a:close/>
                  <a:moveTo>
                    <a:pt x="4532" y="1"/>
                  </a:moveTo>
                  <a:cubicBezTo>
                    <a:pt x="3315" y="1"/>
                    <a:pt x="2150" y="469"/>
                    <a:pt x="1332" y="1290"/>
                  </a:cubicBezTo>
                  <a:cubicBezTo>
                    <a:pt x="477" y="2135"/>
                    <a:pt x="0" y="3289"/>
                    <a:pt x="3" y="4494"/>
                  </a:cubicBezTo>
                  <a:cubicBezTo>
                    <a:pt x="3" y="5430"/>
                    <a:pt x="764" y="6190"/>
                    <a:pt x="1703" y="6190"/>
                  </a:cubicBezTo>
                  <a:cubicBezTo>
                    <a:pt x="2639" y="6190"/>
                    <a:pt x="3400" y="5430"/>
                    <a:pt x="3400" y="4494"/>
                  </a:cubicBezTo>
                  <a:cubicBezTo>
                    <a:pt x="3400" y="3830"/>
                    <a:pt x="3944" y="3358"/>
                    <a:pt x="4535" y="3358"/>
                  </a:cubicBezTo>
                  <a:cubicBezTo>
                    <a:pt x="4731" y="3358"/>
                    <a:pt x="4933" y="3410"/>
                    <a:pt x="5121" y="3524"/>
                  </a:cubicBezTo>
                  <a:cubicBezTo>
                    <a:pt x="5876" y="3986"/>
                    <a:pt x="5837" y="5094"/>
                    <a:pt x="5052" y="5499"/>
                  </a:cubicBezTo>
                  <a:cubicBezTo>
                    <a:pt x="3959" y="6064"/>
                    <a:pt x="3234" y="6945"/>
                    <a:pt x="2959" y="8041"/>
                  </a:cubicBezTo>
                  <a:cubicBezTo>
                    <a:pt x="2742" y="8941"/>
                    <a:pt x="3288" y="9850"/>
                    <a:pt x="4185" y="10083"/>
                  </a:cubicBezTo>
                  <a:cubicBezTo>
                    <a:pt x="4327" y="10119"/>
                    <a:pt x="4470" y="10137"/>
                    <a:pt x="4611" y="10137"/>
                  </a:cubicBezTo>
                  <a:cubicBezTo>
                    <a:pt x="5356" y="10137"/>
                    <a:pt x="6039" y="9642"/>
                    <a:pt x="6247" y="8893"/>
                  </a:cubicBezTo>
                  <a:cubicBezTo>
                    <a:pt x="6262" y="8832"/>
                    <a:pt x="6305" y="8675"/>
                    <a:pt x="6616" y="8515"/>
                  </a:cubicBezTo>
                  <a:cubicBezTo>
                    <a:pt x="7899" y="7851"/>
                    <a:pt x="8787" y="6613"/>
                    <a:pt x="9007" y="5188"/>
                  </a:cubicBezTo>
                  <a:cubicBezTo>
                    <a:pt x="9230" y="3760"/>
                    <a:pt x="8756" y="2313"/>
                    <a:pt x="7736" y="1290"/>
                  </a:cubicBezTo>
                  <a:cubicBezTo>
                    <a:pt x="6918" y="472"/>
                    <a:pt x="5749" y="1"/>
                    <a:pt x="45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079" name="Google Shape;2079;p58"/>
            <p:cNvSpPr/>
            <p:nvPr/>
          </p:nvSpPr>
          <p:spPr>
            <a:xfrm>
              <a:off x="1088475" y="5334425"/>
              <a:ext cx="88350" cy="84925"/>
            </a:xfrm>
            <a:custGeom>
              <a:rect b="b" l="l" r="r" t="t"/>
              <a:pathLst>
                <a:path extrusionOk="0" h="3397" w="3534">
                  <a:moveTo>
                    <a:pt x="1829" y="1129"/>
                  </a:moveTo>
                  <a:cubicBezTo>
                    <a:pt x="2121" y="1129"/>
                    <a:pt x="2401" y="1356"/>
                    <a:pt x="2401" y="1697"/>
                  </a:cubicBezTo>
                  <a:cubicBezTo>
                    <a:pt x="2401" y="2011"/>
                    <a:pt x="2147" y="2265"/>
                    <a:pt x="1833" y="2265"/>
                  </a:cubicBezTo>
                  <a:cubicBezTo>
                    <a:pt x="1329" y="2265"/>
                    <a:pt x="1075" y="1655"/>
                    <a:pt x="1432" y="1296"/>
                  </a:cubicBezTo>
                  <a:cubicBezTo>
                    <a:pt x="1548" y="1181"/>
                    <a:pt x="1690" y="1129"/>
                    <a:pt x="1829" y="1129"/>
                  </a:cubicBezTo>
                  <a:close/>
                  <a:moveTo>
                    <a:pt x="1833" y="0"/>
                  </a:moveTo>
                  <a:cubicBezTo>
                    <a:pt x="1145" y="0"/>
                    <a:pt x="526" y="414"/>
                    <a:pt x="263" y="1048"/>
                  </a:cubicBezTo>
                  <a:cubicBezTo>
                    <a:pt x="0" y="1682"/>
                    <a:pt x="145" y="2413"/>
                    <a:pt x="631" y="2899"/>
                  </a:cubicBezTo>
                  <a:cubicBezTo>
                    <a:pt x="957" y="3224"/>
                    <a:pt x="1391" y="3397"/>
                    <a:pt x="1833" y="3397"/>
                  </a:cubicBezTo>
                  <a:cubicBezTo>
                    <a:pt x="2052" y="3397"/>
                    <a:pt x="2272" y="3354"/>
                    <a:pt x="2482" y="3267"/>
                  </a:cubicBezTo>
                  <a:cubicBezTo>
                    <a:pt x="3116" y="3005"/>
                    <a:pt x="3533" y="2386"/>
                    <a:pt x="3533" y="1697"/>
                  </a:cubicBezTo>
                  <a:cubicBezTo>
                    <a:pt x="3530" y="758"/>
                    <a:pt x="2772" y="0"/>
                    <a:pt x="18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080" name="Google Shape;2080;p58"/>
          <p:cNvGrpSpPr/>
          <p:nvPr/>
        </p:nvGrpSpPr>
        <p:grpSpPr>
          <a:xfrm>
            <a:off x="3251746" y="2108240"/>
            <a:ext cx="308234" cy="308234"/>
            <a:chOff x="1487200" y="4993750"/>
            <a:chExt cx="483125" cy="483125"/>
          </a:xfrm>
        </p:grpSpPr>
        <p:sp>
          <p:nvSpPr>
            <p:cNvPr id="2081" name="Google Shape;2081;p58"/>
            <p:cNvSpPr/>
            <p:nvPr/>
          </p:nvSpPr>
          <p:spPr>
            <a:xfrm>
              <a:off x="1487200" y="4993750"/>
              <a:ext cx="483125" cy="483125"/>
            </a:xfrm>
            <a:custGeom>
              <a:rect b="b" l="l" r="r" t="t"/>
              <a:pathLst>
                <a:path extrusionOk="0" h="19325" w="19325">
                  <a:moveTo>
                    <a:pt x="9662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2"/>
                    <a:pt x="11822" y="18193"/>
                    <a:pt x="9661" y="18193"/>
                  </a:cubicBezTo>
                  <a:cubicBezTo>
                    <a:pt x="7500" y="18193"/>
                    <a:pt x="5340" y="17352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0" y="1133"/>
                    <a:pt x="9662" y="1133"/>
                  </a:cubicBezTo>
                  <a:close/>
                  <a:moveTo>
                    <a:pt x="9662" y="1"/>
                  </a:moveTo>
                  <a:cubicBezTo>
                    <a:pt x="7117" y="1"/>
                    <a:pt x="4698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8" y="18310"/>
                    <a:pt x="7117" y="19325"/>
                    <a:pt x="9662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082" name="Google Shape;2082;p58"/>
            <p:cNvSpPr/>
            <p:nvPr/>
          </p:nvSpPr>
          <p:spPr>
            <a:xfrm>
              <a:off x="1602600" y="5143950"/>
              <a:ext cx="250350" cy="182725"/>
            </a:xfrm>
            <a:custGeom>
              <a:rect b="b" l="l" r="r" t="t"/>
              <a:pathLst>
                <a:path extrusionOk="0" h="7309" w="10014">
                  <a:moveTo>
                    <a:pt x="8149" y="1134"/>
                  </a:moveTo>
                  <a:cubicBezTo>
                    <a:pt x="8294" y="1134"/>
                    <a:pt x="8439" y="1189"/>
                    <a:pt x="8549" y="1300"/>
                  </a:cubicBezTo>
                  <a:cubicBezTo>
                    <a:pt x="8769" y="1520"/>
                    <a:pt x="8769" y="1879"/>
                    <a:pt x="8549" y="2100"/>
                  </a:cubicBezTo>
                  <a:lnTo>
                    <a:pt x="4639" y="6007"/>
                  </a:lnTo>
                  <a:cubicBezTo>
                    <a:pt x="4527" y="6120"/>
                    <a:pt x="4377" y="6177"/>
                    <a:pt x="4227" y="6177"/>
                  </a:cubicBezTo>
                  <a:cubicBezTo>
                    <a:pt x="4081" y="6177"/>
                    <a:pt x="3937" y="6123"/>
                    <a:pt x="3830" y="6016"/>
                  </a:cubicBezTo>
                  <a:lnTo>
                    <a:pt x="1547" y="3748"/>
                  </a:lnTo>
                  <a:cubicBezTo>
                    <a:pt x="1296" y="3534"/>
                    <a:pt x="1281" y="3151"/>
                    <a:pt x="1514" y="2918"/>
                  </a:cubicBezTo>
                  <a:cubicBezTo>
                    <a:pt x="1626" y="2806"/>
                    <a:pt x="1771" y="2750"/>
                    <a:pt x="1916" y="2750"/>
                  </a:cubicBezTo>
                  <a:cubicBezTo>
                    <a:pt x="2074" y="2750"/>
                    <a:pt x="2232" y="2817"/>
                    <a:pt x="2344" y="2948"/>
                  </a:cubicBezTo>
                  <a:lnTo>
                    <a:pt x="3784" y="4388"/>
                  </a:lnTo>
                  <a:cubicBezTo>
                    <a:pt x="3793" y="4401"/>
                    <a:pt x="3805" y="4410"/>
                    <a:pt x="3817" y="4419"/>
                  </a:cubicBezTo>
                  <a:cubicBezTo>
                    <a:pt x="3817" y="4422"/>
                    <a:pt x="3820" y="4422"/>
                    <a:pt x="3823" y="4425"/>
                  </a:cubicBezTo>
                  <a:cubicBezTo>
                    <a:pt x="3934" y="4535"/>
                    <a:pt x="4078" y="4590"/>
                    <a:pt x="4222" y="4590"/>
                  </a:cubicBezTo>
                  <a:cubicBezTo>
                    <a:pt x="4367" y="4590"/>
                    <a:pt x="4512" y="4535"/>
                    <a:pt x="4624" y="4425"/>
                  </a:cubicBezTo>
                  <a:lnTo>
                    <a:pt x="7749" y="1300"/>
                  </a:lnTo>
                  <a:cubicBezTo>
                    <a:pt x="7859" y="1189"/>
                    <a:pt x="8004" y="1134"/>
                    <a:pt x="8149" y="1134"/>
                  </a:cubicBezTo>
                  <a:close/>
                  <a:moveTo>
                    <a:pt x="8146" y="1"/>
                  </a:moveTo>
                  <a:cubicBezTo>
                    <a:pt x="7712" y="1"/>
                    <a:pt x="7279" y="166"/>
                    <a:pt x="6949" y="496"/>
                  </a:cubicBezTo>
                  <a:lnTo>
                    <a:pt x="6946" y="496"/>
                  </a:lnTo>
                  <a:lnTo>
                    <a:pt x="4219" y="3223"/>
                  </a:lnTo>
                  <a:lnTo>
                    <a:pt x="3144" y="2148"/>
                  </a:lnTo>
                  <a:cubicBezTo>
                    <a:pt x="2808" y="1779"/>
                    <a:pt x="2348" y="1594"/>
                    <a:pt x="1887" y="1594"/>
                  </a:cubicBezTo>
                  <a:cubicBezTo>
                    <a:pt x="1453" y="1594"/>
                    <a:pt x="1019" y="1758"/>
                    <a:pt x="686" y="2091"/>
                  </a:cubicBezTo>
                  <a:cubicBezTo>
                    <a:pt x="1" y="2776"/>
                    <a:pt x="28" y="3896"/>
                    <a:pt x="747" y="4549"/>
                  </a:cubicBezTo>
                  <a:lnTo>
                    <a:pt x="3029" y="6819"/>
                  </a:lnTo>
                  <a:cubicBezTo>
                    <a:pt x="3344" y="7131"/>
                    <a:pt x="3768" y="7308"/>
                    <a:pt x="4214" y="7308"/>
                  </a:cubicBezTo>
                  <a:cubicBezTo>
                    <a:pt x="4218" y="7308"/>
                    <a:pt x="4221" y="7308"/>
                    <a:pt x="4225" y="7308"/>
                  </a:cubicBezTo>
                  <a:cubicBezTo>
                    <a:pt x="4678" y="7308"/>
                    <a:pt x="5116" y="7127"/>
                    <a:pt x="5439" y="6807"/>
                  </a:cubicBezTo>
                  <a:lnTo>
                    <a:pt x="9349" y="2900"/>
                  </a:lnTo>
                  <a:cubicBezTo>
                    <a:pt x="10013" y="2236"/>
                    <a:pt x="10013" y="1161"/>
                    <a:pt x="9349" y="499"/>
                  </a:cubicBezTo>
                  <a:cubicBezTo>
                    <a:pt x="9017" y="167"/>
                    <a:pt x="8581" y="1"/>
                    <a:pt x="81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083" name="Google Shape;2083;p58"/>
          <p:cNvGrpSpPr/>
          <p:nvPr/>
        </p:nvGrpSpPr>
        <p:grpSpPr>
          <a:xfrm>
            <a:off x="2031366" y="1484740"/>
            <a:ext cx="308234" cy="308234"/>
            <a:chOff x="2081650" y="4993750"/>
            <a:chExt cx="483125" cy="483125"/>
          </a:xfrm>
        </p:grpSpPr>
        <p:sp>
          <p:nvSpPr>
            <p:cNvPr id="2084" name="Google Shape;2084;p58"/>
            <p:cNvSpPr/>
            <p:nvPr/>
          </p:nvSpPr>
          <p:spPr>
            <a:xfrm>
              <a:off x="2081650" y="4993750"/>
              <a:ext cx="483125" cy="483125"/>
            </a:xfrm>
            <a:custGeom>
              <a:rect b="b" l="l" r="r" t="t"/>
              <a:pathLst>
                <a:path extrusionOk="0" h="19325" w="19325">
                  <a:moveTo>
                    <a:pt x="9663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0"/>
                    <a:pt x="11824" y="18193"/>
                    <a:pt x="9663" y="18193"/>
                  </a:cubicBezTo>
                  <a:cubicBezTo>
                    <a:pt x="7501" y="18193"/>
                    <a:pt x="5342" y="17350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1" y="1133"/>
                    <a:pt x="9663" y="1133"/>
                  </a:cubicBezTo>
                  <a:close/>
                  <a:moveTo>
                    <a:pt x="9663" y="1"/>
                  </a:moveTo>
                  <a:cubicBezTo>
                    <a:pt x="7117" y="1"/>
                    <a:pt x="4699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9" y="18310"/>
                    <a:pt x="7117" y="19325"/>
                    <a:pt x="9663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085" name="Google Shape;2085;p58"/>
            <p:cNvSpPr/>
            <p:nvPr/>
          </p:nvSpPr>
          <p:spPr>
            <a:xfrm>
              <a:off x="2209375" y="5125625"/>
              <a:ext cx="227600" cy="219350"/>
            </a:xfrm>
            <a:custGeom>
              <a:rect b="b" l="l" r="r" t="t"/>
              <a:pathLst>
                <a:path extrusionOk="0" h="8774" w="9104">
                  <a:moveTo>
                    <a:pt x="7232" y="1143"/>
                  </a:moveTo>
                  <a:cubicBezTo>
                    <a:pt x="7377" y="1143"/>
                    <a:pt x="7522" y="1198"/>
                    <a:pt x="7633" y="1308"/>
                  </a:cubicBezTo>
                  <a:cubicBezTo>
                    <a:pt x="7851" y="1528"/>
                    <a:pt x="7854" y="1882"/>
                    <a:pt x="7639" y="2102"/>
                  </a:cubicBezTo>
                  <a:lnTo>
                    <a:pt x="5755" y="3986"/>
                  </a:lnTo>
                  <a:cubicBezTo>
                    <a:pt x="5532" y="4210"/>
                    <a:pt x="5532" y="4566"/>
                    <a:pt x="5755" y="4789"/>
                  </a:cubicBezTo>
                  <a:lnTo>
                    <a:pt x="7639" y="6673"/>
                  </a:lnTo>
                  <a:cubicBezTo>
                    <a:pt x="7854" y="6894"/>
                    <a:pt x="7851" y="7247"/>
                    <a:pt x="7633" y="7468"/>
                  </a:cubicBezTo>
                  <a:cubicBezTo>
                    <a:pt x="7522" y="7577"/>
                    <a:pt x="7377" y="7633"/>
                    <a:pt x="7232" y="7633"/>
                  </a:cubicBezTo>
                  <a:cubicBezTo>
                    <a:pt x="7090" y="7633"/>
                    <a:pt x="6948" y="7580"/>
                    <a:pt x="6839" y="7474"/>
                  </a:cubicBezTo>
                  <a:lnTo>
                    <a:pt x="6830" y="7468"/>
                  </a:lnTo>
                  <a:lnTo>
                    <a:pt x="4946" y="5650"/>
                  </a:lnTo>
                  <a:cubicBezTo>
                    <a:pt x="4836" y="5544"/>
                    <a:pt x="4695" y="5491"/>
                    <a:pt x="4554" y="5491"/>
                  </a:cubicBezTo>
                  <a:cubicBezTo>
                    <a:pt x="4412" y="5491"/>
                    <a:pt x="4271" y="5544"/>
                    <a:pt x="4161" y="5650"/>
                  </a:cubicBezTo>
                  <a:lnTo>
                    <a:pt x="2277" y="7468"/>
                  </a:lnTo>
                  <a:lnTo>
                    <a:pt x="2268" y="7474"/>
                  </a:lnTo>
                  <a:cubicBezTo>
                    <a:pt x="2159" y="7580"/>
                    <a:pt x="2017" y="7633"/>
                    <a:pt x="1875" y="7633"/>
                  </a:cubicBezTo>
                  <a:cubicBezTo>
                    <a:pt x="1730" y="7633"/>
                    <a:pt x="1585" y="7577"/>
                    <a:pt x="1474" y="7468"/>
                  </a:cubicBezTo>
                  <a:cubicBezTo>
                    <a:pt x="1256" y="7247"/>
                    <a:pt x="1253" y="6894"/>
                    <a:pt x="1468" y="6673"/>
                  </a:cubicBezTo>
                  <a:lnTo>
                    <a:pt x="3352" y="4789"/>
                  </a:lnTo>
                  <a:cubicBezTo>
                    <a:pt x="3575" y="4566"/>
                    <a:pt x="3575" y="4210"/>
                    <a:pt x="3352" y="3986"/>
                  </a:cubicBezTo>
                  <a:lnTo>
                    <a:pt x="1468" y="2102"/>
                  </a:lnTo>
                  <a:cubicBezTo>
                    <a:pt x="1253" y="1882"/>
                    <a:pt x="1256" y="1528"/>
                    <a:pt x="1474" y="1308"/>
                  </a:cubicBezTo>
                  <a:cubicBezTo>
                    <a:pt x="1585" y="1198"/>
                    <a:pt x="1730" y="1143"/>
                    <a:pt x="1875" y="1143"/>
                  </a:cubicBezTo>
                  <a:cubicBezTo>
                    <a:pt x="2017" y="1143"/>
                    <a:pt x="2159" y="1196"/>
                    <a:pt x="2268" y="1302"/>
                  </a:cubicBezTo>
                  <a:lnTo>
                    <a:pt x="2277" y="1308"/>
                  </a:lnTo>
                  <a:lnTo>
                    <a:pt x="4161" y="3126"/>
                  </a:lnTo>
                  <a:cubicBezTo>
                    <a:pt x="4271" y="3231"/>
                    <a:pt x="4412" y="3284"/>
                    <a:pt x="4554" y="3284"/>
                  </a:cubicBezTo>
                  <a:cubicBezTo>
                    <a:pt x="4695" y="3284"/>
                    <a:pt x="4836" y="3231"/>
                    <a:pt x="4946" y="3126"/>
                  </a:cubicBezTo>
                  <a:lnTo>
                    <a:pt x="6830" y="1308"/>
                  </a:lnTo>
                  <a:lnTo>
                    <a:pt x="6839" y="1302"/>
                  </a:lnTo>
                  <a:cubicBezTo>
                    <a:pt x="6948" y="1196"/>
                    <a:pt x="7090" y="1143"/>
                    <a:pt x="7232" y="1143"/>
                  </a:cubicBezTo>
                  <a:close/>
                  <a:moveTo>
                    <a:pt x="1865" y="0"/>
                  </a:moveTo>
                  <a:cubicBezTo>
                    <a:pt x="1430" y="0"/>
                    <a:pt x="995" y="166"/>
                    <a:pt x="664" y="499"/>
                  </a:cubicBezTo>
                  <a:cubicBezTo>
                    <a:pt x="0" y="1163"/>
                    <a:pt x="3" y="2241"/>
                    <a:pt x="667" y="2902"/>
                  </a:cubicBezTo>
                  <a:lnTo>
                    <a:pt x="2153" y="4388"/>
                  </a:lnTo>
                  <a:lnTo>
                    <a:pt x="667" y="5873"/>
                  </a:lnTo>
                  <a:cubicBezTo>
                    <a:pt x="0" y="6535"/>
                    <a:pt x="0" y="7610"/>
                    <a:pt x="661" y="8274"/>
                  </a:cubicBezTo>
                  <a:cubicBezTo>
                    <a:pt x="995" y="8607"/>
                    <a:pt x="1431" y="8774"/>
                    <a:pt x="1868" y="8774"/>
                  </a:cubicBezTo>
                  <a:cubicBezTo>
                    <a:pt x="2301" y="8774"/>
                    <a:pt x="2734" y="8609"/>
                    <a:pt x="3065" y="8280"/>
                  </a:cubicBezTo>
                  <a:lnTo>
                    <a:pt x="4554" y="6846"/>
                  </a:lnTo>
                  <a:lnTo>
                    <a:pt x="6042" y="8280"/>
                  </a:lnTo>
                  <a:cubicBezTo>
                    <a:pt x="6373" y="8609"/>
                    <a:pt x="6806" y="8774"/>
                    <a:pt x="7239" y="8774"/>
                  </a:cubicBezTo>
                  <a:cubicBezTo>
                    <a:pt x="7675" y="8774"/>
                    <a:pt x="8111" y="8607"/>
                    <a:pt x="8443" y="8274"/>
                  </a:cubicBezTo>
                  <a:cubicBezTo>
                    <a:pt x="9104" y="7610"/>
                    <a:pt x="9104" y="6535"/>
                    <a:pt x="8440" y="5873"/>
                  </a:cubicBezTo>
                  <a:lnTo>
                    <a:pt x="6957" y="4388"/>
                  </a:lnTo>
                  <a:lnTo>
                    <a:pt x="8440" y="2902"/>
                  </a:lnTo>
                  <a:cubicBezTo>
                    <a:pt x="8760" y="2585"/>
                    <a:pt x="8938" y="2153"/>
                    <a:pt x="8938" y="1703"/>
                  </a:cubicBezTo>
                  <a:cubicBezTo>
                    <a:pt x="8938" y="1018"/>
                    <a:pt x="8524" y="399"/>
                    <a:pt x="7893" y="133"/>
                  </a:cubicBezTo>
                  <a:cubicBezTo>
                    <a:pt x="7682" y="46"/>
                    <a:pt x="7460" y="3"/>
                    <a:pt x="7239" y="3"/>
                  </a:cubicBezTo>
                  <a:cubicBezTo>
                    <a:pt x="6799" y="3"/>
                    <a:pt x="6366" y="174"/>
                    <a:pt x="6042" y="496"/>
                  </a:cubicBezTo>
                  <a:lnTo>
                    <a:pt x="4554" y="1930"/>
                  </a:lnTo>
                  <a:lnTo>
                    <a:pt x="3065" y="496"/>
                  </a:lnTo>
                  <a:cubicBezTo>
                    <a:pt x="2733" y="165"/>
                    <a:pt x="2299" y="0"/>
                    <a:pt x="18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086" name="Google Shape;2086;p58"/>
          <p:cNvGrpSpPr/>
          <p:nvPr/>
        </p:nvGrpSpPr>
        <p:grpSpPr>
          <a:xfrm>
            <a:off x="5629033" y="2108240"/>
            <a:ext cx="308234" cy="308234"/>
            <a:chOff x="1487200" y="4993750"/>
            <a:chExt cx="483125" cy="483125"/>
          </a:xfrm>
        </p:grpSpPr>
        <p:sp>
          <p:nvSpPr>
            <p:cNvPr id="2087" name="Google Shape;2087;p58"/>
            <p:cNvSpPr/>
            <p:nvPr/>
          </p:nvSpPr>
          <p:spPr>
            <a:xfrm>
              <a:off x="1487200" y="4993750"/>
              <a:ext cx="483125" cy="483125"/>
            </a:xfrm>
            <a:custGeom>
              <a:rect b="b" l="l" r="r" t="t"/>
              <a:pathLst>
                <a:path extrusionOk="0" h="19325" w="19325">
                  <a:moveTo>
                    <a:pt x="9662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2"/>
                    <a:pt x="11822" y="18193"/>
                    <a:pt x="9661" y="18193"/>
                  </a:cubicBezTo>
                  <a:cubicBezTo>
                    <a:pt x="7500" y="18193"/>
                    <a:pt x="5340" y="17352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0" y="1133"/>
                    <a:pt x="9662" y="1133"/>
                  </a:cubicBezTo>
                  <a:close/>
                  <a:moveTo>
                    <a:pt x="9662" y="1"/>
                  </a:moveTo>
                  <a:cubicBezTo>
                    <a:pt x="7117" y="1"/>
                    <a:pt x="4698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8" y="18310"/>
                    <a:pt x="7117" y="19325"/>
                    <a:pt x="9662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088" name="Google Shape;2088;p58"/>
            <p:cNvSpPr/>
            <p:nvPr/>
          </p:nvSpPr>
          <p:spPr>
            <a:xfrm>
              <a:off x="1602600" y="5143950"/>
              <a:ext cx="250350" cy="182725"/>
            </a:xfrm>
            <a:custGeom>
              <a:rect b="b" l="l" r="r" t="t"/>
              <a:pathLst>
                <a:path extrusionOk="0" h="7309" w="10014">
                  <a:moveTo>
                    <a:pt x="8149" y="1134"/>
                  </a:moveTo>
                  <a:cubicBezTo>
                    <a:pt x="8294" y="1134"/>
                    <a:pt x="8439" y="1189"/>
                    <a:pt x="8549" y="1300"/>
                  </a:cubicBezTo>
                  <a:cubicBezTo>
                    <a:pt x="8769" y="1520"/>
                    <a:pt x="8769" y="1879"/>
                    <a:pt x="8549" y="2100"/>
                  </a:cubicBezTo>
                  <a:lnTo>
                    <a:pt x="4639" y="6007"/>
                  </a:lnTo>
                  <a:cubicBezTo>
                    <a:pt x="4527" y="6120"/>
                    <a:pt x="4377" y="6177"/>
                    <a:pt x="4227" y="6177"/>
                  </a:cubicBezTo>
                  <a:cubicBezTo>
                    <a:pt x="4081" y="6177"/>
                    <a:pt x="3937" y="6123"/>
                    <a:pt x="3830" y="6016"/>
                  </a:cubicBezTo>
                  <a:lnTo>
                    <a:pt x="1547" y="3748"/>
                  </a:lnTo>
                  <a:cubicBezTo>
                    <a:pt x="1296" y="3534"/>
                    <a:pt x="1281" y="3151"/>
                    <a:pt x="1514" y="2918"/>
                  </a:cubicBezTo>
                  <a:cubicBezTo>
                    <a:pt x="1626" y="2806"/>
                    <a:pt x="1771" y="2750"/>
                    <a:pt x="1916" y="2750"/>
                  </a:cubicBezTo>
                  <a:cubicBezTo>
                    <a:pt x="2074" y="2750"/>
                    <a:pt x="2232" y="2817"/>
                    <a:pt x="2344" y="2948"/>
                  </a:cubicBezTo>
                  <a:lnTo>
                    <a:pt x="3784" y="4388"/>
                  </a:lnTo>
                  <a:cubicBezTo>
                    <a:pt x="3793" y="4401"/>
                    <a:pt x="3805" y="4410"/>
                    <a:pt x="3817" y="4419"/>
                  </a:cubicBezTo>
                  <a:cubicBezTo>
                    <a:pt x="3817" y="4422"/>
                    <a:pt x="3820" y="4422"/>
                    <a:pt x="3823" y="4425"/>
                  </a:cubicBezTo>
                  <a:cubicBezTo>
                    <a:pt x="3934" y="4535"/>
                    <a:pt x="4078" y="4590"/>
                    <a:pt x="4222" y="4590"/>
                  </a:cubicBezTo>
                  <a:cubicBezTo>
                    <a:pt x="4367" y="4590"/>
                    <a:pt x="4512" y="4535"/>
                    <a:pt x="4624" y="4425"/>
                  </a:cubicBezTo>
                  <a:lnTo>
                    <a:pt x="7749" y="1300"/>
                  </a:lnTo>
                  <a:cubicBezTo>
                    <a:pt x="7859" y="1189"/>
                    <a:pt x="8004" y="1134"/>
                    <a:pt x="8149" y="1134"/>
                  </a:cubicBezTo>
                  <a:close/>
                  <a:moveTo>
                    <a:pt x="8146" y="1"/>
                  </a:moveTo>
                  <a:cubicBezTo>
                    <a:pt x="7712" y="1"/>
                    <a:pt x="7279" y="166"/>
                    <a:pt x="6949" y="496"/>
                  </a:cubicBezTo>
                  <a:lnTo>
                    <a:pt x="6946" y="496"/>
                  </a:lnTo>
                  <a:lnTo>
                    <a:pt x="4219" y="3223"/>
                  </a:lnTo>
                  <a:lnTo>
                    <a:pt x="3144" y="2148"/>
                  </a:lnTo>
                  <a:cubicBezTo>
                    <a:pt x="2808" y="1779"/>
                    <a:pt x="2348" y="1594"/>
                    <a:pt x="1887" y="1594"/>
                  </a:cubicBezTo>
                  <a:cubicBezTo>
                    <a:pt x="1453" y="1594"/>
                    <a:pt x="1019" y="1758"/>
                    <a:pt x="686" y="2091"/>
                  </a:cubicBezTo>
                  <a:cubicBezTo>
                    <a:pt x="1" y="2776"/>
                    <a:pt x="28" y="3896"/>
                    <a:pt x="747" y="4549"/>
                  </a:cubicBezTo>
                  <a:lnTo>
                    <a:pt x="3029" y="6819"/>
                  </a:lnTo>
                  <a:cubicBezTo>
                    <a:pt x="3344" y="7131"/>
                    <a:pt x="3768" y="7308"/>
                    <a:pt x="4214" y="7308"/>
                  </a:cubicBezTo>
                  <a:cubicBezTo>
                    <a:pt x="4218" y="7308"/>
                    <a:pt x="4221" y="7308"/>
                    <a:pt x="4225" y="7308"/>
                  </a:cubicBezTo>
                  <a:cubicBezTo>
                    <a:pt x="4678" y="7308"/>
                    <a:pt x="5116" y="7127"/>
                    <a:pt x="5439" y="6807"/>
                  </a:cubicBezTo>
                  <a:lnTo>
                    <a:pt x="9349" y="2900"/>
                  </a:lnTo>
                  <a:cubicBezTo>
                    <a:pt x="10013" y="2236"/>
                    <a:pt x="10013" y="1161"/>
                    <a:pt x="9349" y="499"/>
                  </a:cubicBezTo>
                  <a:cubicBezTo>
                    <a:pt x="9017" y="167"/>
                    <a:pt x="8581" y="1"/>
                    <a:pt x="81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089" name="Google Shape;2089;p58"/>
          <p:cNvGrpSpPr/>
          <p:nvPr/>
        </p:nvGrpSpPr>
        <p:grpSpPr>
          <a:xfrm>
            <a:off x="5629029" y="2731765"/>
            <a:ext cx="308234" cy="308234"/>
            <a:chOff x="2081650" y="4993750"/>
            <a:chExt cx="483125" cy="483125"/>
          </a:xfrm>
        </p:grpSpPr>
        <p:sp>
          <p:nvSpPr>
            <p:cNvPr id="2090" name="Google Shape;2090;p58"/>
            <p:cNvSpPr/>
            <p:nvPr/>
          </p:nvSpPr>
          <p:spPr>
            <a:xfrm>
              <a:off x="2081650" y="4993750"/>
              <a:ext cx="483125" cy="483125"/>
            </a:xfrm>
            <a:custGeom>
              <a:rect b="b" l="l" r="r" t="t"/>
              <a:pathLst>
                <a:path extrusionOk="0" h="19325" w="19325">
                  <a:moveTo>
                    <a:pt x="9663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0"/>
                    <a:pt x="11824" y="18193"/>
                    <a:pt x="9663" y="18193"/>
                  </a:cubicBezTo>
                  <a:cubicBezTo>
                    <a:pt x="7501" y="18193"/>
                    <a:pt x="5342" y="17350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1" y="1133"/>
                    <a:pt x="9663" y="1133"/>
                  </a:cubicBezTo>
                  <a:close/>
                  <a:moveTo>
                    <a:pt x="9663" y="1"/>
                  </a:moveTo>
                  <a:cubicBezTo>
                    <a:pt x="7117" y="1"/>
                    <a:pt x="4699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9" y="18310"/>
                    <a:pt x="7117" y="19325"/>
                    <a:pt x="9663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091" name="Google Shape;2091;p58"/>
            <p:cNvSpPr/>
            <p:nvPr/>
          </p:nvSpPr>
          <p:spPr>
            <a:xfrm>
              <a:off x="2209375" y="5125625"/>
              <a:ext cx="227600" cy="219350"/>
            </a:xfrm>
            <a:custGeom>
              <a:rect b="b" l="l" r="r" t="t"/>
              <a:pathLst>
                <a:path extrusionOk="0" h="8774" w="9104">
                  <a:moveTo>
                    <a:pt x="7232" y="1143"/>
                  </a:moveTo>
                  <a:cubicBezTo>
                    <a:pt x="7377" y="1143"/>
                    <a:pt x="7522" y="1198"/>
                    <a:pt x="7633" y="1308"/>
                  </a:cubicBezTo>
                  <a:cubicBezTo>
                    <a:pt x="7851" y="1528"/>
                    <a:pt x="7854" y="1882"/>
                    <a:pt x="7639" y="2102"/>
                  </a:cubicBezTo>
                  <a:lnTo>
                    <a:pt x="5755" y="3986"/>
                  </a:lnTo>
                  <a:cubicBezTo>
                    <a:pt x="5532" y="4210"/>
                    <a:pt x="5532" y="4566"/>
                    <a:pt x="5755" y="4789"/>
                  </a:cubicBezTo>
                  <a:lnTo>
                    <a:pt x="7639" y="6673"/>
                  </a:lnTo>
                  <a:cubicBezTo>
                    <a:pt x="7854" y="6894"/>
                    <a:pt x="7851" y="7247"/>
                    <a:pt x="7633" y="7468"/>
                  </a:cubicBezTo>
                  <a:cubicBezTo>
                    <a:pt x="7522" y="7577"/>
                    <a:pt x="7377" y="7633"/>
                    <a:pt x="7232" y="7633"/>
                  </a:cubicBezTo>
                  <a:cubicBezTo>
                    <a:pt x="7090" y="7633"/>
                    <a:pt x="6948" y="7580"/>
                    <a:pt x="6839" y="7474"/>
                  </a:cubicBezTo>
                  <a:lnTo>
                    <a:pt x="6830" y="7468"/>
                  </a:lnTo>
                  <a:lnTo>
                    <a:pt x="4946" y="5650"/>
                  </a:lnTo>
                  <a:cubicBezTo>
                    <a:pt x="4836" y="5544"/>
                    <a:pt x="4695" y="5491"/>
                    <a:pt x="4554" y="5491"/>
                  </a:cubicBezTo>
                  <a:cubicBezTo>
                    <a:pt x="4412" y="5491"/>
                    <a:pt x="4271" y="5544"/>
                    <a:pt x="4161" y="5650"/>
                  </a:cubicBezTo>
                  <a:lnTo>
                    <a:pt x="2277" y="7468"/>
                  </a:lnTo>
                  <a:lnTo>
                    <a:pt x="2268" y="7474"/>
                  </a:lnTo>
                  <a:cubicBezTo>
                    <a:pt x="2159" y="7580"/>
                    <a:pt x="2017" y="7633"/>
                    <a:pt x="1875" y="7633"/>
                  </a:cubicBezTo>
                  <a:cubicBezTo>
                    <a:pt x="1730" y="7633"/>
                    <a:pt x="1585" y="7577"/>
                    <a:pt x="1474" y="7468"/>
                  </a:cubicBezTo>
                  <a:cubicBezTo>
                    <a:pt x="1256" y="7247"/>
                    <a:pt x="1253" y="6894"/>
                    <a:pt x="1468" y="6673"/>
                  </a:cubicBezTo>
                  <a:lnTo>
                    <a:pt x="3352" y="4789"/>
                  </a:lnTo>
                  <a:cubicBezTo>
                    <a:pt x="3575" y="4566"/>
                    <a:pt x="3575" y="4210"/>
                    <a:pt x="3352" y="3986"/>
                  </a:cubicBezTo>
                  <a:lnTo>
                    <a:pt x="1468" y="2102"/>
                  </a:lnTo>
                  <a:cubicBezTo>
                    <a:pt x="1253" y="1882"/>
                    <a:pt x="1256" y="1528"/>
                    <a:pt x="1474" y="1308"/>
                  </a:cubicBezTo>
                  <a:cubicBezTo>
                    <a:pt x="1585" y="1198"/>
                    <a:pt x="1730" y="1143"/>
                    <a:pt x="1875" y="1143"/>
                  </a:cubicBezTo>
                  <a:cubicBezTo>
                    <a:pt x="2017" y="1143"/>
                    <a:pt x="2159" y="1196"/>
                    <a:pt x="2268" y="1302"/>
                  </a:cubicBezTo>
                  <a:lnTo>
                    <a:pt x="2277" y="1308"/>
                  </a:lnTo>
                  <a:lnTo>
                    <a:pt x="4161" y="3126"/>
                  </a:lnTo>
                  <a:cubicBezTo>
                    <a:pt x="4271" y="3231"/>
                    <a:pt x="4412" y="3284"/>
                    <a:pt x="4554" y="3284"/>
                  </a:cubicBezTo>
                  <a:cubicBezTo>
                    <a:pt x="4695" y="3284"/>
                    <a:pt x="4836" y="3231"/>
                    <a:pt x="4946" y="3126"/>
                  </a:cubicBezTo>
                  <a:lnTo>
                    <a:pt x="6830" y="1308"/>
                  </a:lnTo>
                  <a:lnTo>
                    <a:pt x="6839" y="1302"/>
                  </a:lnTo>
                  <a:cubicBezTo>
                    <a:pt x="6948" y="1196"/>
                    <a:pt x="7090" y="1143"/>
                    <a:pt x="7232" y="1143"/>
                  </a:cubicBezTo>
                  <a:close/>
                  <a:moveTo>
                    <a:pt x="1865" y="0"/>
                  </a:moveTo>
                  <a:cubicBezTo>
                    <a:pt x="1430" y="0"/>
                    <a:pt x="995" y="166"/>
                    <a:pt x="664" y="499"/>
                  </a:cubicBezTo>
                  <a:cubicBezTo>
                    <a:pt x="0" y="1163"/>
                    <a:pt x="3" y="2241"/>
                    <a:pt x="667" y="2902"/>
                  </a:cubicBezTo>
                  <a:lnTo>
                    <a:pt x="2153" y="4388"/>
                  </a:lnTo>
                  <a:lnTo>
                    <a:pt x="667" y="5873"/>
                  </a:lnTo>
                  <a:cubicBezTo>
                    <a:pt x="0" y="6535"/>
                    <a:pt x="0" y="7610"/>
                    <a:pt x="661" y="8274"/>
                  </a:cubicBezTo>
                  <a:cubicBezTo>
                    <a:pt x="995" y="8607"/>
                    <a:pt x="1431" y="8774"/>
                    <a:pt x="1868" y="8774"/>
                  </a:cubicBezTo>
                  <a:cubicBezTo>
                    <a:pt x="2301" y="8774"/>
                    <a:pt x="2734" y="8609"/>
                    <a:pt x="3065" y="8280"/>
                  </a:cubicBezTo>
                  <a:lnTo>
                    <a:pt x="4554" y="6846"/>
                  </a:lnTo>
                  <a:lnTo>
                    <a:pt x="6042" y="8280"/>
                  </a:lnTo>
                  <a:cubicBezTo>
                    <a:pt x="6373" y="8609"/>
                    <a:pt x="6806" y="8774"/>
                    <a:pt x="7239" y="8774"/>
                  </a:cubicBezTo>
                  <a:cubicBezTo>
                    <a:pt x="7675" y="8774"/>
                    <a:pt x="8111" y="8607"/>
                    <a:pt x="8443" y="8274"/>
                  </a:cubicBezTo>
                  <a:cubicBezTo>
                    <a:pt x="9104" y="7610"/>
                    <a:pt x="9104" y="6535"/>
                    <a:pt x="8440" y="5873"/>
                  </a:cubicBezTo>
                  <a:lnTo>
                    <a:pt x="6957" y="4388"/>
                  </a:lnTo>
                  <a:lnTo>
                    <a:pt x="8440" y="2902"/>
                  </a:lnTo>
                  <a:cubicBezTo>
                    <a:pt x="8760" y="2585"/>
                    <a:pt x="8938" y="2153"/>
                    <a:pt x="8938" y="1703"/>
                  </a:cubicBezTo>
                  <a:cubicBezTo>
                    <a:pt x="8938" y="1018"/>
                    <a:pt x="8524" y="399"/>
                    <a:pt x="7893" y="133"/>
                  </a:cubicBezTo>
                  <a:cubicBezTo>
                    <a:pt x="7682" y="46"/>
                    <a:pt x="7460" y="3"/>
                    <a:pt x="7239" y="3"/>
                  </a:cubicBezTo>
                  <a:cubicBezTo>
                    <a:pt x="6799" y="3"/>
                    <a:pt x="6366" y="174"/>
                    <a:pt x="6042" y="496"/>
                  </a:cubicBezTo>
                  <a:lnTo>
                    <a:pt x="4554" y="1930"/>
                  </a:lnTo>
                  <a:lnTo>
                    <a:pt x="3065" y="496"/>
                  </a:lnTo>
                  <a:cubicBezTo>
                    <a:pt x="2733" y="165"/>
                    <a:pt x="2299" y="0"/>
                    <a:pt x="18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092" name="Google Shape;2092;p58"/>
          <p:cNvGrpSpPr/>
          <p:nvPr/>
        </p:nvGrpSpPr>
        <p:grpSpPr>
          <a:xfrm>
            <a:off x="3251746" y="2731765"/>
            <a:ext cx="308234" cy="308234"/>
            <a:chOff x="1487200" y="4993750"/>
            <a:chExt cx="483125" cy="483125"/>
          </a:xfrm>
        </p:grpSpPr>
        <p:sp>
          <p:nvSpPr>
            <p:cNvPr id="2093" name="Google Shape;2093;p58"/>
            <p:cNvSpPr/>
            <p:nvPr/>
          </p:nvSpPr>
          <p:spPr>
            <a:xfrm>
              <a:off x="1487200" y="4993750"/>
              <a:ext cx="483125" cy="483125"/>
            </a:xfrm>
            <a:custGeom>
              <a:rect b="b" l="l" r="r" t="t"/>
              <a:pathLst>
                <a:path extrusionOk="0" h="19325" w="19325">
                  <a:moveTo>
                    <a:pt x="9662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2"/>
                    <a:pt x="11822" y="18193"/>
                    <a:pt x="9661" y="18193"/>
                  </a:cubicBezTo>
                  <a:cubicBezTo>
                    <a:pt x="7500" y="18193"/>
                    <a:pt x="5340" y="17352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0" y="1133"/>
                    <a:pt x="9662" y="1133"/>
                  </a:cubicBezTo>
                  <a:close/>
                  <a:moveTo>
                    <a:pt x="9662" y="1"/>
                  </a:moveTo>
                  <a:cubicBezTo>
                    <a:pt x="7117" y="1"/>
                    <a:pt x="4698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8" y="18310"/>
                    <a:pt x="7117" y="19325"/>
                    <a:pt x="9662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094" name="Google Shape;2094;p58"/>
            <p:cNvSpPr/>
            <p:nvPr/>
          </p:nvSpPr>
          <p:spPr>
            <a:xfrm>
              <a:off x="1602600" y="5143950"/>
              <a:ext cx="250350" cy="182725"/>
            </a:xfrm>
            <a:custGeom>
              <a:rect b="b" l="l" r="r" t="t"/>
              <a:pathLst>
                <a:path extrusionOk="0" h="7309" w="10014">
                  <a:moveTo>
                    <a:pt x="8149" y="1134"/>
                  </a:moveTo>
                  <a:cubicBezTo>
                    <a:pt x="8294" y="1134"/>
                    <a:pt x="8439" y="1189"/>
                    <a:pt x="8549" y="1300"/>
                  </a:cubicBezTo>
                  <a:cubicBezTo>
                    <a:pt x="8769" y="1520"/>
                    <a:pt x="8769" y="1879"/>
                    <a:pt x="8549" y="2100"/>
                  </a:cubicBezTo>
                  <a:lnTo>
                    <a:pt x="4639" y="6007"/>
                  </a:lnTo>
                  <a:cubicBezTo>
                    <a:pt x="4527" y="6120"/>
                    <a:pt x="4377" y="6177"/>
                    <a:pt x="4227" y="6177"/>
                  </a:cubicBezTo>
                  <a:cubicBezTo>
                    <a:pt x="4081" y="6177"/>
                    <a:pt x="3937" y="6123"/>
                    <a:pt x="3830" y="6016"/>
                  </a:cubicBezTo>
                  <a:lnTo>
                    <a:pt x="1547" y="3748"/>
                  </a:lnTo>
                  <a:cubicBezTo>
                    <a:pt x="1296" y="3534"/>
                    <a:pt x="1281" y="3151"/>
                    <a:pt x="1514" y="2918"/>
                  </a:cubicBezTo>
                  <a:cubicBezTo>
                    <a:pt x="1626" y="2806"/>
                    <a:pt x="1771" y="2750"/>
                    <a:pt x="1916" y="2750"/>
                  </a:cubicBezTo>
                  <a:cubicBezTo>
                    <a:pt x="2074" y="2750"/>
                    <a:pt x="2232" y="2817"/>
                    <a:pt x="2344" y="2948"/>
                  </a:cubicBezTo>
                  <a:lnTo>
                    <a:pt x="3784" y="4388"/>
                  </a:lnTo>
                  <a:cubicBezTo>
                    <a:pt x="3793" y="4401"/>
                    <a:pt x="3805" y="4410"/>
                    <a:pt x="3817" y="4419"/>
                  </a:cubicBezTo>
                  <a:cubicBezTo>
                    <a:pt x="3817" y="4422"/>
                    <a:pt x="3820" y="4422"/>
                    <a:pt x="3823" y="4425"/>
                  </a:cubicBezTo>
                  <a:cubicBezTo>
                    <a:pt x="3934" y="4535"/>
                    <a:pt x="4078" y="4590"/>
                    <a:pt x="4222" y="4590"/>
                  </a:cubicBezTo>
                  <a:cubicBezTo>
                    <a:pt x="4367" y="4590"/>
                    <a:pt x="4512" y="4535"/>
                    <a:pt x="4624" y="4425"/>
                  </a:cubicBezTo>
                  <a:lnTo>
                    <a:pt x="7749" y="1300"/>
                  </a:lnTo>
                  <a:cubicBezTo>
                    <a:pt x="7859" y="1189"/>
                    <a:pt x="8004" y="1134"/>
                    <a:pt x="8149" y="1134"/>
                  </a:cubicBezTo>
                  <a:close/>
                  <a:moveTo>
                    <a:pt x="8146" y="1"/>
                  </a:moveTo>
                  <a:cubicBezTo>
                    <a:pt x="7712" y="1"/>
                    <a:pt x="7279" y="166"/>
                    <a:pt x="6949" y="496"/>
                  </a:cubicBezTo>
                  <a:lnTo>
                    <a:pt x="6946" y="496"/>
                  </a:lnTo>
                  <a:lnTo>
                    <a:pt x="4219" y="3223"/>
                  </a:lnTo>
                  <a:lnTo>
                    <a:pt x="3144" y="2148"/>
                  </a:lnTo>
                  <a:cubicBezTo>
                    <a:pt x="2808" y="1779"/>
                    <a:pt x="2348" y="1594"/>
                    <a:pt x="1887" y="1594"/>
                  </a:cubicBezTo>
                  <a:cubicBezTo>
                    <a:pt x="1453" y="1594"/>
                    <a:pt x="1019" y="1758"/>
                    <a:pt x="686" y="2091"/>
                  </a:cubicBezTo>
                  <a:cubicBezTo>
                    <a:pt x="1" y="2776"/>
                    <a:pt x="28" y="3896"/>
                    <a:pt x="747" y="4549"/>
                  </a:cubicBezTo>
                  <a:lnTo>
                    <a:pt x="3029" y="6819"/>
                  </a:lnTo>
                  <a:cubicBezTo>
                    <a:pt x="3344" y="7131"/>
                    <a:pt x="3768" y="7308"/>
                    <a:pt x="4214" y="7308"/>
                  </a:cubicBezTo>
                  <a:cubicBezTo>
                    <a:pt x="4218" y="7308"/>
                    <a:pt x="4221" y="7308"/>
                    <a:pt x="4225" y="7308"/>
                  </a:cubicBezTo>
                  <a:cubicBezTo>
                    <a:pt x="4678" y="7308"/>
                    <a:pt x="5116" y="7127"/>
                    <a:pt x="5439" y="6807"/>
                  </a:cubicBezTo>
                  <a:lnTo>
                    <a:pt x="9349" y="2900"/>
                  </a:lnTo>
                  <a:cubicBezTo>
                    <a:pt x="10013" y="2236"/>
                    <a:pt x="10013" y="1161"/>
                    <a:pt x="9349" y="499"/>
                  </a:cubicBezTo>
                  <a:cubicBezTo>
                    <a:pt x="9017" y="167"/>
                    <a:pt x="8581" y="1"/>
                    <a:pt x="81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095" name="Google Shape;2095;p58"/>
          <p:cNvGrpSpPr/>
          <p:nvPr/>
        </p:nvGrpSpPr>
        <p:grpSpPr>
          <a:xfrm>
            <a:off x="5629033" y="1484715"/>
            <a:ext cx="308234" cy="308234"/>
            <a:chOff x="1487200" y="4993750"/>
            <a:chExt cx="483125" cy="483125"/>
          </a:xfrm>
        </p:grpSpPr>
        <p:sp>
          <p:nvSpPr>
            <p:cNvPr id="2096" name="Google Shape;2096;p58"/>
            <p:cNvSpPr/>
            <p:nvPr/>
          </p:nvSpPr>
          <p:spPr>
            <a:xfrm>
              <a:off x="1487200" y="4993750"/>
              <a:ext cx="483125" cy="483125"/>
            </a:xfrm>
            <a:custGeom>
              <a:rect b="b" l="l" r="r" t="t"/>
              <a:pathLst>
                <a:path extrusionOk="0" h="19325" w="19325">
                  <a:moveTo>
                    <a:pt x="9662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2"/>
                    <a:pt x="11822" y="18193"/>
                    <a:pt x="9661" y="18193"/>
                  </a:cubicBezTo>
                  <a:cubicBezTo>
                    <a:pt x="7500" y="18193"/>
                    <a:pt x="5340" y="17352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0" y="1133"/>
                    <a:pt x="9662" y="1133"/>
                  </a:cubicBezTo>
                  <a:close/>
                  <a:moveTo>
                    <a:pt x="9662" y="1"/>
                  </a:moveTo>
                  <a:cubicBezTo>
                    <a:pt x="7117" y="1"/>
                    <a:pt x="4698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8" y="18310"/>
                    <a:pt x="7117" y="19325"/>
                    <a:pt x="9662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097" name="Google Shape;2097;p58"/>
            <p:cNvSpPr/>
            <p:nvPr/>
          </p:nvSpPr>
          <p:spPr>
            <a:xfrm>
              <a:off x="1602600" y="5143950"/>
              <a:ext cx="250350" cy="182725"/>
            </a:xfrm>
            <a:custGeom>
              <a:rect b="b" l="l" r="r" t="t"/>
              <a:pathLst>
                <a:path extrusionOk="0" h="7309" w="10014">
                  <a:moveTo>
                    <a:pt x="8149" y="1134"/>
                  </a:moveTo>
                  <a:cubicBezTo>
                    <a:pt x="8294" y="1134"/>
                    <a:pt x="8439" y="1189"/>
                    <a:pt x="8549" y="1300"/>
                  </a:cubicBezTo>
                  <a:cubicBezTo>
                    <a:pt x="8769" y="1520"/>
                    <a:pt x="8769" y="1879"/>
                    <a:pt x="8549" y="2100"/>
                  </a:cubicBezTo>
                  <a:lnTo>
                    <a:pt x="4639" y="6007"/>
                  </a:lnTo>
                  <a:cubicBezTo>
                    <a:pt x="4527" y="6120"/>
                    <a:pt x="4377" y="6177"/>
                    <a:pt x="4227" y="6177"/>
                  </a:cubicBezTo>
                  <a:cubicBezTo>
                    <a:pt x="4081" y="6177"/>
                    <a:pt x="3937" y="6123"/>
                    <a:pt x="3830" y="6016"/>
                  </a:cubicBezTo>
                  <a:lnTo>
                    <a:pt x="1547" y="3748"/>
                  </a:lnTo>
                  <a:cubicBezTo>
                    <a:pt x="1296" y="3534"/>
                    <a:pt x="1281" y="3151"/>
                    <a:pt x="1514" y="2918"/>
                  </a:cubicBezTo>
                  <a:cubicBezTo>
                    <a:pt x="1626" y="2806"/>
                    <a:pt x="1771" y="2750"/>
                    <a:pt x="1916" y="2750"/>
                  </a:cubicBezTo>
                  <a:cubicBezTo>
                    <a:pt x="2074" y="2750"/>
                    <a:pt x="2232" y="2817"/>
                    <a:pt x="2344" y="2948"/>
                  </a:cubicBezTo>
                  <a:lnTo>
                    <a:pt x="3784" y="4388"/>
                  </a:lnTo>
                  <a:cubicBezTo>
                    <a:pt x="3793" y="4401"/>
                    <a:pt x="3805" y="4410"/>
                    <a:pt x="3817" y="4419"/>
                  </a:cubicBezTo>
                  <a:cubicBezTo>
                    <a:pt x="3817" y="4422"/>
                    <a:pt x="3820" y="4422"/>
                    <a:pt x="3823" y="4425"/>
                  </a:cubicBezTo>
                  <a:cubicBezTo>
                    <a:pt x="3934" y="4535"/>
                    <a:pt x="4078" y="4590"/>
                    <a:pt x="4222" y="4590"/>
                  </a:cubicBezTo>
                  <a:cubicBezTo>
                    <a:pt x="4367" y="4590"/>
                    <a:pt x="4512" y="4535"/>
                    <a:pt x="4624" y="4425"/>
                  </a:cubicBezTo>
                  <a:lnTo>
                    <a:pt x="7749" y="1300"/>
                  </a:lnTo>
                  <a:cubicBezTo>
                    <a:pt x="7859" y="1189"/>
                    <a:pt x="8004" y="1134"/>
                    <a:pt x="8149" y="1134"/>
                  </a:cubicBezTo>
                  <a:close/>
                  <a:moveTo>
                    <a:pt x="8146" y="1"/>
                  </a:moveTo>
                  <a:cubicBezTo>
                    <a:pt x="7712" y="1"/>
                    <a:pt x="7279" y="166"/>
                    <a:pt x="6949" y="496"/>
                  </a:cubicBezTo>
                  <a:lnTo>
                    <a:pt x="6946" y="496"/>
                  </a:lnTo>
                  <a:lnTo>
                    <a:pt x="4219" y="3223"/>
                  </a:lnTo>
                  <a:lnTo>
                    <a:pt x="3144" y="2148"/>
                  </a:lnTo>
                  <a:cubicBezTo>
                    <a:pt x="2808" y="1779"/>
                    <a:pt x="2348" y="1594"/>
                    <a:pt x="1887" y="1594"/>
                  </a:cubicBezTo>
                  <a:cubicBezTo>
                    <a:pt x="1453" y="1594"/>
                    <a:pt x="1019" y="1758"/>
                    <a:pt x="686" y="2091"/>
                  </a:cubicBezTo>
                  <a:cubicBezTo>
                    <a:pt x="1" y="2776"/>
                    <a:pt x="28" y="3896"/>
                    <a:pt x="747" y="4549"/>
                  </a:cubicBezTo>
                  <a:lnTo>
                    <a:pt x="3029" y="6819"/>
                  </a:lnTo>
                  <a:cubicBezTo>
                    <a:pt x="3344" y="7131"/>
                    <a:pt x="3768" y="7308"/>
                    <a:pt x="4214" y="7308"/>
                  </a:cubicBezTo>
                  <a:cubicBezTo>
                    <a:pt x="4218" y="7308"/>
                    <a:pt x="4221" y="7308"/>
                    <a:pt x="4225" y="7308"/>
                  </a:cubicBezTo>
                  <a:cubicBezTo>
                    <a:pt x="4678" y="7308"/>
                    <a:pt x="5116" y="7127"/>
                    <a:pt x="5439" y="6807"/>
                  </a:cubicBezTo>
                  <a:lnTo>
                    <a:pt x="9349" y="2900"/>
                  </a:lnTo>
                  <a:cubicBezTo>
                    <a:pt x="10013" y="2236"/>
                    <a:pt x="10013" y="1161"/>
                    <a:pt x="9349" y="499"/>
                  </a:cubicBezTo>
                  <a:cubicBezTo>
                    <a:pt x="9017" y="167"/>
                    <a:pt x="8581" y="1"/>
                    <a:pt x="81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098" name="Google Shape;2098;p58"/>
          <p:cNvGrpSpPr/>
          <p:nvPr/>
        </p:nvGrpSpPr>
        <p:grpSpPr>
          <a:xfrm>
            <a:off x="2031366" y="2731765"/>
            <a:ext cx="308234" cy="308234"/>
            <a:chOff x="2081650" y="4993750"/>
            <a:chExt cx="483125" cy="483125"/>
          </a:xfrm>
        </p:grpSpPr>
        <p:sp>
          <p:nvSpPr>
            <p:cNvPr id="2099" name="Google Shape;2099;p58"/>
            <p:cNvSpPr/>
            <p:nvPr/>
          </p:nvSpPr>
          <p:spPr>
            <a:xfrm>
              <a:off x="2081650" y="4993750"/>
              <a:ext cx="483125" cy="483125"/>
            </a:xfrm>
            <a:custGeom>
              <a:rect b="b" l="l" r="r" t="t"/>
              <a:pathLst>
                <a:path extrusionOk="0" h="19325" w="19325">
                  <a:moveTo>
                    <a:pt x="9663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0"/>
                    <a:pt x="11824" y="18193"/>
                    <a:pt x="9663" y="18193"/>
                  </a:cubicBezTo>
                  <a:cubicBezTo>
                    <a:pt x="7501" y="18193"/>
                    <a:pt x="5342" y="17350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1" y="1133"/>
                    <a:pt x="9663" y="1133"/>
                  </a:cubicBezTo>
                  <a:close/>
                  <a:moveTo>
                    <a:pt x="9663" y="1"/>
                  </a:moveTo>
                  <a:cubicBezTo>
                    <a:pt x="7117" y="1"/>
                    <a:pt x="4699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9" y="18310"/>
                    <a:pt x="7117" y="19325"/>
                    <a:pt x="9663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100" name="Google Shape;2100;p58"/>
            <p:cNvSpPr/>
            <p:nvPr/>
          </p:nvSpPr>
          <p:spPr>
            <a:xfrm>
              <a:off x="2209375" y="5125625"/>
              <a:ext cx="227600" cy="219350"/>
            </a:xfrm>
            <a:custGeom>
              <a:rect b="b" l="l" r="r" t="t"/>
              <a:pathLst>
                <a:path extrusionOk="0" h="8774" w="9104">
                  <a:moveTo>
                    <a:pt x="7232" y="1143"/>
                  </a:moveTo>
                  <a:cubicBezTo>
                    <a:pt x="7377" y="1143"/>
                    <a:pt x="7522" y="1198"/>
                    <a:pt x="7633" y="1308"/>
                  </a:cubicBezTo>
                  <a:cubicBezTo>
                    <a:pt x="7851" y="1528"/>
                    <a:pt x="7854" y="1882"/>
                    <a:pt x="7639" y="2102"/>
                  </a:cubicBezTo>
                  <a:lnTo>
                    <a:pt x="5755" y="3986"/>
                  </a:lnTo>
                  <a:cubicBezTo>
                    <a:pt x="5532" y="4210"/>
                    <a:pt x="5532" y="4566"/>
                    <a:pt x="5755" y="4789"/>
                  </a:cubicBezTo>
                  <a:lnTo>
                    <a:pt x="7639" y="6673"/>
                  </a:lnTo>
                  <a:cubicBezTo>
                    <a:pt x="7854" y="6894"/>
                    <a:pt x="7851" y="7247"/>
                    <a:pt x="7633" y="7468"/>
                  </a:cubicBezTo>
                  <a:cubicBezTo>
                    <a:pt x="7522" y="7577"/>
                    <a:pt x="7377" y="7633"/>
                    <a:pt x="7232" y="7633"/>
                  </a:cubicBezTo>
                  <a:cubicBezTo>
                    <a:pt x="7090" y="7633"/>
                    <a:pt x="6948" y="7580"/>
                    <a:pt x="6839" y="7474"/>
                  </a:cubicBezTo>
                  <a:lnTo>
                    <a:pt x="6830" y="7468"/>
                  </a:lnTo>
                  <a:lnTo>
                    <a:pt x="4946" y="5650"/>
                  </a:lnTo>
                  <a:cubicBezTo>
                    <a:pt x="4836" y="5544"/>
                    <a:pt x="4695" y="5491"/>
                    <a:pt x="4554" y="5491"/>
                  </a:cubicBezTo>
                  <a:cubicBezTo>
                    <a:pt x="4412" y="5491"/>
                    <a:pt x="4271" y="5544"/>
                    <a:pt x="4161" y="5650"/>
                  </a:cubicBezTo>
                  <a:lnTo>
                    <a:pt x="2277" y="7468"/>
                  </a:lnTo>
                  <a:lnTo>
                    <a:pt x="2268" y="7474"/>
                  </a:lnTo>
                  <a:cubicBezTo>
                    <a:pt x="2159" y="7580"/>
                    <a:pt x="2017" y="7633"/>
                    <a:pt x="1875" y="7633"/>
                  </a:cubicBezTo>
                  <a:cubicBezTo>
                    <a:pt x="1730" y="7633"/>
                    <a:pt x="1585" y="7577"/>
                    <a:pt x="1474" y="7468"/>
                  </a:cubicBezTo>
                  <a:cubicBezTo>
                    <a:pt x="1256" y="7247"/>
                    <a:pt x="1253" y="6894"/>
                    <a:pt x="1468" y="6673"/>
                  </a:cubicBezTo>
                  <a:lnTo>
                    <a:pt x="3352" y="4789"/>
                  </a:lnTo>
                  <a:cubicBezTo>
                    <a:pt x="3575" y="4566"/>
                    <a:pt x="3575" y="4210"/>
                    <a:pt x="3352" y="3986"/>
                  </a:cubicBezTo>
                  <a:lnTo>
                    <a:pt x="1468" y="2102"/>
                  </a:lnTo>
                  <a:cubicBezTo>
                    <a:pt x="1253" y="1882"/>
                    <a:pt x="1256" y="1528"/>
                    <a:pt x="1474" y="1308"/>
                  </a:cubicBezTo>
                  <a:cubicBezTo>
                    <a:pt x="1585" y="1198"/>
                    <a:pt x="1730" y="1143"/>
                    <a:pt x="1875" y="1143"/>
                  </a:cubicBezTo>
                  <a:cubicBezTo>
                    <a:pt x="2017" y="1143"/>
                    <a:pt x="2159" y="1196"/>
                    <a:pt x="2268" y="1302"/>
                  </a:cubicBezTo>
                  <a:lnTo>
                    <a:pt x="2277" y="1308"/>
                  </a:lnTo>
                  <a:lnTo>
                    <a:pt x="4161" y="3126"/>
                  </a:lnTo>
                  <a:cubicBezTo>
                    <a:pt x="4271" y="3231"/>
                    <a:pt x="4412" y="3284"/>
                    <a:pt x="4554" y="3284"/>
                  </a:cubicBezTo>
                  <a:cubicBezTo>
                    <a:pt x="4695" y="3284"/>
                    <a:pt x="4836" y="3231"/>
                    <a:pt x="4946" y="3126"/>
                  </a:cubicBezTo>
                  <a:lnTo>
                    <a:pt x="6830" y="1308"/>
                  </a:lnTo>
                  <a:lnTo>
                    <a:pt x="6839" y="1302"/>
                  </a:lnTo>
                  <a:cubicBezTo>
                    <a:pt x="6948" y="1196"/>
                    <a:pt x="7090" y="1143"/>
                    <a:pt x="7232" y="1143"/>
                  </a:cubicBezTo>
                  <a:close/>
                  <a:moveTo>
                    <a:pt x="1865" y="0"/>
                  </a:moveTo>
                  <a:cubicBezTo>
                    <a:pt x="1430" y="0"/>
                    <a:pt x="995" y="166"/>
                    <a:pt x="664" y="499"/>
                  </a:cubicBezTo>
                  <a:cubicBezTo>
                    <a:pt x="0" y="1163"/>
                    <a:pt x="3" y="2241"/>
                    <a:pt x="667" y="2902"/>
                  </a:cubicBezTo>
                  <a:lnTo>
                    <a:pt x="2153" y="4388"/>
                  </a:lnTo>
                  <a:lnTo>
                    <a:pt x="667" y="5873"/>
                  </a:lnTo>
                  <a:cubicBezTo>
                    <a:pt x="0" y="6535"/>
                    <a:pt x="0" y="7610"/>
                    <a:pt x="661" y="8274"/>
                  </a:cubicBezTo>
                  <a:cubicBezTo>
                    <a:pt x="995" y="8607"/>
                    <a:pt x="1431" y="8774"/>
                    <a:pt x="1868" y="8774"/>
                  </a:cubicBezTo>
                  <a:cubicBezTo>
                    <a:pt x="2301" y="8774"/>
                    <a:pt x="2734" y="8609"/>
                    <a:pt x="3065" y="8280"/>
                  </a:cubicBezTo>
                  <a:lnTo>
                    <a:pt x="4554" y="6846"/>
                  </a:lnTo>
                  <a:lnTo>
                    <a:pt x="6042" y="8280"/>
                  </a:lnTo>
                  <a:cubicBezTo>
                    <a:pt x="6373" y="8609"/>
                    <a:pt x="6806" y="8774"/>
                    <a:pt x="7239" y="8774"/>
                  </a:cubicBezTo>
                  <a:cubicBezTo>
                    <a:pt x="7675" y="8774"/>
                    <a:pt x="8111" y="8607"/>
                    <a:pt x="8443" y="8274"/>
                  </a:cubicBezTo>
                  <a:cubicBezTo>
                    <a:pt x="9104" y="7610"/>
                    <a:pt x="9104" y="6535"/>
                    <a:pt x="8440" y="5873"/>
                  </a:cubicBezTo>
                  <a:lnTo>
                    <a:pt x="6957" y="4388"/>
                  </a:lnTo>
                  <a:lnTo>
                    <a:pt x="8440" y="2902"/>
                  </a:lnTo>
                  <a:cubicBezTo>
                    <a:pt x="8760" y="2585"/>
                    <a:pt x="8938" y="2153"/>
                    <a:pt x="8938" y="1703"/>
                  </a:cubicBezTo>
                  <a:cubicBezTo>
                    <a:pt x="8938" y="1018"/>
                    <a:pt x="8524" y="399"/>
                    <a:pt x="7893" y="133"/>
                  </a:cubicBezTo>
                  <a:cubicBezTo>
                    <a:pt x="7682" y="46"/>
                    <a:pt x="7460" y="3"/>
                    <a:pt x="7239" y="3"/>
                  </a:cubicBezTo>
                  <a:cubicBezTo>
                    <a:pt x="6799" y="3"/>
                    <a:pt x="6366" y="174"/>
                    <a:pt x="6042" y="496"/>
                  </a:cubicBezTo>
                  <a:lnTo>
                    <a:pt x="4554" y="1930"/>
                  </a:lnTo>
                  <a:lnTo>
                    <a:pt x="3065" y="496"/>
                  </a:lnTo>
                  <a:cubicBezTo>
                    <a:pt x="2733" y="165"/>
                    <a:pt x="2299" y="0"/>
                    <a:pt x="18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101" name="Google Shape;2101;p58"/>
          <p:cNvGrpSpPr/>
          <p:nvPr/>
        </p:nvGrpSpPr>
        <p:grpSpPr>
          <a:xfrm>
            <a:off x="6856279" y="3355290"/>
            <a:ext cx="308234" cy="308234"/>
            <a:chOff x="2081650" y="4993750"/>
            <a:chExt cx="483125" cy="483125"/>
          </a:xfrm>
        </p:grpSpPr>
        <p:sp>
          <p:nvSpPr>
            <p:cNvPr id="2102" name="Google Shape;2102;p58"/>
            <p:cNvSpPr/>
            <p:nvPr/>
          </p:nvSpPr>
          <p:spPr>
            <a:xfrm>
              <a:off x="2081650" y="4993750"/>
              <a:ext cx="483125" cy="483125"/>
            </a:xfrm>
            <a:custGeom>
              <a:rect b="b" l="l" r="r" t="t"/>
              <a:pathLst>
                <a:path extrusionOk="0" h="19325" w="19325">
                  <a:moveTo>
                    <a:pt x="9663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0"/>
                    <a:pt x="11824" y="18193"/>
                    <a:pt x="9663" y="18193"/>
                  </a:cubicBezTo>
                  <a:cubicBezTo>
                    <a:pt x="7501" y="18193"/>
                    <a:pt x="5342" y="17350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1" y="1133"/>
                    <a:pt x="9663" y="1133"/>
                  </a:cubicBezTo>
                  <a:close/>
                  <a:moveTo>
                    <a:pt x="9663" y="1"/>
                  </a:moveTo>
                  <a:cubicBezTo>
                    <a:pt x="7117" y="1"/>
                    <a:pt x="4699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9" y="18310"/>
                    <a:pt x="7117" y="19325"/>
                    <a:pt x="9663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103" name="Google Shape;2103;p58"/>
            <p:cNvSpPr/>
            <p:nvPr/>
          </p:nvSpPr>
          <p:spPr>
            <a:xfrm>
              <a:off x="2209375" y="5125625"/>
              <a:ext cx="227600" cy="219350"/>
            </a:xfrm>
            <a:custGeom>
              <a:rect b="b" l="l" r="r" t="t"/>
              <a:pathLst>
                <a:path extrusionOk="0" h="8774" w="9104">
                  <a:moveTo>
                    <a:pt x="7232" y="1143"/>
                  </a:moveTo>
                  <a:cubicBezTo>
                    <a:pt x="7377" y="1143"/>
                    <a:pt x="7522" y="1198"/>
                    <a:pt x="7633" y="1308"/>
                  </a:cubicBezTo>
                  <a:cubicBezTo>
                    <a:pt x="7851" y="1528"/>
                    <a:pt x="7854" y="1882"/>
                    <a:pt x="7639" y="2102"/>
                  </a:cubicBezTo>
                  <a:lnTo>
                    <a:pt x="5755" y="3986"/>
                  </a:lnTo>
                  <a:cubicBezTo>
                    <a:pt x="5532" y="4210"/>
                    <a:pt x="5532" y="4566"/>
                    <a:pt x="5755" y="4789"/>
                  </a:cubicBezTo>
                  <a:lnTo>
                    <a:pt x="7639" y="6673"/>
                  </a:lnTo>
                  <a:cubicBezTo>
                    <a:pt x="7854" y="6894"/>
                    <a:pt x="7851" y="7247"/>
                    <a:pt x="7633" y="7468"/>
                  </a:cubicBezTo>
                  <a:cubicBezTo>
                    <a:pt x="7522" y="7577"/>
                    <a:pt x="7377" y="7633"/>
                    <a:pt x="7232" y="7633"/>
                  </a:cubicBezTo>
                  <a:cubicBezTo>
                    <a:pt x="7090" y="7633"/>
                    <a:pt x="6948" y="7580"/>
                    <a:pt x="6839" y="7474"/>
                  </a:cubicBezTo>
                  <a:lnTo>
                    <a:pt x="6830" y="7468"/>
                  </a:lnTo>
                  <a:lnTo>
                    <a:pt x="4946" y="5650"/>
                  </a:lnTo>
                  <a:cubicBezTo>
                    <a:pt x="4836" y="5544"/>
                    <a:pt x="4695" y="5491"/>
                    <a:pt x="4554" y="5491"/>
                  </a:cubicBezTo>
                  <a:cubicBezTo>
                    <a:pt x="4412" y="5491"/>
                    <a:pt x="4271" y="5544"/>
                    <a:pt x="4161" y="5650"/>
                  </a:cubicBezTo>
                  <a:lnTo>
                    <a:pt x="2277" y="7468"/>
                  </a:lnTo>
                  <a:lnTo>
                    <a:pt x="2268" y="7474"/>
                  </a:lnTo>
                  <a:cubicBezTo>
                    <a:pt x="2159" y="7580"/>
                    <a:pt x="2017" y="7633"/>
                    <a:pt x="1875" y="7633"/>
                  </a:cubicBezTo>
                  <a:cubicBezTo>
                    <a:pt x="1730" y="7633"/>
                    <a:pt x="1585" y="7577"/>
                    <a:pt x="1474" y="7468"/>
                  </a:cubicBezTo>
                  <a:cubicBezTo>
                    <a:pt x="1256" y="7247"/>
                    <a:pt x="1253" y="6894"/>
                    <a:pt x="1468" y="6673"/>
                  </a:cubicBezTo>
                  <a:lnTo>
                    <a:pt x="3352" y="4789"/>
                  </a:lnTo>
                  <a:cubicBezTo>
                    <a:pt x="3575" y="4566"/>
                    <a:pt x="3575" y="4210"/>
                    <a:pt x="3352" y="3986"/>
                  </a:cubicBezTo>
                  <a:lnTo>
                    <a:pt x="1468" y="2102"/>
                  </a:lnTo>
                  <a:cubicBezTo>
                    <a:pt x="1253" y="1882"/>
                    <a:pt x="1256" y="1528"/>
                    <a:pt x="1474" y="1308"/>
                  </a:cubicBezTo>
                  <a:cubicBezTo>
                    <a:pt x="1585" y="1198"/>
                    <a:pt x="1730" y="1143"/>
                    <a:pt x="1875" y="1143"/>
                  </a:cubicBezTo>
                  <a:cubicBezTo>
                    <a:pt x="2017" y="1143"/>
                    <a:pt x="2159" y="1196"/>
                    <a:pt x="2268" y="1302"/>
                  </a:cubicBezTo>
                  <a:lnTo>
                    <a:pt x="2277" y="1308"/>
                  </a:lnTo>
                  <a:lnTo>
                    <a:pt x="4161" y="3126"/>
                  </a:lnTo>
                  <a:cubicBezTo>
                    <a:pt x="4271" y="3231"/>
                    <a:pt x="4412" y="3284"/>
                    <a:pt x="4554" y="3284"/>
                  </a:cubicBezTo>
                  <a:cubicBezTo>
                    <a:pt x="4695" y="3284"/>
                    <a:pt x="4836" y="3231"/>
                    <a:pt x="4946" y="3126"/>
                  </a:cubicBezTo>
                  <a:lnTo>
                    <a:pt x="6830" y="1308"/>
                  </a:lnTo>
                  <a:lnTo>
                    <a:pt x="6839" y="1302"/>
                  </a:lnTo>
                  <a:cubicBezTo>
                    <a:pt x="6948" y="1196"/>
                    <a:pt x="7090" y="1143"/>
                    <a:pt x="7232" y="1143"/>
                  </a:cubicBezTo>
                  <a:close/>
                  <a:moveTo>
                    <a:pt x="1865" y="0"/>
                  </a:moveTo>
                  <a:cubicBezTo>
                    <a:pt x="1430" y="0"/>
                    <a:pt x="995" y="166"/>
                    <a:pt x="664" y="499"/>
                  </a:cubicBezTo>
                  <a:cubicBezTo>
                    <a:pt x="0" y="1163"/>
                    <a:pt x="3" y="2241"/>
                    <a:pt x="667" y="2902"/>
                  </a:cubicBezTo>
                  <a:lnTo>
                    <a:pt x="2153" y="4388"/>
                  </a:lnTo>
                  <a:lnTo>
                    <a:pt x="667" y="5873"/>
                  </a:lnTo>
                  <a:cubicBezTo>
                    <a:pt x="0" y="6535"/>
                    <a:pt x="0" y="7610"/>
                    <a:pt x="661" y="8274"/>
                  </a:cubicBezTo>
                  <a:cubicBezTo>
                    <a:pt x="995" y="8607"/>
                    <a:pt x="1431" y="8774"/>
                    <a:pt x="1868" y="8774"/>
                  </a:cubicBezTo>
                  <a:cubicBezTo>
                    <a:pt x="2301" y="8774"/>
                    <a:pt x="2734" y="8609"/>
                    <a:pt x="3065" y="8280"/>
                  </a:cubicBezTo>
                  <a:lnTo>
                    <a:pt x="4554" y="6846"/>
                  </a:lnTo>
                  <a:lnTo>
                    <a:pt x="6042" y="8280"/>
                  </a:lnTo>
                  <a:cubicBezTo>
                    <a:pt x="6373" y="8609"/>
                    <a:pt x="6806" y="8774"/>
                    <a:pt x="7239" y="8774"/>
                  </a:cubicBezTo>
                  <a:cubicBezTo>
                    <a:pt x="7675" y="8774"/>
                    <a:pt x="8111" y="8607"/>
                    <a:pt x="8443" y="8274"/>
                  </a:cubicBezTo>
                  <a:cubicBezTo>
                    <a:pt x="9104" y="7610"/>
                    <a:pt x="9104" y="6535"/>
                    <a:pt x="8440" y="5873"/>
                  </a:cubicBezTo>
                  <a:lnTo>
                    <a:pt x="6957" y="4388"/>
                  </a:lnTo>
                  <a:lnTo>
                    <a:pt x="8440" y="2902"/>
                  </a:lnTo>
                  <a:cubicBezTo>
                    <a:pt x="8760" y="2585"/>
                    <a:pt x="8938" y="2153"/>
                    <a:pt x="8938" y="1703"/>
                  </a:cubicBezTo>
                  <a:cubicBezTo>
                    <a:pt x="8938" y="1018"/>
                    <a:pt x="8524" y="399"/>
                    <a:pt x="7893" y="133"/>
                  </a:cubicBezTo>
                  <a:cubicBezTo>
                    <a:pt x="7682" y="46"/>
                    <a:pt x="7460" y="3"/>
                    <a:pt x="7239" y="3"/>
                  </a:cubicBezTo>
                  <a:cubicBezTo>
                    <a:pt x="6799" y="3"/>
                    <a:pt x="6366" y="174"/>
                    <a:pt x="6042" y="496"/>
                  </a:cubicBezTo>
                  <a:lnTo>
                    <a:pt x="4554" y="1930"/>
                  </a:lnTo>
                  <a:lnTo>
                    <a:pt x="3065" y="496"/>
                  </a:lnTo>
                  <a:cubicBezTo>
                    <a:pt x="2733" y="165"/>
                    <a:pt x="2299" y="0"/>
                    <a:pt x="18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104" name="Google Shape;2104;p58"/>
          <p:cNvGrpSpPr/>
          <p:nvPr/>
        </p:nvGrpSpPr>
        <p:grpSpPr>
          <a:xfrm>
            <a:off x="4478996" y="3355290"/>
            <a:ext cx="308234" cy="308234"/>
            <a:chOff x="1487200" y="4993750"/>
            <a:chExt cx="483125" cy="483125"/>
          </a:xfrm>
        </p:grpSpPr>
        <p:sp>
          <p:nvSpPr>
            <p:cNvPr id="2105" name="Google Shape;2105;p58"/>
            <p:cNvSpPr/>
            <p:nvPr/>
          </p:nvSpPr>
          <p:spPr>
            <a:xfrm>
              <a:off x="1487200" y="4993750"/>
              <a:ext cx="483125" cy="483125"/>
            </a:xfrm>
            <a:custGeom>
              <a:rect b="b" l="l" r="r" t="t"/>
              <a:pathLst>
                <a:path extrusionOk="0" h="19325" w="19325">
                  <a:moveTo>
                    <a:pt x="9662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2"/>
                    <a:pt x="11822" y="18193"/>
                    <a:pt x="9661" y="18193"/>
                  </a:cubicBezTo>
                  <a:cubicBezTo>
                    <a:pt x="7500" y="18193"/>
                    <a:pt x="5340" y="17352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0" y="1133"/>
                    <a:pt x="9662" y="1133"/>
                  </a:cubicBezTo>
                  <a:close/>
                  <a:moveTo>
                    <a:pt x="9662" y="1"/>
                  </a:moveTo>
                  <a:cubicBezTo>
                    <a:pt x="7117" y="1"/>
                    <a:pt x="4698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8" y="18310"/>
                    <a:pt x="7117" y="19325"/>
                    <a:pt x="9662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106" name="Google Shape;2106;p58"/>
            <p:cNvSpPr/>
            <p:nvPr/>
          </p:nvSpPr>
          <p:spPr>
            <a:xfrm>
              <a:off x="1602600" y="5143950"/>
              <a:ext cx="250350" cy="182725"/>
            </a:xfrm>
            <a:custGeom>
              <a:rect b="b" l="l" r="r" t="t"/>
              <a:pathLst>
                <a:path extrusionOk="0" h="7309" w="10014">
                  <a:moveTo>
                    <a:pt x="8149" y="1134"/>
                  </a:moveTo>
                  <a:cubicBezTo>
                    <a:pt x="8294" y="1134"/>
                    <a:pt x="8439" y="1189"/>
                    <a:pt x="8549" y="1300"/>
                  </a:cubicBezTo>
                  <a:cubicBezTo>
                    <a:pt x="8769" y="1520"/>
                    <a:pt x="8769" y="1879"/>
                    <a:pt x="8549" y="2100"/>
                  </a:cubicBezTo>
                  <a:lnTo>
                    <a:pt x="4639" y="6007"/>
                  </a:lnTo>
                  <a:cubicBezTo>
                    <a:pt x="4527" y="6120"/>
                    <a:pt x="4377" y="6177"/>
                    <a:pt x="4227" y="6177"/>
                  </a:cubicBezTo>
                  <a:cubicBezTo>
                    <a:pt x="4081" y="6177"/>
                    <a:pt x="3937" y="6123"/>
                    <a:pt x="3830" y="6016"/>
                  </a:cubicBezTo>
                  <a:lnTo>
                    <a:pt x="1547" y="3748"/>
                  </a:lnTo>
                  <a:cubicBezTo>
                    <a:pt x="1296" y="3534"/>
                    <a:pt x="1281" y="3151"/>
                    <a:pt x="1514" y="2918"/>
                  </a:cubicBezTo>
                  <a:cubicBezTo>
                    <a:pt x="1626" y="2806"/>
                    <a:pt x="1771" y="2750"/>
                    <a:pt x="1916" y="2750"/>
                  </a:cubicBezTo>
                  <a:cubicBezTo>
                    <a:pt x="2074" y="2750"/>
                    <a:pt x="2232" y="2817"/>
                    <a:pt x="2344" y="2948"/>
                  </a:cubicBezTo>
                  <a:lnTo>
                    <a:pt x="3784" y="4388"/>
                  </a:lnTo>
                  <a:cubicBezTo>
                    <a:pt x="3793" y="4401"/>
                    <a:pt x="3805" y="4410"/>
                    <a:pt x="3817" y="4419"/>
                  </a:cubicBezTo>
                  <a:cubicBezTo>
                    <a:pt x="3817" y="4422"/>
                    <a:pt x="3820" y="4422"/>
                    <a:pt x="3823" y="4425"/>
                  </a:cubicBezTo>
                  <a:cubicBezTo>
                    <a:pt x="3934" y="4535"/>
                    <a:pt x="4078" y="4590"/>
                    <a:pt x="4222" y="4590"/>
                  </a:cubicBezTo>
                  <a:cubicBezTo>
                    <a:pt x="4367" y="4590"/>
                    <a:pt x="4512" y="4535"/>
                    <a:pt x="4624" y="4425"/>
                  </a:cubicBezTo>
                  <a:lnTo>
                    <a:pt x="7749" y="1300"/>
                  </a:lnTo>
                  <a:cubicBezTo>
                    <a:pt x="7859" y="1189"/>
                    <a:pt x="8004" y="1134"/>
                    <a:pt x="8149" y="1134"/>
                  </a:cubicBezTo>
                  <a:close/>
                  <a:moveTo>
                    <a:pt x="8146" y="1"/>
                  </a:moveTo>
                  <a:cubicBezTo>
                    <a:pt x="7712" y="1"/>
                    <a:pt x="7279" y="166"/>
                    <a:pt x="6949" y="496"/>
                  </a:cubicBezTo>
                  <a:lnTo>
                    <a:pt x="6946" y="496"/>
                  </a:lnTo>
                  <a:lnTo>
                    <a:pt x="4219" y="3223"/>
                  </a:lnTo>
                  <a:lnTo>
                    <a:pt x="3144" y="2148"/>
                  </a:lnTo>
                  <a:cubicBezTo>
                    <a:pt x="2808" y="1779"/>
                    <a:pt x="2348" y="1594"/>
                    <a:pt x="1887" y="1594"/>
                  </a:cubicBezTo>
                  <a:cubicBezTo>
                    <a:pt x="1453" y="1594"/>
                    <a:pt x="1019" y="1758"/>
                    <a:pt x="686" y="2091"/>
                  </a:cubicBezTo>
                  <a:cubicBezTo>
                    <a:pt x="1" y="2776"/>
                    <a:pt x="28" y="3896"/>
                    <a:pt x="747" y="4549"/>
                  </a:cubicBezTo>
                  <a:lnTo>
                    <a:pt x="3029" y="6819"/>
                  </a:lnTo>
                  <a:cubicBezTo>
                    <a:pt x="3344" y="7131"/>
                    <a:pt x="3768" y="7308"/>
                    <a:pt x="4214" y="7308"/>
                  </a:cubicBezTo>
                  <a:cubicBezTo>
                    <a:pt x="4218" y="7308"/>
                    <a:pt x="4221" y="7308"/>
                    <a:pt x="4225" y="7308"/>
                  </a:cubicBezTo>
                  <a:cubicBezTo>
                    <a:pt x="4678" y="7308"/>
                    <a:pt x="5116" y="7127"/>
                    <a:pt x="5439" y="6807"/>
                  </a:cubicBezTo>
                  <a:lnTo>
                    <a:pt x="9349" y="2900"/>
                  </a:lnTo>
                  <a:cubicBezTo>
                    <a:pt x="10013" y="2236"/>
                    <a:pt x="10013" y="1161"/>
                    <a:pt x="9349" y="499"/>
                  </a:cubicBezTo>
                  <a:cubicBezTo>
                    <a:pt x="9017" y="167"/>
                    <a:pt x="8581" y="1"/>
                    <a:pt x="81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107" name="Google Shape;2107;p58"/>
          <p:cNvGrpSpPr/>
          <p:nvPr/>
        </p:nvGrpSpPr>
        <p:grpSpPr>
          <a:xfrm>
            <a:off x="6858360" y="2731765"/>
            <a:ext cx="308234" cy="308234"/>
            <a:chOff x="892750" y="4993750"/>
            <a:chExt cx="483125" cy="483125"/>
          </a:xfrm>
        </p:grpSpPr>
        <p:sp>
          <p:nvSpPr>
            <p:cNvPr id="2108" name="Google Shape;2108;p58"/>
            <p:cNvSpPr/>
            <p:nvPr/>
          </p:nvSpPr>
          <p:spPr>
            <a:xfrm>
              <a:off x="892750" y="4993750"/>
              <a:ext cx="483125" cy="483125"/>
            </a:xfrm>
            <a:custGeom>
              <a:rect b="b" l="l" r="r" t="t"/>
              <a:pathLst>
                <a:path extrusionOk="0" h="19325" w="19325">
                  <a:moveTo>
                    <a:pt x="9662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5" y="17352"/>
                    <a:pt x="11823" y="18193"/>
                    <a:pt x="9662" y="18193"/>
                  </a:cubicBezTo>
                  <a:cubicBezTo>
                    <a:pt x="7501" y="18193"/>
                    <a:pt x="5340" y="17352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1" y="1975"/>
                    <a:pt x="7500" y="1133"/>
                    <a:pt x="9662" y="1133"/>
                  </a:cubicBezTo>
                  <a:close/>
                  <a:moveTo>
                    <a:pt x="9662" y="1"/>
                  </a:moveTo>
                  <a:cubicBezTo>
                    <a:pt x="7117" y="1"/>
                    <a:pt x="4698" y="1015"/>
                    <a:pt x="2856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6" y="16469"/>
                  </a:cubicBezTo>
                  <a:cubicBezTo>
                    <a:pt x="4698" y="18310"/>
                    <a:pt x="7117" y="19325"/>
                    <a:pt x="9662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4" y="12208"/>
                    <a:pt x="19324" y="9663"/>
                  </a:cubicBezTo>
                  <a:cubicBezTo>
                    <a:pt x="19324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109" name="Google Shape;2109;p58"/>
            <p:cNvSpPr/>
            <p:nvPr/>
          </p:nvSpPr>
          <p:spPr>
            <a:xfrm>
              <a:off x="1021000" y="5052250"/>
              <a:ext cx="230775" cy="253450"/>
            </a:xfrm>
            <a:custGeom>
              <a:rect b="b" l="l" r="r" t="t"/>
              <a:pathLst>
                <a:path extrusionOk="0" h="10138" w="9231">
                  <a:moveTo>
                    <a:pt x="4532" y="1133"/>
                  </a:moveTo>
                  <a:cubicBezTo>
                    <a:pt x="5450" y="1133"/>
                    <a:pt x="6326" y="1483"/>
                    <a:pt x="6936" y="2090"/>
                  </a:cubicBezTo>
                  <a:cubicBezTo>
                    <a:pt x="8261" y="3419"/>
                    <a:pt x="8261" y="5568"/>
                    <a:pt x="6936" y="6894"/>
                  </a:cubicBezTo>
                  <a:lnTo>
                    <a:pt x="6933" y="6894"/>
                  </a:lnTo>
                  <a:cubicBezTo>
                    <a:pt x="6688" y="7142"/>
                    <a:pt x="6404" y="7347"/>
                    <a:pt x="6096" y="7510"/>
                  </a:cubicBezTo>
                  <a:cubicBezTo>
                    <a:pt x="5595" y="7767"/>
                    <a:pt x="5275" y="8135"/>
                    <a:pt x="5154" y="8600"/>
                  </a:cubicBezTo>
                  <a:cubicBezTo>
                    <a:pt x="5079" y="8842"/>
                    <a:pt x="4856" y="9000"/>
                    <a:pt x="4614" y="9000"/>
                  </a:cubicBezTo>
                  <a:cubicBezTo>
                    <a:pt x="4566" y="9000"/>
                    <a:pt x="4517" y="8993"/>
                    <a:pt x="4469" y="8980"/>
                  </a:cubicBezTo>
                  <a:cubicBezTo>
                    <a:pt x="4176" y="8905"/>
                    <a:pt x="3995" y="8612"/>
                    <a:pt x="4058" y="8316"/>
                  </a:cubicBezTo>
                  <a:cubicBezTo>
                    <a:pt x="4254" y="7534"/>
                    <a:pt x="4765" y="6924"/>
                    <a:pt x="5574" y="6504"/>
                  </a:cubicBezTo>
                  <a:cubicBezTo>
                    <a:pt x="6936" y="5801"/>
                    <a:pt x="7220" y="3974"/>
                    <a:pt x="6136" y="2890"/>
                  </a:cubicBezTo>
                  <a:cubicBezTo>
                    <a:pt x="5690" y="2458"/>
                    <a:pt x="5113" y="2243"/>
                    <a:pt x="4535" y="2243"/>
                  </a:cubicBezTo>
                  <a:cubicBezTo>
                    <a:pt x="3958" y="2243"/>
                    <a:pt x="3380" y="2458"/>
                    <a:pt x="2935" y="2890"/>
                  </a:cubicBezTo>
                  <a:cubicBezTo>
                    <a:pt x="2506" y="3313"/>
                    <a:pt x="2268" y="3890"/>
                    <a:pt x="2268" y="4494"/>
                  </a:cubicBezTo>
                  <a:cubicBezTo>
                    <a:pt x="2268" y="4805"/>
                    <a:pt x="2014" y="5058"/>
                    <a:pt x="1703" y="5058"/>
                  </a:cubicBezTo>
                  <a:cubicBezTo>
                    <a:pt x="1389" y="5058"/>
                    <a:pt x="1135" y="4805"/>
                    <a:pt x="1135" y="4494"/>
                  </a:cubicBezTo>
                  <a:cubicBezTo>
                    <a:pt x="1132" y="3591"/>
                    <a:pt x="1492" y="2724"/>
                    <a:pt x="2132" y="2090"/>
                  </a:cubicBezTo>
                  <a:cubicBezTo>
                    <a:pt x="2739" y="1483"/>
                    <a:pt x="3614" y="1133"/>
                    <a:pt x="4532" y="1133"/>
                  </a:cubicBezTo>
                  <a:close/>
                  <a:moveTo>
                    <a:pt x="4532" y="1"/>
                  </a:moveTo>
                  <a:cubicBezTo>
                    <a:pt x="3315" y="1"/>
                    <a:pt x="2150" y="469"/>
                    <a:pt x="1332" y="1290"/>
                  </a:cubicBezTo>
                  <a:cubicBezTo>
                    <a:pt x="477" y="2135"/>
                    <a:pt x="0" y="3289"/>
                    <a:pt x="3" y="4494"/>
                  </a:cubicBezTo>
                  <a:cubicBezTo>
                    <a:pt x="3" y="5430"/>
                    <a:pt x="764" y="6190"/>
                    <a:pt x="1703" y="6190"/>
                  </a:cubicBezTo>
                  <a:cubicBezTo>
                    <a:pt x="2639" y="6190"/>
                    <a:pt x="3400" y="5430"/>
                    <a:pt x="3400" y="4494"/>
                  </a:cubicBezTo>
                  <a:cubicBezTo>
                    <a:pt x="3400" y="3830"/>
                    <a:pt x="3944" y="3358"/>
                    <a:pt x="4535" y="3358"/>
                  </a:cubicBezTo>
                  <a:cubicBezTo>
                    <a:pt x="4731" y="3358"/>
                    <a:pt x="4933" y="3410"/>
                    <a:pt x="5121" y="3524"/>
                  </a:cubicBezTo>
                  <a:cubicBezTo>
                    <a:pt x="5876" y="3986"/>
                    <a:pt x="5837" y="5094"/>
                    <a:pt x="5052" y="5499"/>
                  </a:cubicBezTo>
                  <a:cubicBezTo>
                    <a:pt x="3959" y="6064"/>
                    <a:pt x="3234" y="6945"/>
                    <a:pt x="2959" y="8041"/>
                  </a:cubicBezTo>
                  <a:cubicBezTo>
                    <a:pt x="2742" y="8941"/>
                    <a:pt x="3288" y="9850"/>
                    <a:pt x="4185" y="10083"/>
                  </a:cubicBezTo>
                  <a:cubicBezTo>
                    <a:pt x="4327" y="10119"/>
                    <a:pt x="4470" y="10137"/>
                    <a:pt x="4611" y="10137"/>
                  </a:cubicBezTo>
                  <a:cubicBezTo>
                    <a:pt x="5356" y="10137"/>
                    <a:pt x="6039" y="9642"/>
                    <a:pt x="6247" y="8893"/>
                  </a:cubicBezTo>
                  <a:cubicBezTo>
                    <a:pt x="6262" y="8832"/>
                    <a:pt x="6305" y="8675"/>
                    <a:pt x="6616" y="8515"/>
                  </a:cubicBezTo>
                  <a:cubicBezTo>
                    <a:pt x="7899" y="7851"/>
                    <a:pt x="8787" y="6613"/>
                    <a:pt x="9007" y="5188"/>
                  </a:cubicBezTo>
                  <a:cubicBezTo>
                    <a:pt x="9230" y="3760"/>
                    <a:pt x="8756" y="2313"/>
                    <a:pt x="7736" y="1290"/>
                  </a:cubicBezTo>
                  <a:cubicBezTo>
                    <a:pt x="6918" y="472"/>
                    <a:pt x="5749" y="1"/>
                    <a:pt x="45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110" name="Google Shape;2110;p58"/>
            <p:cNvSpPr/>
            <p:nvPr/>
          </p:nvSpPr>
          <p:spPr>
            <a:xfrm>
              <a:off x="1088475" y="5334425"/>
              <a:ext cx="88350" cy="84925"/>
            </a:xfrm>
            <a:custGeom>
              <a:rect b="b" l="l" r="r" t="t"/>
              <a:pathLst>
                <a:path extrusionOk="0" h="3397" w="3534">
                  <a:moveTo>
                    <a:pt x="1829" y="1129"/>
                  </a:moveTo>
                  <a:cubicBezTo>
                    <a:pt x="2121" y="1129"/>
                    <a:pt x="2401" y="1356"/>
                    <a:pt x="2401" y="1697"/>
                  </a:cubicBezTo>
                  <a:cubicBezTo>
                    <a:pt x="2401" y="2011"/>
                    <a:pt x="2147" y="2265"/>
                    <a:pt x="1833" y="2265"/>
                  </a:cubicBezTo>
                  <a:cubicBezTo>
                    <a:pt x="1329" y="2265"/>
                    <a:pt x="1075" y="1655"/>
                    <a:pt x="1432" y="1296"/>
                  </a:cubicBezTo>
                  <a:cubicBezTo>
                    <a:pt x="1548" y="1181"/>
                    <a:pt x="1690" y="1129"/>
                    <a:pt x="1829" y="1129"/>
                  </a:cubicBezTo>
                  <a:close/>
                  <a:moveTo>
                    <a:pt x="1833" y="0"/>
                  </a:moveTo>
                  <a:cubicBezTo>
                    <a:pt x="1145" y="0"/>
                    <a:pt x="526" y="414"/>
                    <a:pt x="263" y="1048"/>
                  </a:cubicBezTo>
                  <a:cubicBezTo>
                    <a:pt x="0" y="1682"/>
                    <a:pt x="145" y="2413"/>
                    <a:pt x="631" y="2899"/>
                  </a:cubicBezTo>
                  <a:cubicBezTo>
                    <a:pt x="957" y="3224"/>
                    <a:pt x="1391" y="3397"/>
                    <a:pt x="1833" y="3397"/>
                  </a:cubicBezTo>
                  <a:cubicBezTo>
                    <a:pt x="2052" y="3397"/>
                    <a:pt x="2272" y="3354"/>
                    <a:pt x="2482" y="3267"/>
                  </a:cubicBezTo>
                  <a:cubicBezTo>
                    <a:pt x="3116" y="3005"/>
                    <a:pt x="3533" y="2386"/>
                    <a:pt x="3533" y="1697"/>
                  </a:cubicBezTo>
                  <a:cubicBezTo>
                    <a:pt x="3530" y="758"/>
                    <a:pt x="2772" y="0"/>
                    <a:pt x="18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111" name="Google Shape;2111;p58"/>
          <p:cNvGrpSpPr/>
          <p:nvPr/>
        </p:nvGrpSpPr>
        <p:grpSpPr>
          <a:xfrm>
            <a:off x="6858358" y="1484715"/>
            <a:ext cx="308234" cy="308234"/>
            <a:chOff x="1487200" y="4993750"/>
            <a:chExt cx="483125" cy="483125"/>
          </a:xfrm>
        </p:grpSpPr>
        <p:sp>
          <p:nvSpPr>
            <p:cNvPr id="2112" name="Google Shape;2112;p58"/>
            <p:cNvSpPr/>
            <p:nvPr/>
          </p:nvSpPr>
          <p:spPr>
            <a:xfrm>
              <a:off x="1487200" y="4993750"/>
              <a:ext cx="483125" cy="483125"/>
            </a:xfrm>
            <a:custGeom>
              <a:rect b="b" l="l" r="r" t="t"/>
              <a:pathLst>
                <a:path extrusionOk="0" h="19325" w="19325">
                  <a:moveTo>
                    <a:pt x="9662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2"/>
                    <a:pt x="11822" y="18193"/>
                    <a:pt x="9661" y="18193"/>
                  </a:cubicBezTo>
                  <a:cubicBezTo>
                    <a:pt x="7500" y="18193"/>
                    <a:pt x="5340" y="17352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0" y="1133"/>
                    <a:pt x="9662" y="1133"/>
                  </a:cubicBezTo>
                  <a:close/>
                  <a:moveTo>
                    <a:pt x="9662" y="1"/>
                  </a:moveTo>
                  <a:cubicBezTo>
                    <a:pt x="7117" y="1"/>
                    <a:pt x="4698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8" y="18310"/>
                    <a:pt x="7117" y="19325"/>
                    <a:pt x="9662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113" name="Google Shape;2113;p58"/>
            <p:cNvSpPr/>
            <p:nvPr/>
          </p:nvSpPr>
          <p:spPr>
            <a:xfrm>
              <a:off x="1602600" y="5143950"/>
              <a:ext cx="250350" cy="182725"/>
            </a:xfrm>
            <a:custGeom>
              <a:rect b="b" l="l" r="r" t="t"/>
              <a:pathLst>
                <a:path extrusionOk="0" h="7309" w="10014">
                  <a:moveTo>
                    <a:pt x="8149" y="1134"/>
                  </a:moveTo>
                  <a:cubicBezTo>
                    <a:pt x="8294" y="1134"/>
                    <a:pt x="8439" y="1189"/>
                    <a:pt x="8549" y="1300"/>
                  </a:cubicBezTo>
                  <a:cubicBezTo>
                    <a:pt x="8769" y="1520"/>
                    <a:pt x="8769" y="1879"/>
                    <a:pt x="8549" y="2100"/>
                  </a:cubicBezTo>
                  <a:lnTo>
                    <a:pt x="4639" y="6007"/>
                  </a:lnTo>
                  <a:cubicBezTo>
                    <a:pt x="4527" y="6120"/>
                    <a:pt x="4377" y="6177"/>
                    <a:pt x="4227" y="6177"/>
                  </a:cubicBezTo>
                  <a:cubicBezTo>
                    <a:pt x="4081" y="6177"/>
                    <a:pt x="3937" y="6123"/>
                    <a:pt x="3830" y="6016"/>
                  </a:cubicBezTo>
                  <a:lnTo>
                    <a:pt x="1547" y="3748"/>
                  </a:lnTo>
                  <a:cubicBezTo>
                    <a:pt x="1296" y="3534"/>
                    <a:pt x="1281" y="3151"/>
                    <a:pt x="1514" y="2918"/>
                  </a:cubicBezTo>
                  <a:cubicBezTo>
                    <a:pt x="1626" y="2806"/>
                    <a:pt x="1771" y="2750"/>
                    <a:pt x="1916" y="2750"/>
                  </a:cubicBezTo>
                  <a:cubicBezTo>
                    <a:pt x="2074" y="2750"/>
                    <a:pt x="2232" y="2817"/>
                    <a:pt x="2344" y="2948"/>
                  </a:cubicBezTo>
                  <a:lnTo>
                    <a:pt x="3784" y="4388"/>
                  </a:lnTo>
                  <a:cubicBezTo>
                    <a:pt x="3793" y="4401"/>
                    <a:pt x="3805" y="4410"/>
                    <a:pt x="3817" y="4419"/>
                  </a:cubicBezTo>
                  <a:cubicBezTo>
                    <a:pt x="3817" y="4422"/>
                    <a:pt x="3820" y="4422"/>
                    <a:pt x="3823" y="4425"/>
                  </a:cubicBezTo>
                  <a:cubicBezTo>
                    <a:pt x="3934" y="4535"/>
                    <a:pt x="4078" y="4590"/>
                    <a:pt x="4222" y="4590"/>
                  </a:cubicBezTo>
                  <a:cubicBezTo>
                    <a:pt x="4367" y="4590"/>
                    <a:pt x="4512" y="4535"/>
                    <a:pt x="4624" y="4425"/>
                  </a:cubicBezTo>
                  <a:lnTo>
                    <a:pt x="7749" y="1300"/>
                  </a:lnTo>
                  <a:cubicBezTo>
                    <a:pt x="7859" y="1189"/>
                    <a:pt x="8004" y="1134"/>
                    <a:pt x="8149" y="1134"/>
                  </a:cubicBezTo>
                  <a:close/>
                  <a:moveTo>
                    <a:pt x="8146" y="1"/>
                  </a:moveTo>
                  <a:cubicBezTo>
                    <a:pt x="7712" y="1"/>
                    <a:pt x="7279" y="166"/>
                    <a:pt x="6949" y="496"/>
                  </a:cubicBezTo>
                  <a:lnTo>
                    <a:pt x="6946" y="496"/>
                  </a:lnTo>
                  <a:lnTo>
                    <a:pt x="4219" y="3223"/>
                  </a:lnTo>
                  <a:lnTo>
                    <a:pt x="3144" y="2148"/>
                  </a:lnTo>
                  <a:cubicBezTo>
                    <a:pt x="2808" y="1779"/>
                    <a:pt x="2348" y="1594"/>
                    <a:pt x="1887" y="1594"/>
                  </a:cubicBezTo>
                  <a:cubicBezTo>
                    <a:pt x="1453" y="1594"/>
                    <a:pt x="1019" y="1758"/>
                    <a:pt x="686" y="2091"/>
                  </a:cubicBezTo>
                  <a:cubicBezTo>
                    <a:pt x="1" y="2776"/>
                    <a:pt x="28" y="3896"/>
                    <a:pt x="747" y="4549"/>
                  </a:cubicBezTo>
                  <a:lnTo>
                    <a:pt x="3029" y="6819"/>
                  </a:lnTo>
                  <a:cubicBezTo>
                    <a:pt x="3344" y="7131"/>
                    <a:pt x="3768" y="7308"/>
                    <a:pt x="4214" y="7308"/>
                  </a:cubicBezTo>
                  <a:cubicBezTo>
                    <a:pt x="4218" y="7308"/>
                    <a:pt x="4221" y="7308"/>
                    <a:pt x="4225" y="7308"/>
                  </a:cubicBezTo>
                  <a:cubicBezTo>
                    <a:pt x="4678" y="7308"/>
                    <a:pt x="5116" y="7127"/>
                    <a:pt x="5439" y="6807"/>
                  </a:cubicBezTo>
                  <a:lnTo>
                    <a:pt x="9349" y="2900"/>
                  </a:lnTo>
                  <a:cubicBezTo>
                    <a:pt x="10013" y="2236"/>
                    <a:pt x="10013" y="1161"/>
                    <a:pt x="9349" y="499"/>
                  </a:cubicBezTo>
                  <a:cubicBezTo>
                    <a:pt x="9017" y="167"/>
                    <a:pt x="8581" y="1"/>
                    <a:pt x="81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114" name="Google Shape;2114;p58"/>
          <p:cNvGrpSpPr/>
          <p:nvPr/>
        </p:nvGrpSpPr>
        <p:grpSpPr>
          <a:xfrm>
            <a:off x="4472121" y="2108240"/>
            <a:ext cx="308234" cy="308234"/>
            <a:chOff x="1487200" y="4993750"/>
            <a:chExt cx="483125" cy="483125"/>
          </a:xfrm>
        </p:grpSpPr>
        <p:sp>
          <p:nvSpPr>
            <p:cNvPr id="2115" name="Google Shape;2115;p58"/>
            <p:cNvSpPr/>
            <p:nvPr/>
          </p:nvSpPr>
          <p:spPr>
            <a:xfrm>
              <a:off x="1487200" y="4993750"/>
              <a:ext cx="483125" cy="483125"/>
            </a:xfrm>
            <a:custGeom>
              <a:rect b="b" l="l" r="r" t="t"/>
              <a:pathLst>
                <a:path extrusionOk="0" h="19325" w="19325">
                  <a:moveTo>
                    <a:pt x="9662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2"/>
                    <a:pt x="11822" y="18193"/>
                    <a:pt x="9661" y="18193"/>
                  </a:cubicBezTo>
                  <a:cubicBezTo>
                    <a:pt x="7500" y="18193"/>
                    <a:pt x="5340" y="17352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0" y="1133"/>
                    <a:pt x="9662" y="1133"/>
                  </a:cubicBezTo>
                  <a:close/>
                  <a:moveTo>
                    <a:pt x="9662" y="1"/>
                  </a:moveTo>
                  <a:cubicBezTo>
                    <a:pt x="7117" y="1"/>
                    <a:pt x="4698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8" y="18310"/>
                    <a:pt x="7117" y="19325"/>
                    <a:pt x="9662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116" name="Google Shape;2116;p58"/>
            <p:cNvSpPr/>
            <p:nvPr/>
          </p:nvSpPr>
          <p:spPr>
            <a:xfrm>
              <a:off x="1602600" y="5143950"/>
              <a:ext cx="250350" cy="182725"/>
            </a:xfrm>
            <a:custGeom>
              <a:rect b="b" l="l" r="r" t="t"/>
              <a:pathLst>
                <a:path extrusionOk="0" h="7309" w="10014">
                  <a:moveTo>
                    <a:pt x="8149" y="1134"/>
                  </a:moveTo>
                  <a:cubicBezTo>
                    <a:pt x="8294" y="1134"/>
                    <a:pt x="8439" y="1189"/>
                    <a:pt x="8549" y="1300"/>
                  </a:cubicBezTo>
                  <a:cubicBezTo>
                    <a:pt x="8769" y="1520"/>
                    <a:pt x="8769" y="1879"/>
                    <a:pt x="8549" y="2100"/>
                  </a:cubicBezTo>
                  <a:lnTo>
                    <a:pt x="4639" y="6007"/>
                  </a:lnTo>
                  <a:cubicBezTo>
                    <a:pt x="4527" y="6120"/>
                    <a:pt x="4377" y="6177"/>
                    <a:pt x="4227" y="6177"/>
                  </a:cubicBezTo>
                  <a:cubicBezTo>
                    <a:pt x="4081" y="6177"/>
                    <a:pt x="3937" y="6123"/>
                    <a:pt x="3830" y="6016"/>
                  </a:cubicBezTo>
                  <a:lnTo>
                    <a:pt x="1547" y="3748"/>
                  </a:lnTo>
                  <a:cubicBezTo>
                    <a:pt x="1296" y="3534"/>
                    <a:pt x="1281" y="3151"/>
                    <a:pt x="1514" y="2918"/>
                  </a:cubicBezTo>
                  <a:cubicBezTo>
                    <a:pt x="1626" y="2806"/>
                    <a:pt x="1771" y="2750"/>
                    <a:pt x="1916" y="2750"/>
                  </a:cubicBezTo>
                  <a:cubicBezTo>
                    <a:pt x="2074" y="2750"/>
                    <a:pt x="2232" y="2817"/>
                    <a:pt x="2344" y="2948"/>
                  </a:cubicBezTo>
                  <a:lnTo>
                    <a:pt x="3784" y="4388"/>
                  </a:lnTo>
                  <a:cubicBezTo>
                    <a:pt x="3793" y="4401"/>
                    <a:pt x="3805" y="4410"/>
                    <a:pt x="3817" y="4419"/>
                  </a:cubicBezTo>
                  <a:cubicBezTo>
                    <a:pt x="3817" y="4422"/>
                    <a:pt x="3820" y="4422"/>
                    <a:pt x="3823" y="4425"/>
                  </a:cubicBezTo>
                  <a:cubicBezTo>
                    <a:pt x="3934" y="4535"/>
                    <a:pt x="4078" y="4590"/>
                    <a:pt x="4222" y="4590"/>
                  </a:cubicBezTo>
                  <a:cubicBezTo>
                    <a:pt x="4367" y="4590"/>
                    <a:pt x="4512" y="4535"/>
                    <a:pt x="4624" y="4425"/>
                  </a:cubicBezTo>
                  <a:lnTo>
                    <a:pt x="7749" y="1300"/>
                  </a:lnTo>
                  <a:cubicBezTo>
                    <a:pt x="7859" y="1189"/>
                    <a:pt x="8004" y="1134"/>
                    <a:pt x="8149" y="1134"/>
                  </a:cubicBezTo>
                  <a:close/>
                  <a:moveTo>
                    <a:pt x="8146" y="1"/>
                  </a:moveTo>
                  <a:cubicBezTo>
                    <a:pt x="7712" y="1"/>
                    <a:pt x="7279" y="166"/>
                    <a:pt x="6949" y="496"/>
                  </a:cubicBezTo>
                  <a:lnTo>
                    <a:pt x="6946" y="496"/>
                  </a:lnTo>
                  <a:lnTo>
                    <a:pt x="4219" y="3223"/>
                  </a:lnTo>
                  <a:lnTo>
                    <a:pt x="3144" y="2148"/>
                  </a:lnTo>
                  <a:cubicBezTo>
                    <a:pt x="2808" y="1779"/>
                    <a:pt x="2348" y="1594"/>
                    <a:pt x="1887" y="1594"/>
                  </a:cubicBezTo>
                  <a:cubicBezTo>
                    <a:pt x="1453" y="1594"/>
                    <a:pt x="1019" y="1758"/>
                    <a:pt x="686" y="2091"/>
                  </a:cubicBezTo>
                  <a:cubicBezTo>
                    <a:pt x="1" y="2776"/>
                    <a:pt x="28" y="3896"/>
                    <a:pt x="747" y="4549"/>
                  </a:cubicBezTo>
                  <a:lnTo>
                    <a:pt x="3029" y="6819"/>
                  </a:lnTo>
                  <a:cubicBezTo>
                    <a:pt x="3344" y="7131"/>
                    <a:pt x="3768" y="7308"/>
                    <a:pt x="4214" y="7308"/>
                  </a:cubicBezTo>
                  <a:cubicBezTo>
                    <a:pt x="4218" y="7308"/>
                    <a:pt x="4221" y="7308"/>
                    <a:pt x="4225" y="7308"/>
                  </a:cubicBezTo>
                  <a:cubicBezTo>
                    <a:pt x="4678" y="7308"/>
                    <a:pt x="5116" y="7127"/>
                    <a:pt x="5439" y="6807"/>
                  </a:cubicBezTo>
                  <a:lnTo>
                    <a:pt x="9349" y="2900"/>
                  </a:lnTo>
                  <a:cubicBezTo>
                    <a:pt x="10013" y="2236"/>
                    <a:pt x="10013" y="1161"/>
                    <a:pt x="9349" y="499"/>
                  </a:cubicBezTo>
                  <a:cubicBezTo>
                    <a:pt x="9017" y="167"/>
                    <a:pt x="8581" y="1"/>
                    <a:pt x="81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117" name="Google Shape;2117;p58"/>
          <p:cNvGrpSpPr/>
          <p:nvPr/>
        </p:nvGrpSpPr>
        <p:grpSpPr>
          <a:xfrm>
            <a:off x="3251741" y="1484740"/>
            <a:ext cx="308234" cy="308234"/>
            <a:chOff x="2081650" y="4993750"/>
            <a:chExt cx="483125" cy="483125"/>
          </a:xfrm>
        </p:grpSpPr>
        <p:sp>
          <p:nvSpPr>
            <p:cNvPr id="2118" name="Google Shape;2118;p58"/>
            <p:cNvSpPr/>
            <p:nvPr/>
          </p:nvSpPr>
          <p:spPr>
            <a:xfrm>
              <a:off x="2081650" y="4993750"/>
              <a:ext cx="483125" cy="483125"/>
            </a:xfrm>
            <a:custGeom>
              <a:rect b="b" l="l" r="r" t="t"/>
              <a:pathLst>
                <a:path extrusionOk="0" h="19325" w="19325">
                  <a:moveTo>
                    <a:pt x="9663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0"/>
                    <a:pt x="11824" y="18193"/>
                    <a:pt x="9663" y="18193"/>
                  </a:cubicBezTo>
                  <a:cubicBezTo>
                    <a:pt x="7501" y="18193"/>
                    <a:pt x="5342" y="17350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1" y="1133"/>
                    <a:pt x="9663" y="1133"/>
                  </a:cubicBezTo>
                  <a:close/>
                  <a:moveTo>
                    <a:pt x="9663" y="1"/>
                  </a:moveTo>
                  <a:cubicBezTo>
                    <a:pt x="7117" y="1"/>
                    <a:pt x="4699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9" y="18310"/>
                    <a:pt x="7117" y="19325"/>
                    <a:pt x="9663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119" name="Google Shape;2119;p58"/>
            <p:cNvSpPr/>
            <p:nvPr/>
          </p:nvSpPr>
          <p:spPr>
            <a:xfrm>
              <a:off x="2209375" y="5125625"/>
              <a:ext cx="227600" cy="219350"/>
            </a:xfrm>
            <a:custGeom>
              <a:rect b="b" l="l" r="r" t="t"/>
              <a:pathLst>
                <a:path extrusionOk="0" h="8774" w="9104">
                  <a:moveTo>
                    <a:pt x="7232" y="1143"/>
                  </a:moveTo>
                  <a:cubicBezTo>
                    <a:pt x="7377" y="1143"/>
                    <a:pt x="7522" y="1198"/>
                    <a:pt x="7633" y="1308"/>
                  </a:cubicBezTo>
                  <a:cubicBezTo>
                    <a:pt x="7851" y="1528"/>
                    <a:pt x="7854" y="1882"/>
                    <a:pt x="7639" y="2102"/>
                  </a:cubicBezTo>
                  <a:lnTo>
                    <a:pt x="5755" y="3986"/>
                  </a:lnTo>
                  <a:cubicBezTo>
                    <a:pt x="5532" y="4210"/>
                    <a:pt x="5532" y="4566"/>
                    <a:pt x="5755" y="4789"/>
                  </a:cubicBezTo>
                  <a:lnTo>
                    <a:pt x="7639" y="6673"/>
                  </a:lnTo>
                  <a:cubicBezTo>
                    <a:pt x="7854" y="6894"/>
                    <a:pt x="7851" y="7247"/>
                    <a:pt x="7633" y="7468"/>
                  </a:cubicBezTo>
                  <a:cubicBezTo>
                    <a:pt x="7522" y="7577"/>
                    <a:pt x="7377" y="7633"/>
                    <a:pt x="7232" y="7633"/>
                  </a:cubicBezTo>
                  <a:cubicBezTo>
                    <a:pt x="7090" y="7633"/>
                    <a:pt x="6948" y="7580"/>
                    <a:pt x="6839" y="7474"/>
                  </a:cubicBezTo>
                  <a:lnTo>
                    <a:pt x="6830" y="7468"/>
                  </a:lnTo>
                  <a:lnTo>
                    <a:pt x="4946" y="5650"/>
                  </a:lnTo>
                  <a:cubicBezTo>
                    <a:pt x="4836" y="5544"/>
                    <a:pt x="4695" y="5491"/>
                    <a:pt x="4554" y="5491"/>
                  </a:cubicBezTo>
                  <a:cubicBezTo>
                    <a:pt x="4412" y="5491"/>
                    <a:pt x="4271" y="5544"/>
                    <a:pt x="4161" y="5650"/>
                  </a:cubicBezTo>
                  <a:lnTo>
                    <a:pt x="2277" y="7468"/>
                  </a:lnTo>
                  <a:lnTo>
                    <a:pt x="2268" y="7474"/>
                  </a:lnTo>
                  <a:cubicBezTo>
                    <a:pt x="2159" y="7580"/>
                    <a:pt x="2017" y="7633"/>
                    <a:pt x="1875" y="7633"/>
                  </a:cubicBezTo>
                  <a:cubicBezTo>
                    <a:pt x="1730" y="7633"/>
                    <a:pt x="1585" y="7577"/>
                    <a:pt x="1474" y="7468"/>
                  </a:cubicBezTo>
                  <a:cubicBezTo>
                    <a:pt x="1256" y="7247"/>
                    <a:pt x="1253" y="6894"/>
                    <a:pt x="1468" y="6673"/>
                  </a:cubicBezTo>
                  <a:lnTo>
                    <a:pt x="3352" y="4789"/>
                  </a:lnTo>
                  <a:cubicBezTo>
                    <a:pt x="3575" y="4566"/>
                    <a:pt x="3575" y="4210"/>
                    <a:pt x="3352" y="3986"/>
                  </a:cubicBezTo>
                  <a:lnTo>
                    <a:pt x="1468" y="2102"/>
                  </a:lnTo>
                  <a:cubicBezTo>
                    <a:pt x="1253" y="1882"/>
                    <a:pt x="1256" y="1528"/>
                    <a:pt x="1474" y="1308"/>
                  </a:cubicBezTo>
                  <a:cubicBezTo>
                    <a:pt x="1585" y="1198"/>
                    <a:pt x="1730" y="1143"/>
                    <a:pt x="1875" y="1143"/>
                  </a:cubicBezTo>
                  <a:cubicBezTo>
                    <a:pt x="2017" y="1143"/>
                    <a:pt x="2159" y="1196"/>
                    <a:pt x="2268" y="1302"/>
                  </a:cubicBezTo>
                  <a:lnTo>
                    <a:pt x="2277" y="1308"/>
                  </a:lnTo>
                  <a:lnTo>
                    <a:pt x="4161" y="3126"/>
                  </a:lnTo>
                  <a:cubicBezTo>
                    <a:pt x="4271" y="3231"/>
                    <a:pt x="4412" y="3284"/>
                    <a:pt x="4554" y="3284"/>
                  </a:cubicBezTo>
                  <a:cubicBezTo>
                    <a:pt x="4695" y="3284"/>
                    <a:pt x="4836" y="3231"/>
                    <a:pt x="4946" y="3126"/>
                  </a:cubicBezTo>
                  <a:lnTo>
                    <a:pt x="6830" y="1308"/>
                  </a:lnTo>
                  <a:lnTo>
                    <a:pt x="6839" y="1302"/>
                  </a:lnTo>
                  <a:cubicBezTo>
                    <a:pt x="6948" y="1196"/>
                    <a:pt x="7090" y="1143"/>
                    <a:pt x="7232" y="1143"/>
                  </a:cubicBezTo>
                  <a:close/>
                  <a:moveTo>
                    <a:pt x="1865" y="0"/>
                  </a:moveTo>
                  <a:cubicBezTo>
                    <a:pt x="1430" y="0"/>
                    <a:pt x="995" y="166"/>
                    <a:pt x="664" y="499"/>
                  </a:cubicBezTo>
                  <a:cubicBezTo>
                    <a:pt x="0" y="1163"/>
                    <a:pt x="3" y="2241"/>
                    <a:pt x="667" y="2902"/>
                  </a:cubicBezTo>
                  <a:lnTo>
                    <a:pt x="2153" y="4388"/>
                  </a:lnTo>
                  <a:lnTo>
                    <a:pt x="667" y="5873"/>
                  </a:lnTo>
                  <a:cubicBezTo>
                    <a:pt x="0" y="6535"/>
                    <a:pt x="0" y="7610"/>
                    <a:pt x="661" y="8274"/>
                  </a:cubicBezTo>
                  <a:cubicBezTo>
                    <a:pt x="995" y="8607"/>
                    <a:pt x="1431" y="8774"/>
                    <a:pt x="1868" y="8774"/>
                  </a:cubicBezTo>
                  <a:cubicBezTo>
                    <a:pt x="2301" y="8774"/>
                    <a:pt x="2734" y="8609"/>
                    <a:pt x="3065" y="8280"/>
                  </a:cubicBezTo>
                  <a:lnTo>
                    <a:pt x="4554" y="6846"/>
                  </a:lnTo>
                  <a:lnTo>
                    <a:pt x="6042" y="8280"/>
                  </a:lnTo>
                  <a:cubicBezTo>
                    <a:pt x="6373" y="8609"/>
                    <a:pt x="6806" y="8774"/>
                    <a:pt x="7239" y="8774"/>
                  </a:cubicBezTo>
                  <a:cubicBezTo>
                    <a:pt x="7675" y="8774"/>
                    <a:pt x="8111" y="8607"/>
                    <a:pt x="8443" y="8274"/>
                  </a:cubicBezTo>
                  <a:cubicBezTo>
                    <a:pt x="9104" y="7610"/>
                    <a:pt x="9104" y="6535"/>
                    <a:pt x="8440" y="5873"/>
                  </a:cubicBezTo>
                  <a:lnTo>
                    <a:pt x="6957" y="4388"/>
                  </a:lnTo>
                  <a:lnTo>
                    <a:pt x="8440" y="2902"/>
                  </a:lnTo>
                  <a:cubicBezTo>
                    <a:pt x="8760" y="2585"/>
                    <a:pt x="8938" y="2153"/>
                    <a:pt x="8938" y="1703"/>
                  </a:cubicBezTo>
                  <a:cubicBezTo>
                    <a:pt x="8938" y="1018"/>
                    <a:pt x="8524" y="399"/>
                    <a:pt x="7893" y="133"/>
                  </a:cubicBezTo>
                  <a:cubicBezTo>
                    <a:pt x="7682" y="46"/>
                    <a:pt x="7460" y="3"/>
                    <a:pt x="7239" y="3"/>
                  </a:cubicBezTo>
                  <a:cubicBezTo>
                    <a:pt x="6799" y="3"/>
                    <a:pt x="6366" y="174"/>
                    <a:pt x="6042" y="496"/>
                  </a:cubicBezTo>
                  <a:lnTo>
                    <a:pt x="4554" y="1930"/>
                  </a:lnTo>
                  <a:lnTo>
                    <a:pt x="3065" y="496"/>
                  </a:lnTo>
                  <a:cubicBezTo>
                    <a:pt x="2733" y="165"/>
                    <a:pt x="2299" y="0"/>
                    <a:pt x="18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120" name="Google Shape;2120;p58"/>
          <p:cNvGrpSpPr/>
          <p:nvPr/>
        </p:nvGrpSpPr>
        <p:grpSpPr>
          <a:xfrm>
            <a:off x="457204" y="4445128"/>
            <a:ext cx="308234" cy="308234"/>
            <a:chOff x="2081650" y="4993750"/>
            <a:chExt cx="483125" cy="483125"/>
          </a:xfrm>
        </p:grpSpPr>
        <p:sp>
          <p:nvSpPr>
            <p:cNvPr id="2121" name="Google Shape;2121;p58"/>
            <p:cNvSpPr/>
            <p:nvPr/>
          </p:nvSpPr>
          <p:spPr>
            <a:xfrm>
              <a:off x="2081650" y="4993750"/>
              <a:ext cx="483125" cy="483125"/>
            </a:xfrm>
            <a:custGeom>
              <a:rect b="b" l="l" r="r" t="t"/>
              <a:pathLst>
                <a:path extrusionOk="0" h="19325" w="19325">
                  <a:moveTo>
                    <a:pt x="9663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0"/>
                    <a:pt x="11824" y="18193"/>
                    <a:pt x="9663" y="18193"/>
                  </a:cubicBezTo>
                  <a:cubicBezTo>
                    <a:pt x="7501" y="18193"/>
                    <a:pt x="5342" y="17350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1" y="1133"/>
                    <a:pt x="9663" y="1133"/>
                  </a:cubicBezTo>
                  <a:close/>
                  <a:moveTo>
                    <a:pt x="9663" y="1"/>
                  </a:moveTo>
                  <a:cubicBezTo>
                    <a:pt x="7117" y="1"/>
                    <a:pt x="4699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9" y="18310"/>
                    <a:pt x="7117" y="19325"/>
                    <a:pt x="9663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122" name="Google Shape;2122;p58"/>
            <p:cNvSpPr/>
            <p:nvPr/>
          </p:nvSpPr>
          <p:spPr>
            <a:xfrm>
              <a:off x="2209375" y="5125625"/>
              <a:ext cx="227600" cy="219350"/>
            </a:xfrm>
            <a:custGeom>
              <a:rect b="b" l="l" r="r" t="t"/>
              <a:pathLst>
                <a:path extrusionOk="0" h="8774" w="9104">
                  <a:moveTo>
                    <a:pt x="7232" y="1143"/>
                  </a:moveTo>
                  <a:cubicBezTo>
                    <a:pt x="7377" y="1143"/>
                    <a:pt x="7522" y="1198"/>
                    <a:pt x="7633" y="1308"/>
                  </a:cubicBezTo>
                  <a:cubicBezTo>
                    <a:pt x="7851" y="1528"/>
                    <a:pt x="7854" y="1882"/>
                    <a:pt x="7639" y="2102"/>
                  </a:cubicBezTo>
                  <a:lnTo>
                    <a:pt x="5755" y="3986"/>
                  </a:lnTo>
                  <a:cubicBezTo>
                    <a:pt x="5532" y="4210"/>
                    <a:pt x="5532" y="4566"/>
                    <a:pt x="5755" y="4789"/>
                  </a:cubicBezTo>
                  <a:lnTo>
                    <a:pt x="7639" y="6673"/>
                  </a:lnTo>
                  <a:cubicBezTo>
                    <a:pt x="7854" y="6894"/>
                    <a:pt x="7851" y="7247"/>
                    <a:pt x="7633" y="7468"/>
                  </a:cubicBezTo>
                  <a:cubicBezTo>
                    <a:pt x="7522" y="7577"/>
                    <a:pt x="7377" y="7633"/>
                    <a:pt x="7232" y="7633"/>
                  </a:cubicBezTo>
                  <a:cubicBezTo>
                    <a:pt x="7090" y="7633"/>
                    <a:pt x="6948" y="7580"/>
                    <a:pt x="6839" y="7474"/>
                  </a:cubicBezTo>
                  <a:lnTo>
                    <a:pt x="6830" y="7468"/>
                  </a:lnTo>
                  <a:lnTo>
                    <a:pt x="4946" y="5650"/>
                  </a:lnTo>
                  <a:cubicBezTo>
                    <a:pt x="4836" y="5544"/>
                    <a:pt x="4695" y="5491"/>
                    <a:pt x="4554" y="5491"/>
                  </a:cubicBezTo>
                  <a:cubicBezTo>
                    <a:pt x="4412" y="5491"/>
                    <a:pt x="4271" y="5544"/>
                    <a:pt x="4161" y="5650"/>
                  </a:cubicBezTo>
                  <a:lnTo>
                    <a:pt x="2277" y="7468"/>
                  </a:lnTo>
                  <a:lnTo>
                    <a:pt x="2268" y="7474"/>
                  </a:lnTo>
                  <a:cubicBezTo>
                    <a:pt x="2159" y="7580"/>
                    <a:pt x="2017" y="7633"/>
                    <a:pt x="1875" y="7633"/>
                  </a:cubicBezTo>
                  <a:cubicBezTo>
                    <a:pt x="1730" y="7633"/>
                    <a:pt x="1585" y="7577"/>
                    <a:pt x="1474" y="7468"/>
                  </a:cubicBezTo>
                  <a:cubicBezTo>
                    <a:pt x="1256" y="7247"/>
                    <a:pt x="1253" y="6894"/>
                    <a:pt x="1468" y="6673"/>
                  </a:cubicBezTo>
                  <a:lnTo>
                    <a:pt x="3352" y="4789"/>
                  </a:lnTo>
                  <a:cubicBezTo>
                    <a:pt x="3575" y="4566"/>
                    <a:pt x="3575" y="4210"/>
                    <a:pt x="3352" y="3986"/>
                  </a:cubicBezTo>
                  <a:lnTo>
                    <a:pt x="1468" y="2102"/>
                  </a:lnTo>
                  <a:cubicBezTo>
                    <a:pt x="1253" y="1882"/>
                    <a:pt x="1256" y="1528"/>
                    <a:pt x="1474" y="1308"/>
                  </a:cubicBezTo>
                  <a:cubicBezTo>
                    <a:pt x="1585" y="1198"/>
                    <a:pt x="1730" y="1143"/>
                    <a:pt x="1875" y="1143"/>
                  </a:cubicBezTo>
                  <a:cubicBezTo>
                    <a:pt x="2017" y="1143"/>
                    <a:pt x="2159" y="1196"/>
                    <a:pt x="2268" y="1302"/>
                  </a:cubicBezTo>
                  <a:lnTo>
                    <a:pt x="2277" y="1308"/>
                  </a:lnTo>
                  <a:lnTo>
                    <a:pt x="4161" y="3126"/>
                  </a:lnTo>
                  <a:cubicBezTo>
                    <a:pt x="4271" y="3231"/>
                    <a:pt x="4412" y="3284"/>
                    <a:pt x="4554" y="3284"/>
                  </a:cubicBezTo>
                  <a:cubicBezTo>
                    <a:pt x="4695" y="3284"/>
                    <a:pt x="4836" y="3231"/>
                    <a:pt x="4946" y="3126"/>
                  </a:cubicBezTo>
                  <a:lnTo>
                    <a:pt x="6830" y="1308"/>
                  </a:lnTo>
                  <a:lnTo>
                    <a:pt x="6839" y="1302"/>
                  </a:lnTo>
                  <a:cubicBezTo>
                    <a:pt x="6948" y="1196"/>
                    <a:pt x="7090" y="1143"/>
                    <a:pt x="7232" y="1143"/>
                  </a:cubicBezTo>
                  <a:close/>
                  <a:moveTo>
                    <a:pt x="1865" y="0"/>
                  </a:moveTo>
                  <a:cubicBezTo>
                    <a:pt x="1430" y="0"/>
                    <a:pt x="995" y="166"/>
                    <a:pt x="664" y="499"/>
                  </a:cubicBezTo>
                  <a:cubicBezTo>
                    <a:pt x="0" y="1163"/>
                    <a:pt x="3" y="2241"/>
                    <a:pt x="667" y="2902"/>
                  </a:cubicBezTo>
                  <a:lnTo>
                    <a:pt x="2153" y="4388"/>
                  </a:lnTo>
                  <a:lnTo>
                    <a:pt x="667" y="5873"/>
                  </a:lnTo>
                  <a:cubicBezTo>
                    <a:pt x="0" y="6535"/>
                    <a:pt x="0" y="7610"/>
                    <a:pt x="661" y="8274"/>
                  </a:cubicBezTo>
                  <a:cubicBezTo>
                    <a:pt x="995" y="8607"/>
                    <a:pt x="1431" y="8774"/>
                    <a:pt x="1868" y="8774"/>
                  </a:cubicBezTo>
                  <a:cubicBezTo>
                    <a:pt x="2301" y="8774"/>
                    <a:pt x="2734" y="8609"/>
                    <a:pt x="3065" y="8280"/>
                  </a:cubicBezTo>
                  <a:lnTo>
                    <a:pt x="4554" y="6846"/>
                  </a:lnTo>
                  <a:lnTo>
                    <a:pt x="6042" y="8280"/>
                  </a:lnTo>
                  <a:cubicBezTo>
                    <a:pt x="6373" y="8609"/>
                    <a:pt x="6806" y="8774"/>
                    <a:pt x="7239" y="8774"/>
                  </a:cubicBezTo>
                  <a:cubicBezTo>
                    <a:pt x="7675" y="8774"/>
                    <a:pt x="8111" y="8607"/>
                    <a:pt x="8443" y="8274"/>
                  </a:cubicBezTo>
                  <a:cubicBezTo>
                    <a:pt x="9104" y="7610"/>
                    <a:pt x="9104" y="6535"/>
                    <a:pt x="8440" y="5873"/>
                  </a:cubicBezTo>
                  <a:lnTo>
                    <a:pt x="6957" y="4388"/>
                  </a:lnTo>
                  <a:lnTo>
                    <a:pt x="8440" y="2902"/>
                  </a:lnTo>
                  <a:cubicBezTo>
                    <a:pt x="8760" y="2585"/>
                    <a:pt x="8938" y="2153"/>
                    <a:pt x="8938" y="1703"/>
                  </a:cubicBezTo>
                  <a:cubicBezTo>
                    <a:pt x="8938" y="1018"/>
                    <a:pt x="8524" y="399"/>
                    <a:pt x="7893" y="133"/>
                  </a:cubicBezTo>
                  <a:cubicBezTo>
                    <a:pt x="7682" y="46"/>
                    <a:pt x="7460" y="3"/>
                    <a:pt x="7239" y="3"/>
                  </a:cubicBezTo>
                  <a:cubicBezTo>
                    <a:pt x="6799" y="3"/>
                    <a:pt x="6366" y="174"/>
                    <a:pt x="6042" y="496"/>
                  </a:cubicBezTo>
                  <a:lnTo>
                    <a:pt x="4554" y="1930"/>
                  </a:lnTo>
                  <a:lnTo>
                    <a:pt x="3065" y="496"/>
                  </a:lnTo>
                  <a:cubicBezTo>
                    <a:pt x="2733" y="165"/>
                    <a:pt x="2299" y="0"/>
                    <a:pt x="18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2123" name="Google Shape;2123;p58"/>
          <p:cNvSpPr txBox="1"/>
          <p:nvPr/>
        </p:nvSpPr>
        <p:spPr>
          <a:xfrm>
            <a:off x="765425" y="4479245"/>
            <a:ext cx="9147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Medium"/>
                <a:ea typeface="Roboto Medium"/>
                <a:cs typeface="Roboto Medium"/>
                <a:sym typeface="Roboto Medium"/>
              </a:rPr>
              <a:t>Mercury</a:t>
            </a:r>
            <a:endParaRPr sz="120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grpSp>
        <p:nvGrpSpPr>
          <p:cNvPr id="2124" name="Google Shape;2124;p58"/>
          <p:cNvGrpSpPr/>
          <p:nvPr/>
        </p:nvGrpSpPr>
        <p:grpSpPr>
          <a:xfrm>
            <a:off x="1677683" y="4445128"/>
            <a:ext cx="308234" cy="308234"/>
            <a:chOff x="1487200" y="4993750"/>
            <a:chExt cx="483125" cy="483125"/>
          </a:xfrm>
        </p:grpSpPr>
        <p:sp>
          <p:nvSpPr>
            <p:cNvPr id="2125" name="Google Shape;2125;p58"/>
            <p:cNvSpPr/>
            <p:nvPr/>
          </p:nvSpPr>
          <p:spPr>
            <a:xfrm>
              <a:off x="1487200" y="4993750"/>
              <a:ext cx="483125" cy="483125"/>
            </a:xfrm>
            <a:custGeom>
              <a:rect b="b" l="l" r="r" t="t"/>
              <a:pathLst>
                <a:path extrusionOk="0" h="19325" w="19325">
                  <a:moveTo>
                    <a:pt x="9662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2"/>
                    <a:pt x="11822" y="18193"/>
                    <a:pt x="9661" y="18193"/>
                  </a:cubicBezTo>
                  <a:cubicBezTo>
                    <a:pt x="7500" y="18193"/>
                    <a:pt x="5340" y="17352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0" y="1133"/>
                    <a:pt x="9662" y="1133"/>
                  </a:cubicBezTo>
                  <a:close/>
                  <a:moveTo>
                    <a:pt x="9662" y="1"/>
                  </a:moveTo>
                  <a:cubicBezTo>
                    <a:pt x="7117" y="1"/>
                    <a:pt x="4698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8" y="18310"/>
                    <a:pt x="7117" y="19325"/>
                    <a:pt x="9662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126" name="Google Shape;2126;p58"/>
            <p:cNvSpPr/>
            <p:nvPr/>
          </p:nvSpPr>
          <p:spPr>
            <a:xfrm>
              <a:off x="1602600" y="5143950"/>
              <a:ext cx="250350" cy="182725"/>
            </a:xfrm>
            <a:custGeom>
              <a:rect b="b" l="l" r="r" t="t"/>
              <a:pathLst>
                <a:path extrusionOk="0" h="7309" w="10014">
                  <a:moveTo>
                    <a:pt x="8149" y="1134"/>
                  </a:moveTo>
                  <a:cubicBezTo>
                    <a:pt x="8294" y="1134"/>
                    <a:pt x="8439" y="1189"/>
                    <a:pt x="8549" y="1300"/>
                  </a:cubicBezTo>
                  <a:cubicBezTo>
                    <a:pt x="8769" y="1520"/>
                    <a:pt x="8769" y="1879"/>
                    <a:pt x="8549" y="2100"/>
                  </a:cubicBezTo>
                  <a:lnTo>
                    <a:pt x="4639" y="6007"/>
                  </a:lnTo>
                  <a:cubicBezTo>
                    <a:pt x="4527" y="6120"/>
                    <a:pt x="4377" y="6177"/>
                    <a:pt x="4227" y="6177"/>
                  </a:cubicBezTo>
                  <a:cubicBezTo>
                    <a:pt x="4081" y="6177"/>
                    <a:pt x="3937" y="6123"/>
                    <a:pt x="3830" y="6016"/>
                  </a:cubicBezTo>
                  <a:lnTo>
                    <a:pt x="1547" y="3748"/>
                  </a:lnTo>
                  <a:cubicBezTo>
                    <a:pt x="1296" y="3534"/>
                    <a:pt x="1281" y="3151"/>
                    <a:pt x="1514" y="2918"/>
                  </a:cubicBezTo>
                  <a:cubicBezTo>
                    <a:pt x="1626" y="2806"/>
                    <a:pt x="1771" y="2750"/>
                    <a:pt x="1916" y="2750"/>
                  </a:cubicBezTo>
                  <a:cubicBezTo>
                    <a:pt x="2074" y="2750"/>
                    <a:pt x="2232" y="2817"/>
                    <a:pt x="2344" y="2948"/>
                  </a:cubicBezTo>
                  <a:lnTo>
                    <a:pt x="3784" y="4388"/>
                  </a:lnTo>
                  <a:cubicBezTo>
                    <a:pt x="3793" y="4401"/>
                    <a:pt x="3805" y="4410"/>
                    <a:pt x="3817" y="4419"/>
                  </a:cubicBezTo>
                  <a:cubicBezTo>
                    <a:pt x="3817" y="4422"/>
                    <a:pt x="3820" y="4422"/>
                    <a:pt x="3823" y="4425"/>
                  </a:cubicBezTo>
                  <a:cubicBezTo>
                    <a:pt x="3934" y="4535"/>
                    <a:pt x="4078" y="4590"/>
                    <a:pt x="4222" y="4590"/>
                  </a:cubicBezTo>
                  <a:cubicBezTo>
                    <a:pt x="4367" y="4590"/>
                    <a:pt x="4512" y="4535"/>
                    <a:pt x="4624" y="4425"/>
                  </a:cubicBezTo>
                  <a:lnTo>
                    <a:pt x="7749" y="1300"/>
                  </a:lnTo>
                  <a:cubicBezTo>
                    <a:pt x="7859" y="1189"/>
                    <a:pt x="8004" y="1134"/>
                    <a:pt x="8149" y="1134"/>
                  </a:cubicBezTo>
                  <a:close/>
                  <a:moveTo>
                    <a:pt x="8146" y="1"/>
                  </a:moveTo>
                  <a:cubicBezTo>
                    <a:pt x="7712" y="1"/>
                    <a:pt x="7279" y="166"/>
                    <a:pt x="6949" y="496"/>
                  </a:cubicBezTo>
                  <a:lnTo>
                    <a:pt x="6946" y="496"/>
                  </a:lnTo>
                  <a:lnTo>
                    <a:pt x="4219" y="3223"/>
                  </a:lnTo>
                  <a:lnTo>
                    <a:pt x="3144" y="2148"/>
                  </a:lnTo>
                  <a:cubicBezTo>
                    <a:pt x="2808" y="1779"/>
                    <a:pt x="2348" y="1594"/>
                    <a:pt x="1887" y="1594"/>
                  </a:cubicBezTo>
                  <a:cubicBezTo>
                    <a:pt x="1453" y="1594"/>
                    <a:pt x="1019" y="1758"/>
                    <a:pt x="686" y="2091"/>
                  </a:cubicBezTo>
                  <a:cubicBezTo>
                    <a:pt x="1" y="2776"/>
                    <a:pt x="28" y="3896"/>
                    <a:pt x="747" y="4549"/>
                  </a:cubicBezTo>
                  <a:lnTo>
                    <a:pt x="3029" y="6819"/>
                  </a:lnTo>
                  <a:cubicBezTo>
                    <a:pt x="3344" y="7131"/>
                    <a:pt x="3768" y="7308"/>
                    <a:pt x="4214" y="7308"/>
                  </a:cubicBezTo>
                  <a:cubicBezTo>
                    <a:pt x="4218" y="7308"/>
                    <a:pt x="4221" y="7308"/>
                    <a:pt x="4225" y="7308"/>
                  </a:cubicBezTo>
                  <a:cubicBezTo>
                    <a:pt x="4678" y="7308"/>
                    <a:pt x="5116" y="7127"/>
                    <a:pt x="5439" y="6807"/>
                  </a:cubicBezTo>
                  <a:lnTo>
                    <a:pt x="9349" y="2900"/>
                  </a:lnTo>
                  <a:cubicBezTo>
                    <a:pt x="10013" y="2236"/>
                    <a:pt x="10013" y="1161"/>
                    <a:pt x="9349" y="499"/>
                  </a:cubicBezTo>
                  <a:cubicBezTo>
                    <a:pt x="9017" y="167"/>
                    <a:pt x="8581" y="1"/>
                    <a:pt x="81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2127" name="Google Shape;2127;p58"/>
          <p:cNvSpPr txBox="1"/>
          <p:nvPr/>
        </p:nvSpPr>
        <p:spPr>
          <a:xfrm>
            <a:off x="1985925" y="4479245"/>
            <a:ext cx="9147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Medium"/>
                <a:ea typeface="Roboto Medium"/>
                <a:cs typeface="Roboto Medium"/>
                <a:sym typeface="Roboto Medium"/>
              </a:rPr>
              <a:t>Venus</a:t>
            </a:r>
            <a:endParaRPr sz="120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grpSp>
        <p:nvGrpSpPr>
          <p:cNvPr id="2128" name="Google Shape;2128;p58"/>
          <p:cNvGrpSpPr/>
          <p:nvPr/>
        </p:nvGrpSpPr>
        <p:grpSpPr>
          <a:xfrm>
            <a:off x="2898185" y="4445128"/>
            <a:ext cx="308234" cy="308234"/>
            <a:chOff x="892750" y="4993750"/>
            <a:chExt cx="483125" cy="483125"/>
          </a:xfrm>
        </p:grpSpPr>
        <p:sp>
          <p:nvSpPr>
            <p:cNvPr id="2129" name="Google Shape;2129;p58"/>
            <p:cNvSpPr/>
            <p:nvPr/>
          </p:nvSpPr>
          <p:spPr>
            <a:xfrm>
              <a:off x="892750" y="4993750"/>
              <a:ext cx="483125" cy="483125"/>
            </a:xfrm>
            <a:custGeom>
              <a:rect b="b" l="l" r="r" t="t"/>
              <a:pathLst>
                <a:path extrusionOk="0" h="19325" w="19325">
                  <a:moveTo>
                    <a:pt x="9662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5" y="17352"/>
                    <a:pt x="11823" y="18193"/>
                    <a:pt x="9662" y="18193"/>
                  </a:cubicBezTo>
                  <a:cubicBezTo>
                    <a:pt x="7501" y="18193"/>
                    <a:pt x="5340" y="17352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1" y="1975"/>
                    <a:pt x="7500" y="1133"/>
                    <a:pt x="9662" y="1133"/>
                  </a:cubicBezTo>
                  <a:close/>
                  <a:moveTo>
                    <a:pt x="9662" y="1"/>
                  </a:moveTo>
                  <a:cubicBezTo>
                    <a:pt x="7117" y="1"/>
                    <a:pt x="4698" y="1015"/>
                    <a:pt x="2856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6" y="16469"/>
                  </a:cubicBezTo>
                  <a:cubicBezTo>
                    <a:pt x="4698" y="18310"/>
                    <a:pt x="7117" y="19325"/>
                    <a:pt x="9662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4" y="12208"/>
                    <a:pt x="19324" y="9663"/>
                  </a:cubicBezTo>
                  <a:cubicBezTo>
                    <a:pt x="19324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130" name="Google Shape;2130;p58"/>
            <p:cNvSpPr/>
            <p:nvPr/>
          </p:nvSpPr>
          <p:spPr>
            <a:xfrm>
              <a:off x="1021000" y="5052250"/>
              <a:ext cx="230775" cy="253450"/>
            </a:xfrm>
            <a:custGeom>
              <a:rect b="b" l="l" r="r" t="t"/>
              <a:pathLst>
                <a:path extrusionOk="0" h="10138" w="9231">
                  <a:moveTo>
                    <a:pt x="4532" y="1133"/>
                  </a:moveTo>
                  <a:cubicBezTo>
                    <a:pt x="5450" y="1133"/>
                    <a:pt x="6326" y="1483"/>
                    <a:pt x="6936" y="2090"/>
                  </a:cubicBezTo>
                  <a:cubicBezTo>
                    <a:pt x="8261" y="3419"/>
                    <a:pt x="8261" y="5568"/>
                    <a:pt x="6936" y="6894"/>
                  </a:cubicBezTo>
                  <a:lnTo>
                    <a:pt x="6933" y="6894"/>
                  </a:lnTo>
                  <a:cubicBezTo>
                    <a:pt x="6688" y="7142"/>
                    <a:pt x="6404" y="7347"/>
                    <a:pt x="6096" y="7510"/>
                  </a:cubicBezTo>
                  <a:cubicBezTo>
                    <a:pt x="5595" y="7767"/>
                    <a:pt x="5275" y="8135"/>
                    <a:pt x="5154" y="8600"/>
                  </a:cubicBezTo>
                  <a:cubicBezTo>
                    <a:pt x="5079" y="8842"/>
                    <a:pt x="4856" y="9000"/>
                    <a:pt x="4614" y="9000"/>
                  </a:cubicBezTo>
                  <a:cubicBezTo>
                    <a:pt x="4566" y="9000"/>
                    <a:pt x="4517" y="8993"/>
                    <a:pt x="4469" y="8980"/>
                  </a:cubicBezTo>
                  <a:cubicBezTo>
                    <a:pt x="4176" y="8905"/>
                    <a:pt x="3995" y="8612"/>
                    <a:pt x="4058" y="8316"/>
                  </a:cubicBezTo>
                  <a:cubicBezTo>
                    <a:pt x="4254" y="7534"/>
                    <a:pt x="4765" y="6924"/>
                    <a:pt x="5574" y="6504"/>
                  </a:cubicBezTo>
                  <a:cubicBezTo>
                    <a:pt x="6936" y="5801"/>
                    <a:pt x="7220" y="3974"/>
                    <a:pt x="6136" y="2890"/>
                  </a:cubicBezTo>
                  <a:cubicBezTo>
                    <a:pt x="5690" y="2458"/>
                    <a:pt x="5113" y="2243"/>
                    <a:pt x="4535" y="2243"/>
                  </a:cubicBezTo>
                  <a:cubicBezTo>
                    <a:pt x="3958" y="2243"/>
                    <a:pt x="3380" y="2458"/>
                    <a:pt x="2935" y="2890"/>
                  </a:cubicBezTo>
                  <a:cubicBezTo>
                    <a:pt x="2506" y="3313"/>
                    <a:pt x="2268" y="3890"/>
                    <a:pt x="2268" y="4494"/>
                  </a:cubicBezTo>
                  <a:cubicBezTo>
                    <a:pt x="2268" y="4805"/>
                    <a:pt x="2014" y="5058"/>
                    <a:pt x="1703" y="5058"/>
                  </a:cubicBezTo>
                  <a:cubicBezTo>
                    <a:pt x="1389" y="5058"/>
                    <a:pt x="1135" y="4805"/>
                    <a:pt x="1135" y="4494"/>
                  </a:cubicBezTo>
                  <a:cubicBezTo>
                    <a:pt x="1132" y="3591"/>
                    <a:pt x="1492" y="2724"/>
                    <a:pt x="2132" y="2090"/>
                  </a:cubicBezTo>
                  <a:cubicBezTo>
                    <a:pt x="2739" y="1483"/>
                    <a:pt x="3614" y="1133"/>
                    <a:pt x="4532" y="1133"/>
                  </a:cubicBezTo>
                  <a:close/>
                  <a:moveTo>
                    <a:pt x="4532" y="1"/>
                  </a:moveTo>
                  <a:cubicBezTo>
                    <a:pt x="3315" y="1"/>
                    <a:pt x="2150" y="469"/>
                    <a:pt x="1332" y="1290"/>
                  </a:cubicBezTo>
                  <a:cubicBezTo>
                    <a:pt x="477" y="2135"/>
                    <a:pt x="0" y="3289"/>
                    <a:pt x="3" y="4494"/>
                  </a:cubicBezTo>
                  <a:cubicBezTo>
                    <a:pt x="3" y="5430"/>
                    <a:pt x="764" y="6190"/>
                    <a:pt x="1703" y="6190"/>
                  </a:cubicBezTo>
                  <a:cubicBezTo>
                    <a:pt x="2639" y="6190"/>
                    <a:pt x="3400" y="5430"/>
                    <a:pt x="3400" y="4494"/>
                  </a:cubicBezTo>
                  <a:cubicBezTo>
                    <a:pt x="3400" y="3830"/>
                    <a:pt x="3944" y="3358"/>
                    <a:pt x="4535" y="3358"/>
                  </a:cubicBezTo>
                  <a:cubicBezTo>
                    <a:pt x="4731" y="3358"/>
                    <a:pt x="4933" y="3410"/>
                    <a:pt x="5121" y="3524"/>
                  </a:cubicBezTo>
                  <a:cubicBezTo>
                    <a:pt x="5876" y="3986"/>
                    <a:pt x="5837" y="5094"/>
                    <a:pt x="5052" y="5499"/>
                  </a:cubicBezTo>
                  <a:cubicBezTo>
                    <a:pt x="3959" y="6064"/>
                    <a:pt x="3234" y="6945"/>
                    <a:pt x="2959" y="8041"/>
                  </a:cubicBezTo>
                  <a:cubicBezTo>
                    <a:pt x="2742" y="8941"/>
                    <a:pt x="3288" y="9850"/>
                    <a:pt x="4185" y="10083"/>
                  </a:cubicBezTo>
                  <a:cubicBezTo>
                    <a:pt x="4327" y="10119"/>
                    <a:pt x="4470" y="10137"/>
                    <a:pt x="4611" y="10137"/>
                  </a:cubicBezTo>
                  <a:cubicBezTo>
                    <a:pt x="5356" y="10137"/>
                    <a:pt x="6039" y="9642"/>
                    <a:pt x="6247" y="8893"/>
                  </a:cubicBezTo>
                  <a:cubicBezTo>
                    <a:pt x="6262" y="8832"/>
                    <a:pt x="6305" y="8675"/>
                    <a:pt x="6616" y="8515"/>
                  </a:cubicBezTo>
                  <a:cubicBezTo>
                    <a:pt x="7899" y="7851"/>
                    <a:pt x="8787" y="6613"/>
                    <a:pt x="9007" y="5188"/>
                  </a:cubicBezTo>
                  <a:cubicBezTo>
                    <a:pt x="9230" y="3760"/>
                    <a:pt x="8756" y="2313"/>
                    <a:pt x="7736" y="1290"/>
                  </a:cubicBezTo>
                  <a:cubicBezTo>
                    <a:pt x="6918" y="472"/>
                    <a:pt x="5749" y="1"/>
                    <a:pt x="45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131" name="Google Shape;2131;p58"/>
            <p:cNvSpPr/>
            <p:nvPr/>
          </p:nvSpPr>
          <p:spPr>
            <a:xfrm>
              <a:off x="1088475" y="5334425"/>
              <a:ext cx="88350" cy="84925"/>
            </a:xfrm>
            <a:custGeom>
              <a:rect b="b" l="l" r="r" t="t"/>
              <a:pathLst>
                <a:path extrusionOk="0" h="3397" w="3534">
                  <a:moveTo>
                    <a:pt x="1829" y="1129"/>
                  </a:moveTo>
                  <a:cubicBezTo>
                    <a:pt x="2121" y="1129"/>
                    <a:pt x="2401" y="1356"/>
                    <a:pt x="2401" y="1697"/>
                  </a:cubicBezTo>
                  <a:cubicBezTo>
                    <a:pt x="2401" y="2011"/>
                    <a:pt x="2147" y="2265"/>
                    <a:pt x="1833" y="2265"/>
                  </a:cubicBezTo>
                  <a:cubicBezTo>
                    <a:pt x="1329" y="2265"/>
                    <a:pt x="1075" y="1655"/>
                    <a:pt x="1432" y="1296"/>
                  </a:cubicBezTo>
                  <a:cubicBezTo>
                    <a:pt x="1548" y="1181"/>
                    <a:pt x="1690" y="1129"/>
                    <a:pt x="1829" y="1129"/>
                  </a:cubicBezTo>
                  <a:close/>
                  <a:moveTo>
                    <a:pt x="1833" y="0"/>
                  </a:moveTo>
                  <a:cubicBezTo>
                    <a:pt x="1145" y="0"/>
                    <a:pt x="526" y="414"/>
                    <a:pt x="263" y="1048"/>
                  </a:cubicBezTo>
                  <a:cubicBezTo>
                    <a:pt x="0" y="1682"/>
                    <a:pt x="145" y="2413"/>
                    <a:pt x="631" y="2899"/>
                  </a:cubicBezTo>
                  <a:cubicBezTo>
                    <a:pt x="957" y="3224"/>
                    <a:pt x="1391" y="3397"/>
                    <a:pt x="1833" y="3397"/>
                  </a:cubicBezTo>
                  <a:cubicBezTo>
                    <a:pt x="2052" y="3397"/>
                    <a:pt x="2272" y="3354"/>
                    <a:pt x="2482" y="3267"/>
                  </a:cubicBezTo>
                  <a:cubicBezTo>
                    <a:pt x="3116" y="3005"/>
                    <a:pt x="3533" y="2386"/>
                    <a:pt x="3533" y="1697"/>
                  </a:cubicBezTo>
                  <a:cubicBezTo>
                    <a:pt x="3530" y="758"/>
                    <a:pt x="2772" y="0"/>
                    <a:pt x="18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2132" name="Google Shape;2132;p58"/>
          <p:cNvSpPr txBox="1"/>
          <p:nvPr/>
        </p:nvSpPr>
        <p:spPr>
          <a:xfrm>
            <a:off x="3206425" y="4479245"/>
            <a:ext cx="9147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Medium"/>
                <a:ea typeface="Roboto Medium"/>
                <a:cs typeface="Roboto Medium"/>
                <a:sym typeface="Roboto Medium"/>
              </a:rPr>
              <a:t>Mars</a:t>
            </a:r>
            <a:endParaRPr sz="120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cxnSp>
        <p:nvCxnSpPr>
          <p:cNvPr id="2133" name="Google Shape;2133;p58"/>
          <p:cNvCxnSpPr/>
          <p:nvPr/>
        </p:nvCxnSpPr>
        <p:spPr>
          <a:xfrm>
            <a:off x="481049" y="4370333"/>
            <a:ext cx="3402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E2A47"/>
        </a:solidFill>
      </p:bgPr>
    </p:bg>
    <p:spTree>
      <p:nvGrpSpPr>
        <p:cNvPr id="2137" name="Shape 2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8" name="Google Shape;2138;p59"/>
          <p:cNvSpPr txBox="1"/>
          <p:nvPr/>
        </p:nvSpPr>
        <p:spPr>
          <a:xfrm>
            <a:off x="1068100" y="536526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Instructions for use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139" name="Google Shape;2139;p59"/>
          <p:cNvSpPr txBox="1"/>
          <p:nvPr/>
        </p:nvSpPr>
        <p:spPr>
          <a:xfrm>
            <a:off x="1132925" y="1087200"/>
            <a:ext cx="7047300" cy="28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In order to use this template, you must credit </a:t>
            </a:r>
            <a:r>
              <a:rPr b="1" lang="en" sz="1100" u="sng">
                <a:solidFill>
                  <a:srgbClr val="869FB2"/>
                </a:solidFill>
              </a:rPr>
              <a:t>S</a:t>
            </a:r>
            <a:r>
              <a:rPr b="1" lang="en" sz="1200" u="sng">
                <a:solidFill>
                  <a:srgbClr val="869FB2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lidesgo</a:t>
            </a:r>
            <a:r>
              <a:rPr lang="en" sz="1200">
                <a:solidFill>
                  <a:srgbClr val="435D74"/>
                </a:solidFill>
              </a:rPr>
              <a:t> </a:t>
            </a:r>
            <a:r>
              <a:rPr lang="en" sz="1200">
                <a:solidFill>
                  <a:srgbClr val="FFFFFF"/>
                </a:solidFill>
              </a:rPr>
              <a:t>and</a:t>
            </a:r>
            <a:r>
              <a:rPr lang="en" sz="1200">
                <a:solidFill>
                  <a:srgbClr val="435D74"/>
                </a:solidFill>
              </a:rPr>
              <a:t> </a:t>
            </a:r>
            <a:r>
              <a:rPr b="1" lang="en" sz="1200" u="sng">
                <a:solidFill>
                  <a:srgbClr val="869FB2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rgbClr val="435D74"/>
                </a:solidFill>
              </a:rPr>
              <a:t> </a:t>
            </a:r>
            <a:r>
              <a:rPr lang="en" sz="1200">
                <a:solidFill>
                  <a:srgbClr val="FFFFFF"/>
                </a:solidFill>
              </a:rPr>
              <a:t>in your final presentation and include links to both websites.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869FB2"/>
                </a:solidFill>
              </a:rPr>
              <a:t>You are allowed to:</a:t>
            </a:r>
            <a:endParaRPr b="1" sz="1100">
              <a:solidFill>
                <a:srgbClr val="869FB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</a:rPr>
              <a:t>- Modify this template.</a:t>
            </a:r>
            <a:endParaRPr sz="11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</a:rPr>
              <a:t>- Use it for both personal and commercial projects.</a:t>
            </a:r>
            <a:endParaRPr sz="11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869FB2"/>
                </a:solidFill>
              </a:rPr>
              <a:t>You are not allowed to:</a:t>
            </a:r>
            <a:endParaRPr b="1" sz="1100">
              <a:solidFill>
                <a:srgbClr val="869FB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</a:rPr>
              <a:t>- Sublicense, sell or rent any of Slidesgo Content (or a modified version of Slidesgo Content).</a:t>
            </a:r>
            <a:endParaRPr sz="11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</a:rPr>
              <a:t>- Distribute Slidesgo Content unless it has been expressly authorized by Slidesgo.</a:t>
            </a:r>
            <a:endParaRPr sz="11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</a:rPr>
              <a:t>- Include Slidesgo Content in an online or offline database or file.</a:t>
            </a:r>
            <a:endParaRPr sz="11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</a:rPr>
              <a:t>- Offer Slidesgo templates (or modified versions of Slidesgo templates) for download.</a:t>
            </a:r>
            <a:endParaRPr sz="11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</a:rPr>
              <a:t>- Acquire the copyright of Slidesgo Content.</a:t>
            </a:r>
            <a:endParaRPr sz="11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35D74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5D74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5D74"/>
              </a:solidFill>
            </a:endParaRPr>
          </a:p>
        </p:txBody>
      </p:sp>
      <p:sp>
        <p:nvSpPr>
          <p:cNvPr id="2140" name="Google Shape;2140;p59"/>
          <p:cNvSpPr txBox="1"/>
          <p:nvPr/>
        </p:nvSpPr>
        <p:spPr>
          <a:xfrm>
            <a:off x="960767" y="4027759"/>
            <a:ext cx="7047300" cy="4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For more information about editing slides, please </a:t>
            </a:r>
            <a:r>
              <a:rPr lang="en" sz="1100">
                <a:solidFill>
                  <a:srgbClr val="FFFFFF"/>
                </a:solidFill>
              </a:rPr>
              <a:t>read </a:t>
            </a:r>
            <a:r>
              <a:rPr lang="en" sz="1200">
                <a:solidFill>
                  <a:srgbClr val="FFFFFF"/>
                </a:solidFill>
              </a:rPr>
              <a:t>our FAQs or visit Slidesgo School: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869FB2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https://slidesgo.com/faqs</a:t>
            </a:r>
            <a:r>
              <a:rPr lang="en">
                <a:solidFill>
                  <a:srgbClr val="FFFFFF"/>
                </a:solidFill>
              </a:rPr>
              <a:t> </a:t>
            </a:r>
            <a:r>
              <a:rPr lang="en" sz="1200">
                <a:solidFill>
                  <a:srgbClr val="FFFFFF"/>
                </a:solidFill>
              </a:rPr>
              <a:t>and</a:t>
            </a:r>
            <a:r>
              <a:rPr lang="en">
                <a:solidFill>
                  <a:srgbClr val="FFFFFF"/>
                </a:solidFill>
              </a:rPr>
              <a:t> </a:t>
            </a:r>
            <a:r>
              <a:rPr lang="en" sz="1200" u="sng">
                <a:solidFill>
                  <a:srgbClr val="869FB2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https://slidesgo.com/slidesgo-school</a:t>
            </a:r>
            <a:endParaRPr sz="1200" u="sng">
              <a:solidFill>
                <a:srgbClr val="869FB2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E2A47"/>
        </a:solidFill>
      </p:bgPr>
    </p:bg>
    <p:spTree>
      <p:nvGrpSpPr>
        <p:cNvPr id="2144" name="Shape 2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5" name="Google Shape;2145;p60"/>
          <p:cNvSpPr txBox="1"/>
          <p:nvPr>
            <p:ph idx="4294967295" type="title"/>
          </p:nvPr>
        </p:nvSpPr>
        <p:spPr>
          <a:xfrm>
            <a:off x="1068100" y="533189"/>
            <a:ext cx="70473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Infographics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6" name="Google Shape;2146;p60"/>
          <p:cNvSpPr txBox="1"/>
          <p:nvPr>
            <p:ph idx="4294967295" type="body"/>
          </p:nvPr>
        </p:nvSpPr>
        <p:spPr>
          <a:xfrm>
            <a:off x="715075" y="1275800"/>
            <a:ext cx="7079400" cy="318300"/>
          </a:xfrm>
          <a:prstGeom prst="rect">
            <a:avLst/>
          </a:prstGeom>
          <a:solidFill>
            <a:srgbClr val="0E2A47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143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add and edit some </a:t>
            </a:r>
            <a:r>
              <a:rPr b="1" lang="en">
                <a:solidFill>
                  <a:srgbClr val="869FB2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</a:t>
            </a:r>
            <a:r>
              <a:rPr b="1" lang="en">
                <a:solidFill>
                  <a:srgbClr val="869FB2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nfographics</a:t>
            </a: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 your presentation to show your data in a visual way.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869FB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7" name="Google Shape;2147;p60"/>
          <p:cNvSpPr txBox="1"/>
          <p:nvPr/>
        </p:nvSpPr>
        <p:spPr>
          <a:xfrm>
            <a:off x="715075" y="1640334"/>
            <a:ext cx="5571300" cy="2931900"/>
          </a:xfrm>
          <a:prstGeom prst="rect">
            <a:avLst/>
          </a:prstGeom>
          <a:solidFill>
            <a:srgbClr val="0E2A4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</a:pPr>
            <a:r>
              <a:rPr lang="en" sz="1100">
                <a:solidFill>
                  <a:srgbClr val="FFFFFF"/>
                </a:solidFill>
              </a:rPr>
              <a:t>Choose your favourite infographic and insert it in your presentation using Ctrl C + Ctrl V or Cmd C + Cmd V in Mac.</a:t>
            </a:r>
            <a:endParaRPr sz="1100">
              <a:solidFill>
                <a:srgbClr val="FFFFFF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</a:pPr>
            <a:r>
              <a:rPr lang="en" sz="1100">
                <a:solidFill>
                  <a:srgbClr val="FFFFFF"/>
                </a:solidFill>
              </a:rPr>
              <a:t>Select one of the parts and </a:t>
            </a:r>
            <a:r>
              <a:rPr b="1" lang="en" sz="1100">
                <a:solidFill>
                  <a:srgbClr val="869FB2"/>
                </a:solidFill>
              </a:rPr>
              <a:t>ungroup</a:t>
            </a:r>
            <a:r>
              <a:rPr lang="en" sz="1100">
                <a:solidFill>
                  <a:srgbClr val="FFFFFF"/>
                </a:solidFill>
              </a:rPr>
              <a:t> it by right-clicking and choosing “Ungroup”. </a:t>
            </a:r>
            <a:endParaRPr sz="1100">
              <a:solidFill>
                <a:srgbClr val="FFFFFF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</a:pPr>
            <a:r>
              <a:rPr b="1" lang="en" sz="1100">
                <a:solidFill>
                  <a:srgbClr val="869FB2"/>
                </a:solidFill>
              </a:rPr>
              <a:t>Change the color</a:t>
            </a:r>
            <a:r>
              <a:rPr lang="en" sz="1100">
                <a:solidFill>
                  <a:srgbClr val="FFFFFF"/>
                </a:solidFill>
              </a:rPr>
              <a:t> by clicking on the paint bucket. </a:t>
            </a:r>
            <a:endParaRPr sz="1100">
              <a:solidFill>
                <a:srgbClr val="FFFFFF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</a:pPr>
            <a:r>
              <a:rPr lang="en" sz="1100">
                <a:solidFill>
                  <a:srgbClr val="FFFFFF"/>
                </a:solidFill>
              </a:rPr>
              <a:t>Then </a:t>
            </a:r>
            <a:r>
              <a:rPr b="1" lang="en" sz="1100">
                <a:solidFill>
                  <a:srgbClr val="869FB2"/>
                </a:solidFill>
              </a:rPr>
              <a:t>resize</a:t>
            </a:r>
            <a:r>
              <a:rPr lang="en" sz="1100">
                <a:solidFill>
                  <a:srgbClr val="FFFFFF"/>
                </a:solidFill>
              </a:rPr>
              <a:t> the element by clicking and dragging one of the square-shaped points of its bounding box (the cursor should look like a double-headed arrow). Remember to hold Shift while dragging to keep the proportions.</a:t>
            </a:r>
            <a:endParaRPr sz="1100">
              <a:solidFill>
                <a:srgbClr val="FFFFFF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</a:pPr>
            <a:r>
              <a:rPr b="1" lang="en" sz="1100">
                <a:solidFill>
                  <a:srgbClr val="869FB2"/>
                </a:solidFill>
              </a:rPr>
              <a:t>Group</a:t>
            </a:r>
            <a:r>
              <a:rPr lang="en" sz="1100">
                <a:solidFill>
                  <a:srgbClr val="FFFFFF"/>
                </a:solidFill>
              </a:rPr>
              <a:t> the elements again by selecting them, right-clicking and choosing “Group”.</a:t>
            </a:r>
            <a:endParaRPr sz="1100">
              <a:solidFill>
                <a:srgbClr val="FFFFFF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</a:pPr>
            <a:r>
              <a:rPr lang="en" sz="1100">
                <a:solidFill>
                  <a:srgbClr val="FFFFFF"/>
                </a:solidFill>
              </a:rPr>
              <a:t>Repeat the steps above with the other parts and when you’re done editing, copy the end result and paste it into your presentation.</a:t>
            </a:r>
            <a:endParaRPr sz="1100">
              <a:solidFill>
                <a:srgbClr val="FFFFFF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</a:pPr>
            <a:r>
              <a:rPr lang="en" sz="1100">
                <a:solidFill>
                  <a:srgbClr val="FFFFFF"/>
                </a:solidFill>
              </a:rPr>
              <a:t>Remember to choose the</a:t>
            </a:r>
            <a:r>
              <a:rPr lang="en" sz="1100">
                <a:solidFill>
                  <a:srgbClr val="78909C"/>
                </a:solidFill>
              </a:rPr>
              <a:t> </a:t>
            </a:r>
            <a:r>
              <a:rPr lang="en" sz="1100">
                <a:solidFill>
                  <a:srgbClr val="869FB2"/>
                </a:solidFill>
              </a:rPr>
              <a:t>“</a:t>
            </a:r>
            <a:r>
              <a:rPr b="1" lang="en" sz="1100">
                <a:solidFill>
                  <a:srgbClr val="869FB2"/>
                </a:solidFill>
              </a:rPr>
              <a:t>Keep source formatting</a:t>
            </a:r>
            <a:r>
              <a:rPr lang="en" sz="1100">
                <a:solidFill>
                  <a:srgbClr val="869FB2"/>
                </a:solidFill>
              </a:rPr>
              <a:t>”</a:t>
            </a:r>
            <a:r>
              <a:rPr lang="en" sz="1100">
                <a:solidFill>
                  <a:srgbClr val="FFFFFF"/>
                </a:solidFill>
              </a:rPr>
              <a:t> option so that it keeps the design. For more info, please visit </a:t>
            </a:r>
            <a:r>
              <a:rPr b="1" lang="en" sz="1100">
                <a:solidFill>
                  <a:srgbClr val="869FB2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 School</a:t>
            </a:r>
            <a:r>
              <a:rPr lang="en" sz="1100">
                <a:solidFill>
                  <a:srgbClr val="FFFFFF"/>
                </a:solidFill>
              </a:rPr>
              <a:t>.</a:t>
            </a:r>
            <a:endParaRPr sz="1100"/>
          </a:p>
        </p:txBody>
      </p:sp>
      <p:grpSp>
        <p:nvGrpSpPr>
          <p:cNvPr id="2148" name="Google Shape;2148;p60"/>
          <p:cNvGrpSpPr/>
          <p:nvPr/>
        </p:nvGrpSpPr>
        <p:grpSpPr>
          <a:xfrm>
            <a:off x="6874322" y="1724357"/>
            <a:ext cx="1446116" cy="2863897"/>
            <a:chOff x="6529419" y="1724307"/>
            <a:chExt cx="1480463" cy="2931917"/>
          </a:xfrm>
        </p:grpSpPr>
        <p:grpSp>
          <p:nvGrpSpPr>
            <p:cNvPr id="2149" name="Google Shape;2149;p60"/>
            <p:cNvGrpSpPr/>
            <p:nvPr/>
          </p:nvGrpSpPr>
          <p:grpSpPr>
            <a:xfrm>
              <a:off x="6556827" y="1724307"/>
              <a:ext cx="956596" cy="944294"/>
              <a:chOff x="3800349" y="1238762"/>
              <a:chExt cx="1098904" cy="1084772"/>
            </a:xfrm>
          </p:grpSpPr>
          <p:grpSp>
            <p:nvGrpSpPr>
              <p:cNvPr id="2150" name="Google Shape;2150;p60"/>
              <p:cNvGrpSpPr/>
              <p:nvPr/>
            </p:nvGrpSpPr>
            <p:grpSpPr>
              <a:xfrm>
                <a:off x="3800349" y="1238762"/>
                <a:ext cx="1098904" cy="1084772"/>
                <a:chOff x="3800349" y="1238762"/>
                <a:chExt cx="1098904" cy="1084772"/>
              </a:xfrm>
            </p:grpSpPr>
            <p:sp>
              <p:nvSpPr>
                <p:cNvPr id="2151" name="Google Shape;2151;p60"/>
                <p:cNvSpPr/>
                <p:nvPr/>
              </p:nvSpPr>
              <p:spPr>
                <a:xfrm>
                  <a:off x="3800349" y="1238762"/>
                  <a:ext cx="1098904" cy="1084772"/>
                </a:xfrm>
                <a:custGeom>
                  <a:rect b="b" l="l" r="r" t="t"/>
                  <a:pathLst>
                    <a:path extrusionOk="0" h="45133" w="45721">
                      <a:moveTo>
                        <a:pt x="22825" y="1"/>
                      </a:moveTo>
                      <a:cubicBezTo>
                        <a:pt x="22054" y="1"/>
                        <a:pt x="21283" y="295"/>
                        <a:pt x="20693" y="885"/>
                      </a:cubicBezTo>
                      <a:lnTo>
                        <a:pt x="1179" y="20482"/>
                      </a:lnTo>
                      <a:cubicBezTo>
                        <a:pt x="0" y="21661"/>
                        <a:pt x="0" y="23566"/>
                        <a:pt x="1179" y="24733"/>
                      </a:cubicBezTo>
                      <a:lnTo>
                        <a:pt x="20777" y="44259"/>
                      </a:lnTo>
                      <a:cubicBezTo>
                        <a:pt x="21364" y="44841"/>
                        <a:pt x="22133" y="45133"/>
                        <a:pt x="22900" y="45133"/>
                      </a:cubicBezTo>
                      <a:cubicBezTo>
                        <a:pt x="23672" y="45133"/>
                        <a:pt x="24442" y="44838"/>
                        <a:pt x="25027" y="44247"/>
                      </a:cubicBezTo>
                      <a:lnTo>
                        <a:pt x="32873" y="36377"/>
                      </a:lnTo>
                      <a:cubicBezTo>
                        <a:pt x="33053" y="36197"/>
                        <a:pt x="33283" y="36110"/>
                        <a:pt x="33511" y="36110"/>
                      </a:cubicBezTo>
                      <a:cubicBezTo>
                        <a:pt x="33810" y="36110"/>
                        <a:pt x="34108" y="36260"/>
                        <a:pt x="34290" y="36544"/>
                      </a:cubicBezTo>
                      <a:cubicBezTo>
                        <a:pt x="34743" y="37246"/>
                        <a:pt x="35112" y="38020"/>
                        <a:pt x="35409" y="38806"/>
                      </a:cubicBezTo>
                      <a:cubicBezTo>
                        <a:pt x="35588" y="39294"/>
                        <a:pt x="35909" y="39735"/>
                        <a:pt x="36362" y="40080"/>
                      </a:cubicBezTo>
                      <a:cubicBezTo>
                        <a:pt x="36890" y="40489"/>
                        <a:pt x="37508" y="40695"/>
                        <a:pt x="38128" y="40695"/>
                      </a:cubicBezTo>
                      <a:cubicBezTo>
                        <a:pt x="38682" y="40695"/>
                        <a:pt x="39237" y="40530"/>
                        <a:pt x="39731" y="40199"/>
                      </a:cubicBezTo>
                      <a:cubicBezTo>
                        <a:pt x="41303" y="39127"/>
                        <a:pt x="41446" y="36984"/>
                        <a:pt x="40172" y="35710"/>
                      </a:cubicBezTo>
                      <a:cubicBezTo>
                        <a:pt x="39862" y="35401"/>
                        <a:pt x="39505" y="35186"/>
                        <a:pt x="39112" y="35044"/>
                      </a:cubicBezTo>
                      <a:cubicBezTo>
                        <a:pt x="38326" y="34758"/>
                        <a:pt x="37564" y="34401"/>
                        <a:pt x="36862" y="33948"/>
                      </a:cubicBezTo>
                      <a:cubicBezTo>
                        <a:pt x="36374" y="33639"/>
                        <a:pt x="36279" y="32960"/>
                        <a:pt x="36695" y="32543"/>
                      </a:cubicBezTo>
                      <a:lnTo>
                        <a:pt x="44553" y="24661"/>
                      </a:lnTo>
                      <a:cubicBezTo>
                        <a:pt x="45720" y="23483"/>
                        <a:pt x="45720" y="21578"/>
                        <a:pt x="44542" y="20399"/>
                      </a:cubicBezTo>
                      <a:lnTo>
                        <a:pt x="24956" y="885"/>
                      </a:lnTo>
                      <a:cubicBezTo>
                        <a:pt x="24366" y="295"/>
                        <a:pt x="23595" y="1"/>
                        <a:pt x="22825" y="1"/>
                      </a:cubicBezTo>
                      <a:close/>
                    </a:path>
                  </a:pathLst>
                </a:custGeom>
                <a:solidFill>
                  <a:srgbClr val="5EB2F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52" name="Google Shape;2152;p60"/>
                <p:cNvSpPr/>
                <p:nvPr/>
              </p:nvSpPr>
              <p:spPr>
                <a:xfrm>
                  <a:off x="3884758" y="1311226"/>
                  <a:ext cx="287338" cy="287050"/>
                </a:xfrm>
                <a:custGeom>
                  <a:rect b="b" l="l" r="r" t="t"/>
                  <a:pathLst>
                    <a:path extrusionOk="0" h="11943" w="11955">
                      <a:moveTo>
                        <a:pt x="5978" y="1"/>
                      </a:moveTo>
                      <a:cubicBezTo>
                        <a:pt x="2679" y="1"/>
                        <a:pt x="1" y="2668"/>
                        <a:pt x="1" y="5966"/>
                      </a:cubicBezTo>
                      <a:cubicBezTo>
                        <a:pt x="1" y="9276"/>
                        <a:pt x="2679" y="11943"/>
                        <a:pt x="5978" y="11943"/>
                      </a:cubicBezTo>
                      <a:cubicBezTo>
                        <a:pt x="9276" y="11943"/>
                        <a:pt x="11954" y="9276"/>
                        <a:pt x="11954" y="5966"/>
                      </a:cubicBezTo>
                      <a:cubicBezTo>
                        <a:pt x="11954" y="2668"/>
                        <a:pt x="9276" y="1"/>
                        <a:pt x="5978" y="1"/>
                      </a:cubicBezTo>
                      <a:close/>
                    </a:path>
                  </a:pathLst>
                </a:custGeom>
                <a:solidFill>
                  <a:srgbClr val="5EB2F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2153" name="Google Shape;2153;p60"/>
              <p:cNvSpPr/>
              <p:nvPr/>
            </p:nvSpPr>
            <p:spPr>
              <a:xfrm>
                <a:off x="4162525" y="1593650"/>
                <a:ext cx="374561" cy="374975"/>
              </a:xfrm>
              <a:custGeom>
                <a:rect b="b" l="l" r="r" t="t"/>
                <a:pathLst>
                  <a:path extrusionOk="0" h="10872" w="10860">
                    <a:moveTo>
                      <a:pt x="5430" y="1"/>
                    </a:moveTo>
                    <a:cubicBezTo>
                      <a:pt x="3990" y="1"/>
                      <a:pt x="2608" y="560"/>
                      <a:pt x="1596" y="1584"/>
                    </a:cubicBezTo>
                    <a:cubicBezTo>
                      <a:pt x="561" y="2620"/>
                      <a:pt x="1" y="3989"/>
                      <a:pt x="1" y="5430"/>
                    </a:cubicBezTo>
                    <a:cubicBezTo>
                      <a:pt x="1" y="6561"/>
                      <a:pt x="346" y="7645"/>
                      <a:pt x="1001" y="8573"/>
                    </a:cubicBezTo>
                    <a:cubicBezTo>
                      <a:pt x="1632" y="9466"/>
                      <a:pt x="2513" y="10145"/>
                      <a:pt x="3537" y="10538"/>
                    </a:cubicBezTo>
                    <a:cubicBezTo>
                      <a:pt x="3559" y="10544"/>
                      <a:pt x="3579" y="10547"/>
                      <a:pt x="3599" y="10547"/>
                    </a:cubicBezTo>
                    <a:cubicBezTo>
                      <a:pt x="3656" y="10547"/>
                      <a:pt x="3704" y="10522"/>
                      <a:pt x="3740" y="10478"/>
                    </a:cubicBezTo>
                    <a:cubicBezTo>
                      <a:pt x="3763" y="10443"/>
                      <a:pt x="3763" y="10395"/>
                      <a:pt x="3763" y="10371"/>
                    </a:cubicBezTo>
                    <a:lnTo>
                      <a:pt x="3763" y="7275"/>
                    </a:lnTo>
                    <a:cubicBezTo>
                      <a:pt x="3763" y="7180"/>
                      <a:pt x="3692" y="7097"/>
                      <a:pt x="3585" y="7097"/>
                    </a:cubicBezTo>
                    <a:lnTo>
                      <a:pt x="2156" y="7097"/>
                    </a:lnTo>
                    <a:lnTo>
                      <a:pt x="2156" y="5835"/>
                    </a:lnTo>
                    <a:lnTo>
                      <a:pt x="3585" y="5835"/>
                    </a:lnTo>
                    <a:cubicBezTo>
                      <a:pt x="3680" y="5835"/>
                      <a:pt x="3763" y="5751"/>
                      <a:pt x="3763" y="5656"/>
                    </a:cubicBezTo>
                    <a:lnTo>
                      <a:pt x="3763" y="5430"/>
                    </a:lnTo>
                    <a:cubicBezTo>
                      <a:pt x="3763" y="3942"/>
                      <a:pt x="5180" y="2632"/>
                      <a:pt x="6799" y="2632"/>
                    </a:cubicBezTo>
                    <a:lnTo>
                      <a:pt x="7550" y="2632"/>
                    </a:lnTo>
                    <a:lnTo>
                      <a:pt x="7550" y="3894"/>
                    </a:lnTo>
                    <a:lnTo>
                      <a:pt x="6799" y="3894"/>
                    </a:lnTo>
                    <a:cubicBezTo>
                      <a:pt x="6311" y="3894"/>
                      <a:pt x="5883" y="4025"/>
                      <a:pt x="5561" y="4287"/>
                    </a:cubicBezTo>
                    <a:cubicBezTo>
                      <a:pt x="5228" y="4561"/>
                      <a:pt x="5025" y="4966"/>
                      <a:pt x="5025" y="5430"/>
                    </a:cubicBezTo>
                    <a:lnTo>
                      <a:pt x="5025" y="5656"/>
                    </a:lnTo>
                    <a:cubicBezTo>
                      <a:pt x="5025" y="5740"/>
                      <a:pt x="5109" y="5835"/>
                      <a:pt x="5204" y="5835"/>
                    </a:cubicBezTo>
                    <a:lnTo>
                      <a:pt x="5883" y="5835"/>
                    </a:lnTo>
                    <a:cubicBezTo>
                      <a:pt x="5966" y="5835"/>
                      <a:pt x="6061" y="5751"/>
                      <a:pt x="6061" y="5656"/>
                    </a:cubicBezTo>
                    <a:cubicBezTo>
                      <a:pt x="6061" y="5561"/>
                      <a:pt x="5978" y="5478"/>
                      <a:pt x="5883" y="5478"/>
                    </a:cubicBezTo>
                    <a:lnTo>
                      <a:pt x="5371" y="5478"/>
                    </a:lnTo>
                    <a:lnTo>
                      <a:pt x="5371" y="5418"/>
                    </a:lnTo>
                    <a:cubicBezTo>
                      <a:pt x="5371" y="4525"/>
                      <a:pt x="6145" y="4204"/>
                      <a:pt x="6799" y="4204"/>
                    </a:cubicBezTo>
                    <a:lnTo>
                      <a:pt x="7704" y="4204"/>
                    </a:lnTo>
                    <a:cubicBezTo>
                      <a:pt x="7800" y="4204"/>
                      <a:pt x="7883" y="4132"/>
                      <a:pt x="7883" y="4025"/>
                    </a:cubicBezTo>
                    <a:lnTo>
                      <a:pt x="7883" y="2418"/>
                    </a:lnTo>
                    <a:cubicBezTo>
                      <a:pt x="7883" y="2334"/>
                      <a:pt x="7811" y="2239"/>
                      <a:pt x="7704" y="2239"/>
                    </a:cubicBezTo>
                    <a:lnTo>
                      <a:pt x="6799" y="2239"/>
                    </a:lnTo>
                    <a:cubicBezTo>
                      <a:pt x="5966" y="2239"/>
                      <a:pt x="5121" y="2572"/>
                      <a:pt x="4466" y="3156"/>
                    </a:cubicBezTo>
                    <a:cubicBezTo>
                      <a:pt x="3799" y="3763"/>
                      <a:pt x="3418" y="4549"/>
                      <a:pt x="3418" y="5382"/>
                    </a:cubicBezTo>
                    <a:lnTo>
                      <a:pt x="3418" y="5442"/>
                    </a:lnTo>
                    <a:lnTo>
                      <a:pt x="1989" y="5442"/>
                    </a:lnTo>
                    <a:cubicBezTo>
                      <a:pt x="1906" y="5442"/>
                      <a:pt x="1811" y="5513"/>
                      <a:pt x="1811" y="5620"/>
                    </a:cubicBezTo>
                    <a:lnTo>
                      <a:pt x="1811" y="7228"/>
                    </a:lnTo>
                    <a:cubicBezTo>
                      <a:pt x="1811" y="7323"/>
                      <a:pt x="1894" y="7406"/>
                      <a:pt x="1989" y="7406"/>
                    </a:cubicBezTo>
                    <a:lnTo>
                      <a:pt x="3418" y="7406"/>
                    </a:lnTo>
                    <a:lnTo>
                      <a:pt x="3418" y="10085"/>
                    </a:lnTo>
                    <a:cubicBezTo>
                      <a:pt x="1561" y="9300"/>
                      <a:pt x="346" y="7442"/>
                      <a:pt x="346" y="5418"/>
                    </a:cubicBezTo>
                    <a:cubicBezTo>
                      <a:pt x="346" y="2596"/>
                      <a:pt x="2620" y="322"/>
                      <a:pt x="5430" y="322"/>
                    </a:cubicBezTo>
                    <a:cubicBezTo>
                      <a:pt x="8228" y="322"/>
                      <a:pt x="10526" y="2620"/>
                      <a:pt x="10526" y="5418"/>
                    </a:cubicBezTo>
                    <a:cubicBezTo>
                      <a:pt x="10526" y="8228"/>
                      <a:pt x="8240" y="10502"/>
                      <a:pt x="5430" y="10502"/>
                    </a:cubicBezTo>
                    <a:lnTo>
                      <a:pt x="5371" y="10502"/>
                    </a:lnTo>
                    <a:lnTo>
                      <a:pt x="5371" y="7418"/>
                    </a:lnTo>
                    <a:lnTo>
                      <a:pt x="7728" y="7418"/>
                    </a:lnTo>
                    <a:cubicBezTo>
                      <a:pt x="7811" y="7418"/>
                      <a:pt x="7907" y="7347"/>
                      <a:pt x="7907" y="7240"/>
                    </a:cubicBezTo>
                    <a:lnTo>
                      <a:pt x="7907" y="5656"/>
                    </a:lnTo>
                    <a:cubicBezTo>
                      <a:pt x="7907" y="5561"/>
                      <a:pt x="7823" y="5478"/>
                      <a:pt x="7728" y="5478"/>
                    </a:cubicBezTo>
                    <a:lnTo>
                      <a:pt x="6728" y="5478"/>
                    </a:lnTo>
                    <a:cubicBezTo>
                      <a:pt x="6633" y="5478"/>
                      <a:pt x="6549" y="5549"/>
                      <a:pt x="6549" y="5656"/>
                    </a:cubicBezTo>
                    <a:cubicBezTo>
                      <a:pt x="6549" y="5740"/>
                      <a:pt x="6621" y="5835"/>
                      <a:pt x="6728" y="5835"/>
                    </a:cubicBezTo>
                    <a:lnTo>
                      <a:pt x="7561" y="5835"/>
                    </a:lnTo>
                    <a:lnTo>
                      <a:pt x="7561" y="7097"/>
                    </a:lnTo>
                    <a:lnTo>
                      <a:pt x="5204" y="7097"/>
                    </a:lnTo>
                    <a:cubicBezTo>
                      <a:pt x="5121" y="7097"/>
                      <a:pt x="5025" y="7168"/>
                      <a:pt x="5025" y="7275"/>
                    </a:cubicBezTo>
                    <a:lnTo>
                      <a:pt x="5025" y="10693"/>
                    </a:lnTo>
                    <a:cubicBezTo>
                      <a:pt x="5025" y="10788"/>
                      <a:pt x="5109" y="10859"/>
                      <a:pt x="5192" y="10871"/>
                    </a:cubicBezTo>
                    <a:lnTo>
                      <a:pt x="5430" y="10871"/>
                    </a:lnTo>
                    <a:cubicBezTo>
                      <a:pt x="6871" y="10871"/>
                      <a:pt x="8240" y="10312"/>
                      <a:pt x="9276" y="9288"/>
                    </a:cubicBezTo>
                    <a:cubicBezTo>
                      <a:pt x="10300" y="8252"/>
                      <a:pt x="10859" y="6883"/>
                      <a:pt x="10859" y="5442"/>
                    </a:cubicBezTo>
                    <a:cubicBezTo>
                      <a:pt x="10859" y="3989"/>
                      <a:pt x="10300" y="2620"/>
                      <a:pt x="9276" y="1584"/>
                    </a:cubicBezTo>
                    <a:cubicBezTo>
                      <a:pt x="8240" y="560"/>
                      <a:pt x="6871" y="1"/>
                      <a:pt x="54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54" name="Google Shape;2154;p60"/>
            <p:cNvGrpSpPr/>
            <p:nvPr/>
          </p:nvGrpSpPr>
          <p:grpSpPr>
            <a:xfrm>
              <a:off x="7053286" y="2227254"/>
              <a:ext cx="956596" cy="944252"/>
              <a:chOff x="4370663" y="1816530"/>
              <a:chExt cx="1098904" cy="1084724"/>
            </a:xfrm>
          </p:grpSpPr>
          <p:grpSp>
            <p:nvGrpSpPr>
              <p:cNvPr id="2155" name="Google Shape;2155;p60"/>
              <p:cNvGrpSpPr/>
              <p:nvPr/>
            </p:nvGrpSpPr>
            <p:grpSpPr>
              <a:xfrm>
                <a:off x="4370663" y="1816530"/>
                <a:ext cx="1098904" cy="1084724"/>
                <a:chOff x="4370663" y="1816530"/>
                <a:chExt cx="1098904" cy="1084724"/>
              </a:xfrm>
            </p:grpSpPr>
            <p:sp>
              <p:nvSpPr>
                <p:cNvPr id="2156" name="Google Shape;2156;p60"/>
                <p:cNvSpPr/>
                <p:nvPr/>
              </p:nvSpPr>
              <p:spPr>
                <a:xfrm>
                  <a:off x="4370663" y="1816530"/>
                  <a:ext cx="1098904" cy="1084724"/>
                </a:xfrm>
                <a:custGeom>
                  <a:rect b="b" l="l" r="r" t="t"/>
                  <a:pathLst>
                    <a:path extrusionOk="0" h="45131" w="45721">
                      <a:moveTo>
                        <a:pt x="22862" y="0"/>
                      </a:moveTo>
                      <a:cubicBezTo>
                        <a:pt x="22092" y="0"/>
                        <a:pt x="21324" y="295"/>
                        <a:pt x="20741" y="884"/>
                      </a:cubicBezTo>
                      <a:lnTo>
                        <a:pt x="12871" y="8742"/>
                      </a:lnTo>
                      <a:cubicBezTo>
                        <a:pt x="12698" y="8921"/>
                        <a:pt x="12472" y="9005"/>
                        <a:pt x="12246" y="9005"/>
                      </a:cubicBezTo>
                      <a:cubicBezTo>
                        <a:pt x="11945" y="9005"/>
                        <a:pt x="11643" y="8855"/>
                        <a:pt x="11466" y="8576"/>
                      </a:cubicBezTo>
                      <a:cubicBezTo>
                        <a:pt x="11014" y="7861"/>
                        <a:pt x="10645" y="7099"/>
                        <a:pt x="10347" y="6302"/>
                      </a:cubicBezTo>
                      <a:cubicBezTo>
                        <a:pt x="10168" y="5813"/>
                        <a:pt x="9847" y="5373"/>
                        <a:pt x="9394" y="5028"/>
                      </a:cubicBezTo>
                      <a:cubicBezTo>
                        <a:pt x="8866" y="4619"/>
                        <a:pt x="8248" y="4413"/>
                        <a:pt x="7630" y="4413"/>
                      </a:cubicBezTo>
                      <a:cubicBezTo>
                        <a:pt x="7078" y="4413"/>
                        <a:pt x="6526" y="4577"/>
                        <a:pt x="6037" y="4909"/>
                      </a:cubicBezTo>
                      <a:cubicBezTo>
                        <a:pt x="4465" y="5968"/>
                        <a:pt x="4310" y="8123"/>
                        <a:pt x="5584" y="9385"/>
                      </a:cubicBezTo>
                      <a:cubicBezTo>
                        <a:pt x="5894" y="9695"/>
                        <a:pt x="6251" y="9921"/>
                        <a:pt x="6632" y="10064"/>
                      </a:cubicBezTo>
                      <a:cubicBezTo>
                        <a:pt x="7418" y="10350"/>
                        <a:pt x="8180" y="10707"/>
                        <a:pt x="8882" y="11159"/>
                      </a:cubicBezTo>
                      <a:cubicBezTo>
                        <a:pt x="9383" y="11469"/>
                        <a:pt x="9466" y="12148"/>
                        <a:pt x="9049" y="12564"/>
                      </a:cubicBezTo>
                      <a:lnTo>
                        <a:pt x="1179" y="20434"/>
                      </a:lnTo>
                      <a:cubicBezTo>
                        <a:pt x="0" y="21613"/>
                        <a:pt x="0" y="23518"/>
                        <a:pt x="1179" y="24697"/>
                      </a:cubicBezTo>
                      <a:lnTo>
                        <a:pt x="20741" y="44247"/>
                      </a:lnTo>
                      <a:cubicBezTo>
                        <a:pt x="21324" y="44836"/>
                        <a:pt x="22092" y="45131"/>
                        <a:pt x="22862" y="45131"/>
                      </a:cubicBezTo>
                      <a:cubicBezTo>
                        <a:pt x="23631" y="45131"/>
                        <a:pt x="24402" y="44836"/>
                        <a:pt x="24992" y="44247"/>
                      </a:cubicBezTo>
                      <a:lnTo>
                        <a:pt x="44554" y="24697"/>
                      </a:lnTo>
                      <a:cubicBezTo>
                        <a:pt x="45720" y="23518"/>
                        <a:pt x="45720" y="21613"/>
                        <a:pt x="44554" y="2043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69E78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57" name="Google Shape;2157;p60"/>
                <p:cNvSpPr/>
                <p:nvPr/>
              </p:nvSpPr>
              <p:spPr>
                <a:xfrm>
                  <a:off x="5055718" y="1904160"/>
                  <a:ext cx="287338" cy="287338"/>
                </a:xfrm>
                <a:custGeom>
                  <a:rect b="b" l="l" r="r" t="t"/>
                  <a:pathLst>
                    <a:path extrusionOk="0" h="11955" w="11955">
                      <a:moveTo>
                        <a:pt x="5978" y="0"/>
                      </a:moveTo>
                      <a:cubicBezTo>
                        <a:pt x="2680" y="0"/>
                        <a:pt x="1" y="2679"/>
                        <a:pt x="1" y="5977"/>
                      </a:cubicBezTo>
                      <a:cubicBezTo>
                        <a:pt x="1" y="9275"/>
                        <a:pt x="2680" y="11954"/>
                        <a:pt x="5978" y="11954"/>
                      </a:cubicBezTo>
                      <a:cubicBezTo>
                        <a:pt x="9276" y="11954"/>
                        <a:pt x="11955" y="9275"/>
                        <a:pt x="11955" y="5977"/>
                      </a:cubicBezTo>
                      <a:cubicBezTo>
                        <a:pt x="11955" y="2679"/>
                        <a:pt x="9276" y="0"/>
                        <a:pt x="5978" y="0"/>
                      </a:cubicBezTo>
                      <a:close/>
                    </a:path>
                  </a:pathLst>
                </a:custGeom>
                <a:solidFill>
                  <a:srgbClr val="69E78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158" name="Google Shape;2158;p60"/>
              <p:cNvGrpSpPr/>
              <p:nvPr/>
            </p:nvGrpSpPr>
            <p:grpSpPr>
              <a:xfrm>
                <a:off x="4732628" y="2171596"/>
                <a:ext cx="374986" cy="374572"/>
                <a:chOff x="3303268" y="3817349"/>
                <a:chExt cx="346056" cy="345674"/>
              </a:xfrm>
            </p:grpSpPr>
            <p:sp>
              <p:nvSpPr>
                <p:cNvPr id="2159" name="Google Shape;2159;p60"/>
                <p:cNvSpPr/>
                <p:nvPr/>
              </p:nvSpPr>
              <p:spPr>
                <a:xfrm>
                  <a:off x="3303268" y="3817349"/>
                  <a:ext cx="346056" cy="345674"/>
                </a:xfrm>
                <a:custGeom>
                  <a:rect b="b" l="l" r="r" t="t"/>
                  <a:pathLst>
                    <a:path extrusionOk="0" h="10860" w="10872">
                      <a:moveTo>
                        <a:pt x="5418" y="334"/>
                      </a:moveTo>
                      <a:cubicBezTo>
                        <a:pt x="8228" y="334"/>
                        <a:pt x="10514" y="2608"/>
                        <a:pt x="10514" y="5430"/>
                      </a:cubicBezTo>
                      <a:cubicBezTo>
                        <a:pt x="10514" y="8240"/>
                        <a:pt x="8228" y="10514"/>
                        <a:pt x="5418" y="10514"/>
                      </a:cubicBezTo>
                      <a:cubicBezTo>
                        <a:pt x="2608" y="10514"/>
                        <a:pt x="334" y="8240"/>
                        <a:pt x="334" y="5430"/>
                      </a:cubicBezTo>
                      <a:cubicBezTo>
                        <a:pt x="334" y="2608"/>
                        <a:pt x="2608" y="334"/>
                        <a:pt x="5418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3" y="10859"/>
                        <a:pt x="8252" y="10300"/>
                        <a:pt x="9276" y="9264"/>
                      </a:cubicBezTo>
                      <a:cubicBezTo>
                        <a:pt x="10300" y="8240"/>
                        <a:pt x="10871" y="6871"/>
                        <a:pt x="10871" y="5430"/>
                      </a:cubicBezTo>
                      <a:cubicBezTo>
                        <a:pt x="10871" y="3989"/>
                        <a:pt x="10300" y="2620"/>
                        <a:pt x="9276" y="1584"/>
                      </a:cubicBezTo>
                      <a:cubicBezTo>
                        <a:pt x="8252" y="560"/>
                        <a:pt x="6883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60" name="Google Shape;2160;p60"/>
                <p:cNvSpPr/>
                <p:nvPr/>
              </p:nvSpPr>
              <p:spPr>
                <a:xfrm>
                  <a:off x="3368074" y="3882537"/>
                  <a:ext cx="215298" cy="215298"/>
                </a:xfrm>
                <a:custGeom>
                  <a:rect b="b" l="l" r="r" t="t"/>
                  <a:pathLst>
                    <a:path extrusionOk="0" h="6764" w="6764">
                      <a:moveTo>
                        <a:pt x="5335" y="346"/>
                      </a:moveTo>
                      <a:cubicBezTo>
                        <a:pt x="5930" y="346"/>
                        <a:pt x="6418" y="834"/>
                        <a:pt x="6418" y="1429"/>
                      </a:cubicBezTo>
                      <a:lnTo>
                        <a:pt x="6418" y="5335"/>
                      </a:lnTo>
                      <a:cubicBezTo>
                        <a:pt x="6418" y="5930"/>
                        <a:pt x="5930" y="6418"/>
                        <a:pt x="5335" y="6418"/>
                      </a:cubicBezTo>
                      <a:lnTo>
                        <a:pt x="1429" y="6418"/>
                      </a:lnTo>
                      <a:cubicBezTo>
                        <a:pt x="834" y="6418"/>
                        <a:pt x="346" y="5930"/>
                        <a:pt x="346" y="5335"/>
                      </a:cubicBezTo>
                      <a:lnTo>
                        <a:pt x="346" y="1429"/>
                      </a:lnTo>
                      <a:cubicBezTo>
                        <a:pt x="346" y="834"/>
                        <a:pt x="834" y="346"/>
                        <a:pt x="1429" y="346"/>
                      </a:cubicBezTo>
                      <a:close/>
                      <a:moveTo>
                        <a:pt x="1429" y="1"/>
                      </a:moveTo>
                      <a:cubicBezTo>
                        <a:pt x="644" y="1"/>
                        <a:pt x="1" y="644"/>
                        <a:pt x="1" y="1429"/>
                      </a:cubicBezTo>
                      <a:lnTo>
                        <a:pt x="1" y="5335"/>
                      </a:lnTo>
                      <a:cubicBezTo>
                        <a:pt x="1" y="6120"/>
                        <a:pt x="644" y="6763"/>
                        <a:pt x="1429" y="6763"/>
                      </a:cubicBezTo>
                      <a:lnTo>
                        <a:pt x="5335" y="6763"/>
                      </a:lnTo>
                      <a:cubicBezTo>
                        <a:pt x="6121" y="6763"/>
                        <a:pt x="6763" y="6120"/>
                        <a:pt x="6763" y="5335"/>
                      </a:cubicBezTo>
                      <a:lnTo>
                        <a:pt x="6763" y="1429"/>
                      </a:lnTo>
                      <a:cubicBezTo>
                        <a:pt x="6763" y="644"/>
                        <a:pt x="6121" y="1"/>
                        <a:pt x="533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61" name="Google Shape;2161;p60"/>
                <p:cNvSpPr/>
                <p:nvPr/>
              </p:nvSpPr>
              <p:spPr>
                <a:xfrm>
                  <a:off x="3418143" y="3933656"/>
                  <a:ext cx="114811" cy="112742"/>
                </a:xfrm>
                <a:custGeom>
                  <a:rect b="b" l="l" r="r" t="t"/>
                  <a:pathLst>
                    <a:path extrusionOk="0" h="3542" w="3607">
                      <a:moveTo>
                        <a:pt x="1822" y="0"/>
                      </a:moveTo>
                      <a:cubicBezTo>
                        <a:pt x="812" y="0"/>
                        <a:pt x="1" y="851"/>
                        <a:pt x="59" y="1859"/>
                      </a:cubicBezTo>
                      <a:cubicBezTo>
                        <a:pt x="95" y="2776"/>
                        <a:pt x="833" y="3502"/>
                        <a:pt x="1726" y="3538"/>
                      </a:cubicBezTo>
                      <a:cubicBezTo>
                        <a:pt x="1764" y="3541"/>
                        <a:pt x="1802" y="3542"/>
                        <a:pt x="1840" y="3542"/>
                      </a:cubicBezTo>
                      <a:cubicBezTo>
                        <a:pt x="2178" y="3542"/>
                        <a:pt x="2494" y="3447"/>
                        <a:pt x="2762" y="3276"/>
                      </a:cubicBezTo>
                      <a:cubicBezTo>
                        <a:pt x="2857" y="3217"/>
                        <a:pt x="2869" y="3086"/>
                        <a:pt x="2797" y="3014"/>
                      </a:cubicBezTo>
                      <a:cubicBezTo>
                        <a:pt x="2761" y="2978"/>
                        <a:pt x="2711" y="2964"/>
                        <a:pt x="2664" y="2964"/>
                      </a:cubicBezTo>
                      <a:cubicBezTo>
                        <a:pt x="2634" y="2964"/>
                        <a:pt x="2606" y="2969"/>
                        <a:pt x="2583" y="2979"/>
                      </a:cubicBezTo>
                      <a:cubicBezTo>
                        <a:pt x="2380" y="3096"/>
                        <a:pt x="2149" y="3185"/>
                        <a:pt x="1897" y="3185"/>
                      </a:cubicBezTo>
                      <a:cubicBezTo>
                        <a:pt x="1868" y="3185"/>
                        <a:pt x="1839" y="3183"/>
                        <a:pt x="1809" y="3181"/>
                      </a:cubicBezTo>
                      <a:cubicBezTo>
                        <a:pt x="1023" y="3169"/>
                        <a:pt x="380" y="2514"/>
                        <a:pt x="392" y="1716"/>
                      </a:cubicBezTo>
                      <a:cubicBezTo>
                        <a:pt x="426" y="948"/>
                        <a:pt x="1028" y="330"/>
                        <a:pt x="1792" y="330"/>
                      </a:cubicBezTo>
                      <a:cubicBezTo>
                        <a:pt x="1833" y="330"/>
                        <a:pt x="1874" y="332"/>
                        <a:pt x="1916" y="335"/>
                      </a:cubicBezTo>
                      <a:cubicBezTo>
                        <a:pt x="2619" y="371"/>
                        <a:pt x="3190" y="943"/>
                        <a:pt x="3250" y="1633"/>
                      </a:cubicBezTo>
                      <a:cubicBezTo>
                        <a:pt x="3285" y="1919"/>
                        <a:pt x="3214" y="2193"/>
                        <a:pt x="3095" y="2431"/>
                      </a:cubicBezTo>
                      <a:cubicBezTo>
                        <a:pt x="3059" y="2490"/>
                        <a:pt x="3059" y="2574"/>
                        <a:pt x="3119" y="2633"/>
                      </a:cubicBezTo>
                      <a:cubicBezTo>
                        <a:pt x="3149" y="2663"/>
                        <a:pt x="3191" y="2678"/>
                        <a:pt x="3234" y="2678"/>
                      </a:cubicBezTo>
                      <a:cubicBezTo>
                        <a:pt x="3295" y="2678"/>
                        <a:pt x="3358" y="2648"/>
                        <a:pt x="3393" y="2586"/>
                      </a:cubicBezTo>
                      <a:cubicBezTo>
                        <a:pt x="3536" y="2324"/>
                        <a:pt x="3607" y="2014"/>
                        <a:pt x="3583" y="1669"/>
                      </a:cubicBezTo>
                      <a:cubicBezTo>
                        <a:pt x="3536" y="764"/>
                        <a:pt x="2797" y="50"/>
                        <a:pt x="1904" y="2"/>
                      </a:cubicBezTo>
                      <a:cubicBezTo>
                        <a:pt x="1877" y="1"/>
                        <a:pt x="1849" y="0"/>
                        <a:pt x="182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62" name="Google Shape;2162;p60"/>
                <p:cNvSpPr/>
                <p:nvPr/>
              </p:nvSpPr>
              <p:spPr>
                <a:xfrm>
                  <a:off x="3519298" y="3910197"/>
                  <a:ext cx="29570" cy="29220"/>
                </a:xfrm>
                <a:custGeom>
                  <a:rect b="b" l="l" r="r" t="t"/>
                  <a:pathLst>
                    <a:path extrusionOk="0" h="918" w="929">
                      <a:moveTo>
                        <a:pt x="465" y="1"/>
                      </a:moveTo>
                      <a:cubicBezTo>
                        <a:pt x="203" y="1"/>
                        <a:pt x="0" y="203"/>
                        <a:pt x="0" y="453"/>
                      </a:cubicBezTo>
                      <a:cubicBezTo>
                        <a:pt x="0" y="715"/>
                        <a:pt x="203" y="918"/>
                        <a:pt x="465" y="918"/>
                      </a:cubicBezTo>
                      <a:cubicBezTo>
                        <a:pt x="715" y="918"/>
                        <a:pt x="929" y="715"/>
                        <a:pt x="929" y="453"/>
                      </a:cubicBezTo>
                      <a:cubicBezTo>
                        <a:pt x="929" y="203"/>
                        <a:pt x="715" y="1"/>
                        <a:pt x="46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2163" name="Google Shape;2163;p60"/>
            <p:cNvGrpSpPr/>
            <p:nvPr/>
          </p:nvGrpSpPr>
          <p:grpSpPr>
            <a:xfrm>
              <a:off x="6547098" y="2715744"/>
              <a:ext cx="956596" cy="944315"/>
              <a:chOff x="3789173" y="2377690"/>
              <a:chExt cx="1098904" cy="1084796"/>
            </a:xfrm>
          </p:grpSpPr>
          <p:grpSp>
            <p:nvGrpSpPr>
              <p:cNvPr id="2164" name="Google Shape;2164;p60"/>
              <p:cNvGrpSpPr/>
              <p:nvPr/>
            </p:nvGrpSpPr>
            <p:grpSpPr>
              <a:xfrm>
                <a:off x="3789173" y="2377690"/>
                <a:ext cx="1098904" cy="1084796"/>
                <a:chOff x="3789173" y="2377690"/>
                <a:chExt cx="1098904" cy="1084796"/>
              </a:xfrm>
            </p:grpSpPr>
            <p:sp>
              <p:nvSpPr>
                <p:cNvPr id="2165" name="Google Shape;2165;p60"/>
                <p:cNvSpPr/>
                <p:nvPr/>
              </p:nvSpPr>
              <p:spPr>
                <a:xfrm>
                  <a:off x="3789173" y="2377690"/>
                  <a:ext cx="1098904" cy="1084796"/>
                </a:xfrm>
                <a:custGeom>
                  <a:rect b="b" l="l" r="r" t="t"/>
                  <a:pathLst>
                    <a:path extrusionOk="0" h="45134" w="45721">
                      <a:moveTo>
                        <a:pt x="22861" y="0"/>
                      </a:moveTo>
                      <a:cubicBezTo>
                        <a:pt x="22090" y="0"/>
                        <a:pt x="21319" y="295"/>
                        <a:pt x="20730" y="884"/>
                      </a:cubicBezTo>
                      <a:lnTo>
                        <a:pt x="1180" y="20446"/>
                      </a:lnTo>
                      <a:cubicBezTo>
                        <a:pt x="1" y="21613"/>
                        <a:pt x="1" y="23518"/>
                        <a:pt x="1180" y="24697"/>
                      </a:cubicBezTo>
                      <a:lnTo>
                        <a:pt x="20730" y="44259"/>
                      </a:lnTo>
                      <a:cubicBezTo>
                        <a:pt x="21319" y="44842"/>
                        <a:pt x="22090" y="45134"/>
                        <a:pt x="22861" y="45134"/>
                      </a:cubicBezTo>
                      <a:cubicBezTo>
                        <a:pt x="23632" y="45134"/>
                        <a:pt x="24403" y="44842"/>
                        <a:pt x="24992" y="44259"/>
                      </a:cubicBezTo>
                      <a:lnTo>
                        <a:pt x="44542" y="24697"/>
                      </a:lnTo>
                      <a:cubicBezTo>
                        <a:pt x="45721" y="23518"/>
                        <a:pt x="45721" y="21613"/>
                        <a:pt x="44542" y="20446"/>
                      </a:cubicBezTo>
                      <a:lnTo>
                        <a:pt x="36684" y="12576"/>
                      </a:lnTo>
                      <a:cubicBezTo>
                        <a:pt x="36267" y="12171"/>
                        <a:pt x="36363" y="11481"/>
                        <a:pt x="36851" y="11171"/>
                      </a:cubicBezTo>
                      <a:cubicBezTo>
                        <a:pt x="37565" y="10719"/>
                        <a:pt x="38327" y="10350"/>
                        <a:pt x="39125" y="10052"/>
                      </a:cubicBezTo>
                      <a:cubicBezTo>
                        <a:pt x="39613" y="9874"/>
                        <a:pt x="40054" y="9552"/>
                        <a:pt x="40399" y="9100"/>
                      </a:cubicBezTo>
                      <a:cubicBezTo>
                        <a:pt x="41173" y="8099"/>
                        <a:pt x="41220" y="6778"/>
                        <a:pt x="40518" y="5730"/>
                      </a:cubicBezTo>
                      <a:cubicBezTo>
                        <a:pt x="39932" y="4868"/>
                        <a:pt x="39013" y="4436"/>
                        <a:pt x="38094" y="4436"/>
                      </a:cubicBezTo>
                      <a:cubicBezTo>
                        <a:pt x="37349" y="4436"/>
                        <a:pt x="36606" y="4720"/>
                        <a:pt x="36041" y="5290"/>
                      </a:cubicBezTo>
                      <a:cubicBezTo>
                        <a:pt x="35732" y="5587"/>
                        <a:pt x="35505" y="5956"/>
                        <a:pt x="35362" y="6337"/>
                      </a:cubicBezTo>
                      <a:cubicBezTo>
                        <a:pt x="35077" y="7123"/>
                        <a:pt x="34720" y="7885"/>
                        <a:pt x="34267" y="8588"/>
                      </a:cubicBezTo>
                      <a:cubicBezTo>
                        <a:pt x="34091" y="8872"/>
                        <a:pt x="33797" y="9021"/>
                        <a:pt x="33498" y="9021"/>
                      </a:cubicBezTo>
                      <a:cubicBezTo>
                        <a:pt x="33271" y="9021"/>
                        <a:pt x="33042" y="8934"/>
                        <a:pt x="32862" y="8754"/>
                      </a:cubicBezTo>
                      <a:lnTo>
                        <a:pt x="24992" y="884"/>
                      </a:lnTo>
                      <a:cubicBezTo>
                        <a:pt x="24403" y="295"/>
                        <a:pt x="23632" y="0"/>
                        <a:pt x="22861" y="0"/>
                      </a:cubicBezTo>
                      <a:close/>
                    </a:path>
                  </a:pathLst>
                </a:custGeom>
                <a:solidFill>
                  <a:srgbClr val="4949E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66" name="Google Shape;2166;p60"/>
                <p:cNvSpPr/>
                <p:nvPr/>
              </p:nvSpPr>
              <p:spPr>
                <a:xfrm>
                  <a:off x="3885623" y="2465897"/>
                  <a:ext cx="287050" cy="287338"/>
                </a:xfrm>
                <a:custGeom>
                  <a:rect b="b" l="l" r="r" t="t"/>
                  <a:pathLst>
                    <a:path extrusionOk="0" h="11955" w="11943">
                      <a:moveTo>
                        <a:pt x="5977" y="0"/>
                      </a:moveTo>
                      <a:cubicBezTo>
                        <a:pt x="2679" y="0"/>
                        <a:pt x="0" y="2679"/>
                        <a:pt x="0" y="5977"/>
                      </a:cubicBezTo>
                      <a:cubicBezTo>
                        <a:pt x="0" y="9275"/>
                        <a:pt x="2679" y="11954"/>
                        <a:pt x="5977" y="11954"/>
                      </a:cubicBezTo>
                      <a:cubicBezTo>
                        <a:pt x="9275" y="11954"/>
                        <a:pt x="11942" y="9275"/>
                        <a:pt x="11942" y="5977"/>
                      </a:cubicBezTo>
                      <a:cubicBezTo>
                        <a:pt x="11942" y="2679"/>
                        <a:pt x="9275" y="0"/>
                        <a:pt x="5977" y="0"/>
                      </a:cubicBezTo>
                      <a:close/>
                    </a:path>
                  </a:pathLst>
                </a:custGeom>
                <a:solidFill>
                  <a:srgbClr val="4949E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167" name="Google Shape;2167;p60"/>
              <p:cNvGrpSpPr/>
              <p:nvPr/>
            </p:nvGrpSpPr>
            <p:grpSpPr>
              <a:xfrm>
                <a:off x="4151137" y="2732796"/>
                <a:ext cx="374986" cy="374572"/>
                <a:chOff x="3752358" y="3817349"/>
                <a:chExt cx="346056" cy="345674"/>
              </a:xfrm>
            </p:grpSpPr>
            <p:sp>
              <p:nvSpPr>
                <p:cNvPr id="2168" name="Google Shape;2168;p60"/>
                <p:cNvSpPr/>
                <p:nvPr/>
              </p:nvSpPr>
              <p:spPr>
                <a:xfrm>
                  <a:off x="3752358" y="3817349"/>
                  <a:ext cx="346056" cy="345674"/>
                </a:xfrm>
                <a:custGeom>
                  <a:rect b="b" l="l" r="r" t="t"/>
                  <a:pathLst>
                    <a:path extrusionOk="0" h="10860" w="10872">
                      <a:moveTo>
                        <a:pt x="5430" y="334"/>
                      </a:moveTo>
                      <a:cubicBezTo>
                        <a:pt x="8252" y="334"/>
                        <a:pt x="10526" y="2608"/>
                        <a:pt x="10526" y="5430"/>
                      </a:cubicBezTo>
                      <a:cubicBezTo>
                        <a:pt x="10526" y="8240"/>
                        <a:pt x="8228" y="10514"/>
                        <a:pt x="5430" y="10514"/>
                      </a:cubicBezTo>
                      <a:cubicBezTo>
                        <a:pt x="2620" y="10514"/>
                        <a:pt x="346" y="8240"/>
                        <a:pt x="346" y="5430"/>
                      </a:cubicBezTo>
                      <a:cubicBezTo>
                        <a:pt x="346" y="2608"/>
                        <a:pt x="2620" y="334"/>
                        <a:pt x="5430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2" y="10859"/>
                        <a:pt x="8252" y="10300"/>
                        <a:pt x="9276" y="9264"/>
                      </a:cubicBezTo>
                      <a:cubicBezTo>
                        <a:pt x="10300" y="8240"/>
                        <a:pt x="10871" y="6871"/>
                        <a:pt x="10871" y="5430"/>
                      </a:cubicBezTo>
                      <a:cubicBezTo>
                        <a:pt x="10871" y="3989"/>
                        <a:pt x="10300" y="2620"/>
                        <a:pt x="9276" y="1584"/>
                      </a:cubicBezTo>
                      <a:cubicBezTo>
                        <a:pt x="8252" y="560"/>
                        <a:pt x="6882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69" name="Google Shape;2169;p60"/>
                <p:cNvSpPr/>
                <p:nvPr/>
              </p:nvSpPr>
              <p:spPr>
                <a:xfrm>
                  <a:off x="3831933" y="3955682"/>
                  <a:ext cx="47809" cy="120540"/>
                </a:xfrm>
                <a:custGeom>
                  <a:rect b="b" l="l" r="r" t="t"/>
                  <a:pathLst>
                    <a:path extrusionOk="0" h="3787" w="1502">
                      <a:moveTo>
                        <a:pt x="1168" y="346"/>
                      </a:moveTo>
                      <a:lnTo>
                        <a:pt x="1168" y="3430"/>
                      </a:lnTo>
                      <a:lnTo>
                        <a:pt x="358" y="3430"/>
                      </a:lnTo>
                      <a:lnTo>
                        <a:pt x="358" y="346"/>
                      </a:lnTo>
                      <a:close/>
                      <a:moveTo>
                        <a:pt x="180" y="1"/>
                      </a:moveTo>
                      <a:cubicBezTo>
                        <a:pt x="96" y="1"/>
                        <a:pt x="1" y="72"/>
                        <a:pt x="1" y="179"/>
                      </a:cubicBezTo>
                      <a:lnTo>
                        <a:pt x="1" y="3608"/>
                      </a:lnTo>
                      <a:cubicBezTo>
                        <a:pt x="1" y="3703"/>
                        <a:pt x="72" y="3787"/>
                        <a:pt x="180" y="3787"/>
                      </a:cubicBezTo>
                      <a:lnTo>
                        <a:pt x="1323" y="3787"/>
                      </a:lnTo>
                      <a:cubicBezTo>
                        <a:pt x="1418" y="3787"/>
                        <a:pt x="1501" y="3715"/>
                        <a:pt x="1501" y="3608"/>
                      </a:cubicBezTo>
                      <a:lnTo>
                        <a:pt x="1501" y="179"/>
                      </a:lnTo>
                      <a:cubicBezTo>
                        <a:pt x="1501" y="72"/>
                        <a:pt x="1430" y="1"/>
                        <a:pt x="132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70" name="Google Shape;2170;p60"/>
                <p:cNvSpPr/>
                <p:nvPr/>
              </p:nvSpPr>
              <p:spPr>
                <a:xfrm>
                  <a:off x="3824739" y="3890112"/>
                  <a:ext cx="55002" cy="55002"/>
                </a:xfrm>
                <a:custGeom>
                  <a:rect b="b" l="l" r="r" t="t"/>
                  <a:pathLst>
                    <a:path extrusionOk="0" h="1728" w="1728">
                      <a:moveTo>
                        <a:pt x="870" y="334"/>
                      </a:moveTo>
                      <a:cubicBezTo>
                        <a:pt x="1156" y="334"/>
                        <a:pt x="1394" y="572"/>
                        <a:pt x="1394" y="846"/>
                      </a:cubicBezTo>
                      <a:cubicBezTo>
                        <a:pt x="1394" y="1132"/>
                        <a:pt x="1156" y="1370"/>
                        <a:pt x="870" y="1370"/>
                      </a:cubicBezTo>
                      <a:cubicBezTo>
                        <a:pt x="584" y="1370"/>
                        <a:pt x="346" y="1132"/>
                        <a:pt x="346" y="846"/>
                      </a:cubicBezTo>
                      <a:cubicBezTo>
                        <a:pt x="346" y="572"/>
                        <a:pt x="584" y="334"/>
                        <a:pt x="870" y="334"/>
                      </a:cubicBezTo>
                      <a:close/>
                      <a:moveTo>
                        <a:pt x="870" y="1"/>
                      </a:moveTo>
                      <a:cubicBezTo>
                        <a:pt x="394" y="1"/>
                        <a:pt x="1" y="394"/>
                        <a:pt x="1" y="870"/>
                      </a:cubicBezTo>
                      <a:cubicBezTo>
                        <a:pt x="1" y="1346"/>
                        <a:pt x="394" y="1727"/>
                        <a:pt x="870" y="1727"/>
                      </a:cubicBezTo>
                      <a:cubicBezTo>
                        <a:pt x="1346" y="1727"/>
                        <a:pt x="1727" y="1334"/>
                        <a:pt x="1727" y="870"/>
                      </a:cubicBezTo>
                      <a:cubicBezTo>
                        <a:pt x="1727" y="394"/>
                        <a:pt x="1346" y="1"/>
                        <a:pt x="87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71" name="Google Shape;2171;p60"/>
                <p:cNvSpPr/>
                <p:nvPr/>
              </p:nvSpPr>
              <p:spPr>
                <a:xfrm>
                  <a:off x="3904696" y="3955682"/>
                  <a:ext cx="128148" cy="120540"/>
                </a:xfrm>
                <a:custGeom>
                  <a:rect b="b" l="l" r="r" t="t"/>
                  <a:pathLst>
                    <a:path extrusionOk="0" h="3787" w="4026">
                      <a:moveTo>
                        <a:pt x="191" y="1"/>
                      </a:moveTo>
                      <a:cubicBezTo>
                        <a:pt x="96" y="1"/>
                        <a:pt x="1" y="72"/>
                        <a:pt x="1" y="179"/>
                      </a:cubicBezTo>
                      <a:lnTo>
                        <a:pt x="1" y="3608"/>
                      </a:lnTo>
                      <a:cubicBezTo>
                        <a:pt x="1" y="3703"/>
                        <a:pt x="84" y="3787"/>
                        <a:pt x="191" y="3787"/>
                      </a:cubicBezTo>
                      <a:lnTo>
                        <a:pt x="1334" y="3787"/>
                      </a:lnTo>
                      <a:cubicBezTo>
                        <a:pt x="1418" y="3787"/>
                        <a:pt x="1513" y="3715"/>
                        <a:pt x="1513" y="3608"/>
                      </a:cubicBezTo>
                      <a:lnTo>
                        <a:pt x="1513" y="2382"/>
                      </a:lnTo>
                      <a:cubicBezTo>
                        <a:pt x="1513" y="1977"/>
                        <a:pt x="1596" y="1501"/>
                        <a:pt x="2037" y="1501"/>
                      </a:cubicBezTo>
                      <a:cubicBezTo>
                        <a:pt x="2347" y="1501"/>
                        <a:pt x="2477" y="1763"/>
                        <a:pt x="2525" y="2060"/>
                      </a:cubicBezTo>
                      <a:cubicBezTo>
                        <a:pt x="2537" y="2156"/>
                        <a:pt x="2608" y="2215"/>
                        <a:pt x="2692" y="2215"/>
                      </a:cubicBezTo>
                      <a:cubicBezTo>
                        <a:pt x="2787" y="2215"/>
                        <a:pt x="2870" y="2120"/>
                        <a:pt x="2847" y="2025"/>
                      </a:cubicBezTo>
                      <a:cubicBezTo>
                        <a:pt x="2763" y="1465"/>
                        <a:pt x="2477" y="1155"/>
                        <a:pt x="2013" y="1155"/>
                      </a:cubicBezTo>
                      <a:cubicBezTo>
                        <a:pt x="1465" y="1155"/>
                        <a:pt x="1156" y="1608"/>
                        <a:pt x="1156" y="2382"/>
                      </a:cubicBezTo>
                      <a:lnTo>
                        <a:pt x="1156" y="3430"/>
                      </a:lnTo>
                      <a:lnTo>
                        <a:pt x="346" y="3430"/>
                      </a:lnTo>
                      <a:lnTo>
                        <a:pt x="346" y="358"/>
                      </a:lnTo>
                      <a:lnTo>
                        <a:pt x="918" y="358"/>
                      </a:lnTo>
                      <a:lnTo>
                        <a:pt x="918" y="572"/>
                      </a:lnTo>
                      <a:cubicBezTo>
                        <a:pt x="918" y="632"/>
                        <a:pt x="930" y="679"/>
                        <a:pt x="977" y="715"/>
                      </a:cubicBezTo>
                      <a:cubicBezTo>
                        <a:pt x="1007" y="733"/>
                        <a:pt x="1043" y="742"/>
                        <a:pt x="1078" y="742"/>
                      </a:cubicBezTo>
                      <a:cubicBezTo>
                        <a:pt x="1114" y="742"/>
                        <a:pt x="1150" y="733"/>
                        <a:pt x="1180" y="715"/>
                      </a:cubicBezTo>
                      <a:cubicBezTo>
                        <a:pt x="1477" y="477"/>
                        <a:pt x="1835" y="358"/>
                        <a:pt x="2227" y="358"/>
                      </a:cubicBezTo>
                      <a:cubicBezTo>
                        <a:pt x="3204" y="358"/>
                        <a:pt x="3656" y="1191"/>
                        <a:pt x="3656" y="2001"/>
                      </a:cubicBezTo>
                      <a:lnTo>
                        <a:pt x="3656" y="3430"/>
                      </a:lnTo>
                      <a:lnTo>
                        <a:pt x="2847" y="3430"/>
                      </a:lnTo>
                      <a:lnTo>
                        <a:pt x="2847" y="2870"/>
                      </a:lnTo>
                      <a:cubicBezTo>
                        <a:pt x="2847" y="2775"/>
                        <a:pt x="2775" y="2703"/>
                        <a:pt x="2692" y="2703"/>
                      </a:cubicBezTo>
                      <a:cubicBezTo>
                        <a:pt x="2597" y="2703"/>
                        <a:pt x="2525" y="2775"/>
                        <a:pt x="2525" y="2870"/>
                      </a:cubicBezTo>
                      <a:lnTo>
                        <a:pt x="2525" y="3596"/>
                      </a:lnTo>
                      <a:cubicBezTo>
                        <a:pt x="2525" y="3691"/>
                        <a:pt x="2597" y="3775"/>
                        <a:pt x="2704" y="3775"/>
                      </a:cubicBezTo>
                      <a:lnTo>
                        <a:pt x="3847" y="3775"/>
                      </a:lnTo>
                      <a:cubicBezTo>
                        <a:pt x="3942" y="3775"/>
                        <a:pt x="4025" y="3703"/>
                        <a:pt x="4025" y="3596"/>
                      </a:cubicBezTo>
                      <a:lnTo>
                        <a:pt x="4025" y="1989"/>
                      </a:lnTo>
                      <a:cubicBezTo>
                        <a:pt x="4025" y="810"/>
                        <a:pt x="3299" y="1"/>
                        <a:pt x="2239" y="1"/>
                      </a:cubicBezTo>
                      <a:cubicBezTo>
                        <a:pt x="1894" y="1"/>
                        <a:pt x="1573" y="84"/>
                        <a:pt x="1275" y="251"/>
                      </a:cubicBezTo>
                      <a:lnTo>
                        <a:pt x="1275" y="179"/>
                      </a:lnTo>
                      <a:cubicBezTo>
                        <a:pt x="1275" y="84"/>
                        <a:pt x="1204" y="1"/>
                        <a:pt x="109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2172" name="Google Shape;2172;p60"/>
            <p:cNvGrpSpPr/>
            <p:nvPr/>
          </p:nvGrpSpPr>
          <p:grpSpPr>
            <a:xfrm>
              <a:off x="7034853" y="3222917"/>
              <a:ext cx="956596" cy="944252"/>
              <a:chOff x="4349489" y="2960313"/>
              <a:chExt cx="1098904" cy="1084724"/>
            </a:xfrm>
          </p:grpSpPr>
          <p:grpSp>
            <p:nvGrpSpPr>
              <p:cNvPr id="2173" name="Google Shape;2173;p60"/>
              <p:cNvGrpSpPr/>
              <p:nvPr/>
            </p:nvGrpSpPr>
            <p:grpSpPr>
              <a:xfrm>
                <a:off x="4349489" y="2960313"/>
                <a:ext cx="1098904" cy="1084724"/>
                <a:chOff x="4349489" y="2960313"/>
                <a:chExt cx="1098904" cy="1084724"/>
              </a:xfrm>
            </p:grpSpPr>
            <p:sp>
              <p:nvSpPr>
                <p:cNvPr id="2174" name="Google Shape;2174;p60"/>
                <p:cNvSpPr/>
                <p:nvPr/>
              </p:nvSpPr>
              <p:spPr>
                <a:xfrm>
                  <a:off x="4349489" y="2960313"/>
                  <a:ext cx="1098904" cy="1084724"/>
                </a:xfrm>
                <a:custGeom>
                  <a:rect b="b" l="l" r="r" t="t"/>
                  <a:pathLst>
                    <a:path extrusionOk="0" h="45131" w="45721">
                      <a:moveTo>
                        <a:pt x="22862" y="0"/>
                      </a:moveTo>
                      <a:cubicBezTo>
                        <a:pt x="22092" y="0"/>
                        <a:pt x="21324" y="295"/>
                        <a:pt x="20741" y="884"/>
                      </a:cubicBezTo>
                      <a:lnTo>
                        <a:pt x="12871" y="8743"/>
                      </a:lnTo>
                      <a:cubicBezTo>
                        <a:pt x="12697" y="8917"/>
                        <a:pt x="12470" y="9001"/>
                        <a:pt x="12243" y="9001"/>
                      </a:cubicBezTo>
                      <a:cubicBezTo>
                        <a:pt x="11942" y="9001"/>
                        <a:pt x="11642" y="8854"/>
                        <a:pt x="11466" y="8576"/>
                      </a:cubicBezTo>
                      <a:cubicBezTo>
                        <a:pt x="11014" y="7861"/>
                        <a:pt x="10645" y="7099"/>
                        <a:pt x="10347" y="6302"/>
                      </a:cubicBezTo>
                      <a:cubicBezTo>
                        <a:pt x="10168" y="5814"/>
                        <a:pt x="9847" y="5373"/>
                        <a:pt x="9394" y="5028"/>
                      </a:cubicBezTo>
                      <a:cubicBezTo>
                        <a:pt x="8866" y="4619"/>
                        <a:pt x="8248" y="4413"/>
                        <a:pt x="7630" y="4413"/>
                      </a:cubicBezTo>
                      <a:cubicBezTo>
                        <a:pt x="7078" y="4413"/>
                        <a:pt x="6525" y="4577"/>
                        <a:pt x="6037" y="4909"/>
                      </a:cubicBezTo>
                      <a:cubicBezTo>
                        <a:pt x="4465" y="5968"/>
                        <a:pt x="4310" y="8123"/>
                        <a:pt x="5584" y="9385"/>
                      </a:cubicBezTo>
                      <a:cubicBezTo>
                        <a:pt x="5894" y="9695"/>
                        <a:pt x="6251" y="9921"/>
                        <a:pt x="6632" y="10064"/>
                      </a:cubicBezTo>
                      <a:cubicBezTo>
                        <a:pt x="7418" y="10350"/>
                        <a:pt x="8180" y="10707"/>
                        <a:pt x="8882" y="11159"/>
                      </a:cubicBezTo>
                      <a:cubicBezTo>
                        <a:pt x="9382" y="11469"/>
                        <a:pt x="9466" y="12148"/>
                        <a:pt x="9049" y="12564"/>
                      </a:cubicBezTo>
                      <a:lnTo>
                        <a:pt x="1179" y="20434"/>
                      </a:lnTo>
                      <a:cubicBezTo>
                        <a:pt x="0" y="21613"/>
                        <a:pt x="0" y="23518"/>
                        <a:pt x="1179" y="24697"/>
                      </a:cubicBezTo>
                      <a:lnTo>
                        <a:pt x="20741" y="44247"/>
                      </a:lnTo>
                      <a:cubicBezTo>
                        <a:pt x="21324" y="44836"/>
                        <a:pt x="22092" y="45131"/>
                        <a:pt x="22862" y="45131"/>
                      </a:cubicBezTo>
                      <a:cubicBezTo>
                        <a:pt x="23631" y="45131"/>
                        <a:pt x="24402" y="44836"/>
                        <a:pt x="24992" y="44247"/>
                      </a:cubicBezTo>
                      <a:lnTo>
                        <a:pt x="44554" y="24697"/>
                      </a:lnTo>
                      <a:cubicBezTo>
                        <a:pt x="45720" y="23518"/>
                        <a:pt x="45720" y="21613"/>
                        <a:pt x="44554" y="2043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FCBD2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75" name="Google Shape;2175;p60"/>
                <p:cNvSpPr/>
                <p:nvPr/>
              </p:nvSpPr>
              <p:spPr>
                <a:xfrm>
                  <a:off x="5065741" y="3026769"/>
                  <a:ext cx="287338" cy="287338"/>
                </a:xfrm>
                <a:custGeom>
                  <a:rect b="b" l="l" r="r" t="t"/>
                  <a:pathLst>
                    <a:path extrusionOk="0" h="11955" w="11955">
                      <a:moveTo>
                        <a:pt x="5978" y="1"/>
                      </a:moveTo>
                      <a:cubicBezTo>
                        <a:pt x="2680" y="1"/>
                        <a:pt x="1" y="2679"/>
                        <a:pt x="1" y="5978"/>
                      </a:cubicBezTo>
                      <a:cubicBezTo>
                        <a:pt x="1" y="9276"/>
                        <a:pt x="2680" y="11954"/>
                        <a:pt x="5978" y="11954"/>
                      </a:cubicBezTo>
                      <a:cubicBezTo>
                        <a:pt x="9276" y="11954"/>
                        <a:pt x="11955" y="9276"/>
                        <a:pt x="11955" y="5978"/>
                      </a:cubicBezTo>
                      <a:cubicBezTo>
                        <a:pt x="11955" y="2679"/>
                        <a:pt x="9276" y="1"/>
                        <a:pt x="5978" y="1"/>
                      </a:cubicBezTo>
                      <a:close/>
                    </a:path>
                  </a:pathLst>
                </a:custGeom>
                <a:solidFill>
                  <a:srgbClr val="FCBD2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176" name="Google Shape;2176;p60"/>
              <p:cNvGrpSpPr/>
              <p:nvPr/>
            </p:nvGrpSpPr>
            <p:grpSpPr>
              <a:xfrm>
                <a:off x="4732657" y="3315384"/>
                <a:ext cx="374952" cy="374572"/>
                <a:chOff x="4201447" y="3817349"/>
                <a:chExt cx="346024" cy="345674"/>
              </a:xfrm>
            </p:grpSpPr>
            <p:sp>
              <p:nvSpPr>
                <p:cNvPr id="2177" name="Google Shape;2177;p60"/>
                <p:cNvSpPr/>
                <p:nvPr/>
              </p:nvSpPr>
              <p:spPr>
                <a:xfrm>
                  <a:off x="4201447" y="3817349"/>
                  <a:ext cx="346024" cy="345674"/>
                </a:xfrm>
                <a:custGeom>
                  <a:rect b="b" l="l" r="r" t="t"/>
                  <a:pathLst>
                    <a:path extrusionOk="0" h="10860" w="10871">
                      <a:moveTo>
                        <a:pt x="5430" y="334"/>
                      </a:moveTo>
                      <a:cubicBezTo>
                        <a:pt x="8252" y="334"/>
                        <a:pt x="10526" y="2608"/>
                        <a:pt x="10526" y="5430"/>
                      </a:cubicBezTo>
                      <a:cubicBezTo>
                        <a:pt x="10526" y="8240"/>
                        <a:pt x="8252" y="10514"/>
                        <a:pt x="5430" y="10514"/>
                      </a:cubicBezTo>
                      <a:cubicBezTo>
                        <a:pt x="2620" y="10514"/>
                        <a:pt x="346" y="8240"/>
                        <a:pt x="346" y="5430"/>
                      </a:cubicBezTo>
                      <a:cubicBezTo>
                        <a:pt x="346" y="2608"/>
                        <a:pt x="2620" y="334"/>
                        <a:pt x="5430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2" y="10859"/>
                        <a:pt x="8252" y="10300"/>
                        <a:pt x="9276" y="9264"/>
                      </a:cubicBezTo>
                      <a:cubicBezTo>
                        <a:pt x="10299" y="8240"/>
                        <a:pt x="10871" y="6871"/>
                        <a:pt x="10871" y="5430"/>
                      </a:cubicBezTo>
                      <a:cubicBezTo>
                        <a:pt x="10871" y="3989"/>
                        <a:pt x="10299" y="2620"/>
                        <a:pt x="9276" y="1584"/>
                      </a:cubicBezTo>
                      <a:cubicBezTo>
                        <a:pt x="8252" y="560"/>
                        <a:pt x="6882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78" name="Google Shape;2178;p60"/>
                <p:cNvSpPr/>
                <p:nvPr/>
              </p:nvSpPr>
              <p:spPr>
                <a:xfrm>
                  <a:off x="4271569" y="3904531"/>
                  <a:ext cx="227394" cy="185728"/>
                </a:xfrm>
                <a:custGeom>
                  <a:rect b="b" l="l" r="r" t="t"/>
                  <a:pathLst>
                    <a:path extrusionOk="0" h="5835" w="7144">
                      <a:moveTo>
                        <a:pt x="4620" y="0"/>
                      </a:moveTo>
                      <a:cubicBezTo>
                        <a:pt x="3727" y="0"/>
                        <a:pt x="2977" y="691"/>
                        <a:pt x="2905" y="1572"/>
                      </a:cubicBezTo>
                      <a:cubicBezTo>
                        <a:pt x="2727" y="1548"/>
                        <a:pt x="2358" y="1441"/>
                        <a:pt x="2262" y="1405"/>
                      </a:cubicBezTo>
                      <a:cubicBezTo>
                        <a:pt x="1643" y="1203"/>
                        <a:pt x="1072" y="810"/>
                        <a:pt x="631" y="322"/>
                      </a:cubicBezTo>
                      <a:cubicBezTo>
                        <a:pt x="596" y="298"/>
                        <a:pt x="572" y="274"/>
                        <a:pt x="524" y="262"/>
                      </a:cubicBezTo>
                      <a:cubicBezTo>
                        <a:pt x="517" y="261"/>
                        <a:pt x="509" y="260"/>
                        <a:pt x="501" y="260"/>
                      </a:cubicBezTo>
                      <a:cubicBezTo>
                        <a:pt x="436" y="260"/>
                        <a:pt x="367" y="304"/>
                        <a:pt x="346" y="357"/>
                      </a:cubicBezTo>
                      <a:cubicBezTo>
                        <a:pt x="238" y="572"/>
                        <a:pt x="179" y="810"/>
                        <a:pt x="179" y="1048"/>
                      </a:cubicBezTo>
                      <a:cubicBezTo>
                        <a:pt x="179" y="1393"/>
                        <a:pt x="286" y="1727"/>
                        <a:pt x="476" y="1977"/>
                      </a:cubicBezTo>
                      <a:cubicBezTo>
                        <a:pt x="466" y="1975"/>
                        <a:pt x="456" y="1974"/>
                        <a:pt x="446" y="1974"/>
                      </a:cubicBezTo>
                      <a:cubicBezTo>
                        <a:pt x="397" y="1974"/>
                        <a:pt x="349" y="1997"/>
                        <a:pt x="310" y="2036"/>
                      </a:cubicBezTo>
                      <a:cubicBezTo>
                        <a:pt x="286" y="2060"/>
                        <a:pt x="286" y="2108"/>
                        <a:pt x="274" y="2143"/>
                      </a:cubicBezTo>
                      <a:lnTo>
                        <a:pt x="274" y="2203"/>
                      </a:lnTo>
                      <a:cubicBezTo>
                        <a:pt x="274" y="2655"/>
                        <a:pt x="476" y="3072"/>
                        <a:pt x="822" y="3358"/>
                      </a:cubicBezTo>
                      <a:cubicBezTo>
                        <a:pt x="786" y="3370"/>
                        <a:pt x="774" y="3405"/>
                        <a:pt x="762" y="3417"/>
                      </a:cubicBezTo>
                      <a:cubicBezTo>
                        <a:pt x="750" y="3465"/>
                        <a:pt x="727" y="3513"/>
                        <a:pt x="750" y="3548"/>
                      </a:cubicBezTo>
                      <a:cubicBezTo>
                        <a:pt x="893" y="4024"/>
                        <a:pt x="1262" y="4405"/>
                        <a:pt x="1727" y="4548"/>
                      </a:cubicBezTo>
                      <a:cubicBezTo>
                        <a:pt x="1310" y="4798"/>
                        <a:pt x="834" y="4941"/>
                        <a:pt x="334" y="4941"/>
                      </a:cubicBezTo>
                      <a:lnTo>
                        <a:pt x="191" y="4941"/>
                      </a:lnTo>
                      <a:cubicBezTo>
                        <a:pt x="107" y="4941"/>
                        <a:pt x="36" y="5001"/>
                        <a:pt x="12" y="5084"/>
                      </a:cubicBezTo>
                      <a:cubicBezTo>
                        <a:pt x="0" y="5156"/>
                        <a:pt x="48" y="5239"/>
                        <a:pt x="107" y="5263"/>
                      </a:cubicBezTo>
                      <a:cubicBezTo>
                        <a:pt x="727" y="5632"/>
                        <a:pt x="1465" y="5834"/>
                        <a:pt x="2191" y="5834"/>
                      </a:cubicBezTo>
                      <a:cubicBezTo>
                        <a:pt x="3072" y="5834"/>
                        <a:pt x="3905" y="5560"/>
                        <a:pt x="4596" y="5060"/>
                      </a:cubicBezTo>
                      <a:cubicBezTo>
                        <a:pt x="4691" y="5001"/>
                        <a:pt x="4691" y="4858"/>
                        <a:pt x="4620" y="4786"/>
                      </a:cubicBezTo>
                      <a:cubicBezTo>
                        <a:pt x="4587" y="4754"/>
                        <a:pt x="4544" y="4735"/>
                        <a:pt x="4499" y="4735"/>
                      </a:cubicBezTo>
                      <a:cubicBezTo>
                        <a:pt x="4463" y="4735"/>
                        <a:pt x="4426" y="4748"/>
                        <a:pt x="4394" y="4775"/>
                      </a:cubicBezTo>
                      <a:cubicBezTo>
                        <a:pt x="3763" y="5215"/>
                        <a:pt x="3013" y="5489"/>
                        <a:pt x="2191" y="5489"/>
                      </a:cubicBezTo>
                      <a:cubicBezTo>
                        <a:pt x="1727" y="5489"/>
                        <a:pt x="1262" y="5394"/>
                        <a:pt x="846" y="5239"/>
                      </a:cubicBezTo>
                      <a:cubicBezTo>
                        <a:pt x="1369" y="5144"/>
                        <a:pt x="1846" y="4917"/>
                        <a:pt x="2262" y="4584"/>
                      </a:cubicBezTo>
                      <a:cubicBezTo>
                        <a:pt x="2310" y="4536"/>
                        <a:pt x="2334" y="4477"/>
                        <a:pt x="2322" y="4417"/>
                      </a:cubicBezTo>
                      <a:cubicBezTo>
                        <a:pt x="2310" y="4346"/>
                        <a:pt x="2239" y="4286"/>
                        <a:pt x="2155" y="4286"/>
                      </a:cubicBezTo>
                      <a:cubicBezTo>
                        <a:pt x="1739" y="4263"/>
                        <a:pt x="1369" y="4048"/>
                        <a:pt x="1167" y="3691"/>
                      </a:cubicBezTo>
                      <a:cubicBezTo>
                        <a:pt x="1250" y="3691"/>
                        <a:pt x="1358" y="3667"/>
                        <a:pt x="1441" y="3643"/>
                      </a:cubicBezTo>
                      <a:cubicBezTo>
                        <a:pt x="1524" y="3632"/>
                        <a:pt x="1584" y="3572"/>
                        <a:pt x="1584" y="3489"/>
                      </a:cubicBezTo>
                      <a:cubicBezTo>
                        <a:pt x="1596" y="3405"/>
                        <a:pt x="1536" y="3334"/>
                        <a:pt x="1441" y="3298"/>
                      </a:cubicBezTo>
                      <a:cubicBezTo>
                        <a:pt x="1000" y="3191"/>
                        <a:pt x="667" y="2822"/>
                        <a:pt x="596" y="2381"/>
                      </a:cubicBezTo>
                      <a:lnTo>
                        <a:pt x="596" y="2381"/>
                      </a:lnTo>
                      <a:cubicBezTo>
                        <a:pt x="727" y="2405"/>
                        <a:pt x="869" y="2417"/>
                        <a:pt x="1000" y="2417"/>
                      </a:cubicBezTo>
                      <a:cubicBezTo>
                        <a:pt x="1084" y="2417"/>
                        <a:pt x="1143" y="2358"/>
                        <a:pt x="1167" y="2274"/>
                      </a:cubicBezTo>
                      <a:cubicBezTo>
                        <a:pt x="1179" y="2203"/>
                        <a:pt x="1131" y="2143"/>
                        <a:pt x="1072" y="2108"/>
                      </a:cubicBezTo>
                      <a:cubicBezTo>
                        <a:pt x="703" y="1881"/>
                        <a:pt x="476" y="1488"/>
                        <a:pt x="476" y="1048"/>
                      </a:cubicBezTo>
                      <a:cubicBezTo>
                        <a:pt x="476" y="953"/>
                        <a:pt x="488" y="846"/>
                        <a:pt x="524" y="738"/>
                      </a:cubicBezTo>
                      <a:cubicBezTo>
                        <a:pt x="965" y="1191"/>
                        <a:pt x="1524" y="1524"/>
                        <a:pt x="2120" y="1727"/>
                      </a:cubicBezTo>
                      <a:cubicBezTo>
                        <a:pt x="2120" y="1727"/>
                        <a:pt x="2715" y="1905"/>
                        <a:pt x="2929" y="1917"/>
                      </a:cubicBezTo>
                      <a:lnTo>
                        <a:pt x="3024" y="1917"/>
                      </a:lnTo>
                      <a:cubicBezTo>
                        <a:pt x="3096" y="1917"/>
                        <a:pt x="3167" y="1869"/>
                        <a:pt x="3191" y="1798"/>
                      </a:cubicBezTo>
                      <a:cubicBezTo>
                        <a:pt x="3203" y="1786"/>
                        <a:pt x="3203" y="1750"/>
                        <a:pt x="3203" y="1738"/>
                      </a:cubicBezTo>
                      <a:lnTo>
                        <a:pt x="3203" y="1703"/>
                      </a:lnTo>
                      <a:cubicBezTo>
                        <a:pt x="3203" y="953"/>
                        <a:pt x="3810" y="334"/>
                        <a:pt x="4572" y="334"/>
                      </a:cubicBezTo>
                      <a:cubicBezTo>
                        <a:pt x="4941" y="334"/>
                        <a:pt x="5287" y="488"/>
                        <a:pt x="5549" y="750"/>
                      </a:cubicBezTo>
                      <a:cubicBezTo>
                        <a:pt x="5585" y="787"/>
                        <a:pt x="5621" y="802"/>
                        <a:pt x="5663" y="802"/>
                      </a:cubicBezTo>
                      <a:cubicBezTo>
                        <a:pt x="5676" y="802"/>
                        <a:pt x="5689" y="801"/>
                        <a:pt x="5703" y="798"/>
                      </a:cubicBezTo>
                      <a:cubicBezTo>
                        <a:pt x="5882" y="762"/>
                        <a:pt x="6049" y="738"/>
                        <a:pt x="6203" y="679"/>
                      </a:cubicBezTo>
                      <a:lnTo>
                        <a:pt x="6203" y="679"/>
                      </a:lnTo>
                      <a:cubicBezTo>
                        <a:pt x="6120" y="762"/>
                        <a:pt x="6013" y="857"/>
                        <a:pt x="5894" y="917"/>
                      </a:cubicBezTo>
                      <a:cubicBezTo>
                        <a:pt x="5822" y="965"/>
                        <a:pt x="5787" y="1048"/>
                        <a:pt x="5822" y="1143"/>
                      </a:cubicBezTo>
                      <a:cubicBezTo>
                        <a:pt x="5846" y="1203"/>
                        <a:pt x="5930" y="1250"/>
                        <a:pt x="6001" y="1250"/>
                      </a:cubicBezTo>
                      <a:cubicBezTo>
                        <a:pt x="6144" y="1227"/>
                        <a:pt x="6287" y="1215"/>
                        <a:pt x="6418" y="1167"/>
                      </a:cubicBezTo>
                      <a:lnTo>
                        <a:pt x="6418" y="1167"/>
                      </a:lnTo>
                      <a:cubicBezTo>
                        <a:pt x="6299" y="1286"/>
                        <a:pt x="6168" y="1405"/>
                        <a:pt x="6013" y="1512"/>
                      </a:cubicBezTo>
                      <a:cubicBezTo>
                        <a:pt x="5965" y="1548"/>
                        <a:pt x="5941" y="1608"/>
                        <a:pt x="5941" y="1655"/>
                      </a:cubicBezTo>
                      <a:lnTo>
                        <a:pt x="5941" y="1679"/>
                      </a:lnTo>
                      <a:lnTo>
                        <a:pt x="5941" y="1703"/>
                      </a:lnTo>
                      <a:lnTo>
                        <a:pt x="5941" y="1727"/>
                      </a:lnTo>
                      <a:cubicBezTo>
                        <a:pt x="5941" y="2691"/>
                        <a:pt x="5572" y="3572"/>
                        <a:pt x="4977" y="4227"/>
                      </a:cubicBezTo>
                      <a:cubicBezTo>
                        <a:pt x="4918" y="4298"/>
                        <a:pt x="4918" y="4405"/>
                        <a:pt x="4977" y="4465"/>
                      </a:cubicBezTo>
                      <a:cubicBezTo>
                        <a:pt x="5011" y="4499"/>
                        <a:pt x="5053" y="4514"/>
                        <a:pt x="5096" y="4514"/>
                      </a:cubicBezTo>
                      <a:cubicBezTo>
                        <a:pt x="5143" y="4514"/>
                        <a:pt x="5190" y="4496"/>
                        <a:pt x="5227" y="4465"/>
                      </a:cubicBezTo>
                      <a:cubicBezTo>
                        <a:pt x="5894" y="3715"/>
                        <a:pt x="6263" y="2762"/>
                        <a:pt x="6287" y="1750"/>
                      </a:cubicBezTo>
                      <a:cubicBezTo>
                        <a:pt x="6596" y="1524"/>
                        <a:pt x="6846" y="1250"/>
                        <a:pt x="7061" y="917"/>
                      </a:cubicBezTo>
                      <a:cubicBezTo>
                        <a:pt x="7144" y="857"/>
                        <a:pt x="7132" y="750"/>
                        <a:pt x="7061" y="715"/>
                      </a:cubicBezTo>
                      <a:cubicBezTo>
                        <a:pt x="7029" y="683"/>
                        <a:pt x="6987" y="667"/>
                        <a:pt x="6937" y="667"/>
                      </a:cubicBezTo>
                      <a:cubicBezTo>
                        <a:pt x="6912" y="667"/>
                        <a:pt x="6886" y="671"/>
                        <a:pt x="6858" y="679"/>
                      </a:cubicBezTo>
                      <a:cubicBezTo>
                        <a:pt x="6775" y="726"/>
                        <a:pt x="6680" y="750"/>
                        <a:pt x="6596" y="786"/>
                      </a:cubicBezTo>
                      <a:cubicBezTo>
                        <a:pt x="6680" y="667"/>
                        <a:pt x="6763" y="512"/>
                        <a:pt x="6823" y="369"/>
                      </a:cubicBezTo>
                      <a:cubicBezTo>
                        <a:pt x="6834" y="310"/>
                        <a:pt x="6834" y="238"/>
                        <a:pt x="6787" y="191"/>
                      </a:cubicBezTo>
                      <a:cubicBezTo>
                        <a:pt x="6750" y="153"/>
                        <a:pt x="6703" y="135"/>
                        <a:pt x="6659" y="135"/>
                      </a:cubicBezTo>
                      <a:cubicBezTo>
                        <a:pt x="6632" y="135"/>
                        <a:pt x="6607" y="142"/>
                        <a:pt x="6584" y="155"/>
                      </a:cubicBezTo>
                      <a:cubicBezTo>
                        <a:pt x="6322" y="310"/>
                        <a:pt x="6061" y="393"/>
                        <a:pt x="5775" y="441"/>
                      </a:cubicBezTo>
                      <a:cubicBezTo>
                        <a:pt x="5465" y="143"/>
                        <a:pt x="5048" y="0"/>
                        <a:pt x="462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2179" name="Google Shape;2179;p60"/>
            <p:cNvGrpSpPr/>
            <p:nvPr/>
          </p:nvGrpSpPr>
          <p:grpSpPr>
            <a:xfrm>
              <a:off x="6529419" y="3711909"/>
              <a:ext cx="956596" cy="944315"/>
              <a:chOff x="3768864" y="3522050"/>
              <a:chExt cx="1098904" cy="1084796"/>
            </a:xfrm>
          </p:grpSpPr>
          <p:grpSp>
            <p:nvGrpSpPr>
              <p:cNvPr id="2180" name="Google Shape;2180;p60"/>
              <p:cNvGrpSpPr/>
              <p:nvPr/>
            </p:nvGrpSpPr>
            <p:grpSpPr>
              <a:xfrm>
                <a:off x="3768864" y="3522050"/>
                <a:ext cx="1098904" cy="1084796"/>
                <a:chOff x="3768864" y="3522050"/>
                <a:chExt cx="1098904" cy="1084796"/>
              </a:xfrm>
            </p:grpSpPr>
            <p:sp>
              <p:nvSpPr>
                <p:cNvPr id="2181" name="Google Shape;2181;p60"/>
                <p:cNvSpPr/>
                <p:nvPr/>
              </p:nvSpPr>
              <p:spPr>
                <a:xfrm>
                  <a:off x="3768864" y="3522050"/>
                  <a:ext cx="1098904" cy="1084796"/>
                </a:xfrm>
                <a:custGeom>
                  <a:rect b="b" l="l" r="r" t="t"/>
                  <a:pathLst>
                    <a:path extrusionOk="0" h="45134" w="45721">
                      <a:moveTo>
                        <a:pt x="22862" y="0"/>
                      </a:moveTo>
                      <a:cubicBezTo>
                        <a:pt x="22093" y="0"/>
                        <a:pt x="21325" y="295"/>
                        <a:pt x="20741" y="884"/>
                      </a:cubicBezTo>
                      <a:lnTo>
                        <a:pt x="1179" y="20446"/>
                      </a:lnTo>
                      <a:cubicBezTo>
                        <a:pt x="1" y="21613"/>
                        <a:pt x="1" y="23518"/>
                        <a:pt x="1179" y="24697"/>
                      </a:cubicBezTo>
                      <a:lnTo>
                        <a:pt x="20741" y="44259"/>
                      </a:lnTo>
                      <a:cubicBezTo>
                        <a:pt x="21325" y="44842"/>
                        <a:pt x="22093" y="45134"/>
                        <a:pt x="22862" y="45134"/>
                      </a:cubicBezTo>
                      <a:cubicBezTo>
                        <a:pt x="23631" y="45134"/>
                        <a:pt x="24402" y="44842"/>
                        <a:pt x="24992" y="44259"/>
                      </a:cubicBezTo>
                      <a:lnTo>
                        <a:pt x="44554" y="24697"/>
                      </a:lnTo>
                      <a:cubicBezTo>
                        <a:pt x="45721" y="23518"/>
                        <a:pt x="45721" y="21613"/>
                        <a:pt x="44554" y="20446"/>
                      </a:cubicBezTo>
                      <a:lnTo>
                        <a:pt x="36684" y="12576"/>
                      </a:lnTo>
                      <a:cubicBezTo>
                        <a:pt x="36279" y="12171"/>
                        <a:pt x="36362" y="11481"/>
                        <a:pt x="36850" y="11171"/>
                      </a:cubicBezTo>
                      <a:cubicBezTo>
                        <a:pt x="37565" y="10719"/>
                        <a:pt x="38327" y="10362"/>
                        <a:pt x="39124" y="10052"/>
                      </a:cubicBezTo>
                      <a:cubicBezTo>
                        <a:pt x="39613" y="9874"/>
                        <a:pt x="40053" y="9552"/>
                        <a:pt x="40410" y="9100"/>
                      </a:cubicBezTo>
                      <a:cubicBezTo>
                        <a:pt x="41172" y="8111"/>
                        <a:pt x="41220" y="6778"/>
                        <a:pt x="40518" y="5742"/>
                      </a:cubicBezTo>
                      <a:cubicBezTo>
                        <a:pt x="39931" y="4872"/>
                        <a:pt x="39013" y="4437"/>
                        <a:pt x="38094" y="4437"/>
                      </a:cubicBezTo>
                      <a:cubicBezTo>
                        <a:pt x="37352" y="4437"/>
                        <a:pt x="36610" y="4721"/>
                        <a:pt x="36041" y="5290"/>
                      </a:cubicBezTo>
                      <a:cubicBezTo>
                        <a:pt x="35731" y="5599"/>
                        <a:pt x="35505" y="5956"/>
                        <a:pt x="35362" y="6337"/>
                      </a:cubicBezTo>
                      <a:cubicBezTo>
                        <a:pt x="35076" y="7135"/>
                        <a:pt x="34719" y="7885"/>
                        <a:pt x="34267" y="8588"/>
                      </a:cubicBezTo>
                      <a:cubicBezTo>
                        <a:pt x="34091" y="8872"/>
                        <a:pt x="33796" y="9021"/>
                        <a:pt x="33498" y="9021"/>
                      </a:cubicBezTo>
                      <a:cubicBezTo>
                        <a:pt x="33271" y="9021"/>
                        <a:pt x="33042" y="8934"/>
                        <a:pt x="32862" y="875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EC3A3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82" name="Google Shape;2182;p60"/>
                <p:cNvSpPr/>
                <p:nvPr/>
              </p:nvSpPr>
              <p:spPr>
                <a:xfrm>
                  <a:off x="3887041" y="3641743"/>
                  <a:ext cx="287338" cy="287026"/>
                </a:xfrm>
                <a:custGeom>
                  <a:rect b="b" l="l" r="r" t="t"/>
                  <a:pathLst>
                    <a:path extrusionOk="0" h="11942" w="11955">
                      <a:moveTo>
                        <a:pt x="5978" y="0"/>
                      </a:moveTo>
                      <a:cubicBezTo>
                        <a:pt x="2680" y="0"/>
                        <a:pt x="1" y="2667"/>
                        <a:pt x="1" y="5977"/>
                      </a:cubicBezTo>
                      <a:cubicBezTo>
                        <a:pt x="1" y="9275"/>
                        <a:pt x="2680" y="11942"/>
                        <a:pt x="5978" y="11942"/>
                      </a:cubicBezTo>
                      <a:cubicBezTo>
                        <a:pt x="9276" y="11942"/>
                        <a:pt x="11955" y="9275"/>
                        <a:pt x="11955" y="5977"/>
                      </a:cubicBezTo>
                      <a:cubicBezTo>
                        <a:pt x="11955" y="2667"/>
                        <a:pt x="9276" y="0"/>
                        <a:pt x="5978" y="0"/>
                      </a:cubicBezTo>
                      <a:close/>
                    </a:path>
                  </a:pathLst>
                </a:custGeom>
                <a:solidFill>
                  <a:srgbClr val="EC3A3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183" name="Google Shape;2183;p60"/>
              <p:cNvGrpSpPr/>
              <p:nvPr/>
            </p:nvGrpSpPr>
            <p:grpSpPr>
              <a:xfrm>
                <a:off x="4139616" y="3871555"/>
                <a:ext cx="357419" cy="357005"/>
                <a:chOff x="7482229" y="3351230"/>
                <a:chExt cx="357419" cy="357005"/>
              </a:xfrm>
            </p:grpSpPr>
            <p:sp>
              <p:nvSpPr>
                <p:cNvPr id="2184" name="Google Shape;2184;p60"/>
                <p:cNvSpPr/>
                <p:nvPr/>
              </p:nvSpPr>
              <p:spPr>
                <a:xfrm>
                  <a:off x="7482229" y="3351230"/>
                  <a:ext cx="357419" cy="357005"/>
                </a:xfrm>
                <a:custGeom>
                  <a:rect b="b" l="l" r="r" t="t"/>
                  <a:pathLst>
                    <a:path extrusionOk="0" h="11216" w="11229">
                      <a:moveTo>
                        <a:pt x="5633" y="357"/>
                      </a:moveTo>
                      <a:cubicBezTo>
                        <a:pt x="8538" y="357"/>
                        <a:pt x="10883" y="2703"/>
                        <a:pt x="10883" y="5608"/>
                      </a:cubicBezTo>
                      <a:cubicBezTo>
                        <a:pt x="10883" y="8513"/>
                        <a:pt x="8538" y="10859"/>
                        <a:pt x="5633" y="10859"/>
                      </a:cubicBezTo>
                      <a:cubicBezTo>
                        <a:pt x="2728" y="10859"/>
                        <a:pt x="382" y="8513"/>
                        <a:pt x="382" y="5608"/>
                      </a:cubicBezTo>
                      <a:cubicBezTo>
                        <a:pt x="382" y="2703"/>
                        <a:pt x="2728" y="357"/>
                        <a:pt x="5633" y="357"/>
                      </a:cubicBezTo>
                      <a:close/>
                      <a:moveTo>
                        <a:pt x="5621" y="0"/>
                      </a:moveTo>
                      <a:cubicBezTo>
                        <a:pt x="4109" y="0"/>
                        <a:pt x="2716" y="572"/>
                        <a:pt x="1644" y="1631"/>
                      </a:cubicBezTo>
                      <a:cubicBezTo>
                        <a:pt x="584" y="2691"/>
                        <a:pt x="1" y="4108"/>
                        <a:pt x="1" y="5608"/>
                      </a:cubicBezTo>
                      <a:cubicBezTo>
                        <a:pt x="1" y="7108"/>
                        <a:pt x="584" y="8513"/>
                        <a:pt x="1644" y="9585"/>
                      </a:cubicBezTo>
                      <a:cubicBezTo>
                        <a:pt x="2704" y="10632"/>
                        <a:pt x="4109" y="11216"/>
                        <a:pt x="5621" y="11216"/>
                      </a:cubicBezTo>
                      <a:cubicBezTo>
                        <a:pt x="7121" y="11216"/>
                        <a:pt x="8526" y="10632"/>
                        <a:pt x="9597" y="9585"/>
                      </a:cubicBezTo>
                      <a:cubicBezTo>
                        <a:pt x="10645" y="8525"/>
                        <a:pt x="11229" y="7108"/>
                        <a:pt x="11229" y="5608"/>
                      </a:cubicBezTo>
                      <a:cubicBezTo>
                        <a:pt x="11229" y="4108"/>
                        <a:pt x="10669" y="2703"/>
                        <a:pt x="9597" y="1631"/>
                      </a:cubicBezTo>
                      <a:cubicBezTo>
                        <a:pt x="8538" y="572"/>
                        <a:pt x="7121" y="0"/>
                        <a:pt x="562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85" name="Google Shape;2185;p60"/>
                <p:cNvSpPr/>
                <p:nvPr/>
              </p:nvSpPr>
              <p:spPr>
                <a:xfrm>
                  <a:off x="7592138" y="3605616"/>
                  <a:ext cx="137983" cy="32530"/>
                </a:xfrm>
                <a:custGeom>
                  <a:rect b="b" l="l" r="r" t="t"/>
                  <a:pathLst>
                    <a:path extrusionOk="0" h="1022" w="4335">
                      <a:moveTo>
                        <a:pt x="202" y="1"/>
                      </a:moveTo>
                      <a:cubicBezTo>
                        <a:pt x="147" y="1"/>
                        <a:pt x="94" y="21"/>
                        <a:pt x="60" y="69"/>
                      </a:cubicBezTo>
                      <a:cubicBezTo>
                        <a:pt x="1" y="140"/>
                        <a:pt x="1" y="259"/>
                        <a:pt x="96" y="319"/>
                      </a:cubicBezTo>
                      <a:cubicBezTo>
                        <a:pt x="644" y="783"/>
                        <a:pt x="1370" y="1021"/>
                        <a:pt x="2168" y="1021"/>
                      </a:cubicBezTo>
                      <a:cubicBezTo>
                        <a:pt x="2954" y="1021"/>
                        <a:pt x="3680" y="771"/>
                        <a:pt x="4239" y="319"/>
                      </a:cubicBezTo>
                      <a:cubicBezTo>
                        <a:pt x="4323" y="259"/>
                        <a:pt x="4335" y="140"/>
                        <a:pt x="4263" y="69"/>
                      </a:cubicBezTo>
                      <a:cubicBezTo>
                        <a:pt x="4228" y="26"/>
                        <a:pt x="4170" y="4"/>
                        <a:pt x="4115" y="4"/>
                      </a:cubicBezTo>
                      <a:cubicBezTo>
                        <a:pt x="4078" y="4"/>
                        <a:pt x="4042" y="14"/>
                        <a:pt x="4013" y="33"/>
                      </a:cubicBezTo>
                      <a:cubicBezTo>
                        <a:pt x="3537" y="438"/>
                        <a:pt x="2882" y="664"/>
                        <a:pt x="2168" y="664"/>
                      </a:cubicBezTo>
                      <a:cubicBezTo>
                        <a:pt x="1465" y="664"/>
                        <a:pt x="810" y="438"/>
                        <a:pt x="322" y="33"/>
                      </a:cubicBezTo>
                      <a:cubicBezTo>
                        <a:pt x="286" y="12"/>
                        <a:pt x="244" y="1"/>
                        <a:pt x="20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86" name="Google Shape;2186;p60"/>
                <p:cNvSpPr/>
                <p:nvPr/>
              </p:nvSpPr>
              <p:spPr>
                <a:xfrm>
                  <a:off x="7513709" y="3387962"/>
                  <a:ext cx="295987" cy="282014"/>
                </a:xfrm>
                <a:custGeom>
                  <a:rect b="b" l="l" r="r" t="t"/>
                  <a:pathLst>
                    <a:path extrusionOk="0" h="8860" w="9299">
                      <a:moveTo>
                        <a:pt x="6060" y="370"/>
                      </a:moveTo>
                      <a:cubicBezTo>
                        <a:pt x="6358" y="370"/>
                        <a:pt x="6596" y="608"/>
                        <a:pt x="6596" y="906"/>
                      </a:cubicBezTo>
                      <a:cubicBezTo>
                        <a:pt x="6596" y="1204"/>
                        <a:pt x="6358" y="1442"/>
                        <a:pt x="6060" y="1442"/>
                      </a:cubicBezTo>
                      <a:cubicBezTo>
                        <a:pt x="5763" y="1442"/>
                        <a:pt x="5525" y="1204"/>
                        <a:pt x="5525" y="906"/>
                      </a:cubicBezTo>
                      <a:cubicBezTo>
                        <a:pt x="5525" y="608"/>
                        <a:pt x="5763" y="370"/>
                        <a:pt x="6060" y="370"/>
                      </a:cubicBezTo>
                      <a:close/>
                      <a:moveTo>
                        <a:pt x="1322" y="2989"/>
                      </a:moveTo>
                      <a:cubicBezTo>
                        <a:pt x="1596" y="2989"/>
                        <a:pt x="1834" y="3097"/>
                        <a:pt x="2012" y="3263"/>
                      </a:cubicBezTo>
                      <a:cubicBezTo>
                        <a:pt x="1477" y="3680"/>
                        <a:pt x="1072" y="4240"/>
                        <a:pt x="881" y="4883"/>
                      </a:cubicBezTo>
                      <a:cubicBezTo>
                        <a:pt x="548" y="4716"/>
                        <a:pt x="334" y="4359"/>
                        <a:pt x="334" y="3990"/>
                      </a:cubicBezTo>
                      <a:cubicBezTo>
                        <a:pt x="334" y="3442"/>
                        <a:pt x="774" y="2989"/>
                        <a:pt x="1322" y="2989"/>
                      </a:cubicBezTo>
                      <a:close/>
                      <a:moveTo>
                        <a:pt x="7954" y="2989"/>
                      </a:moveTo>
                      <a:cubicBezTo>
                        <a:pt x="8501" y="2989"/>
                        <a:pt x="8942" y="3442"/>
                        <a:pt x="8942" y="3990"/>
                      </a:cubicBezTo>
                      <a:cubicBezTo>
                        <a:pt x="8966" y="4359"/>
                        <a:pt x="8739" y="4704"/>
                        <a:pt x="8394" y="4883"/>
                      </a:cubicBezTo>
                      <a:cubicBezTo>
                        <a:pt x="8216" y="4240"/>
                        <a:pt x="7811" y="3680"/>
                        <a:pt x="7263" y="3263"/>
                      </a:cubicBezTo>
                      <a:cubicBezTo>
                        <a:pt x="7442" y="3085"/>
                        <a:pt x="7692" y="2989"/>
                        <a:pt x="7954" y="2989"/>
                      </a:cubicBezTo>
                      <a:close/>
                      <a:moveTo>
                        <a:pt x="6072" y="1"/>
                      </a:moveTo>
                      <a:cubicBezTo>
                        <a:pt x="5632" y="1"/>
                        <a:pt x="5251" y="334"/>
                        <a:pt x="5191" y="763"/>
                      </a:cubicBezTo>
                      <a:lnTo>
                        <a:pt x="4596" y="953"/>
                      </a:lnTo>
                      <a:cubicBezTo>
                        <a:pt x="4525" y="989"/>
                        <a:pt x="4477" y="1049"/>
                        <a:pt x="4477" y="1120"/>
                      </a:cubicBezTo>
                      <a:lnTo>
                        <a:pt x="4477" y="2370"/>
                      </a:lnTo>
                      <a:cubicBezTo>
                        <a:pt x="3679" y="2394"/>
                        <a:pt x="2929" y="2632"/>
                        <a:pt x="2334" y="3025"/>
                      </a:cubicBezTo>
                      <a:cubicBezTo>
                        <a:pt x="2084" y="2751"/>
                        <a:pt x="1727" y="2608"/>
                        <a:pt x="1358" y="2608"/>
                      </a:cubicBezTo>
                      <a:cubicBezTo>
                        <a:pt x="607" y="2608"/>
                        <a:pt x="0" y="3216"/>
                        <a:pt x="0" y="3966"/>
                      </a:cubicBezTo>
                      <a:cubicBezTo>
                        <a:pt x="0" y="4513"/>
                        <a:pt x="345" y="5002"/>
                        <a:pt x="834" y="5216"/>
                      </a:cubicBezTo>
                      <a:cubicBezTo>
                        <a:pt x="822" y="5347"/>
                        <a:pt x="798" y="5478"/>
                        <a:pt x="798" y="5609"/>
                      </a:cubicBezTo>
                      <a:cubicBezTo>
                        <a:pt x="798" y="7395"/>
                        <a:pt x="2524" y="8859"/>
                        <a:pt x="4667" y="8859"/>
                      </a:cubicBezTo>
                      <a:cubicBezTo>
                        <a:pt x="5763" y="8859"/>
                        <a:pt x="6739" y="8490"/>
                        <a:pt x="7442" y="7871"/>
                      </a:cubicBezTo>
                      <a:cubicBezTo>
                        <a:pt x="7513" y="7811"/>
                        <a:pt x="7513" y="7692"/>
                        <a:pt x="7454" y="7621"/>
                      </a:cubicBezTo>
                      <a:cubicBezTo>
                        <a:pt x="7421" y="7588"/>
                        <a:pt x="7374" y="7570"/>
                        <a:pt x="7326" y="7570"/>
                      </a:cubicBezTo>
                      <a:cubicBezTo>
                        <a:pt x="7287" y="7570"/>
                        <a:pt x="7248" y="7582"/>
                        <a:pt x="7215" y="7609"/>
                      </a:cubicBezTo>
                      <a:cubicBezTo>
                        <a:pt x="6572" y="8157"/>
                        <a:pt x="5668" y="8514"/>
                        <a:pt x="4667" y="8514"/>
                      </a:cubicBezTo>
                      <a:cubicBezTo>
                        <a:pt x="2739" y="8514"/>
                        <a:pt x="1167" y="7216"/>
                        <a:pt x="1167" y="5633"/>
                      </a:cubicBezTo>
                      <a:cubicBezTo>
                        <a:pt x="1167" y="4037"/>
                        <a:pt x="2739" y="2739"/>
                        <a:pt x="4667" y="2739"/>
                      </a:cubicBezTo>
                      <a:cubicBezTo>
                        <a:pt x="6608" y="2739"/>
                        <a:pt x="8180" y="4037"/>
                        <a:pt x="8180" y="5633"/>
                      </a:cubicBezTo>
                      <a:cubicBezTo>
                        <a:pt x="8180" y="6133"/>
                        <a:pt x="8037" y="6597"/>
                        <a:pt x="7751" y="7014"/>
                      </a:cubicBezTo>
                      <a:cubicBezTo>
                        <a:pt x="7704" y="7085"/>
                        <a:pt x="7727" y="7169"/>
                        <a:pt x="7787" y="7228"/>
                      </a:cubicBezTo>
                      <a:cubicBezTo>
                        <a:pt x="7818" y="7264"/>
                        <a:pt x="7859" y="7280"/>
                        <a:pt x="7902" y="7280"/>
                      </a:cubicBezTo>
                      <a:cubicBezTo>
                        <a:pt x="7958" y="7280"/>
                        <a:pt x="8015" y="7252"/>
                        <a:pt x="8049" y="7204"/>
                      </a:cubicBezTo>
                      <a:cubicBezTo>
                        <a:pt x="8358" y="6740"/>
                        <a:pt x="8537" y="6192"/>
                        <a:pt x="8537" y="5621"/>
                      </a:cubicBezTo>
                      <a:cubicBezTo>
                        <a:pt x="8537" y="5490"/>
                        <a:pt x="8525" y="5359"/>
                        <a:pt x="8513" y="5228"/>
                      </a:cubicBezTo>
                      <a:cubicBezTo>
                        <a:pt x="8978" y="5014"/>
                        <a:pt x="9299" y="4525"/>
                        <a:pt x="9299" y="3978"/>
                      </a:cubicBezTo>
                      <a:cubicBezTo>
                        <a:pt x="9299" y="3228"/>
                        <a:pt x="8692" y="2620"/>
                        <a:pt x="7954" y="2620"/>
                      </a:cubicBezTo>
                      <a:cubicBezTo>
                        <a:pt x="7573" y="2620"/>
                        <a:pt x="7215" y="2775"/>
                        <a:pt x="6965" y="3037"/>
                      </a:cubicBezTo>
                      <a:cubicBezTo>
                        <a:pt x="6358" y="2656"/>
                        <a:pt x="5632" y="2406"/>
                        <a:pt x="4822" y="2382"/>
                      </a:cubicBezTo>
                      <a:lnTo>
                        <a:pt x="4822" y="1263"/>
                      </a:lnTo>
                      <a:lnTo>
                        <a:pt x="5215" y="1132"/>
                      </a:lnTo>
                      <a:cubicBezTo>
                        <a:pt x="5303" y="1507"/>
                        <a:pt x="5647" y="1780"/>
                        <a:pt x="6048" y="1780"/>
                      </a:cubicBezTo>
                      <a:cubicBezTo>
                        <a:pt x="6080" y="1780"/>
                        <a:pt x="6112" y="1779"/>
                        <a:pt x="6144" y="1775"/>
                      </a:cubicBezTo>
                      <a:cubicBezTo>
                        <a:pt x="6584" y="1727"/>
                        <a:pt x="6918" y="1382"/>
                        <a:pt x="6953" y="953"/>
                      </a:cubicBezTo>
                      <a:cubicBezTo>
                        <a:pt x="6977" y="430"/>
                        <a:pt x="6584" y="1"/>
                        <a:pt x="607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87" name="Google Shape;2187;p60"/>
                <p:cNvSpPr/>
                <p:nvPr/>
              </p:nvSpPr>
              <p:spPr>
                <a:xfrm>
                  <a:off x="7580393" y="3516460"/>
                  <a:ext cx="56880" cy="56880"/>
                </a:xfrm>
                <a:custGeom>
                  <a:rect b="b" l="l" r="r" t="t"/>
                  <a:pathLst>
                    <a:path extrusionOk="0" h="1787" w="1787">
                      <a:moveTo>
                        <a:pt x="894" y="345"/>
                      </a:moveTo>
                      <a:cubicBezTo>
                        <a:pt x="1191" y="345"/>
                        <a:pt x="1429" y="584"/>
                        <a:pt x="1429" y="881"/>
                      </a:cubicBezTo>
                      <a:cubicBezTo>
                        <a:pt x="1418" y="1179"/>
                        <a:pt x="1179" y="1417"/>
                        <a:pt x="894" y="1417"/>
                      </a:cubicBezTo>
                      <a:cubicBezTo>
                        <a:pt x="596" y="1417"/>
                        <a:pt x="358" y="1179"/>
                        <a:pt x="358" y="881"/>
                      </a:cubicBezTo>
                      <a:cubicBezTo>
                        <a:pt x="358" y="584"/>
                        <a:pt x="596" y="345"/>
                        <a:pt x="894" y="345"/>
                      </a:cubicBezTo>
                      <a:close/>
                      <a:moveTo>
                        <a:pt x="894" y="0"/>
                      </a:moveTo>
                      <a:cubicBezTo>
                        <a:pt x="406" y="0"/>
                        <a:pt x="1" y="405"/>
                        <a:pt x="1" y="893"/>
                      </a:cubicBezTo>
                      <a:cubicBezTo>
                        <a:pt x="1" y="1381"/>
                        <a:pt x="406" y="1786"/>
                        <a:pt x="894" y="1786"/>
                      </a:cubicBezTo>
                      <a:cubicBezTo>
                        <a:pt x="1394" y="1786"/>
                        <a:pt x="1787" y="1381"/>
                        <a:pt x="1787" y="893"/>
                      </a:cubicBezTo>
                      <a:cubicBezTo>
                        <a:pt x="1775" y="405"/>
                        <a:pt x="1394" y="0"/>
                        <a:pt x="89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88" name="Google Shape;2188;p60"/>
                <p:cNvSpPr/>
                <p:nvPr/>
              </p:nvSpPr>
              <p:spPr>
                <a:xfrm>
                  <a:off x="7685750" y="3516460"/>
                  <a:ext cx="56880" cy="56880"/>
                </a:xfrm>
                <a:custGeom>
                  <a:rect b="b" l="l" r="r" t="t"/>
                  <a:pathLst>
                    <a:path extrusionOk="0" h="1787" w="1787">
                      <a:moveTo>
                        <a:pt x="894" y="345"/>
                      </a:moveTo>
                      <a:cubicBezTo>
                        <a:pt x="1191" y="345"/>
                        <a:pt x="1429" y="584"/>
                        <a:pt x="1429" y="881"/>
                      </a:cubicBezTo>
                      <a:cubicBezTo>
                        <a:pt x="1429" y="1179"/>
                        <a:pt x="1191" y="1417"/>
                        <a:pt x="894" y="1417"/>
                      </a:cubicBezTo>
                      <a:cubicBezTo>
                        <a:pt x="596" y="1417"/>
                        <a:pt x="358" y="1179"/>
                        <a:pt x="358" y="881"/>
                      </a:cubicBezTo>
                      <a:cubicBezTo>
                        <a:pt x="358" y="584"/>
                        <a:pt x="596" y="345"/>
                        <a:pt x="894" y="345"/>
                      </a:cubicBezTo>
                      <a:close/>
                      <a:moveTo>
                        <a:pt x="894" y="0"/>
                      </a:moveTo>
                      <a:cubicBezTo>
                        <a:pt x="405" y="0"/>
                        <a:pt x="1" y="405"/>
                        <a:pt x="1" y="893"/>
                      </a:cubicBezTo>
                      <a:cubicBezTo>
                        <a:pt x="1" y="1381"/>
                        <a:pt x="405" y="1786"/>
                        <a:pt x="894" y="1786"/>
                      </a:cubicBezTo>
                      <a:cubicBezTo>
                        <a:pt x="1382" y="1786"/>
                        <a:pt x="1787" y="1381"/>
                        <a:pt x="1787" y="893"/>
                      </a:cubicBezTo>
                      <a:cubicBezTo>
                        <a:pt x="1775" y="405"/>
                        <a:pt x="1382" y="0"/>
                        <a:pt x="89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0"/>
          <p:cNvSpPr txBox="1"/>
          <p:nvPr>
            <p:ph type="title"/>
          </p:nvPr>
        </p:nvSpPr>
        <p:spPr>
          <a:xfrm>
            <a:off x="457200" y="411475"/>
            <a:ext cx="8229600" cy="48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December 2020 Monthly Planner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75" name="Google Shape;175;p30"/>
          <p:cNvGrpSpPr/>
          <p:nvPr/>
        </p:nvGrpSpPr>
        <p:grpSpPr>
          <a:xfrm>
            <a:off x="1349184" y="1471128"/>
            <a:ext cx="7194908" cy="3260956"/>
            <a:chOff x="2149740" y="1096185"/>
            <a:chExt cx="6514767" cy="3643119"/>
          </a:xfrm>
        </p:grpSpPr>
        <p:sp>
          <p:nvSpPr>
            <p:cNvPr id="176" name="Google Shape;176;p30"/>
            <p:cNvSpPr/>
            <p:nvPr/>
          </p:nvSpPr>
          <p:spPr>
            <a:xfrm>
              <a:off x="2149740" y="1096185"/>
              <a:ext cx="881123" cy="680122"/>
            </a:xfrm>
            <a:custGeom>
              <a:rect b="b" l="l" r="r" t="t"/>
              <a:pathLst>
                <a:path extrusionOk="0" h="21219" w="27490">
                  <a:moveTo>
                    <a:pt x="0" y="0"/>
                  </a:moveTo>
                  <a:lnTo>
                    <a:pt x="0" y="21219"/>
                  </a:lnTo>
                  <a:lnTo>
                    <a:pt x="27489" y="21219"/>
                  </a:lnTo>
                  <a:lnTo>
                    <a:pt x="27489" y="0"/>
                  </a:lnTo>
                  <a:close/>
                </a:path>
              </a:pathLst>
            </a:custGeom>
            <a:solidFill>
              <a:srgbClr val="F1F3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7" name="Google Shape;177;p30"/>
            <p:cNvSpPr/>
            <p:nvPr/>
          </p:nvSpPr>
          <p:spPr>
            <a:xfrm>
              <a:off x="3088685" y="1096185"/>
              <a:ext cx="881123" cy="680122"/>
            </a:xfrm>
            <a:custGeom>
              <a:rect b="b" l="l" r="r" t="t"/>
              <a:pathLst>
                <a:path extrusionOk="0" h="21219" w="27490">
                  <a:moveTo>
                    <a:pt x="0" y="0"/>
                  </a:moveTo>
                  <a:lnTo>
                    <a:pt x="0" y="21219"/>
                  </a:lnTo>
                  <a:lnTo>
                    <a:pt x="27489" y="21219"/>
                  </a:lnTo>
                  <a:lnTo>
                    <a:pt x="27489" y="0"/>
                  </a:lnTo>
                  <a:close/>
                </a:path>
              </a:pathLst>
            </a:custGeom>
            <a:solidFill>
              <a:srgbClr val="F1F3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8" name="Google Shape;178;p30"/>
            <p:cNvSpPr/>
            <p:nvPr/>
          </p:nvSpPr>
          <p:spPr>
            <a:xfrm>
              <a:off x="4027631" y="1096185"/>
              <a:ext cx="881091" cy="680122"/>
            </a:xfrm>
            <a:custGeom>
              <a:rect b="b" l="l" r="r" t="t"/>
              <a:pathLst>
                <a:path extrusionOk="0" h="21219" w="27489">
                  <a:moveTo>
                    <a:pt x="0" y="0"/>
                  </a:moveTo>
                  <a:lnTo>
                    <a:pt x="0" y="21219"/>
                  </a:lnTo>
                  <a:lnTo>
                    <a:pt x="27489" y="21219"/>
                  </a:lnTo>
                  <a:lnTo>
                    <a:pt x="27489" y="0"/>
                  </a:lnTo>
                  <a:close/>
                </a:path>
              </a:pathLst>
            </a:custGeom>
            <a:solidFill>
              <a:srgbClr val="F1F3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9" name="Google Shape;179;p30"/>
            <p:cNvSpPr/>
            <p:nvPr/>
          </p:nvSpPr>
          <p:spPr>
            <a:xfrm>
              <a:off x="4966577" y="1096185"/>
              <a:ext cx="880098" cy="680122"/>
            </a:xfrm>
            <a:custGeom>
              <a:rect b="b" l="l" r="r" t="t"/>
              <a:pathLst>
                <a:path extrusionOk="0" h="21219" w="27458">
                  <a:moveTo>
                    <a:pt x="0" y="0"/>
                  </a:moveTo>
                  <a:lnTo>
                    <a:pt x="0" y="21219"/>
                  </a:lnTo>
                  <a:lnTo>
                    <a:pt x="27457" y="21219"/>
                  </a:lnTo>
                  <a:lnTo>
                    <a:pt x="27457" y="0"/>
                  </a:lnTo>
                  <a:close/>
                </a:path>
              </a:pathLst>
            </a:custGeom>
            <a:solidFill>
              <a:srgbClr val="F1F3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0" name="Google Shape;180;p30"/>
            <p:cNvSpPr/>
            <p:nvPr/>
          </p:nvSpPr>
          <p:spPr>
            <a:xfrm>
              <a:off x="5905491" y="1096185"/>
              <a:ext cx="880130" cy="680122"/>
            </a:xfrm>
            <a:custGeom>
              <a:rect b="b" l="l" r="r" t="t"/>
              <a:pathLst>
                <a:path extrusionOk="0" h="21219" w="27459">
                  <a:moveTo>
                    <a:pt x="1" y="0"/>
                  </a:moveTo>
                  <a:lnTo>
                    <a:pt x="1" y="21219"/>
                  </a:lnTo>
                  <a:lnTo>
                    <a:pt x="27458" y="21219"/>
                  </a:lnTo>
                  <a:lnTo>
                    <a:pt x="27458" y="0"/>
                  </a:lnTo>
                  <a:close/>
                </a:path>
              </a:pathLst>
            </a:custGeom>
            <a:solidFill>
              <a:srgbClr val="F1F3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1" name="Google Shape;181;p30"/>
            <p:cNvSpPr/>
            <p:nvPr/>
          </p:nvSpPr>
          <p:spPr>
            <a:xfrm>
              <a:off x="6844437" y="1096185"/>
              <a:ext cx="881123" cy="680122"/>
            </a:xfrm>
            <a:custGeom>
              <a:rect b="b" l="l" r="r" t="t"/>
              <a:pathLst>
                <a:path extrusionOk="0" h="21219" w="27490">
                  <a:moveTo>
                    <a:pt x="1" y="0"/>
                  </a:moveTo>
                  <a:lnTo>
                    <a:pt x="1" y="21219"/>
                  </a:lnTo>
                  <a:lnTo>
                    <a:pt x="27490" y="21219"/>
                  </a:lnTo>
                  <a:lnTo>
                    <a:pt x="27490" y="0"/>
                  </a:lnTo>
                  <a:close/>
                </a:path>
              </a:pathLst>
            </a:custGeom>
            <a:solidFill>
              <a:srgbClr val="F1F3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2" name="Google Shape;182;p30"/>
            <p:cNvSpPr/>
            <p:nvPr/>
          </p:nvSpPr>
          <p:spPr>
            <a:xfrm>
              <a:off x="7783383" y="1096185"/>
              <a:ext cx="881123" cy="680122"/>
            </a:xfrm>
            <a:custGeom>
              <a:rect b="b" l="l" r="r" t="t"/>
              <a:pathLst>
                <a:path extrusionOk="0" h="21219" w="27490">
                  <a:moveTo>
                    <a:pt x="1" y="0"/>
                  </a:moveTo>
                  <a:lnTo>
                    <a:pt x="1" y="21219"/>
                  </a:lnTo>
                  <a:lnTo>
                    <a:pt x="27490" y="21219"/>
                  </a:lnTo>
                  <a:lnTo>
                    <a:pt x="27490" y="0"/>
                  </a:lnTo>
                  <a:close/>
                </a:path>
              </a:pathLst>
            </a:custGeom>
            <a:solidFill>
              <a:srgbClr val="F1F3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3" name="Google Shape;183;p30"/>
            <p:cNvSpPr/>
            <p:nvPr/>
          </p:nvSpPr>
          <p:spPr>
            <a:xfrm>
              <a:off x="2149740" y="1837174"/>
              <a:ext cx="881123" cy="680122"/>
            </a:xfrm>
            <a:custGeom>
              <a:rect b="b" l="l" r="r" t="t"/>
              <a:pathLst>
                <a:path extrusionOk="0" h="21219" w="27490">
                  <a:moveTo>
                    <a:pt x="0" y="1"/>
                  </a:moveTo>
                  <a:lnTo>
                    <a:pt x="0" y="21219"/>
                  </a:lnTo>
                  <a:lnTo>
                    <a:pt x="27489" y="21219"/>
                  </a:lnTo>
                  <a:lnTo>
                    <a:pt x="27489" y="1"/>
                  </a:lnTo>
                  <a:close/>
                </a:path>
              </a:pathLst>
            </a:custGeom>
            <a:solidFill>
              <a:srgbClr val="F1F3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4" name="Google Shape;184;p30"/>
            <p:cNvSpPr/>
            <p:nvPr/>
          </p:nvSpPr>
          <p:spPr>
            <a:xfrm>
              <a:off x="3088685" y="1837174"/>
              <a:ext cx="881123" cy="680122"/>
            </a:xfrm>
            <a:custGeom>
              <a:rect b="b" l="l" r="r" t="t"/>
              <a:pathLst>
                <a:path extrusionOk="0" h="21219" w="27490">
                  <a:moveTo>
                    <a:pt x="0" y="1"/>
                  </a:moveTo>
                  <a:lnTo>
                    <a:pt x="0" y="21219"/>
                  </a:lnTo>
                  <a:lnTo>
                    <a:pt x="27489" y="21219"/>
                  </a:lnTo>
                  <a:lnTo>
                    <a:pt x="27489" y="1"/>
                  </a:lnTo>
                  <a:close/>
                </a:path>
              </a:pathLst>
            </a:custGeom>
            <a:solidFill>
              <a:srgbClr val="F1F3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5" name="Google Shape;185;p30"/>
            <p:cNvSpPr/>
            <p:nvPr/>
          </p:nvSpPr>
          <p:spPr>
            <a:xfrm>
              <a:off x="4027631" y="1837174"/>
              <a:ext cx="881091" cy="680122"/>
            </a:xfrm>
            <a:custGeom>
              <a:rect b="b" l="l" r="r" t="t"/>
              <a:pathLst>
                <a:path extrusionOk="0" h="21219" w="27489">
                  <a:moveTo>
                    <a:pt x="0" y="1"/>
                  </a:moveTo>
                  <a:lnTo>
                    <a:pt x="0" y="21219"/>
                  </a:lnTo>
                  <a:lnTo>
                    <a:pt x="27489" y="21219"/>
                  </a:lnTo>
                  <a:lnTo>
                    <a:pt x="27489" y="1"/>
                  </a:lnTo>
                  <a:close/>
                </a:path>
              </a:pathLst>
            </a:custGeom>
            <a:solidFill>
              <a:srgbClr val="F1F3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6" name="Google Shape;186;p30"/>
            <p:cNvSpPr/>
            <p:nvPr/>
          </p:nvSpPr>
          <p:spPr>
            <a:xfrm>
              <a:off x="4966577" y="1837174"/>
              <a:ext cx="880098" cy="680122"/>
            </a:xfrm>
            <a:custGeom>
              <a:rect b="b" l="l" r="r" t="t"/>
              <a:pathLst>
                <a:path extrusionOk="0" h="21219" w="27458">
                  <a:moveTo>
                    <a:pt x="0" y="1"/>
                  </a:moveTo>
                  <a:lnTo>
                    <a:pt x="0" y="21219"/>
                  </a:lnTo>
                  <a:lnTo>
                    <a:pt x="27457" y="21219"/>
                  </a:lnTo>
                  <a:lnTo>
                    <a:pt x="27457" y="1"/>
                  </a:lnTo>
                  <a:close/>
                </a:path>
              </a:pathLst>
            </a:custGeom>
            <a:solidFill>
              <a:srgbClr val="F1F3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7" name="Google Shape;187;p30"/>
            <p:cNvSpPr/>
            <p:nvPr/>
          </p:nvSpPr>
          <p:spPr>
            <a:xfrm>
              <a:off x="5905491" y="1837174"/>
              <a:ext cx="880130" cy="680122"/>
            </a:xfrm>
            <a:custGeom>
              <a:rect b="b" l="l" r="r" t="t"/>
              <a:pathLst>
                <a:path extrusionOk="0" h="21219" w="27459">
                  <a:moveTo>
                    <a:pt x="1" y="1"/>
                  </a:moveTo>
                  <a:lnTo>
                    <a:pt x="1" y="21219"/>
                  </a:lnTo>
                  <a:lnTo>
                    <a:pt x="27458" y="21219"/>
                  </a:lnTo>
                  <a:lnTo>
                    <a:pt x="27458" y="1"/>
                  </a:lnTo>
                  <a:close/>
                </a:path>
              </a:pathLst>
            </a:custGeom>
            <a:solidFill>
              <a:srgbClr val="F1F3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8" name="Google Shape;188;p30"/>
            <p:cNvSpPr/>
            <p:nvPr/>
          </p:nvSpPr>
          <p:spPr>
            <a:xfrm>
              <a:off x="6844437" y="1837174"/>
              <a:ext cx="881123" cy="680122"/>
            </a:xfrm>
            <a:custGeom>
              <a:rect b="b" l="l" r="r" t="t"/>
              <a:pathLst>
                <a:path extrusionOk="0" h="21219" w="27490">
                  <a:moveTo>
                    <a:pt x="1" y="1"/>
                  </a:moveTo>
                  <a:lnTo>
                    <a:pt x="1" y="21219"/>
                  </a:lnTo>
                  <a:lnTo>
                    <a:pt x="27490" y="21219"/>
                  </a:lnTo>
                  <a:lnTo>
                    <a:pt x="27490" y="1"/>
                  </a:lnTo>
                  <a:close/>
                </a:path>
              </a:pathLst>
            </a:custGeom>
            <a:solidFill>
              <a:srgbClr val="F1F3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9" name="Google Shape;189;p30"/>
            <p:cNvSpPr/>
            <p:nvPr/>
          </p:nvSpPr>
          <p:spPr>
            <a:xfrm>
              <a:off x="7783383" y="1837174"/>
              <a:ext cx="881123" cy="680122"/>
            </a:xfrm>
            <a:custGeom>
              <a:rect b="b" l="l" r="r" t="t"/>
              <a:pathLst>
                <a:path extrusionOk="0" h="21219" w="27490">
                  <a:moveTo>
                    <a:pt x="1" y="1"/>
                  </a:moveTo>
                  <a:lnTo>
                    <a:pt x="1" y="21219"/>
                  </a:lnTo>
                  <a:lnTo>
                    <a:pt x="27490" y="21219"/>
                  </a:lnTo>
                  <a:lnTo>
                    <a:pt x="27490" y="1"/>
                  </a:lnTo>
                  <a:close/>
                </a:path>
              </a:pathLst>
            </a:custGeom>
            <a:solidFill>
              <a:srgbClr val="F1F3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0" name="Google Shape;190;p30"/>
            <p:cNvSpPr/>
            <p:nvPr/>
          </p:nvSpPr>
          <p:spPr>
            <a:xfrm>
              <a:off x="2149740" y="2578164"/>
              <a:ext cx="881123" cy="680154"/>
            </a:xfrm>
            <a:custGeom>
              <a:rect b="b" l="l" r="r" t="t"/>
              <a:pathLst>
                <a:path extrusionOk="0" h="21220" w="27490">
                  <a:moveTo>
                    <a:pt x="0" y="1"/>
                  </a:moveTo>
                  <a:lnTo>
                    <a:pt x="0" y="21219"/>
                  </a:lnTo>
                  <a:lnTo>
                    <a:pt x="27489" y="21219"/>
                  </a:lnTo>
                  <a:lnTo>
                    <a:pt x="27489" y="1"/>
                  </a:lnTo>
                  <a:close/>
                </a:path>
              </a:pathLst>
            </a:custGeom>
            <a:solidFill>
              <a:srgbClr val="F1F3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1" name="Google Shape;191;p30"/>
            <p:cNvSpPr/>
            <p:nvPr/>
          </p:nvSpPr>
          <p:spPr>
            <a:xfrm>
              <a:off x="3088685" y="2578164"/>
              <a:ext cx="881123" cy="680154"/>
            </a:xfrm>
            <a:custGeom>
              <a:rect b="b" l="l" r="r" t="t"/>
              <a:pathLst>
                <a:path extrusionOk="0" h="21220" w="27490">
                  <a:moveTo>
                    <a:pt x="0" y="1"/>
                  </a:moveTo>
                  <a:lnTo>
                    <a:pt x="0" y="21219"/>
                  </a:lnTo>
                  <a:lnTo>
                    <a:pt x="27489" y="21219"/>
                  </a:lnTo>
                  <a:lnTo>
                    <a:pt x="27489" y="1"/>
                  </a:lnTo>
                  <a:close/>
                </a:path>
              </a:pathLst>
            </a:custGeom>
            <a:solidFill>
              <a:srgbClr val="F1F3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2" name="Google Shape;192;p30"/>
            <p:cNvSpPr/>
            <p:nvPr/>
          </p:nvSpPr>
          <p:spPr>
            <a:xfrm>
              <a:off x="4027631" y="2578164"/>
              <a:ext cx="881091" cy="680154"/>
            </a:xfrm>
            <a:custGeom>
              <a:rect b="b" l="l" r="r" t="t"/>
              <a:pathLst>
                <a:path extrusionOk="0" h="21220" w="27489">
                  <a:moveTo>
                    <a:pt x="0" y="1"/>
                  </a:moveTo>
                  <a:lnTo>
                    <a:pt x="0" y="21219"/>
                  </a:lnTo>
                  <a:lnTo>
                    <a:pt x="27489" y="21219"/>
                  </a:lnTo>
                  <a:lnTo>
                    <a:pt x="27489" y="1"/>
                  </a:lnTo>
                  <a:close/>
                </a:path>
              </a:pathLst>
            </a:custGeom>
            <a:solidFill>
              <a:srgbClr val="F1F3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3" name="Google Shape;193;p30"/>
            <p:cNvSpPr/>
            <p:nvPr/>
          </p:nvSpPr>
          <p:spPr>
            <a:xfrm>
              <a:off x="4966577" y="2578164"/>
              <a:ext cx="880098" cy="680154"/>
            </a:xfrm>
            <a:custGeom>
              <a:rect b="b" l="l" r="r" t="t"/>
              <a:pathLst>
                <a:path extrusionOk="0" h="21220" w="27458">
                  <a:moveTo>
                    <a:pt x="0" y="1"/>
                  </a:moveTo>
                  <a:lnTo>
                    <a:pt x="0" y="21219"/>
                  </a:lnTo>
                  <a:lnTo>
                    <a:pt x="27457" y="21219"/>
                  </a:lnTo>
                  <a:lnTo>
                    <a:pt x="27457" y="1"/>
                  </a:lnTo>
                  <a:close/>
                </a:path>
              </a:pathLst>
            </a:custGeom>
            <a:solidFill>
              <a:srgbClr val="F1F3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4" name="Google Shape;194;p30"/>
            <p:cNvSpPr/>
            <p:nvPr/>
          </p:nvSpPr>
          <p:spPr>
            <a:xfrm>
              <a:off x="5905491" y="2578164"/>
              <a:ext cx="880130" cy="680154"/>
            </a:xfrm>
            <a:custGeom>
              <a:rect b="b" l="l" r="r" t="t"/>
              <a:pathLst>
                <a:path extrusionOk="0" h="21220" w="27459">
                  <a:moveTo>
                    <a:pt x="1" y="1"/>
                  </a:moveTo>
                  <a:lnTo>
                    <a:pt x="1" y="21219"/>
                  </a:lnTo>
                  <a:lnTo>
                    <a:pt x="27458" y="21219"/>
                  </a:lnTo>
                  <a:lnTo>
                    <a:pt x="27458" y="1"/>
                  </a:lnTo>
                  <a:close/>
                </a:path>
              </a:pathLst>
            </a:custGeom>
            <a:solidFill>
              <a:srgbClr val="F1F3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5" name="Google Shape;195;p30"/>
            <p:cNvSpPr/>
            <p:nvPr/>
          </p:nvSpPr>
          <p:spPr>
            <a:xfrm>
              <a:off x="6844437" y="2578164"/>
              <a:ext cx="881123" cy="680154"/>
            </a:xfrm>
            <a:custGeom>
              <a:rect b="b" l="l" r="r" t="t"/>
              <a:pathLst>
                <a:path extrusionOk="0" h="21220" w="27490">
                  <a:moveTo>
                    <a:pt x="1" y="1"/>
                  </a:moveTo>
                  <a:lnTo>
                    <a:pt x="1" y="21219"/>
                  </a:lnTo>
                  <a:lnTo>
                    <a:pt x="27490" y="21219"/>
                  </a:lnTo>
                  <a:lnTo>
                    <a:pt x="27490" y="1"/>
                  </a:lnTo>
                  <a:close/>
                </a:path>
              </a:pathLst>
            </a:custGeom>
            <a:solidFill>
              <a:srgbClr val="F1F3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6" name="Google Shape;196;p30"/>
            <p:cNvSpPr/>
            <p:nvPr/>
          </p:nvSpPr>
          <p:spPr>
            <a:xfrm>
              <a:off x="7783383" y="2578164"/>
              <a:ext cx="881123" cy="680154"/>
            </a:xfrm>
            <a:custGeom>
              <a:rect b="b" l="l" r="r" t="t"/>
              <a:pathLst>
                <a:path extrusionOk="0" h="21220" w="27490">
                  <a:moveTo>
                    <a:pt x="1" y="1"/>
                  </a:moveTo>
                  <a:lnTo>
                    <a:pt x="1" y="21219"/>
                  </a:lnTo>
                  <a:lnTo>
                    <a:pt x="27490" y="21219"/>
                  </a:lnTo>
                  <a:lnTo>
                    <a:pt x="27490" y="1"/>
                  </a:lnTo>
                  <a:close/>
                </a:path>
              </a:pathLst>
            </a:custGeom>
            <a:solidFill>
              <a:srgbClr val="F1F3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7" name="Google Shape;197;p30"/>
            <p:cNvSpPr/>
            <p:nvPr/>
          </p:nvSpPr>
          <p:spPr>
            <a:xfrm>
              <a:off x="2149740" y="3319186"/>
              <a:ext cx="881123" cy="679096"/>
            </a:xfrm>
            <a:custGeom>
              <a:rect b="b" l="l" r="r" t="t"/>
              <a:pathLst>
                <a:path extrusionOk="0" h="21187" w="27490">
                  <a:moveTo>
                    <a:pt x="0" y="0"/>
                  </a:moveTo>
                  <a:lnTo>
                    <a:pt x="0" y="21187"/>
                  </a:lnTo>
                  <a:lnTo>
                    <a:pt x="27489" y="21187"/>
                  </a:lnTo>
                  <a:lnTo>
                    <a:pt x="27489" y="0"/>
                  </a:lnTo>
                  <a:close/>
                </a:path>
              </a:pathLst>
            </a:custGeom>
            <a:solidFill>
              <a:srgbClr val="F1F3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8" name="Google Shape;198;p30"/>
            <p:cNvSpPr/>
            <p:nvPr/>
          </p:nvSpPr>
          <p:spPr>
            <a:xfrm>
              <a:off x="3088685" y="3319186"/>
              <a:ext cx="881123" cy="679096"/>
            </a:xfrm>
            <a:custGeom>
              <a:rect b="b" l="l" r="r" t="t"/>
              <a:pathLst>
                <a:path extrusionOk="0" h="21187" w="27490">
                  <a:moveTo>
                    <a:pt x="0" y="0"/>
                  </a:moveTo>
                  <a:lnTo>
                    <a:pt x="0" y="21187"/>
                  </a:lnTo>
                  <a:lnTo>
                    <a:pt x="27489" y="21187"/>
                  </a:lnTo>
                  <a:lnTo>
                    <a:pt x="27489" y="0"/>
                  </a:lnTo>
                  <a:close/>
                </a:path>
              </a:pathLst>
            </a:custGeom>
            <a:solidFill>
              <a:srgbClr val="F1F3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9" name="Google Shape;199;p30"/>
            <p:cNvSpPr/>
            <p:nvPr/>
          </p:nvSpPr>
          <p:spPr>
            <a:xfrm>
              <a:off x="4027631" y="3319186"/>
              <a:ext cx="881091" cy="679096"/>
            </a:xfrm>
            <a:custGeom>
              <a:rect b="b" l="l" r="r" t="t"/>
              <a:pathLst>
                <a:path extrusionOk="0" h="21187" w="27489">
                  <a:moveTo>
                    <a:pt x="0" y="0"/>
                  </a:moveTo>
                  <a:lnTo>
                    <a:pt x="0" y="21187"/>
                  </a:lnTo>
                  <a:lnTo>
                    <a:pt x="27489" y="21187"/>
                  </a:lnTo>
                  <a:lnTo>
                    <a:pt x="27489" y="0"/>
                  </a:lnTo>
                  <a:close/>
                </a:path>
              </a:pathLst>
            </a:custGeom>
            <a:solidFill>
              <a:srgbClr val="F1F3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0" name="Google Shape;200;p30"/>
            <p:cNvSpPr/>
            <p:nvPr/>
          </p:nvSpPr>
          <p:spPr>
            <a:xfrm>
              <a:off x="4966577" y="3319186"/>
              <a:ext cx="880098" cy="679096"/>
            </a:xfrm>
            <a:custGeom>
              <a:rect b="b" l="l" r="r" t="t"/>
              <a:pathLst>
                <a:path extrusionOk="0" h="21187" w="27458">
                  <a:moveTo>
                    <a:pt x="0" y="0"/>
                  </a:moveTo>
                  <a:lnTo>
                    <a:pt x="0" y="21187"/>
                  </a:lnTo>
                  <a:lnTo>
                    <a:pt x="27457" y="21187"/>
                  </a:lnTo>
                  <a:lnTo>
                    <a:pt x="27457" y="0"/>
                  </a:lnTo>
                  <a:close/>
                </a:path>
              </a:pathLst>
            </a:custGeom>
            <a:solidFill>
              <a:srgbClr val="F1F3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1" name="Google Shape;201;p30"/>
            <p:cNvSpPr/>
            <p:nvPr/>
          </p:nvSpPr>
          <p:spPr>
            <a:xfrm>
              <a:off x="5905491" y="3319186"/>
              <a:ext cx="880130" cy="679096"/>
            </a:xfrm>
            <a:custGeom>
              <a:rect b="b" l="l" r="r" t="t"/>
              <a:pathLst>
                <a:path extrusionOk="0" h="21187" w="27459">
                  <a:moveTo>
                    <a:pt x="1" y="0"/>
                  </a:moveTo>
                  <a:lnTo>
                    <a:pt x="1" y="21187"/>
                  </a:lnTo>
                  <a:lnTo>
                    <a:pt x="27458" y="21187"/>
                  </a:lnTo>
                  <a:lnTo>
                    <a:pt x="27458" y="0"/>
                  </a:lnTo>
                  <a:close/>
                </a:path>
              </a:pathLst>
            </a:custGeom>
            <a:solidFill>
              <a:srgbClr val="F1F3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2" name="Google Shape;202;p30"/>
            <p:cNvSpPr/>
            <p:nvPr/>
          </p:nvSpPr>
          <p:spPr>
            <a:xfrm>
              <a:off x="6844437" y="3319186"/>
              <a:ext cx="881123" cy="679096"/>
            </a:xfrm>
            <a:custGeom>
              <a:rect b="b" l="l" r="r" t="t"/>
              <a:pathLst>
                <a:path extrusionOk="0" h="21187" w="27490">
                  <a:moveTo>
                    <a:pt x="1" y="0"/>
                  </a:moveTo>
                  <a:lnTo>
                    <a:pt x="1" y="21187"/>
                  </a:lnTo>
                  <a:lnTo>
                    <a:pt x="27490" y="21187"/>
                  </a:lnTo>
                  <a:lnTo>
                    <a:pt x="27490" y="0"/>
                  </a:lnTo>
                  <a:close/>
                </a:path>
              </a:pathLst>
            </a:custGeom>
            <a:solidFill>
              <a:srgbClr val="F1F3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3" name="Google Shape;203;p30"/>
            <p:cNvSpPr/>
            <p:nvPr/>
          </p:nvSpPr>
          <p:spPr>
            <a:xfrm>
              <a:off x="7783383" y="3319186"/>
              <a:ext cx="881123" cy="679096"/>
            </a:xfrm>
            <a:custGeom>
              <a:rect b="b" l="l" r="r" t="t"/>
              <a:pathLst>
                <a:path extrusionOk="0" h="21187" w="27490">
                  <a:moveTo>
                    <a:pt x="1" y="0"/>
                  </a:moveTo>
                  <a:lnTo>
                    <a:pt x="1" y="21187"/>
                  </a:lnTo>
                  <a:lnTo>
                    <a:pt x="27490" y="21187"/>
                  </a:lnTo>
                  <a:lnTo>
                    <a:pt x="27490" y="0"/>
                  </a:lnTo>
                  <a:close/>
                </a:path>
              </a:pathLst>
            </a:custGeom>
            <a:solidFill>
              <a:srgbClr val="F1F3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4" name="Google Shape;204;p30"/>
            <p:cNvSpPr/>
            <p:nvPr/>
          </p:nvSpPr>
          <p:spPr>
            <a:xfrm>
              <a:off x="2149740" y="4060176"/>
              <a:ext cx="881123" cy="679128"/>
            </a:xfrm>
            <a:custGeom>
              <a:rect b="b" l="l" r="r" t="t"/>
              <a:pathLst>
                <a:path extrusionOk="0" h="21188" w="27490">
                  <a:moveTo>
                    <a:pt x="0" y="1"/>
                  </a:moveTo>
                  <a:lnTo>
                    <a:pt x="0" y="21187"/>
                  </a:lnTo>
                  <a:lnTo>
                    <a:pt x="27489" y="21187"/>
                  </a:lnTo>
                  <a:lnTo>
                    <a:pt x="27489" y="1"/>
                  </a:lnTo>
                  <a:close/>
                </a:path>
              </a:pathLst>
            </a:custGeom>
            <a:solidFill>
              <a:srgbClr val="F1F3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5" name="Google Shape;205;p30"/>
            <p:cNvSpPr/>
            <p:nvPr/>
          </p:nvSpPr>
          <p:spPr>
            <a:xfrm>
              <a:off x="3088685" y="4060176"/>
              <a:ext cx="881123" cy="679128"/>
            </a:xfrm>
            <a:custGeom>
              <a:rect b="b" l="l" r="r" t="t"/>
              <a:pathLst>
                <a:path extrusionOk="0" h="21188" w="27490">
                  <a:moveTo>
                    <a:pt x="0" y="1"/>
                  </a:moveTo>
                  <a:lnTo>
                    <a:pt x="0" y="21187"/>
                  </a:lnTo>
                  <a:lnTo>
                    <a:pt x="27489" y="21187"/>
                  </a:lnTo>
                  <a:lnTo>
                    <a:pt x="27489" y="1"/>
                  </a:lnTo>
                  <a:close/>
                </a:path>
              </a:pathLst>
            </a:custGeom>
            <a:solidFill>
              <a:srgbClr val="F1F3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6" name="Google Shape;206;p30"/>
            <p:cNvSpPr/>
            <p:nvPr/>
          </p:nvSpPr>
          <p:spPr>
            <a:xfrm>
              <a:off x="4027631" y="4060176"/>
              <a:ext cx="881091" cy="679128"/>
            </a:xfrm>
            <a:custGeom>
              <a:rect b="b" l="l" r="r" t="t"/>
              <a:pathLst>
                <a:path extrusionOk="0" h="21188" w="27489">
                  <a:moveTo>
                    <a:pt x="0" y="1"/>
                  </a:moveTo>
                  <a:lnTo>
                    <a:pt x="0" y="21187"/>
                  </a:lnTo>
                  <a:lnTo>
                    <a:pt x="27489" y="21187"/>
                  </a:lnTo>
                  <a:lnTo>
                    <a:pt x="27489" y="1"/>
                  </a:lnTo>
                  <a:close/>
                </a:path>
              </a:pathLst>
            </a:custGeom>
            <a:solidFill>
              <a:srgbClr val="F1F3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7" name="Google Shape;207;p30"/>
            <p:cNvSpPr/>
            <p:nvPr/>
          </p:nvSpPr>
          <p:spPr>
            <a:xfrm>
              <a:off x="4966577" y="4060176"/>
              <a:ext cx="880098" cy="679128"/>
            </a:xfrm>
            <a:custGeom>
              <a:rect b="b" l="l" r="r" t="t"/>
              <a:pathLst>
                <a:path extrusionOk="0" h="21188" w="27458">
                  <a:moveTo>
                    <a:pt x="0" y="1"/>
                  </a:moveTo>
                  <a:lnTo>
                    <a:pt x="0" y="21187"/>
                  </a:lnTo>
                  <a:lnTo>
                    <a:pt x="27457" y="21187"/>
                  </a:lnTo>
                  <a:lnTo>
                    <a:pt x="27457" y="1"/>
                  </a:lnTo>
                  <a:close/>
                </a:path>
              </a:pathLst>
            </a:custGeom>
            <a:solidFill>
              <a:srgbClr val="F1F3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8" name="Google Shape;208;p30"/>
            <p:cNvSpPr/>
            <p:nvPr/>
          </p:nvSpPr>
          <p:spPr>
            <a:xfrm>
              <a:off x="5905491" y="4060176"/>
              <a:ext cx="880130" cy="679128"/>
            </a:xfrm>
            <a:custGeom>
              <a:rect b="b" l="l" r="r" t="t"/>
              <a:pathLst>
                <a:path extrusionOk="0" h="21188" w="27459">
                  <a:moveTo>
                    <a:pt x="1" y="1"/>
                  </a:moveTo>
                  <a:lnTo>
                    <a:pt x="1" y="21187"/>
                  </a:lnTo>
                  <a:lnTo>
                    <a:pt x="27458" y="21187"/>
                  </a:lnTo>
                  <a:lnTo>
                    <a:pt x="27458" y="1"/>
                  </a:lnTo>
                  <a:close/>
                </a:path>
              </a:pathLst>
            </a:custGeom>
            <a:solidFill>
              <a:srgbClr val="F1F3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9" name="Google Shape;209;p30"/>
            <p:cNvSpPr/>
            <p:nvPr/>
          </p:nvSpPr>
          <p:spPr>
            <a:xfrm>
              <a:off x="6844437" y="4060176"/>
              <a:ext cx="881123" cy="679128"/>
            </a:xfrm>
            <a:custGeom>
              <a:rect b="b" l="l" r="r" t="t"/>
              <a:pathLst>
                <a:path extrusionOk="0" h="21188" w="27490">
                  <a:moveTo>
                    <a:pt x="1" y="1"/>
                  </a:moveTo>
                  <a:lnTo>
                    <a:pt x="1" y="21187"/>
                  </a:lnTo>
                  <a:lnTo>
                    <a:pt x="27490" y="21187"/>
                  </a:lnTo>
                  <a:lnTo>
                    <a:pt x="27490" y="1"/>
                  </a:lnTo>
                  <a:close/>
                </a:path>
              </a:pathLst>
            </a:custGeom>
            <a:solidFill>
              <a:srgbClr val="F1F3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0" name="Google Shape;210;p30"/>
            <p:cNvSpPr/>
            <p:nvPr/>
          </p:nvSpPr>
          <p:spPr>
            <a:xfrm>
              <a:off x="7783383" y="4060176"/>
              <a:ext cx="881123" cy="679128"/>
            </a:xfrm>
            <a:custGeom>
              <a:rect b="b" l="l" r="r" t="t"/>
              <a:pathLst>
                <a:path extrusionOk="0" h="21188" w="27490">
                  <a:moveTo>
                    <a:pt x="1" y="1"/>
                  </a:moveTo>
                  <a:lnTo>
                    <a:pt x="1" y="21187"/>
                  </a:lnTo>
                  <a:lnTo>
                    <a:pt x="27490" y="21187"/>
                  </a:lnTo>
                  <a:lnTo>
                    <a:pt x="27490" y="1"/>
                  </a:lnTo>
                  <a:close/>
                </a:path>
              </a:pathLst>
            </a:custGeom>
            <a:solidFill>
              <a:srgbClr val="F1F3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11" name="Google Shape;211;p30"/>
          <p:cNvSpPr txBox="1"/>
          <p:nvPr/>
        </p:nvSpPr>
        <p:spPr>
          <a:xfrm>
            <a:off x="1349223" y="1060725"/>
            <a:ext cx="969000" cy="3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Sunday</a:t>
            </a:r>
            <a:endParaRPr>
              <a:solidFill>
                <a:schemeClr val="accent6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12" name="Google Shape;212;p30"/>
          <p:cNvSpPr txBox="1"/>
          <p:nvPr/>
        </p:nvSpPr>
        <p:spPr>
          <a:xfrm>
            <a:off x="2383610" y="1060725"/>
            <a:ext cx="969000" cy="3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Monday</a:t>
            </a:r>
            <a:endParaRPr>
              <a:solidFill>
                <a:schemeClr val="accent6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13" name="Google Shape;213;p30"/>
          <p:cNvSpPr txBox="1"/>
          <p:nvPr/>
        </p:nvSpPr>
        <p:spPr>
          <a:xfrm>
            <a:off x="3417998" y="1060725"/>
            <a:ext cx="969000" cy="3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Tuesday</a:t>
            </a:r>
            <a:endParaRPr>
              <a:solidFill>
                <a:schemeClr val="accent6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14" name="Google Shape;214;p30"/>
          <p:cNvSpPr txBox="1"/>
          <p:nvPr/>
        </p:nvSpPr>
        <p:spPr>
          <a:xfrm>
            <a:off x="4452386" y="1060725"/>
            <a:ext cx="969900" cy="3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Wednesday</a:t>
            </a:r>
            <a:endParaRPr>
              <a:solidFill>
                <a:schemeClr val="accent6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15" name="Google Shape;215;p30"/>
          <p:cNvSpPr txBox="1"/>
          <p:nvPr/>
        </p:nvSpPr>
        <p:spPr>
          <a:xfrm>
            <a:off x="5487884" y="1060725"/>
            <a:ext cx="969900" cy="3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Thursday</a:t>
            </a:r>
            <a:endParaRPr>
              <a:solidFill>
                <a:schemeClr val="accent6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16" name="Google Shape;216;p30"/>
          <p:cNvSpPr txBox="1"/>
          <p:nvPr/>
        </p:nvSpPr>
        <p:spPr>
          <a:xfrm>
            <a:off x="6523383" y="1060725"/>
            <a:ext cx="960600" cy="3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Friday</a:t>
            </a:r>
            <a:endParaRPr>
              <a:solidFill>
                <a:schemeClr val="accent6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17" name="Google Shape;217;p30"/>
          <p:cNvSpPr txBox="1"/>
          <p:nvPr/>
        </p:nvSpPr>
        <p:spPr>
          <a:xfrm>
            <a:off x="7549994" y="1060725"/>
            <a:ext cx="994500" cy="3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Saturday</a:t>
            </a:r>
            <a:endParaRPr>
              <a:solidFill>
                <a:schemeClr val="accent6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18" name="Google Shape;218;p30"/>
          <p:cNvSpPr txBox="1"/>
          <p:nvPr/>
        </p:nvSpPr>
        <p:spPr>
          <a:xfrm>
            <a:off x="8092229" y="1505235"/>
            <a:ext cx="452100" cy="17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05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9" name="Google Shape;219;p30"/>
          <p:cNvSpPr txBox="1"/>
          <p:nvPr/>
        </p:nvSpPr>
        <p:spPr>
          <a:xfrm>
            <a:off x="8092229" y="2175425"/>
            <a:ext cx="452100" cy="17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12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0" name="Google Shape;220;p30"/>
          <p:cNvSpPr txBox="1"/>
          <p:nvPr/>
        </p:nvSpPr>
        <p:spPr>
          <a:xfrm>
            <a:off x="8092229" y="2845604"/>
            <a:ext cx="452100" cy="17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19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1" name="Google Shape;221;p30"/>
          <p:cNvSpPr txBox="1"/>
          <p:nvPr/>
        </p:nvSpPr>
        <p:spPr>
          <a:xfrm>
            <a:off x="8092229" y="3500734"/>
            <a:ext cx="452100" cy="17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26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2" name="Google Shape;222;p30"/>
          <p:cNvSpPr txBox="1"/>
          <p:nvPr/>
        </p:nvSpPr>
        <p:spPr>
          <a:xfrm>
            <a:off x="8092229" y="4169839"/>
            <a:ext cx="452100" cy="17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02</a:t>
            </a:r>
            <a:endParaRPr sz="1200"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3" name="Google Shape;223;p30"/>
          <p:cNvSpPr txBox="1"/>
          <p:nvPr/>
        </p:nvSpPr>
        <p:spPr>
          <a:xfrm>
            <a:off x="7055118" y="1513320"/>
            <a:ext cx="452100" cy="17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04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4" name="Google Shape;224;p30"/>
          <p:cNvSpPr txBox="1"/>
          <p:nvPr/>
        </p:nvSpPr>
        <p:spPr>
          <a:xfrm>
            <a:off x="7055118" y="2183505"/>
            <a:ext cx="452100" cy="17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11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5" name="Google Shape;225;p30"/>
          <p:cNvSpPr txBox="1"/>
          <p:nvPr/>
        </p:nvSpPr>
        <p:spPr>
          <a:xfrm>
            <a:off x="7055118" y="2853679"/>
            <a:ext cx="452100" cy="17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18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" name="Google Shape;226;p30"/>
          <p:cNvSpPr txBox="1"/>
          <p:nvPr/>
        </p:nvSpPr>
        <p:spPr>
          <a:xfrm>
            <a:off x="7055118" y="3508804"/>
            <a:ext cx="452100" cy="17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25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7" name="Google Shape;227;p30"/>
          <p:cNvSpPr txBox="1"/>
          <p:nvPr/>
        </p:nvSpPr>
        <p:spPr>
          <a:xfrm>
            <a:off x="7055118" y="4177904"/>
            <a:ext cx="452100" cy="17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01</a:t>
            </a:r>
            <a:endParaRPr sz="1200"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8" name="Google Shape;228;p30"/>
          <p:cNvSpPr txBox="1"/>
          <p:nvPr/>
        </p:nvSpPr>
        <p:spPr>
          <a:xfrm>
            <a:off x="6018038" y="1521405"/>
            <a:ext cx="452100" cy="17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03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9" name="Google Shape;229;p30"/>
          <p:cNvSpPr txBox="1"/>
          <p:nvPr/>
        </p:nvSpPr>
        <p:spPr>
          <a:xfrm>
            <a:off x="6018038" y="2191590"/>
            <a:ext cx="452100" cy="17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10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0" name="Google Shape;230;p30"/>
          <p:cNvSpPr txBox="1"/>
          <p:nvPr/>
        </p:nvSpPr>
        <p:spPr>
          <a:xfrm>
            <a:off x="6018038" y="2861764"/>
            <a:ext cx="452100" cy="17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17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1" name="Google Shape;231;p30"/>
          <p:cNvSpPr txBox="1"/>
          <p:nvPr/>
        </p:nvSpPr>
        <p:spPr>
          <a:xfrm>
            <a:off x="6018038" y="3516889"/>
            <a:ext cx="452100" cy="17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24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2" name="Google Shape;232;p30"/>
          <p:cNvSpPr txBox="1"/>
          <p:nvPr/>
        </p:nvSpPr>
        <p:spPr>
          <a:xfrm>
            <a:off x="6018038" y="4185989"/>
            <a:ext cx="452100" cy="17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31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3" name="Google Shape;233;p30"/>
          <p:cNvSpPr txBox="1"/>
          <p:nvPr/>
        </p:nvSpPr>
        <p:spPr>
          <a:xfrm>
            <a:off x="4980927" y="1521405"/>
            <a:ext cx="452100" cy="17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02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4" name="Google Shape;234;p30"/>
          <p:cNvSpPr txBox="1"/>
          <p:nvPr/>
        </p:nvSpPr>
        <p:spPr>
          <a:xfrm>
            <a:off x="4980927" y="2191590"/>
            <a:ext cx="452100" cy="17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09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5" name="Google Shape;235;p30"/>
          <p:cNvSpPr txBox="1"/>
          <p:nvPr/>
        </p:nvSpPr>
        <p:spPr>
          <a:xfrm>
            <a:off x="4980927" y="2861764"/>
            <a:ext cx="452100" cy="17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16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6" name="Google Shape;236;p30"/>
          <p:cNvSpPr txBox="1"/>
          <p:nvPr/>
        </p:nvSpPr>
        <p:spPr>
          <a:xfrm>
            <a:off x="4980927" y="3516889"/>
            <a:ext cx="452100" cy="17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23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7" name="Google Shape;237;p30"/>
          <p:cNvSpPr txBox="1"/>
          <p:nvPr/>
        </p:nvSpPr>
        <p:spPr>
          <a:xfrm>
            <a:off x="4980927" y="4185989"/>
            <a:ext cx="452100" cy="17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30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8" name="Google Shape;238;p30"/>
          <p:cNvSpPr txBox="1"/>
          <p:nvPr/>
        </p:nvSpPr>
        <p:spPr>
          <a:xfrm>
            <a:off x="3943815" y="1529490"/>
            <a:ext cx="452100" cy="17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01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9" name="Google Shape;239;p30"/>
          <p:cNvSpPr txBox="1"/>
          <p:nvPr/>
        </p:nvSpPr>
        <p:spPr>
          <a:xfrm>
            <a:off x="3943815" y="2199675"/>
            <a:ext cx="452100" cy="17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08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0" name="Google Shape;240;p30"/>
          <p:cNvSpPr txBox="1"/>
          <p:nvPr/>
        </p:nvSpPr>
        <p:spPr>
          <a:xfrm>
            <a:off x="3943815" y="2869849"/>
            <a:ext cx="452100" cy="17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15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1" name="Google Shape;241;p30"/>
          <p:cNvSpPr txBox="1"/>
          <p:nvPr/>
        </p:nvSpPr>
        <p:spPr>
          <a:xfrm>
            <a:off x="3943815" y="3524974"/>
            <a:ext cx="452100" cy="17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22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2" name="Google Shape;242;p30"/>
          <p:cNvSpPr txBox="1"/>
          <p:nvPr/>
        </p:nvSpPr>
        <p:spPr>
          <a:xfrm>
            <a:off x="3943815" y="4194074"/>
            <a:ext cx="452100" cy="17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29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3" name="Google Shape;243;p30"/>
          <p:cNvSpPr txBox="1"/>
          <p:nvPr/>
        </p:nvSpPr>
        <p:spPr>
          <a:xfrm>
            <a:off x="2906736" y="1537554"/>
            <a:ext cx="452100" cy="17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30</a:t>
            </a:r>
            <a:endParaRPr sz="1200"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4" name="Google Shape;244;p30"/>
          <p:cNvSpPr txBox="1"/>
          <p:nvPr/>
        </p:nvSpPr>
        <p:spPr>
          <a:xfrm>
            <a:off x="2906736" y="2207744"/>
            <a:ext cx="452100" cy="17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07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5" name="Google Shape;245;p30"/>
          <p:cNvSpPr txBox="1"/>
          <p:nvPr/>
        </p:nvSpPr>
        <p:spPr>
          <a:xfrm>
            <a:off x="2906736" y="2877923"/>
            <a:ext cx="452100" cy="17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14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6" name="Google Shape;246;p30"/>
          <p:cNvSpPr txBox="1"/>
          <p:nvPr/>
        </p:nvSpPr>
        <p:spPr>
          <a:xfrm>
            <a:off x="2906736" y="3533053"/>
            <a:ext cx="452100" cy="17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21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7" name="Google Shape;247;p30"/>
          <p:cNvSpPr txBox="1"/>
          <p:nvPr/>
        </p:nvSpPr>
        <p:spPr>
          <a:xfrm>
            <a:off x="2906736" y="4202158"/>
            <a:ext cx="452100" cy="17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28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8" name="Google Shape;248;p30"/>
          <p:cNvSpPr txBox="1"/>
          <p:nvPr/>
        </p:nvSpPr>
        <p:spPr>
          <a:xfrm>
            <a:off x="1869483" y="1545639"/>
            <a:ext cx="452100" cy="17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29</a:t>
            </a:r>
            <a:endParaRPr sz="1200"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9" name="Google Shape;249;p30"/>
          <p:cNvSpPr txBox="1"/>
          <p:nvPr/>
        </p:nvSpPr>
        <p:spPr>
          <a:xfrm>
            <a:off x="1869483" y="2215824"/>
            <a:ext cx="452100" cy="17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06</a:t>
            </a:r>
            <a:endParaRPr sz="12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0" name="Google Shape;250;p30"/>
          <p:cNvSpPr txBox="1"/>
          <p:nvPr/>
        </p:nvSpPr>
        <p:spPr>
          <a:xfrm>
            <a:off x="1869483" y="2885998"/>
            <a:ext cx="452100" cy="17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13</a:t>
            </a:r>
            <a:endParaRPr sz="12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1" name="Google Shape;251;p30"/>
          <p:cNvSpPr txBox="1"/>
          <p:nvPr/>
        </p:nvSpPr>
        <p:spPr>
          <a:xfrm>
            <a:off x="1869483" y="3541123"/>
            <a:ext cx="452100" cy="17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20</a:t>
            </a:r>
            <a:endParaRPr sz="12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2" name="Google Shape;252;p30"/>
          <p:cNvSpPr txBox="1"/>
          <p:nvPr/>
        </p:nvSpPr>
        <p:spPr>
          <a:xfrm>
            <a:off x="1869483" y="4210223"/>
            <a:ext cx="452100" cy="17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27</a:t>
            </a:r>
            <a:endParaRPr sz="12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3" name="Google Shape;253;p30"/>
          <p:cNvSpPr txBox="1"/>
          <p:nvPr/>
        </p:nvSpPr>
        <p:spPr>
          <a:xfrm>
            <a:off x="599512" y="1060725"/>
            <a:ext cx="684300" cy="3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B7B7B7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Week</a:t>
            </a:r>
            <a:endParaRPr i="1">
              <a:solidFill>
                <a:srgbClr val="B7B7B7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54" name="Google Shape;254;p30"/>
          <p:cNvSpPr txBox="1"/>
          <p:nvPr/>
        </p:nvSpPr>
        <p:spPr>
          <a:xfrm>
            <a:off x="832233" y="1896489"/>
            <a:ext cx="452100" cy="17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49</a:t>
            </a:r>
            <a:endParaRPr i="1" sz="1200"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5" name="Google Shape;255;p30"/>
          <p:cNvSpPr txBox="1"/>
          <p:nvPr/>
        </p:nvSpPr>
        <p:spPr>
          <a:xfrm>
            <a:off x="832233" y="2566674"/>
            <a:ext cx="452100" cy="17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50</a:t>
            </a:r>
            <a:endParaRPr i="1" sz="1200"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6" name="Google Shape;256;p30"/>
          <p:cNvSpPr txBox="1"/>
          <p:nvPr/>
        </p:nvSpPr>
        <p:spPr>
          <a:xfrm>
            <a:off x="832233" y="3236848"/>
            <a:ext cx="452100" cy="17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51</a:t>
            </a:r>
            <a:endParaRPr i="1" sz="1200"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7" name="Google Shape;257;p30"/>
          <p:cNvSpPr txBox="1"/>
          <p:nvPr/>
        </p:nvSpPr>
        <p:spPr>
          <a:xfrm>
            <a:off x="832233" y="3891973"/>
            <a:ext cx="452100" cy="17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52</a:t>
            </a:r>
            <a:endParaRPr i="1" sz="1200"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8" name="Google Shape;258;p30"/>
          <p:cNvSpPr txBox="1"/>
          <p:nvPr/>
        </p:nvSpPr>
        <p:spPr>
          <a:xfrm>
            <a:off x="832233" y="4561073"/>
            <a:ext cx="452100" cy="17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53</a:t>
            </a:r>
            <a:endParaRPr i="1" sz="1200"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1"/>
          <p:cNvSpPr txBox="1"/>
          <p:nvPr>
            <p:ph type="title"/>
          </p:nvPr>
        </p:nvSpPr>
        <p:spPr>
          <a:xfrm>
            <a:off x="457200" y="411475"/>
            <a:ext cx="8229600" cy="48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December 2020 Monthly Planner</a:t>
            </a:r>
            <a:endParaRPr/>
          </a:p>
        </p:txBody>
      </p:sp>
      <p:sp>
        <p:nvSpPr>
          <p:cNvPr id="264" name="Google Shape;264;p31"/>
          <p:cNvSpPr/>
          <p:nvPr/>
        </p:nvSpPr>
        <p:spPr>
          <a:xfrm>
            <a:off x="2204736" y="3222446"/>
            <a:ext cx="555290" cy="555374"/>
          </a:xfrm>
          <a:custGeom>
            <a:rect b="b" l="l" r="r" t="t"/>
            <a:pathLst>
              <a:path extrusionOk="0" h="16785" w="16785">
                <a:moveTo>
                  <a:pt x="8392" y="0"/>
                </a:moveTo>
                <a:cubicBezTo>
                  <a:pt x="3769" y="0"/>
                  <a:pt x="0" y="3737"/>
                  <a:pt x="0" y="8393"/>
                </a:cubicBezTo>
                <a:cubicBezTo>
                  <a:pt x="0" y="13016"/>
                  <a:pt x="3769" y="16785"/>
                  <a:pt x="8392" y="16785"/>
                </a:cubicBezTo>
                <a:cubicBezTo>
                  <a:pt x="13048" y="16785"/>
                  <a:pt x="16785" y="13016"/>
                  <a:pt x="16785" y="8393"/>
                </a:cubicBezTo>
                <a:cubicBezTo>
                  <a:pt x="16785" y="3737"/>
                  <a:pt x="13048" y="0"/>
                  <a:pt x="83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5" name="Google Shape;265;p31"/>
          <p:cNvSpPr txBox="1"/>
          <p:nvPr/>
        </p:nvSpPr>
        <p:spPr>
          <a:xfrm>
            <a:off x="868525" y="1201488"/>
            <a:ext cx="2247300" cy="30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Weekly activities</a:t>
            </a:r>
            <a:endParaRPr sz="180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66" name="Google Shape;266;p31"/>
          <p:cNvSpPr txBox="1"/>
          <p:nvPr/>
        </p:nvSpPr>
        <p:spPr>
          <a:xfrm>
            <a:off x="457225" y="1826713"/>
            <a:ext cx="532500" cy="3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Sun</a:t>
            </a:r>
            <a:endParaRPr sz="12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7" name="Google Shape;267;p31"/>
          <p:cNvSpPr txBox="1"/>
          <p:nvPr/>
        </p:nvSpPr>
        <p:spPr>
          <a:xfrm>
            <a:off x="1052568" y="1826713"/>
            <a:ext cx="532500" cy="3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Mon</a:t>
            </a:r>
            <a:endParaRPr sz="12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8" name="Google Shape;268;p31"/>
          <p:cNvSpPr txBox="1"/>
          <p:nvPr/>
        </p:nvSpPr>
        <p:spPr>
          <a:xfrm>
            <a:off x="1629839" y="1826713"/>
            <a:ext cx="532500" cy="3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Tue</a:t>
            </a:r>
            <a:endParaRPr sz="12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9" name="Google Shape;269;p31"/>
          <p:cNvSpPr txBox="1"/>
          <p:nvPr/>
        </p:nvSpPr>
        <p:spPr>
          <a:xfrm>
            <a:off x="2216147" y="1826713"/>
            <a:ext cx="532500" cy="3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Wed</a:t>
            </a:r>
            <a:endParaRPr sz="12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0" name="Google Shape;270;p31"/>
          <p:cNvSpPr txBox="1"/>
          <p:nvPr/>
        </p:nvSpPr>
        <p:spPr>
          <a:xfrm>
            <a:off x="2802454" y="1826713"/>
            <a:ext cx="532500" cy="3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Thu</a:t>
            </a:r>
            <a:endParaRPr sz="12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1" name="Google Shape;271;p31"/>
          <p:cNvSpPr txBox="1"/>
          <p:nvPr/>
        </p:nvSpPr>
        <p:spPr>
          <a:xfrm>
            <a:off x="3388761" y="1826713"/>
            <a:ext cx="532500" cy="3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Fri</a:t>
            </a:r>
            <a:endParaRPr sz="12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2" name="Google Shape;272;p31"/>
          <p:cNvSpPr txBox="1"/>
          <p:nvPr/>
        </p:nvSpPr>
        <p:spPr>
          <a:xfrm>
            <a:off x="3975068" y="1826713"/>
            <a:ext cx="532500" cy="3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Sat</a:t>
            </a:r>
            <a:endParaRPr sz="12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3" name="Google Shape;273;p31"/>
          <p:cNvSpPr txBox="1"/>
          <p:nvPr/>
        </p:nvSpPr>
        <p:spPr>
          <a:xfrm>
            <a:off x="457200" y="2836431"/>
            <a:ext cx="537900" cy="1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6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74" name="Google Shape;274;p31"/>
          <p:cNvSpPr txBox="1"/>
          <p:nvPr/>
        </p:nvSpPr>
        <p:spPr>
          <a:xfrm>
            <a:off x="457225" y="3404713"/>
            <a:ext cx="537900" cy="1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13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75" name="Google Shape;275;p31"/>
          <p:cNvSpPr txBox="1"/>
          <p:nvPr/>
        </p:nvSpPr>
        <p:spPr>
          <a:xfrm>
            <a:off x="457225" y="3972994"/>
            <a:ext cx="537900" cy="1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20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76" name="Google Shape;276;p31"/>
          <p:cNvSpPr txBox="1"/>
          <p:nvPr/>
        </p:nvSpPr>
        <p:spPr>
          <a:xfrm>
            <a:off x="457225" y="4541275"/>
            <a:ext cx="537900" cy="1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27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77" name="Google Shape;277;p31"/>
          <p:cNvSpPr txBox="1"/>
          <p:nvPr/>
        </p:nvSpPr>
        <p:spPr>
          <a:xfrm>
            <a:off x="1043507" y="2836431"/>
            <a:ext cx="555300" cy="1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7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78" name="Google Shape;278;p31"/>
          <p:cNvSpPr txBox="1"/>
          <p:nvPr/>
        </p:nvSpPr>
        <p:spPr>
          <a:xfrm>
            <a:off x="1043532" y="3404713"/>
            <a:ext cx="555300" cy="1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14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79" name="Google Shape;279;p31"/>
          <p:cNvSpPr txBox="1"/>
          <p:nvPr/>
        </p:nvSpPr>
        <p:spPr>
          <a:xfrm>
            <a:off x="1043532" y="3972994"/>
            <a:ext cx="555300" cy="1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21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80" name="Google Shape;280;p31"/>
          <p:cNvSpPr txBox="1"/>
          <p:nvPr/>
        </p:nvSpPr>
        <p:spPr>
          <a:xfrm>
            <a:off x="1043532" y="4541275"/>
            <a:ext cx="555300" cy="1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28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81" name="Google Shape;281;p31"/>
          <p:cNvSpPr txBox="1"/>
          <p:nvPr/>
        </p:nvSpPr>
        <p:spPr>
          <a:xfrm>
            <a:off x="1629825" y="2836431"/>
            <a:ext cx="532500" cy="1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8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82" name="Google Shape;282;p31"/>
          <p:cNvSpPr txBox="1"/>
          <p:nvPr/>
        </p:nvSpPr>
        <p:spPr>
          <a:xfrm>
            <a:off x="1629850" y="3404713"/>
            <a:ext cx="532500" cy="1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15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83" name="Google Shape;283;p31"/>
          <p:cNvSpPr txBox="1"/>
          <p:nvPr/>
        </p:nvSpPr>
        <p:spPr>
          <a:xfrm>
            <a:off x="1629850" y="3972994"/>
            <a:ext cx="532500" cy="1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22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84" name="Google Shape;284;p31"/>
          <p:cNvSpPr txBox="1"/>
          <p:nvPr/>
        </p:nvSpPr>
        <p:spPr>
          <a:xfrm>
            <a:off x="1629850" y="4541275"/>
            <a:ext cx="532500" cy="1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29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85" name="Google Shape;285;p31"/>
          <p:cNvSpPr txBox="1"/>
          <p:nvPr/>
        </p:nvSpPr>
        <p:spPr>
          <a:xfrm>
            <a:off x="2216126" y="2836431"/>
            <a:ext cx="532500" cy="1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9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86" name="Google Shape;286;p31"/>
          <p:cNvSpPr txBox="1"/>
          <p:nvPr/>
        </p:nvSpPr>
        <p:spPr>
          <a:xfrm>
            <a:off x="2216151" y="3404713"/>
            <a:ext cx="532500" cy="1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16</a:t>
            </a:r>
            <a:endParaRPr sz="120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87" name="Google Shape;287;p31"/>
          <p:cNvSpPr txBox="1"/>
          <p:nvPr/>
        </p:nvSpPr>
        <p:spPr>
          <a:xfrm>
            <a:off x="2216151" y="3972994"/>
            <a:ext cx="532500" cy="1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23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88" name="Google Shape;288;p31"/>
          <p:cNvSpPr txBox="1"/>
          <p:nvPr/>
        </p:nvSpPr>
        <p:spPr>
          <a:xfrm>
            <a:off x="2216151" y="4541275"/>
            <a:ext cx="532500" cy="1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30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89" name="Google Shape;289;p31"/>
          <p:cNvSpPr txBox="1"/>
          <p:nvPr/>
        </p:nvSpPr>
        <p:spPr>
          <a:xfrm>
            <a:off x="2802424" y="2268150"/>
            <a:ext cx="532500" cy="1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3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90" name="Google Shape;290;p31"/>
          <p:cNvSpPr txBox="1"/>
          <p:nvPr/>
        </p:nvSpPr>
        <p:spPr>
          <a:xfrm>
            <a:off x="2802424" y="2836431"/>
            <a:ext cx="532500" cy="1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10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91" name="Google Shape;291;p31"/>
          <p:cNvSpPr txBox="1"/>
          <p:nvPr/>
        </p:nvSpPr>
        <p:spPr>
          <a:xfrm>
            <a:off x="2802449" y="3404713"/>
            <a:ext cx="532500" cy="1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17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92" name="Google Shape;292;p31"/>
          <p:cNvSpPr txBox="1"/>
          <p:nvPr/>
        </p:nvSpPr>
        <p:spPr>
          <a:xfrm>
            <a:off x="2802449" y="3972994"/>
            <a:ext cx="532500" cy="1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24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93" name="Google Shape;293;p31"/>
          <p:cNvSpPr txBox="1"/>
          <p:nvPr/>
        </p:nvSpPr>
        <p:spPr>
          <a:xfrm>
            <a:off x="2802449" y="4541275"/>
            <a:ext cx="532500" cy="1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31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94" name="Google Shape;294;p31"/>
          <p:cNvSpPr txBox="1"/>
          <p:nvPr/>
        </p:nvSpPr>
        <p:spPr>
          <a:xfrm>
            <a:off x="3388723" y="2268150"/>
            <a:ext cx="532500" cy="1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4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95" name="Google Shape;295;p31"/>
          <p:cNvSpPr txBox="1"/>
          <p:nvPr/>
        </p:nvSpPr>
        <p:spPr>
          <a:xfrm>
            <a:off x="3388723" y="2836431"/>
            <a:ext cx="532500" cy="1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11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96" name="Google Shape;296;p31"/>
          <p:cNvSpPr txBox="1"/>
          <p:nvPr/>
        </p:nvSpPr>
        <p:spPr>
          <a:xfrm>
            <a:off x="3388748" y="3404713"/>
            <a:ext cx="532500" cy="1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18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97" name="Google Shape;297;p31"/>
          <p:cNvSpPr txBox="1"/>
          <p:nvPr/>
        </p:nvSpPr>
        <p:spPr>
          <a:xfrm>
            <a:off x="3388748" y="3972994"/>
            <a:ext cx="532500" cy="1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25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98" name="Google Shape;298;p31"/>
          <p:cNvSpPr txBox="1"/>
          <p:nvPr/>
        </p:nvSpPr>
        <p:spPr>
          <a:xfrm>
            <a:off x="3975051" y="2268150"/>
            <a:ext cx="532500" cy="1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5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99" name="Google Shape;299;p31"/>
          <p:cNvSpPr txBox="1"/>
          <p:nvPr/>
        </p:nvSpPr>
        <p:spPr>
          <a:xfrm>
            <a:off x="3975057" y="2836431"/>
            <a:ext cx="532500" cy="1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12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00" name="Google Shape;300;p31"/>
          <p:cNvSpPr txBox="1"/>
          <p:nvPr/>
        </p:nvSpPr>
        <p:spPr>
          <a:xfrm>
            <a:off x="3975064" y="3404713"/>
            <a:ext cx="532500" cy="1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19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01" name="Google Shape;301;p31"/>
          <p:cNvSpPr txBox="1"/>
          <p:nvPr/>
        </p:nvSpPr>
        <p:spPr>
          <a:xfrm>
            <a:off x="3975070" y="3972994"/>
            <a:ext cx="532500" cy="1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26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grpSp>
        <p:nvGrpSpPr>
          <p:cNvPr id="302" name="Google Shape;302;p31"/>
          <p:cNvGrpSpPr/>
          <p:nvPr/>
        </p:nvGrpSpPr>
        <p:grpSpPr>
          <a:xfrm>
            <a:off x="450203" y="1194324"/>
            <a:ext cx="373185" cy="302466"/>
            <a:chOff x="5220616" y="2791061"/>
            <a:chExt cx="373185" cy="302466"/>
          </a:xfrm>
        </p:grpSpPr>
        <p:sp>
          <p:nvSpPr>
            <p:cNvPr id="303" name="Google Shape;303;p31"/>
            <p:cNvSpPr/>
            <p:nvPr/>
          </p:nvSpPr>
          <p:spPr>
            <a:xfrm>
              <a:off x="5220616" y="2791061"/>
              <a:ext cx="373185" cy="302466"/>
            </a:xfrm>
            <a:custGeom>
              <a:rect b="b" l="l" r="r" t="t"/>
              <a:pathLst>
                <a:path extrusionOk="0" h="9525" w="11752">
                  <a:moveTo>
                    <a:pt x="1834" y="345"/>
                  </a:moveTo>
                  <a:cubicBezTo>
                    <a:pt x="1834" y="345"/>
                    <a:pt x="1846" y="345"/>
                    <a:pt x="1846" y="357"/>
                  </a:cubicBezTo>
                  <a:lnTo>
                    <a:pt x="1846" y="1083"/>
                  </a:lnTo>
                  <a:cubicBezTo>
                    <a:pt x="1846" y="1083"/>
                    <a:pt x="1846" y="1107"/>
                    <a:pt x="1834" y="1107"/>
                  </a:cubicBezTo>
                  <a:lnTo>
                    <a:pt x="1465" y="1107"/>
                  </a:lnTo>
                  <a:cubicBezTo>
                    <a:pt x="1465" y="1107"/>
                    <a:pt x="1453" y="1107"/>
                    <a:pt x="1453" y="1083"/>
                  </a:cubicBezTo>
                  <a:lnTo>
                    <a:pt x="1453" y="357"/>
                  </a:lnTo>
                  <a:lnTo>
                    <a:pt x="1465" y="357"/>
                  </a:lnTo>
                  <a:cubicBezTo>
                    <a:pt x="1465" y="351"/>
                    <a:pt x="1468" y="348"/>
                    <a:pt x="1469" y="348"/>
                  </a:cubicBezTo>
                  <a:lnTo>
                    <a:pt x="1469" y="348"/>
                  </a:lnTo>
                  <a:cubicBezTo>
                    <a:pt x="1471" y="348"/>
                    <a:pt x="1471" y="351"/>
                    <a:pt x="1465" y="357"/>
                  </a:cubicBezTo>
                  <a:lnTo>
                    <a:pt x="1834" y="345"/>
                  </a:lnTo>
                  <a:close/>
                  <a:moveTo>
                    <a:pt x="10276" y="345"/>
                  </a:moveTo>
                  <a:cubicBezTo>
                    <a:pt x="10276" y="345"/>
                    <a:pt x="10288" y="345"/>
                    <a:pt x="10288" y="357"/>
                  </a:cubicBezTo>
                  <a:lnTo>
                    <a:pt x="10288" y="1083"/>
                  </a:lnTo>
                  <a:cubicBezTo>
                    <a:pt x="10288" y="1083"/>
                    <a:pt x="10288" y="1107"/>
                    <a:pt x="10276" y="1107"/>
                  </a:cubicBezTo>
                  <a:lnTo>
                    <a:pt x="9907" y="1107"/>
                  </a:lnTo>
                  <a:cubicBezTo>
                    <a:pt x="9907" y="1107"/>
                    <a:pt x="9895" y="1107"/>
                    <a:pt x="9895" y="1083"/>
                  </a:cubicBezTo>
                  <a:lnTo>
                    <a:pt x="9895" y="357"/>
                  </a:lnTo>
                  <a:lnTo>
                    <a:pt x="9907" y="357"/>
                  </a:lnTo>
                  <a:cubicBezTo>
                    <a:pt x="9907" y="351"/>
                    <a:pt x="9910" y="348"/>
                    <a:pt x="9911" y="348"/>
                  </a:cubicBezTo>
                  <a:lnTo>
                    <a:pt x="9911" y="348"/>
                  </a:lnTo>
                  <a:cubicBezTo>
                    <a:pt x="9912" y="348"/>
                    <a:pt x="9912" y="351"/>
                    <a:pt x="9907" y="357"/>
                  </a:cubicBezTo>
                  <a:lnTo>
                    <a:pt x="10276" y="345"/>
                  </a:lnTo>
                  <a:close/>
                  <a:moveTo>
                    <a:pt x="11038" y="1107"/>
                  </a:moveTo>
                  <a:cubicBezTo>
                    <a:pt x="11240" y="1107"/>
                    <a:pt x="11407" y="1262"/>
                    <a:pt x="11407" y="1476"/>
                  </a:cubicBezTo>
                  <a:lnTo>
                    <a:pt x="11407" y="8811"/>
                  </a:lnTo>
                  <a:cubicBezTo>
                    <a:pt x="11407" y="9001"/>
                    <a:pt x="11228" y="9180"/>
                    <a:pt x="11026" y="9180"/>
                  </a:cubicBezTo>
                  <a:lnTo>
                    <a:pt x="751" y="9180"/>
                  </a:lnTo>
                  <a:cubicBezTo>
                    <a:pt x="536" y="9180"/>
                    <a:pt x="382" y="9025"/>
                    <a:pt x="382" y="8811"/>
                  </a:cubicBezTo>
                  <a:lnTo>
                    <a:pt x="382" y="1476"/>
                  </a:lnTo>
                  <a:cubicBezTo>
                    <a:pt x="382" y="1262"/>
                    <a:pt x="536" y="1107"/>
                    <a:pt x="751" y="1107"/>
                  </a:cubicBezTo>
                  <a:lnTo>
                    <a:pt x="1120" y="1107"/>
                  </a:lnTo>
                  <a:lnTo>
                    <a:pt x="1120" y="1119"/>
                  </a:lnTo>
                  <a:cubicBezTo>
                    <a:pt x="1120" y="1310"/>
                    <a:pt x="1286" y="1476"/>
                    <a:pt x="1477" y="1476"/>
                  </a:cubicBezTo>
                  <a:lnTo>
                    <a:pt x="1858" y="1476"/>
                  </a:lnTo>
                  <a:cubicBezTo>
                    <a:pt x="2048" y="1476"/>
                    <a:pt x="2215" y="1310"/>
                    <a:pt x="2215" y="1119"/>
                  </a:cubicBezTo>
                  <a:lnTo>
                    <a:pt x="2215" y="1107"/>
                  </a:lnTo>
                  <a:lnTo>
                    <a:pt x="9573" y="1107"/>
                  </a:lnTo>
                  <a:lnTo>
                    <a:pt x="9573" y="1119"/>
                  </a:lnTo>
                  <a:cubicBezTo>
                    <a:pt x="9573" y="1310"/>
                    <a:pt x="9740" y="1476"/>
                    <a:pt x="9930" y="1476"/>
                  </a:cubicBezTo>
                  <a:lnTo>
                    <a:pt x="10311" y="1476"/>
                  </a:lnTo>
                  <a:cubicBezTo>
                    <a:pt x="10502" y="1476"/>
                    <a:pt x="10669" y="1310"/>
                    <a:pt x="10669" y="1119"/>
                  </a:cubicBezTo>
                  <a:lnTo>
                    <a:pt x="10669" y="1107"/>
                  </a:lnTo>
                  <a:close/>
                  <a:moveTo>
                    <a:pt x="1465" y="0"/>
                  </a:moveTo>
                  <a:cubicBezTo>
                    <a:pt x="1275" y="0"/>
                    <a:pt x="1108" y="167"/>
                    <a:pt x="1108" y="357"/>
                  </a:cubicBezTo>
                  <a:lnTo>
                    <a:pt x="1108" y="726"/>
                  </a:lnTo>
                  <a:lnTo>
                    <a:pt x="739" y="726"/>
                  </a:lnTo>
                  <a:cubicBezTo>
                    <a:pt x="334" y="726"/>
                    <a:pt x="1" y="1060"/>
                    <a:pt x="1" y="1464"/>
                  </a:cubicBezTo>
                  <a:lnTo>
                    <a:pt x="1" y="8799"/>
                  </a:lnTo>
                  <a:cubicBezTo>
                    <a:pt x="1" y="9204"/>
                    <a:pt x="334" y="9525"/>
                    <a:pt x="739" y="9525"/>
                  </a:cubicBezTo>
                  <a:lnTo>
                    <a:pt x="11014" y="9525"/>
                  </a:lnTo>
                  <a:cubicBezTo>
                    <a:pt x="11419" y="9525"/>
                    <a:pt x="11752" y="9204"/>
                    <a:pt x="11752" y="8799"/>
                  </a:cubicBezTo>
                  <a:lnTo>
                    <a:pt x="11752" y="1464"/>
                  </a:lnTo>
                  <a:cubicBezTo>
                    <a:pt x="11752" y="1060"/>
                    <a:pt x="11419" y="726"/>
                    <a:pt x="11026" y="726"/>
                  </a:cubicBezTo>
                  <a:lnTo>
                    <a:pt x="10645" y="726"/>
                  </a:lnTo>
                  <a:lnTo>
                    <a:pt x="10645" y="357"/>
                  </a:lnTo>
                  <a:cubicBezTo>
                    <a:pt x="10645" y="167"/>
                    <a:pt x="10490" y="0"/>
                    <a:pt x="10288" y="0"/>
                  </a:cubicBezTo>
                  <a:lnTo>
                    <a:pt x="9918" y="0"/>
                  </a:lnTo>
                  <a:cubicBezTo>
                    <a:pt x="9728" y="0"/>
                    <a:pt x="9561" y="167"/>
                    <a:pt x="9561" y="357"/>
                  </a:cubicBezTo>
                  <a:lnTo>
                    <a:pt x="9561" y="726"/>
                  </a:lnTo>
                  <a:lnTo>
                    <a:pt x="2191" y="726"/>
                  </a:lnTo>
                  <a:lnTo>
                    <a:pt x="2191" y="357"/>
                  </a:lnTo>
                  <a:cubicBezTo>
                    <a:pt x="2191" y="167"/>
                    <a:pt x="2025" y="0"/>
                    <a:pt x="18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31"/>
            <p:cNvSpPr/>
            <p:nvPr/>
          </p:nvSpPr>
          <p:spPr>
            <a:xfrm>
              <a:off x="5244432" y="2849268"/>
              <a:ext cx="326314" cy="11368"/>
            </a:xfrm>
            <a:custGeom>
              <a:rect b="b" l="l" r="r" t="t"/>
              <a:pathLst>
                <a:path extrusionOk="0" h="358" w="10276">
                  <a:moveTo>
                    <a:pt x="179" y="1"/>
                  </a:moveTo>
                  <a:cubicBezTo>
                    <a:pt x="96" y="1"/>
                    <a:pt x="1" y="72"/>
                    <a:pt x="1" y="179"/>
                  </a:cubicBezTo>
                  <a:cubicBezTo>
                    <a:pt x="1" y="274"/>
                    <a:pt x="72" y="358"/>
                    <a:pt x="179" y="358"/>
                  </a:cubicBezTo>
                  <a:lnTo>
                    <a:pt x="10097" y="358"/>
                  </a:lnTo>
                  <a:cubicBezTo>
                    <a:pt x="10180" y="358"/>
                    <a:pt x="10276" y="274"/>
                    <a:pt x="10276" y="179"/>
                  </a:cubicBezTo>
                  <a:cubicBezTo>
                    <a:pt x="10276" y="72"/>
                    <a:pt x="10180" y="1"/>
                    <a:pt x="100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31"/>
            <p:cNvSpPr/>
            <p:nvPr/>
          </p:nvSpPr>
          <p:spPr>
            <a:xfrm>
              <a:off x="5261834" y="2896139"/>
              <a:ext cx="46521" cy="11400"/>
            </a:xfrm>
            <a:custGeom>
              <a:rect b="b" l="l" r="r" t="t"/>
              <a:pathLst>
                <a:path extrusionOk="0" h="359" w="1465">
                  <a:moveTo>
                    <a:pt x="179" y="1"/>
                  </a:moveTo>
                  <a:cubicBezTo>
                    <a:pt x="96" y="1"/>
                    <a:pt x="0" y="72"/>
                    <a:pt x="0" y="180"/>
                  </a:cubicBezTo>
                  <a:cubicBezTo>
                    <a:pt x="0" y="275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75"/>
                    <a:pt x="1465" y="180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31"/>
            <p:cNvSpPr/>
            <p:nvPr/>
          </p:nvSpPr>
          <p:spPr>
            <a:xfrm>
              <a:off x="5343507" y="2896139"/>
              <a:ext cx="46521" cy="11400"/>
            </a:xfrm>
            <a:custGeom>
              <a:rect b="b" l="l" r="r" t="t"/>
              <a:pathLst>
                <a:path extrusionOk="0" h="359" w="1465">
                  <a:moveTo>
                    <a:pt x="179" y="1"/>
                  </a:moveTo>
                  <a:cubicBezTo>
                    <a:pt x="95" y="1"/>
                    <a:pt x="0" y="72"/>
                    <a:pt x="0" y="180"/>
                  </a:cubicBezTo>
                  <a:cubicBezTo>
                    <a:pt x="0" y="275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75"/>
                    <a:pt x="1465" y="180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31"/>
            <p:cNvSpPr/>
            <p:nvPr/>
          </p:nvSpPr>
          <p:spPr>
            <a:xfrm>
              <a:off x="5506823" y="2896139"/>
              <a:ext cx="46172" cy="11400"/>
            </a:xfrm>
            <a:custGeom>
              <a:rect b="b" l="l" r="r" t="t"/>
              <a:pathLst>
                <a:path extrusionOk="0" h="359" w="1454">
                  <a:moveTo>
                    <a:pt x="179" y="1"/>
                  </a:moveTo>
                  <a:cubicBezTo>
                    <a:pt x="84" y="1"/>
                    <a:pt x="1" y="72"/>
                    <a:pt x="1" y="180"/>
                  </a:cubicBezTo>
                  <a:cubicBezTo>
                    <a:pt x="1" y="275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75"/>
                    <a:pt x="1453" y="180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31"/>
            <p:cNvSpPr/>
            <p:nvPr/>
          </p:nvSpPr>
          <p:spPr>
            <a:xfrm>
              <a:off x="5261834" y="2942660"/>
              <a:ext cx="46521" cy="11368"/>
            </a:xfrm>
            <a:custGeom>
              <a:rect b="b" l="l" r="r" t="t"/>
              <a:pathLst>
                <a:path extrusionOk="0" h="358" w="1465">
                  <a:moveTo>
                    <a:pt x="179" y="0"/>
                  </a:moveTo>
                  <a:cubicBezTo>
                    <a:pt x="96" y="0"/>
                    <a:pt x="0" y="84"/>
                    <a:pt x="0" y="179"/>
                  </a:cubicBezTo>
                  <a:cubicBezTo>
                    <a:pt x="0" y="286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70" y="0"/>
                    <a:pt x="1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31"/>
            <p:cNvSpPr/>
            <p:nvPr/>
          </p:nvSpPr>
          <p:spPr>
            <a:xfrm>
              <a:off x="5424768" y="2942660"/>
              <a:ext cx="46553" cy="11368"/>
            </a:xfrm>
            <a:custGeom>
              <a:rect b="b" l="l" r="r" t="t"/>
              <a:pathLst>
                <a:path extrusionOk="0" h="358" w="1466">
                  <a:moveTo>
                    <a:pt x="180" y="0"/>
                  </a:moveTo>
                  <a:cubicBezTo>
                    <a:pt x="96" y="0"/>
                    <a:pt x="1" y="84"/>
                    <a:pt x="1" y="179"/>
                  </a:cubicBezTo>
                  <a:cubicBezTo>
                    <a:pt x="1" y="286"/>
                    <a:pt x="84" y="358"/>
                    <a:pt x="180" y="358"/>
                  </a:cubicBezTo>
                  <a:lnTo>
                    <a:pt x="1287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94" y="0"/>
                    <a:pt x="12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31"/>
            <p:cNvSpPr/>
            <p:nvPr/>
          </p:nvSpPr>
          <p:spPr>
            <a:xfrm>
              <a:off x="5261834" y="2989149"/>
              <a:ext cx="46521" cy="11400"/>
            </a:xfrm>
            <a:custGeom>
              <a:rect b="b" l="l" r="r" t="t"/>
              <a:pathLst>
                <a:path extrusionOk="0" h="359" w="1465">
                  <a:moveTo>
                    <a:pt x="179" y="1"/>
                  </a:moveTo>
                  <a:cubicBezTo>
                    <a:pt x="96" y="1"/>
                    <a:pt x="0" y="72"/>
                    <a:pt x="0" y="179"/>
                  </a:cubicBezTo>
                  <a:cubicBezTo>
                    <a:pt x="0" y="287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7"/>
                    <a:pt x="1465" y="179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31"/>
            <p:cNvSpPr/>
            <p:nvPr/>
          </p:nvSpPr>
          <p:spPr>
            <a:xfrm>
              <a:off x="5343507" y="2989149"/>
              <a:ext cx="46521" cy="11400"/>
            </a:xfrm>
            <a:custGeom>
              <a:rect b="b" l="l" r="r" t="t"/>
              <a:pathLst>
                <a:path extrusionOk="0" h="359" w="1465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0" y="287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87"/>
                    <a:pt x="1465" y="179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31"/>
            <p:cNvSpPr/>
            <p:nvPr/>
          </p:nvSpPr>
          <p:spPr>
            <a:xfrm>
              <a:off x="5506823" y="2989149"/>
              <a:ext cx="46172" cy="11400"/>
            </a:xfrm>
            <a:custGeom>
              <a:rect b="b" l="l" r="r" t="t"/>
              <a:pathLst>
                <a:path extrusionOk="0" h="359" w="1454">
                  <a:moveTo>
                    <a:pt x="179" y="1"/>
                  </a:moveTo>
                  <a:cubicBezTo>
                    <a:pt x="84" y="1"/>
                    <a:pt x="1" y="72"/>
                    <a:pt x="1" y="179"/>
                  </a:cubicBezTo>
                  <a:cubicBezTo>
                    <a:pt x="1" y="287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87"/>
                    <a:pt x="1453" y="179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31"/>
            <p:cNvSpPr/>
            <p:nvPr/>
          </p:nvSpPr>
          <p:spPr>
            <a:xfrm>
              <a:off x="5343507" y="3036051"/>
              <a:ext cx="46521" cy="10987"/>
            </a:xfrm>
            <a:custGeom>
              <a:rect b="b" l="l" r="r" t="t"/>
              <a:pathLst>
                <a:path extrusionOk="0" h="346" w="1465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0" y="274"/>
                    <a:pt x="83" y="346"/>
                    <a:pt x="179" y="346"/>
                  </a:cubicBezTo>
                  <a:lnTo>
                    <a:pt x="1286" y="346"/>
                  </a:lnTo>
                  <a:cubicBezTo>
                    <a:pt x="1369" y="346"/>
                    <a:pt x="1465" y="274"/>
                    <a:pt x="1465" y="179"/>
                  </a:cubicBezTo>
                  <a:cubicBezTo>
                    <a:pt x="1465" y="72"/>
                    <a:pt x="1381" y="0"/>
                    <a:pt x="1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31"/>
            <p:cNvSpPr/>
            <p:nvPr/>
          </p:nvSpPr>
          <p:spPr>
            <a:xfrm>
              <a:off x="5424768" y="3036051"/>
              <a:ext cx="46553" cy="10987"/>
            </a:xfrm>
            <a:custGeom>
              <a:rect b="b" l="l" r="r" t="t"/>
              <a:pathLst>
                <a:path extrusionOk="0" h="346" w="1466">
                  <a:moveTo>
                    <a:pt x="180" y="0"/>
                  </a:moveTo>
                  <a:cubicBezTo>
                    <a:pt x="96" y="0"/>
                    <a:pt x="1" y="72"/>
                    <a:pt x="1" y="179"/>
                  </a:cubicBezTo>
                  <a:cubicBezTo>
                    <a:pt x="1" y="274"/>
                    <a:pt x="84" y="346"/>
                    <a:pt x="180" y="346"/>
                  </a:cubicBezTo>
                  <a:lnTo>
                    <a:pt x="1287" y="346"/>
                  </a:lnTo>
                  <a:cubicBezTo>
                    <a:pt x="1370" y="346"/>
                    <a:pt x="1465" y="274"/>
                    <a:pt x="1465" y="179"/>
                  </a:cubicBezTo>
                  <a:cubicBezTo>
                    <a:pt x="1465" y="72"/>
                    <a:pt x="1394" y="0"/>
                    <a:pt x="12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31"/>
            <p:cNvSpPr/>
            <p:nvPr/>
          </p:nvSpPr>
          <p:spPr>
            <a:xfrm>
              <a:off x="5506823" y="3036051"/>
              <a:ext cx="46172" cy="10987"/>
            </a:xfrm>
            <a:custGeom>
              <a:rect b="b" l="l" r="r" t="t"/>
              <a:pathLst>
                <a:path extrusionOk="0" h="346" w="1454">
                  <a:moveTo>
                    <a:pt x="179" y="0"/>
                  </a:moveTo>
                  <a:cubicBezTo>
                    <a:pt x="84" y="0"/>
                    <a:pt x="1" y="72"/>
                    <a:pt x="1" y="179"/>
                  </a:cubicBezTo>
                  <a:cubicBezTo>
                    <a:pt x="1" y="274"/>
                    <a:pt x="72" y="346"/>
                    <a:pt x="179" y="346"/>
                  </a:cubicBezTo>
                  <a:lnTo>
                    <a:pt x="1275" y="346"/>
                  </a:lnTo>
                  <a:cubicBezTo>
                    <a:pt x="1370" y="346"/>
                    <a:pt x="1453" y="274"/>
                    <a:pt x="1453" y="179"/>
                  </a:cubicBezTo>
                  <a:cubicBezTo>
                    <a:pt x="1453" y="72"/>
                    <a:pt x="1370" y="0"/>
                    <a:pt x="1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31"/>
            <p:cNvSpPr/>
            <p:nvPr/>
          </p:nvSpPr>
          <p:spPr>
            <a:xfrm>
              <a:off x="5343126" y="2930752"/>
              <a:ext cx="46902" cy="33851"/>
            </a:xfrm>
            <a:custGeom>
              <a:rect b="b" l="l" r="r" t="t"/>
              <a:pathLst>
                <a:path extrusionOk="0" h="1066" w="1477">
                  <a:moveTo>
                    <a:pt x="1293" y="0"/>
                  </a:moveTo>
                  <a:cubicBezTo>
                    <a:pt x="1250" y="0"/>
                    <a:pt x="1209" y="18"/>
                    <a:pt x="1179" y="54"/>
                  </a:cubicBezTo>
                  <a:lnTo>
                    <a:pt x="572" y="661"/>
                  </a:lnTo>
                  <a:lnTo>
                    <a:pt x="322" y="411"/>
                  </a:lnTo>
                  <a:cubicBezTo>
                    <a:pt x="280" y="375"/>
                    <a:pt x="235" y="358"/>
                    <a:pt x="194" y="358"/>
                  </a:cubicBezTo>
                  <a:cubicBezTo>
                    <a:pt x="152" y="358"/>
                    <a:pt x="113" y="375"/>
                    <a:pt x="84" y="411"/>
                  </a:cubicBezTo>
                  <a:cubicBezTo>
                    <a:pt x="0" y="483"/>
                    <a:pt x="0" y="590"/>
                    <a:pt x="84" y="649"/>
                  </a:cubicBezTo>
                  <a:lnTo>
                    <a:pt x="453" y="1018"/>
                  </a:lnTo>
                  <a:cubicBezTo>
                    <a:pt x="476" y="1054"/>
                    <a:pt x="524" y="1066"/>
                    <a:pt x="572" y="1066"/>
                  </a:cubicBezTo>
                  <a:cubicBezTo>
                    <a:pt x="619" y="1066"/>
                    <a:pt x="655" y="1054"/>
                    <a:pt x="691" y="1018"/>
                  </a:cubicBezTo>
                  <a:lnTo>
                    <a:pt x="1417" y="292"/>
                  </a:lnTo>
                  <a:cubicBezTo>
                    <a:pt x="1477" y="233"/>
                    <a:pt x="1477" y="125"/>
                    <a:pt x="1417" y="54"/>
                  </a:cubicBezTo>
                  <a:cubicBezTo>
                    <a:pt x="1381" y="18"/>
                    <a:pt x="1337" y="0"/>
                    <a:pt x="1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31"/>
            <p:cNvSpPr/>
            <p:nvPr/>
          </p:nvSpPr>
          <p:spPr>
            <a:xfrm>
              <a:off x="5506442" y="2930752"/>
              <a:ext cx="47283" cy="33851"/>
            </a:xfrm>
            <a:custGeom>
              <a:rect b="b" l="l" r="r" t="t"/>
              <a:pathLst>
                <a:path extrusionOk="0" h="1066" w="1489">
                  <a:moveTo>
                    <a:pt x="1282" y="0"/>
                  </a:moveTo>
                  <a:cubicBezTo>
                    <a:pt x="1239" y="0"/>
                    <a:pt x="1197" y="18"/>
                    <a:pt x="1167" y="54"/>
                  </a:cubicBezTo>
                  <a:lnTo>
                    <a:pt x="560" y="661"/>
                  </a:lnTo>
                  <a:lnTo>
                    <a:pt x="310" y="411"/>
                  </a:lnTo>
                  <a:cubicBezTo>
                    <a:pt x="275" y="375"/>
                    <a:pt x="230" y="358"/>
                    <a:pt x="187" y="358"/>
                  </a:cubicBezTo>
                  <a:cubicBezTo>
                    <a:pt x="144" y="358"/>
                    <a:pt x="102" y="375"/>
                    <a:pt x="72" y="411"/>
                  </a:cubicBezTo>
                  <a:cubicBezTo>
                    <a:pt x="1" y="483"/>
                    <a:pt x="1" y="590"/>
                    <a:pt x="72" y="649"/>
                  </a:cubicBezTo>
                  <a:lnTo>
                    <a:pt x="441" y="1018"/>
                  </a:lnTo>
                  <a:cubicBezTo>
                    <a:pt x="477" y="1054"/>
                    <a:pt x="513" y="1066"/>
                    <a:pt x="560" y="1066"/>
                  </a:cubicBezTo>
                  <a:cubicBezTo>
                    <a:pt x="608" y="1066"/>
                    <a:pt x="656" y="1054"/>
                    <a:pt x="679" y="1018"/>
                  </a:cubicBezTo>
                  <a:lnTo>
                    <a:pt x="1406" y="292"/>
                  </a:lnTo>
                  <a:cubicBezTo>
                    <a:pt x="1489" y="233"/>
                    <a:pt x="1489" y="125"/>
                    <a:pt x="1406" y="54"/>
                  </a:cubicBezTo>
                  <a:cubicBezTo>
                    <a:pt x="1370" y="18"/>
                    <a:pt x="1325" y="0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31"/>
            <p:cNvSpPr/>
            <p:nvPr/>
          </p:nvSpPr>
          <p:spPr>
            <a:xfrm>
              <a:off x="5424419" y="2977336"/>
              <a:ext cx="47283" cy="34168"/>
            </a:xfrm>
            <a:custGeom>
              <a:rect b="b" l="l" r="r" t="t"/>
              <a:pathLst>
                <a:path extrusionOk="0" h="1076" w="1489">
                  <a:moveTo>
                    <a:pt x="1293" y="1"/>
                  </a:moveTo>
                  <a:cubicBezTo>
                    <a:pt x="1250" y="1"/>
                    <a:pt x="1208" y="22"/>
                    <a:pt x="1179" y="63"/>
                  </a:cubicBezTo>
                  <a:lnTo>
                    <a:pt x="572" y="671"/>
                  </a:lnTo>
                  <a:lnTo>
                    <a:pt x="321" y="421"/>
                  </a:lnTo>
                  <a:cubicBezTo>
                    <a:pt x="280" y="379"/>
                    <a:pt x="235" y="358"/>
                    <a:pt x="193" y="358"/>
                  </a:cubicBezTo>
                  <a:cubicBezTo>
                    <a:pt x="152" y="358"/>
                    <a:pt x="113" y="379"/>
                    <a:pt x="83" y="421"/>
                  </a:cubicBezTo>
                  <a:cubicBezTo>
                    <a:pt x="0" y="492"/>
                    <a:pt x="0" y="599"/>
                    <a:pt x="83" y="659"/>
                  </a:cubicBezTo>
                  <a:lnTo>
                    <a:pt x="452" y="1028"/>
                  </a:lnTo>
                  <a:cubicBezTo>
                    <a:pt x="476" y="1052"/>
                    <a:pt x="524" y="1075"/>
                    <a:pt x="572" y="1075"/>
                  </a:cubicBezTo>
                  <a:cubicBezTo>
                    <a:pt x="619" y="1075"/>
                    <a:pt x="655" y="1052"/>
                    <a:pt x="691" y="1028"/>
                  </a:cubicBezTo>
                  <a:lnTo>
                    <a:pt x="1417" y="301"/>
                  </a:lnTo>
                  <a:cubicBezTo>
                    <a:pt x="1488" y="242"/>
                    <a:pt x="1488" y="123"/>
                    <a:pt x="1417" y="63"/>
                  </a:cubicBezTo>
                  <a:cubicBezTo>
                    <a:pt x="1381" y="22"/>
                    <a:pt x="1336" y="1"/>
                    <a:pt x="12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31"/>
            <p:cNvSpPr/>
            <p:nvPr/>
          </p:nvSpPr>
          <p:spPr>
            <a:xfrm>
              <a:off x="5261453" y="3024143"/>
              <a:ext cx="47283" cy="33851"/>
            </a:xfrm>
            <a:custGeom>
              <a:rect b="b" l="l" r="r" t="t"/>
              <a:pathLst>
                <a:path extrusionOk="0" h="1066" w="1489">
                  <a:moveTo>
                    <a:pt x="1289" y="0"/>
                  </a:moveTo>
                  <a:cubicBezTo>
                    <a:pt x="1248" y="0"/>
                    <a:pt x="1209" y="18"/>
                    <a:pt x="1179" y="54"/>
                  </a:cubicBezTo>
                  <a:lnTo>
                    <a:pt x="572" y="673"/>
                  </a:lnTo>
                  <a:lnTo>
                    <a:pt x="310" y="411"/>
                  </a:lnTo>
                  <a:cubicBezTo>
                    <a:pt x="274" y="375"/>
                    <a:pt x="230" y="357"/>
                    <a:pt x="186" y="357"/>
                  </a:cubicBezTo>
                  <a:cubicBezTo>
                    <a:pt x="143" y="357"/>
                    <a:pt x="102" y="375"/>
                    <a:pt x="72" y="411"/>
                  </a:cubicBezTo>
                  <a:cubicBezTo>
                    <a:pt x="0" y="494"/>
                    <a:pt x="0" y="590"/>
                    <a:pt x="72" y="649"/>
                  </a:cubicBezTo>
                  <a:lnTo>
                    <a:pt x="453" y="1030"/>
                  </a:lnTo>
                  <a:cubicBezTo>
                    <a:pt x="477" y="1054"/>
                    <a:pt x="524" y="1066"/>
                    <a:pt x="572" y="1066"/>
                  </a:cubicBezTo>
                  <a:cubicBezTo>
                    <a:pt x="608" y="1066"/>
                    <a:pt x="655" y="1054"/>
                    <a:pt x="691" y="1030"/>
                  </a:cubicBezTo>
                  <a:lnTo>
                    <a:pt x="1417" y="292"/>
                  </a:lnTo>
                  <a:cubicBezTo>
                    <a:pt x="1489" y="220"/>
                    <a:pt x="1489" y="113"/>
                    <a:pt x="1417" y="54"/>
                  </a:cubicBezTo>
                  <a:cubicBezTo>
                    <a:pt x="1376" y="18"/>
                    <a:pt x="1331" y="0"/>
                    <a:pt x="1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31"/>
            <p:cNvSpPr/>
            <p:nvPr/>
          </p:nvSpPr>
          <p:spPr>
            <a:xfrm>
              <a:off x="5424419" y="2884231"/>
              <a:ext cx="47283" cy="33883"/>
            </a:xfrm>
            <a:custGeom>
              <a:rect b="b" l="l" r="r" t="t"/>
              <a:pathLst>
                <a:path extrusionOk="0" h="1067" w="1489">
                  <a:moveTo>
                    <a:pt x="1293" y="1"/>
                  </a:moveTo>
                  <a:cubicBezTo>
                    <a:pt x="1250" y="1"/>
                    <a:pt x="1208" y="19"/>
                    <a:pt x="1179" y="54"/>
                  </a:cubicBezTo>
                  <a:lnTo>
                    <a:pt x="572" y="674"/>
                  </a:lnTo>
                  <a:lnTo>
                    <a:pt x="321" y="412"/>
                  </a:lnTo>
                  <a:cubicBezTo>
                    <a:pt x="280" y="376"/>
                    <a:pt x="235" y="358"/>
                    <a:pt x="193" y="358"/>
                  </a:cubicBezTo>
                  <a:cubicBezTo>
                    <a:pt x="152" y="358"/>
                    <a:pt x="113" y="376"/>
                    <a:pt x="83" y="412"/>
                  </a:cubicBezTo>
                  <a:cubicBezTo>
                    <a:pt x="0" y="495"/>
                    <a:pt x="0" y="590"/>
                    <a:pt x="83" y="650"/>
                  </a:cubicBezTo>
                  <a:lnTo>
                    <a:pt x="452" y="1031"/>
                  </a:lnTo>
                  <a:cubicBezTo>
                    <a:pt x="476" y="1055"/>
                    <a:pt x="524" y="1067"/>
                    <a:pt x="572" y="1067"/>
                  </a:cubicBezTo>
                  <a:cubicBezTo>
                    <a:pt x="619" y="1067"/>
                    <a:pt x="655" y="1055"/>
                    <a:pt x="691" y="1031"/>
                  </a:cubicBezTo>
                  <a:lnTo>
                    <a:pt x="1417" y="293"/>
                  </a:lnTo>
                  <a:cubicBezTo>
                    <a:pt x="1488" y="221"/>
                    <a:pt x="1488" y="114"/>
                    <a:pt x="1417" y="54"/>
                  </a:cubicBezTo>
                  <a:cubicBezTo>
                    <a:pt x="1381" y="19"/>
                    <a:pt x="1336" y="1"/>
                    <a:pt x="12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1" name="Google Shape;321;p31"/>
          <p:cNvSpPr txBox="1"/>
          <p:nvPr/>
        </p:nvSpPr>
        <p:spPr>
          <a:xfrm>
            <a:off x="5591125" y="1201488"/>
            <a:ext cx="2247300" cy="30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Daily activities</a:t>
            </a:r>
            <a:endParaRPr sz="180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322" name="Google Shape;322;p31"/>
          <p:cNvGrpSpPr/>
          <p:nvPr/>
        </p:nvGrpSpPr>
        <p:grpSpPr>
          <a:xfrm>
            <a:off x="5275806" y="1195213"/>
            <a:ext cx="315327" cy="314978"/>
            <a:chOff x="5823294" y="2309751"/>
            <a:chExt cx="315327" cy="314978"/>
          </a:xfrm>
        </p:grpSpPr>
        <p:sp>
          <p:nvSpPr>
            <p:cNvPr id="323" name="Google Shape;323;p31"/>
            <p:cNvSpPr/>
            <p:nvPr/>
          </p:nvSpPr>
          <p:spPr>
            <a:xfrm>
              <a:off x="5823294" y="2309751"/>
              <a:ext cx="315327" cy="314978"/>
            </a:xfrm>
            <a:custGeom>
              <a:rect b="b" l="l" r="r" t="t"/>
              <a:pathLst>
                <a:path extrusionOk="0" h="9919" w="9930">
                  <a:moveTo>
                    <a:pt x="4953" y="0"/>
                  </a:moveTo>
                  <a:cubicBezTo>
                    <a:pt x="3632" y="0"/>
                    <a:pt x="2381" y="524"/>
                    <a:pt x="1465" y="1465"/>
                  </a:cubicBezTo>
                  <a:cubicBezTo>
                    <a:pt x="524" y="2405"/>
                    <a:pt x="0" y="3656"/>
                    <a:pt x="0" y="4965"/>
                  </a:cubicBezTo>
                  <a:cubicBezTo>
                    <a:pt x="0" y="6275"/>
                    <a:pt x="524" y="7537"/>
                    <a:pt x="1465" y="8466"/>
                  </a:cubicBezTo>
                  <a:cubicBezTo>
                    <a:pt x="2393" y="9394"/>
                    <a:pt x="3643" y="9918"/>
                    <a:pt x="4953" y="9918"/>
                  </a:cubicBezTo>
                  <a:cubicBezTo>
                    <a:pt x="6263" y="9918"/>
                    <a:pt x="7537" y="9394"/>
                    <a:pt x="8454" y="8466"/>
                  </a:cubicBezTo>
                  <a:cubicBezTo>
                    <a:pt x="9394" y="7525"/>
                    <a:pt x="9918" y="6275"/>
                    <a:pt x="9918" y="4965"/>
                  </a:cubicBezTo>
                  <a:cubicBezTo>
                    <a:pt x="9930" y="4858"/>
                    <a:pt x="9930" y="4775"/>
                    <a:pt x="9930" y="4680"/>
                  </a:cubicBezTo>
                  <a:cubicBezTo>
                    <a:pt x="9930" y="4613"/>
                    <a:pt x="9869" y="4547"/>
                    <a:pt x="9803" y="4547"/>
                  </a:cubicBezTo>
                  <a:cubicBezTo>
                    <a:pt x="9798" y="4547"/>
                    <a:pt x="9792" y="4548"/>
                    <a:pt x="9787" y="4549"/>
                  </a:cubicBezTo>
                  <a:cubicBezTo>
                    <a:pt x="9704" y="4549"/>
                    <a:pt x="9632" y="4620"/>
                    <a:pt x="9644" y="4691"/>
                  </a:cubicBezTo>
                  <a:lnTo>
                    <a:pt x="9644" y="4953"/>
                  </a:lnTo>
                  <a:cubicBezTo>
                    <a:pt x="9644" y="6204"/>
                    <a:pt x="9156" y="7358"/>
                    <a:pt x="8275" y="8251"/>
                  </a:cubicBezTo>
                  <a:cubicBezTo>
                    <a:pt x="7394" y="9144"/>
                    <a:pt x="6227" y="9621"/>
                    <a:pt x="4977" y="9621"/>
                  </a:cubicBezTo>
                  <a:cubicBezTo>
                    <a:pt x="3727" y="9621"/>
                    <a:pt x="2560" y="9132"/>
                    <a:pt x="1667" y="8251"/>
                  </a:cubicBezTo>
                  <a:cubicBezTo>
                    <a:pt x="774" y="7370"/>
                    <a:pt x="298" y="6204"/>
                    <a:pt x="298" y="4953"/>
                  </a:cubicBezTo>
                  <a:cubicBezTo>
                    <a:pt x="298" y="3703"/>
                    <a:pt x="786" y="2536"/>
                    <a:pt x="1667" y="1643"/>
                  </a:cubicBezTo>
                  <a:cubicBezTo>
                    <a:pt x="2548" y="750"/>
                    <a:pt x="3727" y="274"/>
                    <a:pt x="4977" y="274"/>
                  </a:cubicBezTo>
                  <a:cubicBezTo>
                    <a:pt x="6072" y="274"/>
                    <a:pt x="7144" y="667"/>
                    <a:pt x="7977" y="1382"/>
                  </a:cubicBezTo>
                  <a:cubicBezTo>
                    <a:pt x="8811" y="2072"/>
                    <a:pt x="9382" y="3048"/>
                    <a:pt x="9561" y="4120"/>
                  </a:cubicBezTo>
                  <a:cubicBezTo>
                    <a:pt x="9572" y="4185"/>
                    <a:pt x="9632" y="4241"/>
                    <a:pt x="9697" y="4241"/>
                  </a:cubicBezTo>
                  <a:cubicBezTo>
                    <a:pt x="9703" y="4241"/>
                    <a:pt x="9709" y="4240"/>
                    <a:pt x="9716" y="4239"/>
                  </a:cubicBezTo>
                  <a:cubicBezTo>
                    <a:pt x="9799" y="4215"/>
                    <a:pt x="9858" y="4144"/>
                    <a:pt x="9835" y="4072"/>
                  </a:cubicBezTo>
                  <a:cubicBezTo>
                    <a:pt x="9632" y="2941"/>
                    <a:pt x="9037" y="1917"/>
                    <a:pt x="8156" y="1167"/>
                  </a:cubicBezTo>
                  <a:cubicBezTo>
                    <a:pt x="7263" y="405"/>
                    <a:pt x="6132" y="0"/>
                    <a:pt x="49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31"/>
            <p:cNvSpPr/>
            <p:nvPr/>
          </p:nvSpPr>
          <p:spPr>
            <a:xfrm>
              <a:off x="5846348" y="2332805"/>
              <a:ext cx="268457" cy="268489"/>
            </a:xfrm>
            <a:custGeom>
              <a:rect b="b" l="l" r="r" t="t"/>
              <a:pathLst>
                <a:path extrusionOk="0" h="8455" w="8454">
                  <a:moveTo>
                    <a:pt x="4227" y="1"/>
                  </a:moveTo>
                  <a:cubicBezTo>
                    <a:pt x="3632" y="1"/>
                    <a:pt x="3060" y="120"/>
                    <a:pt x="2501" y="370"/>
                  </a:cubicBezTo>
                  <a:cubicBezTo>
                    <a:pt x="1989" y="608"/>
                    <a:pt x="1512" y="929"/>
                    <a:pt x="1120" y="1358"/>
                  </a:cubicBezTo>
                  <a:cubicBezTo>
                    <a:pt x="1060" y="1418"/>
                    <a:pt x="1072" y="1513"/>
                    <a:pt x="1131" y="1572"/>
                  </a:cubicBezTo>
                  <a:cubicBezTo>
                    <a:pt x="1158" y="1599"/>
                    <a:pt x="1192" y="1611"/>
                    <a:pt x="1227" y="1611"/>
                  </a:cubicBezTo>
                  <a:cubicBezTo>
                    <a:pt x="1270" y="1611"/>
                    <a:pt x="1313" y="1593"/>
                    <a:pt x="1346" y="1560"/>
                  </a:cubicBezTo>
                  <a:cubicBezTo>
                    <a:pt x="1715" y="1156"/>
                    <a:pt x="2155" y="846"/>
                    <a:pt x="2644" y="632"/>
                  </a:cubicBezTo>
                  <a:cubicBezTo>
                    <a:pt x="3144" y="405"/>
                    <a:pt x="3679" y="286"/>
                    <a:pt x="4251" y="286"/>
                  </a:cubicBezTo>
                  <a:cubicBezTo>
                    <a:pt x="6418" y="286"/>
                    <a:pt x="8192" y="2060"/>
                    <a:pt x="8192" y="4239"/>
                  </a:cubicBezTo>
                  <a:cubicBezTo>
                    <a:pt x="8192" y="6406"/>
                    <a:pt x="6418" y="8180"/>
                    <a:pt x="4251" y="8180"/>
                  </a:cubicBezTo>
                  <a:cubicBezTo>
                    <a:pt x="2072" y="8180"/>
                    <a:pt x="298" y="6406"/>
                    <a:pt x="298" y="4239"/>
                  </a:cubicBezTo>
                  <a:cubicBezTo>
                    <a:pt x="298" y="3465"/>
                    <a:pt x="524" y="2703"/>
                    <a:pt x="965" y="2060"/>
                  </a:cubicBezTo>
                  <a:cubicBezTo>
                    <a:pt x="1001" y="1989"/>
                    <a:pt x="989" y="1882"/>
                    <a:pt x="917" y="1846"/>
                  </a:cubicBezTo>
                  <a:cubicBezTo>
                    <a:pt x="893" y="1827"/>
                    <a:pt x="862" y="1818"/>
                    <a:pt x="830" y="1818"/>
                  </a:cubicBezTo>
                  <a:cubicBezTo>
                    <a:pt x="781" y="1818"/>
                    <a:pt x="731" y="1839"/>
                    <a:pt x="703" y="1882"/>
                  </a:cubicBezTo>
                  <a:cubicBezTo>
                    <a:pt x="250" y="2584"/>
                    <a:pt x="0" y="3394"/>
                    <a:pt x="0" y="4227"/>
                  </a:cubicBezTo>
                  <a:cubicBezTo>
                    <a:pt x="0" y="5358"/>
                    <a:pt x="453" y="6406"/>
                    <a:pt x="1239" y="7216"/>
                  </a:cubicBezTo>
                  <a:cubicBezTo>
                    <a:pt x="2048" y="8014"/>
                    <a:pt x="3096" y="8454"/>
                    <a:pt x="4227" y="8454"/>
                  </a:cubicBezTo>
                  <a:cubicBezTo>
                    <a:pt x="5358" y="8454"/>
                    <a:pt x="6418" y="8002"/>
                    <a:pt x="7227" y="7216"/>
                  </a:cubicBezTo>
                  <a:cubicBezTo>
                    <a:pt x="8025" y="6430"/>
                    <a:pt x="8454" y="5358"/>
                    <a:pt x="8454" y="4227"/>
                  </a:cubicBezTo>
                  <a:cubicBezTo>
                    <a:pt x="8454" y="3096"/>
                    <a:pt x="8013" y="2037"/>
                    <a:pt x="7227" y="1227"/>
                  </a:cubicBezTo>
                  <a:cubicBezTo>
                    <a:pt x="6418" y="429"/>
                    <a:pt x="5358" y="1"/>
                    <a:pt x="4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31"/>
            <p:cNvSpPr/>
            <p:nvPr/>
          </p:nvSpPr>
          <p:spPr>
            <a:xfrm>
              <a:off x="5869402" y="2462111"/>
              <a:ext cx="15909" cy="9495"/>
            </a:xfrm>
            <a:custGeom>
              <a:rect b="b" l="l" r="r" t="t"/>
              <a:pathLst>
                <a:path extrusionOk="0" h="299" w="501">
                  <a:moveTo>
                    <a:pt x="144" y="1"/>
                  </a:moveTo>
                  <a:cubicBezTo>
                    <a:pt x="72" y="1"/>
                    <a:pt x="1" y="72"/>
                    <a:pt x="1" y="155"/>
                  </a:cubicBezTo>
                  <a:cubicBezTo>
                    <a:pt x="1" y="227"/>
                    <a:pt x="60" y="298"/>
                    <a:pt x="144" y="298"/>
                  </a:cubicBezTo>
                  <a:lnTo>
                    <a:pt x="358" y="298"/>
                  </a:lnTo>
                  <a:cubicBezTo>
                    <a:pt x="429" y="298"/>
                    <a:pt x="501" y="239"/>
                    <a:pt x="501" y="155"/>
                  </a:cubicBezTo>
                  <a:cubicBezTo>
                    <a:pt x="501" y="60"/>
                    <a:pt x="441" y="1"/>
                    <a:pt x="3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31"/>
            <p:cNvSpPr/>
            <p:nvPr/>
          </p:nvSpPr>
          <p:spPr>
            <a:xfrm>
              <a:off x="5976416" y="2354748"/>
              <a:ext cx="116858" cy="116858"/>
            </a:xfrm>
            <a:custGeom>
              <a:rect b="b" l="l" r="r" t="t"/>
              <a:pathLst>
                <a:path extrusionOk="0" h="3680" w="3680">
                  <a:moveTo>
                    <a:pt x="155" y="0"/>
                  </a:moveTo>
                  <a:cubicBezTo>
                    <a:pt x="60" y="0"/>
                    <a:pt x="0" y="60"/>
                    <a:pt x="0" y="155"/>
                  </a:cubicBezTo>
                  <a:lnTo>
                    <a:pt x="0" y="3536"/>
                  </a:lnTo>
                  <a:cubicBezTo>
                    <a:pt x="0" y="3608"/>
                    <a:pt x="60" y="3679"/>
                    <a:pt x="155" y="3679"/>
                  </a:cubicBezTo>
                  <a:lnTo>
                    <a:pt x="3536" y="3679"/>
                  </a:lnTo>
                  <a:cubicBezTo>
                    <a:pt x="3608" y="3679"/>
                    <a:pt x="3679" y="3620"/>
                    <a:pt x="3679" y="3536"/>
                  </a:cubicBezTo>
                  <a:cubicBezTo>
                    <a:pt x="3679" y="3441"/>
                    <a:pt x="3620" y="3382"/>
                    <a:pt x="3536" y="3382"/>
                  </a:cubicBezTo>
                  <a:lnTo>
                    <a:pt x="298" y="3382"/>
                  </a:lnTo>
                  <a:lnTo>
                    <a:pt x="298" y="155"/>
                  </a:lnTo>
                  <a:cubicBezTo>
                    <a:pt x="298" y="84"/>
                    <a:pt x="238" y="0"/>
                    <a:pt x="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31"/>
            <p:cNvSpPr/>
            <p:nvPr/>
          </p:nvSpPr>
          <p:spPr>
            <a:xfrm>
              <a:off x="5976416" y="2562679"/>
              <a:ext cx="9463" cy="16290"/>
            </a:xfrm>
            <a:custGeom>
              <a:rect b="b" l="l" r="r" t="t"/>
              <a:pathLst>
                <a:path extrusionOk="0" h="513" w="298">
                  <a:moveTo>
                    <a:pt x="155" y="1"/>
                  </a:moveTo>
                  <a:cubicBezTo>
                    <a:pt x="60" y="1"/>
                    <a:pt x="0" y="60"/>
                    <a:pt x="0" y="155"/>
                  </a:cubicBezTo>
                  <a:lnTo>
                    <a:pt x="0" y="358"/>
                  </a:lnTo>
                  <a:cubicBezTo>
                    <a:pt x="0" y="441"/>
                    <a:pt x="60" y="513"/>
                    <a:pt x="155" y="513"/>
                  </a:cubicBezTo>
                  <a:cubicBezTo>
                    <a:pt x="238" y="513"/>
                    <a:pt x="298" y="453"/>
                    <a:pt x="298" y="358"/>
                  </a:cubicBezTo>
                  <a:lnTo>
                    <a:pt x="298" y="155"/>
                  </a:lnTo>
                  <a:cubicBezTo>
                    <a:pt x="298" y="84"/>
                    <a:pt x="238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31"/>
            <p:cNvSpPr/>
            <p:nvPr/>
          </p:nvSpPr>
          <p:spPr>
            <a:xfrm>
              <a:off x="5900395" y="2386217"/>
              <a:ext cx="15179" cy="13909"/>
            </a:xfrm>
            <a:custGeom>
              <a:rect b="b" l="l" r="r" t="t"/>
              <a:pathLst>
                <a:path extrusionOk="0" h="438" w="478">
                  <a:moveTo>
                    <a:pt x="168" y="0"/>
                  </a:moveTo>
                  <a:cubicBezTo>
                    <a:pt x="129" y="0"/>
                    <a:pt x="90" y="15"/>
                    <a:pt x="61" y="45"/>
                  </a:cubicBezTo>
                  <a:cubicBezTo>
                    <a:pt x="1" y="105"/>
                    <a:pt x="1" y="188"/>
                    <a:pt x="61" y="247"/>
                  </a:cubicBezTo>
                  <a:lnTo>
                    <a:pt x="215" y="402"/>
                  </a:lnTo>
                  <a:cubicBezTo>
                    <a:pt x="239" y="426"/>
                    <a:pt x="275" y="438"/>
                    <a:pt x="311" y="438"/>
                  </a:cubicBezTo>
                  <a:cubicBezTo>
                    <a:pt x="358" y="438"/>
                    <a:pt x="394" y="426"/>
                    <a:pt x="418" y="402"/>
                  </a:cubicBezTo>
                  <a:cubicBezTo>
                    <a:pt x="477" y="343"/>
                    <a:pt x="477" y="247"/>
                    <a:pt x="418" y="188"/>
                  </a:cubicBezTo>
                  <a:lnTo>
                    <a:pt x="275" y="45"/>
                  </a:lnTo>
                  <a:cubicBezTo>
                    <a:pt x="245" y="15"/>
                    <a:pt x="206" y="0"/>
                    <a:pt x="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31"/>
            <p:cNvSpPr/>
            <p:nvPr/>
          </p:nvSpPr>
          <p:spPr>
            <a:xfrm>
              <a:off x="6047484" y="2533655"/>
              <a:ext cx="15147" cy="13940"/>
            </a:xfrm>
            <a:custGeom>
              <a:rect b="b" l="l" r="r" t="t"/>
              <a:pathLst>
                <a:path extrusionOk="0" h="439" w="477">
                  <a:moveTo>
                    <a:pt x="161" y="1"/>
                  </a:moveTo>
                  <a:cubicBezTo>
                    <a:pt x="126" y="1"/>
                    <a:pt x="90" y="16"/>
                    <a:pt x="60" y="46"/>
                  </a:cubicBezTo>
                  <a:cubicBezTo>
                    <a:pt x="1" y="93"/>
                    <a:pt x="1" y="188"/>
                    <a:pt x="60" y="248"/>
                  </a:cubicBezTo>
                  <a:lnTo>
                    <a:pt x="203" y="391"/>
                  </a:lnTo>
                  <a:cubicBezTo>
                    <a:pt x="239" y="427"/>
                    <a:pt x="262" y="438"/>
                    <a:pt x="310" y="438"/>
                  </a:cubicBezTo>
                  <a:cubicBezTo>
                    <a:pt x="358" y="438"/>
                    <a:pt x="382" y="427"/>
                    <a:pt x="417" y="391"/>
                  </a:cubicBezTo>
                  <a:cubicBezTo>
                    <a:pt x="477" y="343"/>
                    <a:pt x="477" y="248"/>
                    <a:pt x="417" y="188"/>
                  </a:cubicBezTo>
                  <a:lnTo>
                    <a:pt x="262" y="46"/>
                  </a:lnTo>
                  <a:cubicBezTo>
                    <a:pt x="233" y="16"/>
                    <a:pt x="197" y="1"/>
                    <a:pt x="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31"/>
            <p:cNvSpPr/>
            <p:nvPr/>
          </p:nvSpPr>
          <p:spPr>
            <a:xfrm>
              <a:off x="6047484" y="2386217"/>
              <a:ext cx="15147" cy="13909"/>
            </a:xfrm>
            <a:custGeom>
              <a:rect b="b" l="l" r="r" t="t"/>
              <a:pathLst>
                <a:path extrusionOk="0" h="438" w="477">
                  <a:moveTo>
                    <a:pt x="310" y="0"/>
                  </a:moveTo>
                  <a:cubicBezTo>
                    <a:pt x="271" y="0"/>
                    <a:pt x="233" y="15"/>
                    <a:pt x="203" y="45"/>
                  </a:cubicBezTo>
                  <a:lnTo>
                    <a:pt x="60" y="188"/>
                  </a:lnTo>
                  <a:cubicBezTo>
                    <a:pt x="1" y="247"/>
                    <a:pt x="1" y="343"/>
                    <a:pt x="60" y="402"/>
                  </a:cubicBezTo>
                  <a:cubicBezTo>
                    <a:pt x="84" y="426"/>
                    <a:pt x="120" y="438"/>
                    <a:pt x="167" y="438"/>
                  </a:cubicBezTo>
                  <a:cubicBezTo>
                    <a:pt x="203" y="438"/>
                    <a:pt x="239" y="426"/>
                    <a:pt x="262" y="402"/>
                  </a:cubicBezTo>
                  <a:lnTo>
                    <a:pt x="417" y="247"/>
                  </a:lnTo>
                  <a:cubicBezTo>
                    <a:pt x="477" y="188"/>
                    <a:pt x="477" y="105"/>
                    <a:pt x="417" y="45"/>
                  </a:cubicBezTo>
                  <a:cubicBezTo>
                    <a:pt x="387" y="15"/>
                    <a:pt x="349" y="0"/>
                    <a:pt x="3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31"/>
            <p:cNvSpPr/>
            <p:nvPr/>
          </p:nvSpPr>
          <p:spPr>
            <a:xfrm>
              <a:off x="5900395" y="2533655"/>
              <a:ext cx="15179" cy="13940"/>
            </a:xfrm>
            <a:custGeom>
              <a:rect b="b" l="l" r="r" t="t"/>
              <a:pathLst>
                <a:path extrusionOk="0" h="439" w="478">
                  <a:moveTo>
                    <a:pt x="316" y="1"/>
                  </a:moveTo>
                  <a:cubicBezTo>
                    <a:pt x="281" y="1"/>
                    <a:pt x="245" y="16"/>
                    <a:pt x="215" y="46"/>
                  </a:cubicBezTo>
                  <a:lnTo>
                    <a:pt x="61" y="188"/>
                  </a:lnTo>
                  <a:cubicBezTo>
                    <a:pt x="1" y="248"/>
                    <a:pt x="1" y="343"/>
                    <a:pt x="61" y="403"/>
                  </a:cubicBezTo>
                  <a:cubicBezTo>
                    <a:pt x="96" y="427"/>
                    <a:pt x="120" y="438"/>
                    <a:pt x="168" y="438"/>
                  </a:cubicBezTo>
                  <a:cubicBezTo>
                    <a:pt x="215" y="438"/>
                    <a:pt x="239" y="427"/>
                    <a:pt x="275" y="403"/>
                  </a:cubicBezTo>
                  <a:lnTo>
                    <a:pt x="418" y="248"/>
                  </a:lnTo>
                  <a:cubicBezTo>
                    <a:pt x="477" y="188"/>
                    <a:pt x="477" y="105"/>
                    <a:pt x="418" y="46"/>
                  </a:cubicBezTo>
                  <a:cubicBezTo>
                    <a:pt x="388" y="16"/>
                    <a:pt x="352" y="1"/>
                    <a:pt x="3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31"/>
            <p:cNvSpPr/>
            <p:nvPr/>
          </p:nvSpPr>
          <p:spPr>
            <a:xfrm>
              <a:off x="5877341" y="2420639"/>
              <a:ext cx="16671" cy="11654"/>
            </a:xfrm>
            <a:custGeom>
              <a:rect b="b" l="l" r="r" t="t"/>
              <a:pathLst>
                <a:path extrusionOk="0" h="367" w="525">
                  <a:moveTo>
                    <a:pt x="167" y="0"/>
                  </a:moveTo>
                  <a:cubicBezTo>
                    <a:pt x="106" y="0"/>
                    <a:pt x="52" y="29"/>
                    <a:pt x="25" y="92"/>
                  </a:cubicBezTo>
                  <a:cubicBezTo>
                    <a:pt x="1" y="164"/>
                    <a:pt x="25" y="247"/>
                    <a:pt x="108" y="283"/>
                  </a:cubicBezTo>
                  <a:lnTo>
                    <a:pt x="298" y="354"/>
                  </a:lnTo>
                  <a:cubicBezTo>
                    <a:pt x="310" y="366"/>
                    <a:pt x="346" y="366"/>
                    <a:pt x="358" y="366"/>
                  </a:cubicBezTo>
                  <a:cubicBezTo>
                    <a:pt x="417" y="366"/>
                    <a:pt x="465" y="342"/>
                    <a:pt x="489" y="283"/>
                  </a:cubicBezTo>
                  <a:cubicBezTo>
                    <a:pt x="525" y="187"/>
                    <a:pt x="489" y="116"/>
                    <a:pt x="417" y="92"/>
                  </a:cubicBezTo>
                  <a:lnTo>
                    <a:pt x="227" y="9"/>
                  </a:lnTo>
                  <a:cubicBezTo>
                    <a:pt x="207" y="3"/>
                    <a:pt x="186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31"/>
            <p:cNvSpPr/>
            <p:nvPr/>
          </p:nvSpPr>
          <p:spPr>
            <a:xfrm>
              <a:off x="6068665" y="2501519"/>
              <a:ext cx="16671" cy="11654"/>
            </a:xfrm>
            <a:custGeom>
              <a:rect b="b" l="l" r="r" t="t"/>
              <a:pathLst>
                <a:path extrusionOk="0" h="367" w="525">
                  <a:moveTo>
                    <a:pt x="170" y="1"/>
                  </a:moveTo>
                  <a:cubicBezTo>
                    <a:pt x="112" y="1"/>
                    <a:pt x="54" y="28"/>
                    <a:pt x="36" y="81"/>
                  </a:cubicBezTo>
                  <a:cubicBezTo>
                    <a:pt x="0" y="165"/>
                    <a:pt x="36" y="248"/>
                    <a:pt x="107" y="284"/>
                  </a:cubicBezTo>
                  <a:lnTo>
                    <a:pt x="298" y="355"/>
                  </a:lnTo>
                  <a:cubicBezTo>
                    <a:pt x="310" y="367"/>
                    <a:pt x="346" y="367"/>
                    <a:pt x="357" y="367"/>
                  </a:cubicBezTo>
                  <a:cubicBezTo>
                    <a:pt x="417" y="367"/>
                    <a:pt x="465" y="343"/>
                    <a:pt x="488" y="284"/>
                  </a:cubicBezTo>
                  <a:cubicBezTo>
                    <a:pt x="524" y="200"/>
                    <a:pt x="488" y="117"/>
                    <a:pt x="417" y="81"/>
                  </a:cubicBezTo>
                  <a:lnTo>
                    <a:pt x="226" y="10"/>
                  </a:lnTo>
                  <a:cubicBezTo>
                    <a:pt x="209" y="4"/>
                    <a:pt x="189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31"/>
            <p:cNvSpPr/>
            <p:nvPr/>
          </p:nvSpPr>
          <p:spPr>
            <a:xfrm>
              <a:off x="6015729" y="2363353"/>
              <a:ext cx="12893" cy="15623"/>
            </a:xfrm>
            <a:custGeom>
              <a:rect b="b" l="l" r="r" t="t"/>
              <a:pathLst>
                <a:path extrusionOk="0" h="492" w="406">
                  <a:moveTo>
                    <a:pt x="237" y="1"/>
                  </a:moveTo>
                  <a:cubicBezTo>
                    <a:pt x="181" y="1"/>
                    <a:pt x="125" y="34"/>
                    <a:pt x="108" y="86"/>
                  </a:cubicBezTo>
                  <a:lnTo>
                    <a:pt x="36" y="277"/>
                  </a:lnTo>
                  <a:cubicBezTo>
                    <a:pt x="0" y="360"/>
                    <a:pt x="36" y="444"/>
                    <a:pt x="108" y="479"/>
                  </a:cubicBezTo>
                  <a:cubicBezTo>
                    <a:pt x="119" y="479"/>
                    <a:pt x="131" y="491"/>
                    <a:pt x="167" y="491"/>
                  </a:cubicBezTo>
                  <a:cubicBezTo>
                    <a:pt x="227" y="491"/>
                    <a:pt x="274" y="467"/>
                    <a:pt x="298" y="396"/>
                  </a:cubicBezTo>
                  <a:lnTo>
                    <a:pt x="369" y="205"/>
                  </a:lnTo>
                  <a:cubicBezTo>
                    <a:pt x="405" y="134"/>
                    <a:pt x="369" y="39"/>
                    <a:pt x="298" y="15"/>
                  </a:cubicBezTo>
                  <a:cubicBezTo>
                    <a:pt x="279" y="5"/>
                    <a:pt x="258" y="1"/>
                    <a:pt x="2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31"/>
            <p:cNvSpPr/>
            <p:nvPr/>
          </p:nvSpPr>
          <p:spPr>
            <a:xfrm>
              <a:off x="5934055" y="2554836"/>
              <a:ext cx="13274" cy="15433"/>
            </a:xfrm>
            <a:custGeom>
              <a:rect b="b" l="l" r="r" t="t"/>
              <a:pathLst>
                <a:path extrusionOk="0" h="486" w="418">
                  <a:moveTo>
                    <a:pt x="255" y="1"/>
                  </a:moveTo>
                  <a:cubicBezTo>
                    <a:pt x="197" y="1"/>
                    <a:pt x="138" y="30"/>
                    <a:pt x="120" y="93"/>
                  </a:cubicBezTo>
                  <a:lnTo>
                    <a:pt x="48" y="283"/>
                  </a:lnTo>
                  <a:cubicBezTo>
                    <a:pt x="1" y="355"/>
                    <a:pt x="48" y="450"/>
                    <a:pt x="120" y="474"/>
                  </a:cubicBezTo>
                  <a:cubicBezTo>
                    <a:pt x="132" y="486"/>
                    <a:pt x="167" y="486"/>
                    <a:pt x="179" y="486"/>
                  </a:cubicBezTo>
                  <a:cubicBezTo>
                    <a:pt x="239" y="486"/>
                    <a:pt x="286" y="462"/>
                    <a:pt x="310" y="402"/>
                  </a:cubicBezTo>
                  <a:lnTo>
                    <a:pt x="382" y="212"/>
                  </a:lnTo>
                  <a:cubicBezTo>
                    <a:pt x="417" y="129"/>
                    <a:pt x="382" y="45"/>
                    <a:pt x="310" y="10"/>
                  </a:cubicBezTo>
                  <a:cubicBezTo>
                    <a:pt x="293" y="4"/>
                    <a:pt x="274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31"/>
            <p:cNvSpPr/>
            <p:nvPr/>
          </p:nvSpPr>
          <p:spPr>
            <a:xfrm>
              <a:off x="5935960" y="2362401"/>
              <a:ext cx="12861" cy="15814"/>
            </a:xfrm>
            <a:custGeom>
              <a:rect b="b" l="l" r="r" t="t"/>
              <a:pathLst>
                <a:path extrusionOk="0" h="498" w="405">
                  <a:moveTo>
                    <a:pt x="161" y="1"/>
                  </a:moveTo>
                  <a:cubicBezTo>
                    <a:pt x="143" y="1"/>
                    <a:pt x="125" y="3"/>
                    <a:pt x="107" y="9"/>
                  </a:cubicBezTo>
                  <a:cubicBezTo>
                    <a:pt x="24" y="45"/>
                    <a:pt x="0" y="128"/>
                    <a:pt x="24" y="212"/>
                  </a:cubicBezTo>
                  <a:lnTo>
                    <a:pt x="107" y="402"/>
                  </a:lnTo>
                  <a:cubicBezTo>
                    <a:pt x="131" y="462"/>
                    <a:pt x="191" y="497"/>
                    <a:pt x="238" y="497"/>
                  </a:cubicBezTo>
                  <a:cubicBezTo>
                    <a:pt x="250" y="497"/>
                    <a:pt x="262" y="497"/>
                    <a:pt x="298" y="474"/>
                  </a:cubicBezTo>
                  <a:cubicBezTo>
                    <a:pt x="369" y="450"/>
                    <a:pt x="405" y="355"/>
                    <a:pt x="369" y="283"/>
                  </a:cubicBezTo>
                  <a:lnTo>
                    <a:pt x="298" y="93"/>
                  </a:lnTo>
                  <a:cubicBezTo>
                    <a:pt x="271" y="29"/>
                    <a:pt x="216" y="1"/>
                    <a:pt x="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31"/>
            <p:cNvSpPr/>
            <p:nvPr/>
          </p:nvSpPr>
          <p:spPr>
            <a:xfrm>
              <a:off x="6013824" y="2555820"/>
              <a:ext cx="12893" cy="15592"/>
            </a:xfrm>
            <a:custGeom>
              <a:rect b="b" l="l" r="r" t="t"/>
              <a:pathLst>
                <a:path extrusionOk="0" h="491" w="406">
                  <a:moveTo>
                    <a:pt x="167" y="0"/>
                  </a:moveTo>
                  <a:cubicBezTo>
                    <a:pt x="147" y="0"/>
                    <a:pt x="127" y="5"/>
                    <a:pt x="108" y="14"/>
                  </a:cubicBezTo>
                  <a:cubicBezTo>
                    <a:pt x="37" y="38"/>
                    <a:pt x="1" y="133"/>
                    <a:pt x="37" y="205"/>
                  </a:cubicBezTo>
                  <a:lnTo>
                    <a:pt x="108" y="395"/>
                  </a:lnTo>
                  <a:cubicBezTo>
                    <a:pt x="132" y="455"/>
                    <a:pt x="179" y="491"/>
                    <a:pt x="239" y="491"/>
                  </a:cubicBezTo>
                  <a:cubicBezTo>
                    <a:pt x="251" y="491"/>
                    <a:pt x="275" y="491"/>
                    <a:pt x="299" y="479"/>
                  </a:cubicBezTo>
                  <a:cubicBezTo>
                    <a:pt x="370" y="443"/>
                    <a:pt x="406" y="360"/>
                    <a:pt x="370" y="276"/>
                  </a:cubicBezTo>
                  <a:lnTo>
                    <a:pt x="299" y="86"/>
                  </a:lnTo>
                  <a:cubicBezTo>
                    <a:pt x="272" y="33"/>
                    <a:pt x="221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31"/>
            <p:cNvSpPr/>
            <p:nvPr/>
          </p:nvSpPr>
          <p:spPr>
            <a:xfrm>
              <a:off x="6069776" y="2422132"/>
              <a:ext cx="16290" cy="11654"/>
            </a:xfrm>
            <a:custGeom>
              <a:rect b="b" l="l" r="r" t="t"/>
              <a:pathLst>
                <a:path extrusionOk="0" h="367" w="513">
                  <a:moveTo>
                    <a:pt x="354" y="1"/>
                  </a:moveTo>
                  <a:cubicBezTo>
                    <a:pt x="335" y="1"/>
                    <a:pt x="316" y="3"/>
                    <a:pt x="299" y="9"/>
                  </a:cubicBezTo>
                  <a:lnTo>
                    <a:pt x="96" y="81"/>
                  </a:lnTo>
                  <a:cubicBezTo>
                    <a:pt x="25" y="117"/>
                    <a:pt x="1" y="200"/>
                    <a:pt x="25" y="283"/>
                  </a:cubicBezTo>
                  <a:cubicBezTo>
                    <a:pt x="37" y="343"/>
                    <a:pt x="96" y="367"/>
                    <a:pt x="156" y="367"/>
                  </a:cubicBezTo>
                  <a:cubicBezTo>
                    <a:pt x="180" y="367"/>
                    <a:pt x="191" y="367"/>
                    <a:pt x="215" y="355"/>
                  </a:cubicBezTo>
                  <a:lnTo>
                    <a:pt x="418" y="283"/>
                  </a:lnTo>
                  <a:cubicBezTo>
                    <a:pt x="489" y="248"/>
                    <a:pt x="513" y="164"/>
                    <a:pt x="489" y="81"/>
                  </a:cubicBezTo>
                  <a:cubicBezTo>
                    <a:pt x="462" y="27"/>
                    <a:pt x="409" y="1"/>
                    <a:pt x="3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31"/>
            <p:cNvSpPr/>
            <p:nvPr/>
          </p:nvSpPr>
          <p:spPr>
            <a:xfrm>
              <a:off x="5876960" y="2500027"/>
              <a:ext cx="16290" cy="11654"/>
            </a:xfrm>
            <a:custGeom>
              <a:rect b="b" l="l" r="r" t="t"/>
              <a:pathLst>
                <a:path extrusionOk="0" h="367" w="513">
                  <a:moveTo>
                    <a:pt x="352" y="0"/>
                  </a:moveTo>
                  <a:cubicBezTo>
                    <a:pt x="334" y="0"/>
                    <a:pt x="316" y="3"/>
                    <a:pt x="298" y="9"/>
                  </a:cubicBezTo>
                  <a:lnTo>
                    <a:pt x="96" y="92"/>
                  </a:lnTo>
                  <a:cubicBezTo>
                    <a:pt x="25" y="116"/>
                    <a:pt x="1" y="212"/>
                    <a:pt x="25" y="283"/>
                  </a:cubicBezTo>
                  <a:cubicBezTo>
                    <a:pt x="60" y="343"/>
                    <a:pt x="96" y="366"/>
                    <a:pt x="156" y="366"/>
                  </a:cubicBezTo>
                  <a:cubicBezTo>
                    <a:pt x="179" y="366"/>
                    <a:pt x="191" y="366"/>
                    <a:pt x="215" y="354"/>
                  </a:cubicBezTo>
                  <a:lnTo>
                    <a:pt x="418" y="283"/>
                  </a:lnTo>
                  <a:cubicBezTo>
                    <a:pt x="489" y="247"/>
                    <a:pt x="513" y="164"/>
                    <a:pt x="489" y="92"/>
                  </a:cubicBezTo>
                  <a:cubicBezTo>
                    <a:pt x="462" y="29"/>
                    <a:pt x="408" y="0"/>
                    <a:pt x="3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0" name="Google Shape;340;p31"/>
          <p:cNvSpPr txBox="1"/>
          <p:nvPr/>
        </p:nvSpPr>
        <p:spPr>
          <a:xfrm>
            <a:off x="5266950" y="1864872"/>
            <a:ext cx="811500" cy="1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09:00</a:t>
            </a:r>
            <a:endParaRPr sz="12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41" name="Google Shape;341;p31"/>
          <p:cNvCxnSpPr/>
          <p:nvPr/>
        </p:nvCxnSpPr>
        <p:spPr>
          <a:xfrm>
            <a:off x="5348375" y="1864863"/>
            <a:ext cx="33297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42" name="Google Shape;342;p31"/>
          <p:cNvSpPr txBox="1"/>
          <p:nvPr/>
        </p:nvSpPr>
        <p:spPr>
          <a:xfrm>
            <a:off x="5266950" y="2213723"/>
            <a:ext cx="811500" cy="1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10:00</a:t>
            </a:r>
            <a:endParaRPr sz="12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43" name="Google Shape;343;p31"/>
          <p:cNvCxnSpPr/>
          <p:nvPr/>
        </p:nvCxnSpPr>
        <p:spPr>
          <a:xfrm>
            <a:off x="5348375" y="2213713"/>
            <a:ext cx="33297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44" name="Google Shape;344;p31"/>
          <p:cNvSpPr txBox="1"/>
          <p:nvPr/>
        </p:nvSpPr>
        <p:spPr>
          <a:xfrm>
            <a:off x="5266950" y="2545896"/>
            <a:ext cx="811500" cy="1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11:00</a:t>
            </a:r>
            <a:endParaRPr sz="12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45" name="Google Shape;345;p31"/>
          <p:cNvCxnSpPr/>
          <p:nvPr/>
        </p:nvCxnSpPr>
        <p:spPr>
          <a:xfrm>
            <a:off x="5348375" y="2545888"/>
            <a:ext cx="33297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46" name="Google Shape;346;p31"/>
          <p:cNvSpPr txBox="1"/>
          <p:nvPr/>
        </p:nvSpPr>
        <p:spPr>
          <a:xfrm>
            <a:off x="5266950" y="2878072"/>
            <a:ext cx="811500" cy="1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12:00</a:t>
            </a:r>
            <a:endParaRPr sz="12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47" name="Google Shape;347;p31"/>
          <p:cNvCxnSpPr/>
          <p:nvPr/>
        </p:nvCxnSpPr>
        <p:spPr>
          <a:xfrm>
            <a:off x="5348375" y="2878063"/>
            <a:ext cx="33297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48" name="Google Shape;348;p31"/>
          <p:cNvSpPr txBox="1"/>
          <p:nvPr/>
        </p:nvSpPr>
        <p:spPr>
          <a:xfrm>
            <a:off x="5266950" y="3210247"/>
            <a:ext cx="811500" cy="1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13:00</a:t>
            </a:r>
            <a:endParaRPr sz="12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49" name="Google Shape;349;p31"/>
          <p:cNvCxnSpPr/>
          <p:nvPr/>
        </p:nvCxnSpPr>
        <p:spPr>
          <a:xfrm>
            <a:off x="5348375" y="3210238"/>
            <a:ext cx="33297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50" name="Google Shape;350;p31"/>
          <p:cNvSpPr txBox="1"/>
          <p:nvPr/>
        </p:nvSpPr>
        <p:spPr>
          <a:xfrm>
            <a:off x="5266950" y="3542422"/>
            <a:ext cx="811500" cy="1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14:00</a:t>
            </a:r>
            <a:endParaRPr sz="12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51" name="Google Shape;351;p31"/>
          <p:cNvCxnSpPr/>
          <p:nvPr/>
        </p:nvCxnSpPr>
        <p:spPr>
          <a:xfrm>
            <a:off x="5348375" y="3542413"/>
            <a:ext cx="33297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52" name="Google Shape;352;p31"/>
          <p:cNvSpPr txBox="1"/>
          <p:nvPr/>
        </p:nvSpPr>
        <p:spPr>
          <a:xfrm>
            <a:off x="5266950" y="3874596"/>
            <a:ext cx="811500" cy="1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15:00</a:t>
            </a:r>
            <a:endParaRPr sz="12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53" name="Google Shape;353;p31"/>
          <p:cNvCxnSpPr/>
          <p:nvPr/>
        </p:nvCxnSpPr>
        <p:spPr>
          <a:xfrm>
            <a:off x="5348375" y="3874588"/>
            <a:ext cx="33297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54" name="Google Shape;354;p31"/>
          <p:cNvSpPr txBox="1"/>
          <p:nvPr/>
        </p:nvSpPr>
        <p:spPr>
          <a:xfrm>
            <a:off x="5266950" y="4206773"/>
            <a:ext cx="811500" cy="1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16:00</a:t>
            </a:r>
            <a:endParaRPr sz="12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55" name="Google Shape;355;p31"/>
          <p:cNvCxnSpPr/>
          <p:nvPr/>
        </p:nvCxnSpPr>
        <p:spPr>
          <a:xfrm>
            <a:off x="5348375" y="4206763"/>
            <a:ext cx="33297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56" name="Google Shape;356;p31"/>
          <p:cNvSpPr txBox="1"/>
          <p:nvPr/>
        </p:nvSpPr>
        <p:spPr>
          <a:xfrm>
            <a:off x="5266950" y="4538948"/>
            <a:ext cx="811500" cy="1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17:00</a:t>
            </a:r>
            <a:endParaRPr sz="12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57" name="Google Shape;357;p31"/>
          <p:cNvCxnSpPr/>
          <p:nvPr/>
        </p:nvCxnSpPr>
        <p:spPr>
          <a:xfrm>
            <a:off x="5348375" y="4538938"/>
            <a:ext cx="33297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58" name="Google Shape;358;p31"/>
          <p:cNvSpPr/>
          <p:nvPr/>
        </p:nvSpPr>
        <p:spPr>
          <a:xfrm>
            <a:off x="6452550" y="3877950"/>
            <a:ext cx="2247300" cy="65550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31"/>
          <p:cNvSpPr txBox="1"/>
          <p:nvPr/>
        </p:nvSpPr>
        <p:spPr>
          <a:xfrm>
            <a:off x="6613800" y="4010616"/>
            <a:ext cx="1891800" cy="38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Jupiter is the biggest planet of them all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0" name="Google Shape;360;p31"/>
          <p:cNvSpPr/>
          <p:nvPr/>
        </p:nvSpPr>
        <p:spPr>
          <a:xfrm>
            <a:off x="6452550" y="1857576"/>
            <a:ext cx="2247300" cy="3561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31"/>
          <p:cNvSpPr txBox="1"/>
          <p:nvPr/>
        </p:nvSpPr>
        <p:spPr>
          <a:xfrm>
            <a:off x="6613750" y="1825900"/>
            <a:ext cx="1891800" cy="41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Saturn has several rings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2" name="Google Shape;362;p31"/>
          <p:cNvSpPr/>
          <p:nvPr/>
        </p:nvSpPr>
        <p:spPr>
          <a:xfrm>
            <a:off x="6452550" y="2537863"/>
            <a:ext cx="2247300" cy="10032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31"/>
          <p:cNvSpPr txBox="1"/>
          <p:nvPr/>
        </p:nvSpPr>
        <p:spPr>
          <a:xfrm>
            <a:off x="6613800" y="2831075"/>
            <a:ext cx="1891800" cy="41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Despite being red, Mars is actually a cold place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4" name="Google Shape;364;p31"/>
          <p:cNvSpPr txBox="1"/>
          <p:nvPr/>
        </p:nvSpPr>
        <p:spPr>
          <a:xfrm>
            <a:off x="1629825" y="2264231"/>
            <a:ext cx="532500" cy="1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1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65" name="Google Shape;365;p31"/>
          <p:cNvSpPr txBox="1"/>
          <p:nvPr/>
        </p:nvSpPr>
        <p:spPr>
          <a:xfrm>
            <a:off x="2216126" y="2264231"/>
            <a:ext cx="532500" cy="1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2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2"/>
          <p:cNvSpPr/>
          <p:nvPr/>
        </p:nvSpPr>
        <p:spPr>
          <a:xfrm>
            <a:off x="454025" y="1072575"/>
            <a:ext cx="8229600" cy="3659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32"/>
          <p:cNvSpPr txBox="1"/>
          <p:nvPr>
            <p:ph type="title"/>
          </p:nvPr>
        </p:nvSpPr>
        <p:spPr>
          <a:xfrm>
            <a:off x="457200" y="411475"/>
            <a:ext cx="8229600" cy="48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December 2020 Monthly Planner</a:t>
            </a:r>
            <a:endParaRPr/>
          </a:p>
        </p:txBody>
      </p:sp>
      <p:graphicFrame>
        <p:nvGraphicFramePr>
          <p:cNvPr id="372" name="Google Shape;372;p32"/>
          <p:cNvGraphicFramePr/>
          <p:nvPr/>
        </p:nvGraphicFramePr>
        <p:xfrm>
          <a:off x="460300" y="1072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{63A6E4A0-51C4-4B90-83B5-EDE3A2DA0414}</a:tableStyleId>
              </a:tblPr>
              <a:tblGrid>
                <a:gridCol w="1166525"/>
                <a:gridCol w="1412625"/>
                <a:gridCol w="1412625"/>
                <a:gridCol w="1412625"/>
                <a:gridCol w="1412625"/>
                <a:gridCol w="1412625"/>
              </a:tblGrid>
              <a:tr h="584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>
                        <a:solidFill>
                          <a:schemeClr val="dk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Mon</a:t>
                      </a:r>
                      <a:endParaRPr sz="1600">
                        <a:solidFill>
                          <a:schemeClr val="dk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Tue</a:t>
                      </a:r>
                      <a:endParaRPr sz="1600">
                        <a:solidFill>
                          <a:schemeClr val="dk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Wed</a:t>
                      </a:r>
                      <a:endParaRPr sz="1600">
                        <a:solidFill>
                          <a:schemeClr val="dk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Thu</a:t>
                      </a:r>
                      <a:endParaRPr sz="1600">
                        <a:solidFill>
                          <a:schemeClr val="dk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Fri</a:t>
                      </a:r>
                      <a:endParaRPr sz="1600">
                        <a:solidFill>
                          <a:schemeClr val="dk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45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Week 1</a:t>
                      </a:r>
                      <a:endParaRPr sz="1600">
                        <a:solidFill>
                          <a:schemeClr val="dk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✓</a:t>
                      </a:r>
                      <a:endParaRPr sz="22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200">
                          <a:solidFill>
                            <a:schemeClr val="accen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𐊴</a:t>
                      </a:r>
                      <a:endParaRPr sz="2200">
                        <a:solidFill>
                          <a:schemeClr val="accent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2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✓</a:t>
                      </a:r>
                      <a:endParaRPr sz="22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2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✓</a:t>
                      </a:r>
                      <a:endParaRPr sz="22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✓</a:t>
                      </a:r>
                      <a:endParaRPr sz="22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45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Week 2</a:t>
                      </a:r>
                      <a:endParaRPr sz="1600">
                        <a:solidFill>
                          <a:schemeClr val="dk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200">
                          <a:solidFill>
                            <a:schemeClr val="accen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𐊴</a:t>
                      </a:r>
                      <a:endParaRPr sz="2200">
                        <a:solidFill>
                          <a:schemeClr val="accent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2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✓</a:t>
                      </a:r>
                      <a:endParaRPr sz="22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2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✓</a:t>
                      </a:r>
                      <a:endParaRPr sz="22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200">
                          <a:solidFill>
                            <a:schemeClr val="accen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𐊴</a:t>
                      </a:r>
                      <a:endParaRPr sz="2200">
                        <a:solidFill>
                          <a:schemeClr val="accent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✓</a:t>
                      </a:r>
                      <a:endParaRPr sz="22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45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Week 3</a:t>
                      </a:r>
                      <a:endParaRPr sz="1600">
                        <a:solidFill>
                          <a:schemeClr val="dk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2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✓</a:t>
                      </a:r>
                      <a:endParaRPr sz="22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200">
                          <a:solidFill>
                            <a:schemeClr val="accen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𐊴</a:t>
                      </a:r>
                      <a:endParaRPr sz="2200">
                        <a:solidFill>
                          <a:schemeClr val="accent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2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✓</a:t>
                      </a:r>
                      <a:endParaRPr sz="22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2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✓</a:t>
                      </a:r>
                      <a:endParaRPr sz="22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✓</a:t>
                      </a:r>
                      <a:endParaRPr sz="22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45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Week 4</a:t>
                      </a:r>
                      <a:endParaRPr sz="1600">
                        <a:solidFill>
                          <a:schemeClr val="dk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chemeClr val="accen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𐊴</a:t>
                      </a:r>
                      <a:endParaRPr sz="2200">
                        <a:solidFill>
                          <a:schemeClr val="accent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2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✓</a:t>
                      </a:r>
                      <a:endParaRPr sz="22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chemeClr val="accen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𐊴</a:t>
                      </a:r>
                      <a:endParaRPr sz="2200">
                        <a:solidFill>
                          <a:schemeClr val="accent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2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✓</a:t>
                      </a:r>
                      <a:endParaRPr sz="22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✓</a:t>
                      </a:r>
                      <a:endParaRPr sz="22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45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Week 5</a:t>
                      </a:r>
                      <a:endParaRPr sz="1600">
                        <a:solidFill>
                          <a:schemeClr val="dk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chemeClr val="accen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𐊴</a:t>
                      </a:r>
                      <a:endParaRPr sz="2200">
                        <a:solidFill>
                          <a:schemeClr val="accent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200">
                          <a:solidFill>
                            <a:schemeClr val="accen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𐊴</a:t>
                      </a:r>
                      <a:endParaRPr sz="2200">
                        <a:solidFill>
                          <a:schemeClr val="accent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chemeClr val="accen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𐊴</a:t>
                      </a:r>
                      <a:endParaRPr sz="2200">
                        <a:solidFill>
                          <a:schemeClr val="accent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200">
                          <a:solidFill>
                            <a:schemeClr val="accen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𐊴</a:t>
                      </a:r>
                      <a:endParaRPr sz="2200">
                        <a:solidFill>
                          <a:schemeClr val="accent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✓</a:t>
                      </a:r>
                      <a:endParaRPr sz="22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3"/>
          <p:cNvSpPr txBox="1"/>
          <p:nvPr>
            <p:ph type="title"/>
          </p:nvPr>
        </p:nvSpPr>
        <p:spPr>
          <a:xfrm>
            <a:off x="457200" y="411475"/>
            <a:ext cx="8229600" cy="48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December 2020 Monthly Planner</a:t>
            </a:r>
            <a:endParaRPr/>
          </a:p>
        </p:txBody>
      </p:sp>
      <p:sp>
        <p:nvSpPr>
          <p:cNvPr id="378" name="Google Shape;378;p33"/>
          <p:cNvSpPr/>
          <p:nvPr/>
        </p:nvSpPr>
        <p:spPr>
          <a:xfrm>
            <a:off x="465825" y="3726150"/>
            <a:ext cx="3288300" cy="329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33"/>
          <p:cNvSpPr/>
          <p:nvPr/>
        </p:nvSpPr>
        <p:spPr>
          <a:xfrm rot="10800000">
            <a:off x="2918625" y="3670450"/>
            <a:ext cx="835500" cy="467100"/>
          </a:xfrm>
          <a:prstGeom prst="homePlate">
            <a:avLst>
              <a:gd fmla="val 50000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33"/>
          <p:cNvSpPr/>
          <p:nvPr/>
        </p:nvSpPr>
        <p:spPr>
          <a:xfrm>
            <a:off x="2427050" y="2552950"/>
            <a:ext cx="6259800" cy="329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33"/>
          <p:cNvSpPr/>
          <p:nvPr/>
        </p:nvSpPr>
        <p:spPr>
          <a:xfrm>
            <a:off x="1881600" y="2487650"/>
            <a:ext cx="835500" cy="467100"/>
          </a:xfrm>
          <a:prstGeom prst="homePlate">
            <a:avLst>
              <a:gd fmla="val 50000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33"/>
          <p:cNvSpPr/>
          <p:nvPr/>
        </p:nvSpPr>
        <p:spPr>
          <a:xfrm>
            <a:off x="465825" y="3148175"/>
            <a:ext cx="8210400" cy="329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33"/>
          <p:cNvSpPr txBox="1"/>
          <p:nvPr/>
        </p:nvSpPr>
        <p:spPr>
          <a:xfrm>
            <a:off x="574725" y="1351575"/>
            <a:ext cx="957600" cy="41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Su</a:t>
            </a:r>
            <a:endParaRPr sz="180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84" name="Google Shape;384;p33"/>
          <p:cNvSpPr txBox="1"/>
          <p:nvPr/>
        </p:nvSpPr>
        <p:spPr>
          <a:xfrm>
            <a:off x="1759374" y="1351575"/>
            <a:ext cx="957600" cy="41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</a:t>
            </a:r>
            <a:endParaRPr sz="180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85" name="Google Shape;385;p33"/>
          <p:cNvSpPr txBox="1"/>
          <p:nvPr/>
        </p:nvSpPr>
        <p:spPr>
          <a:xfrm>
            <a:off x="2933813" y="1351575"/>
            <a:ext cx="957600" cy="41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Tu</a:t>
            </a:r>
            <a:endParaRPr sz="180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86" name="Google Shape;386;p33"/>
          <p:cNvSpPr txBox="1"/>
          <p:nvPr/>
        </p:nvSpPr>
        <p:spPr>
          <a:xfrm>
            <a:off x="4091913" y="1351575"/>
            <a:ext cx="957600" cy="41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W</a:t>
            </a:r>
            <a:endParaRPr sz="180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87" name="Google Shape;387;p33"/>
          <p:cNvSpPr txBox="1"/>
          <p:nvPr/>
        </p:nvSpPr>
        <p:spPr>
          <a:xfrm>
            <a:off x="5254062" y="1351575"/>
            <a:ext cx="957600" cy="41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Th</a:t>
            </a:r>
            <a:endParaRPr sz="180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88" name="Google Shape;388;p33"/>
          <p:cNvSpPr txBox="1"/>
          <p:nvPr/>
        </p:nvSpPr>
        <p:spPr>
          <a:xfrm>
            <a:off x="6432551" y="1351575"/>
            <a:ext cx="957600" cy="41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F</a:t>
            </a:r>
            <a:endParaRPr sz="180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89" name="Google Shape;389;p33"/>
          <p:cNvSpPr txBox="1"/>
          <p:nvPr/>
        </p:nvSpPr>
        <p:spPr>
          <a:xfrm>
            <a:off x="7617200" y="1351575"/>
            <a:ext cx="957600" cy="41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Sa</a:t>
            </a:r>
            <a:endParaRPr sz="180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90" name="Google Shape;390;p33"/>
          <p:cNvSpPr txBox="1"/>
          <p:nvPr/>
        </p:nvSpPr>
        <p:spPr>
          <a:xfrm>
            <a:off x="3125376" y="2010063"/>
            <a:ext cx="5580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1</a:t>
            </a:r>
            <a:endParaRPr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91" name="Google Shape;391;p33"/>
          <p:cNvSpPr txBox="1"/>
          <p:nvPr/>
        </p:nvSpPr>
        <p:spPr>
          <a:xfrm>
            <a:off x="4291685" y="2010075"/>
            <a:ext cx="5580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2</a:t>
            </a:r>
            <a:endParaRPr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92" name="Google Shape;392;p33"/>
          <p:cNvSpPr txBox="1"/>
          <p:nvPr/>
        </p:nvSpPr>
        <p:spPr>
          <a:xfrm>
            <a:off x="5462046" y="2010075"/>
            <a:ext cx="5580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3</a:t>
            </a:r>
            <a:endParaRPr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93" name="Google Shape;393;p33"/>
          <p:cNvSpPr txBox="1"/>
          <p:nvPr/>
        </p:nvSpPr>
        <p:spPr>
          <a:xfrm>
            <a:off x="6636443" y="2010075"/>
            <a:ext cx="5580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4</a:t>
            </a:r>
            <a:endParaRPr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94" name="Google Shape;394;p33"/>
          <p:cNvSpPr txBox="1"/>
          <p:nvPr/>
        </p:nvSpPr>
        <p:spPr>
          <a:xfrm>
            <a:off x="7817052" y="2008000"/>
            <a:ext cx="5580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5</a:t>
            </a:r>
            <a:endParaRPr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95" name="Google Shape;395;p33"/>
          <p:cNvSpPr txBox="1"/>
          <p:nvPr/>
        </p:nvSpPr>
        <p:spPr>
          <a:xfrm>
            <a:off x="774450" y="2603188"/>
            <a:ext cx="558000" cy="22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6</a:t>
            </a:r>
            <a:endParaRPr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96" name="Google Shape;396;p33"/>
          <p:cNvSpPr txBox="1"/>
          <p:nvPr/>
        </p:nvSpPr>
        <p:spPr>
          <a:xfrm>
            <a:off x="1954938" y="2605288"/>
            <a:ext cx="5580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7</a:t>
            </a:r>
            <a:endParaRPr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97" name="Google Shape;397;p33"/>
          <p:cNvSpPr txBox="1"/>
          <p:nvPr/>
        </p:nvSpPr>
        <p:spPr>
          <a:xfrm>
            <a:off x="3128413" y="2605289"/>
            <a:ext cx="5580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8</a:t>
            </a:r>
            <a:endParaRPr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98" name="Google Shape;398;p33"/>
          <p:cNvSpPr txBox="1"/>
          <p:nvPr/>
        </p:nvSpPr>
        <p:spPr>
          <a:xfrm>
            <a:off x="4291675" y="2605298"/>
            <a:ext cx="5580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9</a:t>
            </a:r>
            <a:endParaRPr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99" name="Google Shape;399;p33"/>
          <p:cNvSpPr txBox="1"/>
          <p:nvPr/>
        </p:nvSpPr>
        <p:spPr>
          <a:xfrm>
            <a:off x="5462038" y="2605300"/>
            <a:ext cx="5580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10</a:t>
            </a:r>
            <a:endParaRPr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400" name="Google Shape;400;p33"/>
          <p:cNvSpPr txBox="1"/>
          <p:nvPr/>
        </p:nvSpPr>
        <p:spPr>
          <a:xfrm>
            <a:off x="6636438" y="2605300"/>
            <a:ext cx="5580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11</a:t>
            </a:r>
            <a:endParaRPr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401" name="Google Shape;401;p33"/>
          <p:cNvSpPr txBox="1"/>
          <p:nvPr/>
        </p:nvSpPr>
        <p:spPr>
          <a:xfrm>
            <a:off x="7817050" y="2603225"/>
            <a:ext cx="5580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12</a:t>
            </a:r>
            <a:endParaRPr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402" name="Google Shape;402;p33"/>
          <p:cNvSpPr txBox="1"/>
          <p:nvPr/>
        </p:nvSpPr>
        <p:spPr>
          <a:xfrm>
            <a:off x="774450" y="3198414"/>
            <a:ext cx="558000" cy="22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13</a:t>
            </a:r>
            <a:endParaRPr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403" name="Google Shape;403;p33"/>
          <p:cNvSpPr txBox="1"/>
          <p:nvPr/>
        </p:nvSpPr>
        <p:spPr>
          <a:xfrm>
            <a:off x="1954938" y="3200514"/>
            <a:ext cx="5580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14</a:t>
            </a:r>
            <a:endParaRPr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404" name="Google Shape;404;p33"/>
          <p:cNvSpPr txBox="1"/>
          <p:nvPr/>
        </p:nvSpPr>
        <p:spPr>
          <a:xfrm>
            <a:off x="3125363" y="3200515"/>
            <a:ext cx="5580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15</a:t>
            </a:r>
            <a:endParaRPr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405" name="Google Shape;405;p33"/>
          <p:cNvSpPr txBox="1"/>
          <p:nvPr/>
        </p:nvSpPr>
        <p:spPr>
          <a:xfrm>
            <a:off x="4291675" y="3200521"/>
            <a:ext cx="5580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16</a:t>
            </a:r>
            <a:endParaRPr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406" name="Google Shape;406;p33"/>
          <p:cNvSpPr txBox="1"/>
          <p:nvPr/>
        </p:nvSpPr>
        <p:spPr>
          <a:xfrm>
            <a:off x="5462038" y="3200525"/>
            <a:ext cx="5580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17</a:t>
            </a:r>
            <a:endParaRPr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407" name="Google Shape;407;p33"/>
          <p:cNvSpPr txBox="1"/>
          <p:nvPr/>
        </p:nvSpPr>
        <p:spPr>
          <a:xfrm>
            <a:off x="6636438" y="3200525"/>
            <a:ext cx="5580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18</a:t>
            </a:r>
            <a:endParaRPr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408" name="Google Shape;408;p33"/>
          <p:cNvSpPr txBox="1"/>
          <p:nvPr/>
        </p:nvSpPr>
        <p:spPr>
          <a:xfrm>
            <a:off x="7817050" y="3198450"/>
            <a:ext cx="5580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19</a:t>
            </a:r>
            <a:endParaRPr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409" name="Google Shape;409;p33"/>
          <p:cNvSpPr txBox="1"/>
          <p:nvPr/>
        </p:nvSpPr>
        <p:spPr>
          <a:xfrm>
            <a:off x="774450" y="3778963"/>
            <a:ext cx="5580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20</a:t>
            </a:r>
            <a:endParaRPr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410" name="Google Shape;410;p33"/>
          <p:cNvSpPr txBox="1"/>
          <p:nvPr/>
        </p:nvSpPr>
        <p:spPr>
          <a:xfrm>
            <a:off x="1954938" y="3778963"/>
            <a:ext cx="5580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21</a:t>
            </a:r>
            <a:endParaRPr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411" name="Google Shape;411;p33"/>
          <p:cNvSpPr txBox="1"/>
          <p:nvPr/>
        </p:nvSpPr>
        <p:spPr>
          <a:xfrm>
            <a:off x="3125363" y="3777991"/>
            <a:ext cx="5580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22</a:t>
            </a:r>
            <a:endParaRPr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412" name="Google Shape;412;p33"/>
          <p:cNvSpPr txBox="1"/>
          <p:nvPr/>
        </p:nvSpPr>
        <p:spPr>
          <a:xfrm>
            <a:off x="4291675" y="3777995"/>
            <a:ext cx="5580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23</a:t>
            </a:r>
            <a:endParaRPr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413" name="Google Shape;413;p33"/>
          <p:cNvSpPr txBox="1"/>
          <p:nvPr/>
        </p:nvSpPr>
        <p:spPr>
          <a:xfrm>
            <a:off x="5462038" y="3778000"/>
            <a:ext cx="5580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24</a:t>
            </a:r>
            <a:endParaRPr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414" name="Google Shape;414;p33"/>
          <p:cNvSpPr txBox="1"/>
          <p:nvPr/>
        </p:nvSpPr>
        <p:spPr>
          <a:xfrm>
            <a:off x="6636438" y="3778000"/>
            <a:ext cx="5580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25</a:t>
            </a:r>
            <a:endParaRPr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415" name="Google Shape;415;p33"/>
          <p:cNvSpPr txBox="1"/>
          <p:nvPr/>
        </p:nvSpPr>
        <p:spPr>
          <a:xfrm>
            <a:off x="7817050" y="3775925"/>
            <a:ext cx="5580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26</a:t>
            </a:r>
            <a:endParaRPr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416" name="Google Shape;416;p33"/>
          <p:cNvSpPr txBox="1"/>
          <p:nvPr/>
        </p:nvSpPr>
        <p:spPr>
          <a:xfrm>
            <a:off x="774450" y="4330125"/>
            <a:ext cx="558000" cy="22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27</a:t>
            </a:r>
            <a:endParaRPr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417" name="Google Shape;417;p33"/>
          <p:cNvSpPr txBox="1"/>
          <p:nvPr/>
        </p:nvSpPr>
        <p:spPr>
          <a:xfrm>
            <a:off x="1954938" y="4330125"/>
            <a:ext cx="558000" cy="22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28</a:t>
            </a:r>
            <a:endParaRPr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418" name="Google Shape;418;p33"/>
          <p:cNvSpPr txBox="1"/>
          <p:nvPr/>
        </p:nvSpPr>
        <p:spPr>
          <a:xfrm>
            <a:off x="3125364" y="4330125"/>
            <a:ext cx="558000" cy="22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29</a:t>
            </a:r>
            <a:endParaRPr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419" name="Google Shape;419;p33"/>
          <p:cNvSpPr txBox="1"/>
          <p:nvPr/>
        </p:nvSpPr>
        <p:spPr>
          <a:xfrm>
            <a:off x="4291678" y="4330126"/>
            <a:ext cx="558000" cy="22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30</a:t>
            </a:r>
            <a:endParaRPr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420" name="Google Shape;420;p33"/>
          <p:cNvSpPr txBox="1"/>
          <p:nvPr/>
        </p:nvSpPr>
        <p:spPr>
          <a:xfrm>
            <a:off x="5461975" y="4330075"/>
            <a:ext cx="558000" cy="22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31</a:t>
            </a:r>
            <a:endParaRPr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cxnSp>
        <p:nvCxnSpPr>
          <p:cNvPr id="421" name="Google Shape;421;p33"/>
          <p:cNvCxnSpPr/>
          <p:nvPr/>
        </p:nvCxnSpPr>
        <p:spPr>
          <a:xfrm rot="10800000">
            <a:off x="465825" y="1829275"/>
            <a:ext cx="82104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6" name="Google Shape;426;p34"/>
          <p:cNvGrpSpPr/>
          <p:nvPr/>
        </p:nvGrpSpPr>
        <p:grpSpPr>
          <a:xfrm>
            <a:off x="476129" y="1381475"/>
            <a:ext cx="6520879" cy="3354975"/>
            <a:chOff x="481050" y="1381475"/>
            <a:chExt cx="8227200" cy="3354975"/>
          </a:xfrm>
        </p:grpSpPr>
        <p:sp>
          <p:nvSpPr>
            <p:cNvPr id="427" name="Google Shape;427;p34"/>
            <p:cNvSpPr/>
            <p:nvPr/>
          </p:nvSpPr>
          <p:spPr>
            <a:xfrm>
              <a:off x="481050" y="1381475"/>
              <a:ext cx="8227200" cy="3343200"/>
            </a:xfrm>
            <a:prstGeom prst="rect">
              <a:avLst/>
            </a:prstGeom>
            <a:noFill/>
            <a:ln cap="flat" cmpd="sng" w="952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428" name="Google Shape;428;p34"/>
            <p:cNvCxnSpPr/>
            <p:nvPr/>
          </p:nvCxnSpPr>
          <p:spPr>
            <a:xfrm>
              <a:off x="481050" y="2051649"/>
              <a:ext cx="8227200" cy="0"/>
            </a:xfrm>
            <a:prstGeom prst="straightConnector1">
              <a:avLst/>
            </a:prstGeom>
            <a:noFill/>
            <a:ln cap="flat" cmpd="sng" w="9525">
              <a:solidFill>
                <a:srgbClr val="CCCCCC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429" name="Google Shape;429;p34"/>
            <p:cNvCxnSpPr/>
            <p:nvPr/>
          </p:nvCxnSpPr>
          <p:spPr>
            <a:xfrm>
              <a:off x="481050" y="2721799"/>
              <a:ext cx="8227200" cy="0"/>
            </a:xfrm>
            <a:prstGeom prst="straightConnector1">
              <a:avLst/>
            </a:prstGeom>
            <a:noFill/>
            <a:ln cap="flat" cmpd="sng" w="9525">
              <a:solidFill>
                <a:srgbClr val="CCCCCC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430" name="Google Shape;430;p34"/>
            <p:cNvCxnSpPr/>
            <p:nvPr/>
          </p:nvCxnSpPr>
          <p:spPr>
            <a:xfrm>
              <a:off x="481050" y="3391948"/>
              <a:ext cx="8227200" cy="0"/>
            </a:xfrm>
            <a:prstGeom prst="straightConnector1">
              <a:avLst/>
            </a:prstGeom>
            <a:noFill/>
            <a:ln cap="flat" cmpd="sng" w="9525">
              <a:solidFill>
                <a:srgbClr val="CCCCCC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431" name="Google Shape;431;p34"/>
            <p:cNvCxnSpPr/>
            <p:nvPr/>
          </p:nvCxnSpPr>
          <p:spPr>
            <a:xfrm>
              <a:off x="481050" y="4062098"/>
              <a:ext cx="8227200" cy="0"/>
            </a:xfrm>
            <a:prstGeom prst="straightConnector1">
              <a:avLst/>
            </a:prstGeom>
            <a:noFill/>
            <a:ln cap="flat" cmpd="sng" w="9525">
              <a:solidFill>
                <a:srgbClr val="CCCCCC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432" name="Google Shape;432;p34"/>
            <p:cNvCxnSpPr/>
            <p:nvPr/>
          </p:nvCxnSpPr>
          <p:spPr>
            <a:xfrm rot="10800000">
              <a:off x="1645543" y="1393250"/>
              <a:ext cx="0" cy="3343200"/>
            </a:xfrm>
            <a:prstGeom prst="straightConnector1">
              <a:avLst/>
            </a:prstGeom>
            <a:noFill/>
            <a:ln cap="flat" cmpd="sng" w="9525">
              <a:solidFill>
                <a:srgbClr val="CCCCCC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433" name="Google Shape;433;p34"/>
            <p:cNvCxnSpPr/>
            <p:nvPr/>
          </p:nvCxnSpPr>
          <p:spPr>
            <a:xfrm rot="10800000">
              <a:off x="2819086" y="1393250"/>
              <a:ext cx="0" cy="3343200"/>
            </a:xfrm>
            <a:prstGeom prst="straightConnector1">
              <a:avLst/>
            </a:prstGeom>
            <a:noFill/>
            <a:ln cap="flat" cmpd="sng" w="9525">
              <a:solidFill>
                <a:srgbClr val="CCCCCC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434" name="Google Shape;434;p34"/>
            <p:cNvCxnSpPr/>
            <p:nvPr/>
          </p:nvCxnSpPr>
          <p:spPr>
            <a:xfrm rot="10800000">
              <a:off x="3992629" y="1393250"/>
              <a:ext cx="0" cy="3343200"/>
            </a:xfrm>
            <a:prstGeom prst="straightConnector1">
              <a:avLst/>
            </a:prstGeom>
            <a:noFill/>
            <a:ln cap="flat" cmpd="sng" w="9525">
              <a:solidFill>
                <a:srgbClr val="CCCCCC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435" name="Google Shape;435;p34"/>
            <p:cNvCxnSpPr/>
            <p:nvPr/>
          </p:nvCxnSpPr>
          <p:spPr>
            <a:xfrm rot="10800000">
              <a:off x="5166171" y="1393250"/>
              <a:ext cx="0" cy="3343200"/>
            </a:xfrm>
            <a:prstGeom prst="straightConnector1">
              <a:avLst/>
            </a:prstGeom>
            <a:noFill/>
            <a:ln cap="flat" cmpd="sng" w="9525">
              <a:solidFill>
                <a:srgbClr val="CCCCCC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436" name="Google Shape;436;p34"/>
            <p:cNvCxnSpPr/>
            <p:nvPr/>
          </p:nvCxnSpPr>
          <p:spPr>
            <a:xfrm rot="10800000">
              <a:off x="6339714" y="1393250"/>
              <a:ext cx="0" cy="3343200"/>
            </a:xfrm>
            <a:prstGeom prst="straightConnector1">
              <a:avLst/>
            </a:prstGeom>
            <a:noFill/>
            <a:ln cap="flat" cmpd="sng" w="9525">
              <a:solidFill>
                <a:srgbClr val="CCCCCC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437" name="Google Shape;437;p34"/>
            <p:cNvCxnSpPr/>
            <p:nvPr/>
          </p:nvCxnSpPr>
          <p:spPr>
            <a:xfrm rot="10800000">
              <a:off x="7513257" y="1393250"/>
              <a:ext cx="0" cy="3343200"/>
            </a:xfrm>
            <a:prstGeom prst="straightConnector1">
              <a:avLst/>
            </a:prstGeom>
            <a:noFill/>
            <a:ln cap="flat" cmpd="sng" w="9525">
              <a:solidFill>
                <a:srgbClr val="CCCCCC"/>
              </a:solidFill>
              <a:prstDash val="dot"/>
              <a:round/>
              <a:headEnd len="med" w="med" type="none"/>
              <a:tailEnd len="med" w="med" type="none"/>
            </a:ln>
          </p:spPr>
        </p:cxnSp>
      </p:grpSp>
      <p:sp>
        <p:nvSpPr>
          <p:cNvPr id="438" name="Google Shape;438;p34"/>
          <p:cNvSpPr txBox="1"/>
          <p:nvPr>
            <p:ph type="title"/>
          </p:nvPr>
        </p:nvSpPr>
        <p:spPr>
          <a:xfrm>
            <a:off x="457200" y="411475"/>
            <a:ext cx="8229600" cy="48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December 2020 Monthly Planner</a:t>
            </a:r>
            <a:endParaRPr/>
          </a:p>
        </p:txBody>
      </p:sp>
      <p:sp>
        <p:nvSpPr>
          <p:cNvPr id="439" name="Google Shape;439;p34"/>
          <p:cNvSpPr txBox="1"/>
          <p:nvPr/>
        </p:nvSpPr>
        <p:spPr>
          <a:xfrm>
            <a:off x="1534249" y="1041000"/>
            <a:ext cx="648000" cy="34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Mon</a:t>
            </a:r>
            <a:endParaRPr sz="160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440" name="Google Shape;440;p34"/>
          <p:cNvSpPr txBox="1"/>
          <p:nvPr/>
        </p:nvSpPr>
        <p:spPr>
          <a:xfrm>
            <a:off x="3400266" y="1041000"/>
            <a:ext cx="648000" cy="34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Wed</a:t>
            </a:r>
            <a:endParaRPr sz="160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441" name="Google Shape;441;p34"/>
          <p:cNvSpPr txBox="1"/>
          <p:nvPr/>
        </p:nvSpPr>
        <p:spPr>
          <a:xfrm>
            <a:off x="4330347" y="1041000"/>
            <a:ext cx="648000" cy="34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Thu</a:t>
            </a:r>
            <a:endParaRPr sz="160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442" name="Google Shape;442;p34"/>
          <p:cNvSpPr txBox="1"/>
          <p:nvPr/>
        </p:nvSpPr>
        <p:spPr>
          <a:xfrm>
            <a:off x="5266303" y="1041000"/>
            <a:ext cx="648000" cy="34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Fri</a:t>
            </a:r>
            <a:endParaRPr sz="160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443" name="Google Shape;443;p34"/>
          <p:cNvSpPr txBox="1"/>
          <p:nvPr/>
        </p:nvSpPr>
        <p:spPr>
          <a:xfrm>
            <a:off x="6196374" y="1041000"/>
            <a:ext cx="648000" cy="34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Sat</a:t>
            </a:r>
            <a:endParaRPr sz="160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444" name="Google Shape;444;p34"/>
          <p:cNvSpPr txBox="1"/>
          <p:nvPr/>
        </p:nvSpPr>
        <p:spPr>
          <a:xfrm>
            <a:off x="604138" y="1041000"/>
            <a:ext cx="648000" cy="34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Sun</a:t>
            </a:r>
            <a:endParaRPr sz="160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445" name="Google Shape;445;p34"/>
          <p:cNvSpPr txBox="1"/>
          <p:nvPr/>
        </p:nvSpPr>
        <p:spPr>
          <a:xfrm>
            <a:off x="2470195" y="1041000"/>
            <a:ext cx="648000" cy="34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Tue</a:t>
            </a:r>
            <a:endParaRPr sz="160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446" name="Google Shape;446;p34"/>
          <p:cNvSpPr txBox="1"/>
          <p:nvPr/>
        </p:nvSpPr>
        <p:spPr>
          <a:xfrm>
            <a:off x="2326172" y="1381500"/>
            <a:ext cx="4323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01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7" name="Google Shape;447;p34"/>
          <p:cNvSpPr txBox="1"/>
          <p:nvPr/>
        </p:nvSpPr>
        <p:spPr>
          <a:xfrm>
            <a:off x="3257721" y="1381500"/>
            <a:ext cx="4323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02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8" name="Google Shape;448;p34"/>
          <p:cNvSpPr txBox="1"/>
          <p:nvPr/>
        </p:nvSpPr>
        <p:spPr>
          <a:xfrm>
            <a:off x="4200601" y="1381500"/>
            <a:ext cx="4323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03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9" name="Google Shape;449;p34"/>
          <p:cNvSpPr txBox="1"/>
          <p:nvPr/>
        </p:nvSpPr>
        <p:spPr>
          <a:xfrm>
            <a:off x="5143486" y="1381500"/>
            <a:ext cx="4323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04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0" name="Google Shape;450;p34"/>
          <p:cNvSpPr txBox="1"/>
          <p:nvPr/>
        </p:nvSpPr>
        <p:spPr>
          <a:xfrm>
            <a:off x="6061503" y="1381500"/>
            <a:ext cx="4323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05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1" name="Google Shape;451;p34"/>
          <p:cNvSpPr txBox="1"/>
          <p:nvPr/>
        </p:nvSpPr>
        <p:spPr>
          <a:xfrm>
            <a:off x="2326172" y="2051641"/>
            <a:ext cx="4323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08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2" name="Google Shape;452;p34"/>
          <p:cNvSpPr txBox="1"/>
          <p:nvPr/>
        </p:nvSpPr>
        <p:spPr>
          <a:xfrm>
            <a:off x="3257721" y="2051641"/>
            <a:ext cx="4323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09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3" name="Google Shape;453;p34"/>
          <p:cNvSpPr txBox="1"/>
          <p:nvPr/>
        </p:nvSpPr>
        <p:spPr>
          <a:xfrm>
            <a:off x="4200601" y="2051641"/>
            <a:ext cx="4323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10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4" name="Google Shape;454;p34"/>
          <p:cNvSpPr txBox="1"/>
          <p:nvPr/>
        </p:nvSpPr>
        <p:spPr>
          <a:xfrm>
            <a:off x="5143486" y="2051642"/>
            <a:ext cx="4323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11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5" name="Google Shape;455;p34"/>
          <p:cNvSpPr txBox="1"/>
          <p:nvPr/>
        </p:nvSpPr>
        <p:spPr>
          <a:xfrm>
            <a:off x="6061503" y="2051642"/>
            <a:ext cx="4323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12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6" name="Google Shape;456;p34"/>
          <p:cNvSpPr txBox="1"/>
          <p:nvPr/>
        </p:nvSpPr>
        <p:spPr>
          <a:xfrm>
            <a:off x="457200" y="2051650"/>
            <a:ext cx="4323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06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7" name="Google Shape;457;p34"/>
          <p:cNvSpPr txBox="1"/>
          <p:nvPr/>
        </p:nvSpPr>
        <p:spPr>
          <a:xfrm>
            <a:off x="1393129" y="2051650"/>
            <a:ext cx="4323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07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8" name="Google Shape;458;p34"/>
          <p:cNvSpPr txBox="1"/>
          <p:nvPr/>
        </p:nvSpPr>
        <p:spPr>
          <a:xfrm>
            <a:off x="2326172" y="2721795"/>
            <a:ext cx="4323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15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9" name="Google Shape;459;p34"/>
          <p:cNvSpPr txBox="1"/>
          <p:nvPr/>
        </p:nvSpPr>
        <p:spPr>
          <a:xfrm>
            <a:off x="3257721" y="2721795"/>
            <a:ext cx="4323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16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0" name="Google Shape;460;p34"/>
          <p:cNvSpPr txBox="1"/>
          <p:nvPr/>
        </p:nvSpPr>
        <p:spPr>
          <a:xfrm>
            <a:off x="4200601" y="2721795"/>
            <a:ext cx="4323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17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1" name="Google Shape;461;p34"/>
          <p:cNvSpPr txBox="1"/>
          <p:nvPr/>
        </p:nvSpPr>
        <p:spPr>
          <a:xfrm>
            <a:off x="5143486" y="2721797"/>
            <a:ext cx="4323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18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2" name="Google Shape;462;p34"/>
          <p:cNvSpPr txBox="1"/>
          <p:nvPr/>
        </p:nvSpPr>
        <p:spPr>
          <a:xfrm>
            <a:off x="6061503" y="2721797"/>
            <a:ext cx="4323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19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3" name="Google Shape;463;p34"/>
          <p:cNvSpPr txBox="1"/>
          <p:nvPr/>
        </p:nvSpPr>
        <p:spPr>
          <a:xfrm>
            <a:off x="457200" y="2721801"/>
            <a:ext cx="4323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13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4" name="Google Shape;464;p34"/>
          <p:cNvSpPr txBox="1"/>
          <p:nvPr/>
        </p:nvSpPr>
        <p:spPr>
          <a:xfrm>
            <a:off x="1393129" y="2721801"/>
            <a:ext cx="4323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14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5" name="Google Shape;465;p34"/>
          <p:cNvSpPr txBox="1"/>
          <p:nvPr/>
        </p:nvSpPr>
        <p:spPr>
          <a:xfrm>
            <a:off x="2326172" y="3391948"/>
            <a:ext cx="4323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22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6" name="Google Shape;466;p34"/>
          <p:cNvSpPr txBox="1"/>
          <p:nvPr/>
        </p:nvSpPr>
        <p:spPr>
          <a:xfrm>
            <a:off x="3257721" y="3391948"/>
            <a:ext cx="4323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23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7" name="Google Shape;467;p34"/>
          <p:cNvSpPr txBox="1"/>
          <p:nvPr/>
        </p:nvSpPr>
        <p:spPr>
          <a:xfrm>
            <a:off x="4200601" y="3391948"/>
            <a:ext cx="4323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24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8" name="Google Shape;468;p34"/>
          <p:cNvSpPr txBox="1"/>
          <p:nvPr/>
        </p:nvSpPr>
        <p:spPr>
          <a:xfrm>
            <a:off x="5143486" y="3391951"/>
            <a:ext cx="4323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25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9" name="Google Shape;469;p34"/>
          <p:cNvSpPr txBox="1"/>
          <p:nvPr/>
        </p:nvSpPr>
        <p:spPr>
          <a:xfrm>
            <a:off x="6061503" y="3391951"/>
            <a:ext cx="4323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26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0" name="Google Shape;470;p34"/>
          <p:cNvSpPr txBox="1"/>
          <p:nvPr/>
        </p:nvSpPr>
        <p:spPr>
          <a:xfrm>
            <a:off x="457200" y="3391952"/>
            <a:ext cx="4323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20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1" name="Google Shape;471;p34"/>
          <p:cNvSpPr txBox="1"/>
          <p:nvPr/>
        </p:nvSpPr>
        <p:spPr>
          <a:xfrm>
            <a:off x="1393129" y="3391952"/>
            <a:ext cx="4323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21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2" name="Google Shape;472;p34"/>
          <p:cNvSpPr txBox="1"/>
          <p:nvPr/>
        </p:nvSpPr>
        <p:spPr>
          <a:xfrm>
            <a:off x="2326172" y="4062101"/>
            <a:ext cx="4323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29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3" name="Google Shape;473;p34"/>
          <p:cNvSpPr txBox="1"/>
          <p:nvPr/>
        </p:nvSpPr>
        <p:spPr>
          <a:xfrm>
            <a:off x="3257721" y="4062101"/>
            <a:ext cx="4323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30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4" name="Google Shape;474;p34"/>
          <p:cNvSpPr txBox="1"/>
          <p:nvPr/>
        </p:nvSpPr>
        <p:spPr>
          <a:xfrm>
            <a:off x="4200601" y="4062101"/>
            <a:ext cx="4323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31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5" name="Google Shape;475;p34"/>
          <p:cNvSpPr txBox="1"/>
          <p:nvPr/>
        </p:nvSpPr>
        <p:spPr>
          <a:xfrm>
            <a:off x="457200" y="4062102"/>
            <a:ext cx="4323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27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6" name="Google Shape;476;p34"/>
          <p:cNvSpPr txBox="1"/>
          <p:nvPr/>
        </p:nvSpPr>
        <p:spPr>
          <a:xfrm>
            <a:off x="1393129" y="4062102"/>
            <a:ext cx="4323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28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7" name="Google Shape;477;p34"/>
          <p:cNvSpPr txBox="1"/>
          <p:nvPr/>
        </p:nvSpPr>
        <p:spPr>
          <a:xfrm>
            <a:off x="7576953" y="1041000"/>
            <a:ext cx="676500" cy="34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To Do</a:t>
            </a:r>
            <a:endParaRPr sz="160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478" name="Google Shape;478;p34"/>
          <p:cNvGrpSpPr/>
          <p:nvPr/>
        </p:nvGrpSpPr>
        <p:grpSpPr>
          <a:xfrm>
            <a:off x="7140289" y="1381475"/>
            <a:ext cx="1551607" cy="3343200"/>
            <a:chOff x="7140289" y="1381475"/>
            <a:chExt cx="1551607" cy="3343200"/>
          </a:xfrm>
        </p:grpSpPr>
        <p:grpSp>
          <p:nvGrpSpPr>
            <p:cNvPr id="479" name="Google Shape;479;p34"/>
            <p:cNvGrpSpPr/>
            <p:nvPr/>
          </p:nvGrpSpPr>
          <p:grpSpPr>
            <a:xfrm>
              <a:off x="7140289" y="1381475"/>
              <a:ext cx="1551607" cy="3343200"/>
              <a:chOff x="7381141" y="1381475"/>
              <a:chExt cx="1310700" cy="3343200"/>
            </a:xfrm>
          </p:grpSpPr>
          <p:sp>
            <p:nvSpPr>
              <p:cNvPr id="480" name="Google Shape;480;p34"/>
              <p:cNvSpPr/>
              <p:nvPr/>
            </p:nvSpPr>
            <p:spPr>
              <a:xfrm>
                <a:off x="7381141" y="1381475"/>
                <a:ext cx="1310700" cy="3343200"/>
              </a:xfrm>
              <a:prstGeom prst="rect">
                <a:avLst/>
              </a:prstGeom>
              <a:noFill/>
              <a:ln cap="flat" cmpd="sng" w="9525">
                <a:solidFill>
                  <a:srgbClr val="CCCCC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481" name="Google Shape;481;p34"/>
              <p:cNvGrpSpPr/>
              <p:nvPr/>
            </p:nvGrpSpPr>
            <p:grpSpPr>
              <a:xfrm>
                <a:off x="7487588" y="1685325"/>
                <a:ext cx="1097700" cy="2636575"/>
                <a:chOff x="7487588" y="1685325"/>
                <a:chExt cx="1097700" cy="2636575"/>
              </a:xfrm>
            </p:grpSpPr>
            <p:cxnSp>
              <p:nvCxnSpPr>
                <p:cNvPr id="482" name="Google Shape;482;p34"/>
                <p:cNvCxnSpPr/>
                <p:nvPr/>
              </p:nvCxnSpPr>
              <p:spPr>
                <a:xfrm>
                  <a:off x="7487588" y="1685325"/>
                  <a:ext cx="10977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83" name="Google Shape;483;p34"/>
                <p:cNvCxnSpPr/>
                <p:nvPr/>
              </p:nvCxnSpPr>
              <p:spPr>
                <a:xfrm>
                  <a:off x="7487588" y="1850111"/>
                  <a:ext cx="10977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84" name="Google Shape;484;p34"/>
                <p:cNvCxnSpPr/>
                <p:nvPr/>
              </p:nvCxnSpPr>
              <p:spPr>
                <a:xfrm>
                  <a:off x="7487588" y="2014897"/>
                  <a:ext cx="10977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85" name="Google Shape;485;p34"/>
                <p:cNvCxnSpPr/>
                <p:nvPr/>
              </p:nvCxnSpPr>
              <p:spPr>
                <a:xfrm>
                  <a:off x="7487588" y="2179683"/>
                  <a:ext cx="10977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86" name="Google Shape;486;p34"/>
                <p:cNvCxnSpPr/>
                <p:nvPr/>
              </p:nvCxnSpPr>
              <p:spPr>
                <a:xfrm>
                  <a:off x="7487588" y="2344469"/>
                  <a:ext cx="10977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87" name="Google Shape;487;p34"/>
                <p:cNvCxnSpPr/>
                <p:nvPr/>
              </p:nvCxnSpPr>
              <p:spPr>
                <a:xfrm>
                  <a:off x="7487588" y="2509255"/>
                  <a:ext cx="10977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88" name="Google Shape;488;p34"/>
                <p:cNvCxnSpPr/>
                <p:nvPr/>
              </p:nvCxnSpPr>
              <p:spPr>
                <a:xfrm>
                  <a:off x="7487588" y="2674041"/>
                  <a:ext cx="10977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89" name="Google Shape;489;p34"/>
                <p:cNvCxnSpPr/>
                <p:nvPr/>
              </p:nvCxnSpPr>
              <p:spPr>
                <a:xfrm>
                  <a:off x="7487588" y="2838827"/>
                  <a:ext cx="10977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90" name="Google Shape;490;p34"/>
                <p:cNvCxnSpPr/>
                <p:nvPr/>
              </p:nvCxnSpPr>
              <p:spPr>
                <a:xfrm>
                  <a:off x="7487588" y="3003613"/>
                  <a:ext cx="10977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91" name="Google Shape;491;p34"/>
                <p:cNvCxnSpPr/>
                <p:nvPr/>
              </p:nvCxnSpPr>
              <p:spPr>
                <a:xfrm>
                  <a:off x="7487588" y="3168398"/>
                  <a:ext cx="10977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92" name="Google Shape;492;p34"/>
                <p:cNvCxnSpPr/>
                <p:nvPr/>
              </p:nvCxnSpPr>
              <p:spPr>
                <a:xfrm>
                  <a:off x="7487588" y="3333184"/>
                  <a:ext cx="10977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93" name="Google Shape;493;p34"/>
                <p:cNvCxnSpPr/>
                <p:nvPr/>
              </p:nvCxnSpPr>
              <p:spPr>
                <a:xfrm>
                  <a:off x="7487588" y="3497970"/>
                  <a:ext cx="10977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94" name="Google Shape;494;p34"/>
                <p:cNvCxnSpPr/>
                <p:nvPr/>
              </p:nvCxnSpPr>
              <p:spPr>
                <a:xfrm>
                  <a:off x="7487588" y="3662756"/>
                  <a:ext cx="10977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95" name="Google Shape;495;p34"/>
                <p:cNvCxnSpPr/>
                <p:nvPr/>
              </p:nvCxnSpPr>
              <p:spPr>
                <a:xfrm>
                  <a:off x="7487588" y="3827542"/>
                  <a:ext cx="10977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96" name="Google Shape;496;p34"/>
                <p:cNvCxnSpPr/>
                <p:nvPr/>
              </p:nvCxnSpPr>
              <p:spPr>
                <a:xfrm>
                  <a:off x="7487588" y="3992328"/>
                  <a:ext cx="10977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97" name="Google Shape;497;p34"/>
                <p:cNvCxnSpPr/>
                <p:nvPr/>
              </p:nvCxnSpPr>
              <p:spPr>
                <a:xfrm>
                  <a:off x="7487588" y="4157114"/>
                  <a:ext cx="10977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98" name="Google Shape;498;p34"/>
                <p:cNvCxnSpPr/>
                <p:nvPr/>
              </p:nvCxnSpPr>
              <p:spPr>
                <a:xfrm>
                  <a:off x="7487588" y="4321900"/>
                  <a:ext cx="10977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med" w="med" type="none"/>
                  <a:tailEnd len="med" w="med" type="none"/>
                </a:ln>
              </p:spPr>
            </p:cxnSp>
          </p:grpSp>
        </p:grpSp>
        <p:cxnSp>
          <p:nvCxnSpPr>
            <p:cNvPr id="499" name="Google Shape;499;p34"/>
            <p:cNvCxnSpPr/>
            <p:nvPr/>
          </p:nvCxnSpPr>
          <p:spPr>
            <a:xfrm>
              <a:off x="7283075" y="4506900"/>
              <a:ext cx="13023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med" w="med" type="none"/>
              <a:tailEnd len="med" w="med" type="none"/>
            </a:ln>
          </p:spPr>
        </p:cxnSp>
      </p:grpSp>
      <p:sp>
        <p:nvSpPr>
          <p:cNvPr id="500" name="Google Shape;500;p34"/>
          <p:cNvSpPr txBox="1"/>
          <p:nvPr/>
        </p:nvSpPr>
        <p:spPr>
          <a:xfrm>
            <a:off x="7140300" y="2295525"/>
            <a:ext cx="1492500" cy="44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Jupiter is the biggest planet</a:t>
            </a:r>
            <a:endParaRPr sz="12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1" name="Google Shape;501;p34"/>
          <p:cNvSpPr txBox="1"/>
          <p:nvPr/>
        </p:nvSpPr>
        <p:spPr>
          <a:xfrm>
            <a:off x="7139400" y="2957713"/>
            <a:ext cx="1551600" cy="44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Despite being red, Mars is a cold place</a:t>
            </a:r>
            <a:endParaRPr sz="12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2" name="Google Shape;502;p34"/>
          <p:cNvSpPr txBox="1"/>
          <p:nvPr/>
        </p:nvSpPr>
        <p:spPr>
          <a:xfrm>
            <a:off x="7139400" y="3619900"/>
            <a:ext cx="1551600" cy="44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Venus is the second planet from the Sun</a:t>
            </a:r>
            <a:endParaRPr sz="1200">
              <a:solidFill>
                <a:schemeClr val="accent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3" name="Google Shape;503;p34"/>
          <p:cNvSpPr txBox="1"/>
          <p:nvPr/>
        </p:nvSpPr>
        <p:spPr>
          <a:xfrm>
            <a:off x="7140300" y="1641300"/>
            <a:ext cx="1551600" cy="44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Saturn is a gas giant and has rings</a:t>
            </a:r>
            <a:endParaRPr sz="120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4" name="Google Shape;504;p34"/>
          <p:cNvSpPr/>
          <p:nvPr/>
        </p:nvSpPr>
        <p:spPr>
          <a:xfrm>
            <a:off x="1728350" y="2347638"/>
            <a:ext cx="259800" cy="259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p34"/>
          <p:cNvSpPr/>
          <p:nvPr/>
        </p:nvSpPr>
        <p:spPr>
          <a:xfrm>
            <a:off x="2664300" y="3056863"/>
            <a:ext cx="259800" cy="259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" name="Google Shape;506;p34"/>
          <p:cNvSpPr/>
          <p:nvPr/>
        </p:nvSpPr>
        <p:spPr>
          <a:xfrm>
            <a:off x="4524438" y="3056875"/>
            <a:ext cx="259800" cy="259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7" name="Google Shape;507;p34"/>
          <p:cNvSpPr/>
          <p:nvPr/>
        </p:nvSpPr>
        <p:spPr>
          <a:xfrm>
            <a:off x="5460388" y="2347650"/>
            <a:ext cx="259800" cy="259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35"/>
          <p:cNvSpPr txBox="1"/>
          <p:nvPr>
            <p:ph type="title"/>
          </p:nvPr>
        </p:nvSpPr>
        <p:spPr>
          <a:xfrm>
            <a:off x="457200" y="411475"/>
            <a:ext cx="8229600" cy="48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December 2020 Monthly Planner</a:t>
            </a:r>
            <a:endParaRPr/>
          </a:p>
        </p:txBody>
      </p:sp>
      <p:sp>
        <p:nvSpPr>
          <p:cNvPr id="513" name="Google Shape;513;p35"/>
          <p:cNvSpPr/>
          <p:nvPr/>
        </p:nvSpPr>
        <p:spPr>
          <a:xfrm>
            <a:off x="930200" y="1227198"/>
            <a:ext cx="4377079" cy="3504584"/>
          </a:xfrm>
          <a:custGeom>
            <a:rect b="b" l="l" r="r" t="t"/>
            <a:pathLst>
              <a:path extrusionOk="0" h="158866" w="198417">
                <a:moveTo>
                  <a:pt x="14458" y="0"/>
                </a:moveTo>
                <a:lnTo>
                  <a:pt x="185122" y="0"/>
                </a:lnTo>
                <a:lnTo>
                  <a:pt x="185122" y="0"/>
                </a:lnTo>
                <a:lnTo>
                  <a:pt x="186452" y="166"/>
                </a:lnTo>
                <a:lnTo>
                  <a:pt x="187781" y="499"/>
                </a:lnTo>
                <a:lnTo>
                  <a:pt x="189110" y="997"/>
                </a:lnTo>
                <a:lnTo>
                  <a:pt x="190274" y="1496"/>
                </a:lnTo>
                <a:lnTo>
                  <a:pt x="191437" y="2327"/>
                </a:lnTo>
                <a:lnTo>
                  <a:pt x="192600" y="2991"/>
                </a:lnTo>
                <a:lnTo>
                  <a:pt x="193597" y="3822"/>
                </a:lnTo>
                <a:lnTo>
                  <a:pt x="194594" y="4819"/>
                </a:lnTo>
                <a:lnTo>
                  <a:pt x="195425" y="5816"/>
                </a:lnTo>
                <a:lnTo>
                  <a:pt x="196256" y="6980"/>
                </a:lnTo>
                <a:lnTo>
                  <a:pt x="196921" y="8143"/>
                </a:lnTo>
                <a:lnTo>
                  <a:pt x="197419" y="9472"/>
                </a:lnTo>
                <a:lnTo>
                  <a:pt x="197918" y="10636"/>
                </a:lnTo>
                <a:lnTo>
                  <a:pt x="198250" y="12131"/>
                </a:lnTo>
                <a:lnTo>
                  <a:pt x="198416" y="13461"/>
                </a:lnTo>
                <a:lnTo>
                  <a:pt x="198416" y="14790"/>
                </a:lnTo>
                <a:lnTo>
                  <a:pt x="198416" y="143910"/>
                </a:lnTo>
                <a:lnTo>
                  <a:pt x="198416" y="143910"/>
                </a:lnTo>
                <a:lnTo>
                  <a:pt x="198416" y="145406"/>
                </a:lnTo>
                <a:lnTo>
                  <a:pt x="198250" y="146901"/>
                </a:lnTo>
                <a:lnTo>
                  <a:pt x="197752" y="148231"/>
                </a:lnTo>
                <a:lnTo>
                  <a:pt x="197253" y="149560"/>
                </a:lnTo>
                <a:lnTo>
                  <a:pt x="196755" y="150889"/>
                </a:lnTo>
                <a:lnTo>
                  <a:pt x="195924" y="152219"/>
                </a:lnTo>
                <a:lnTo>
                  <a:pt x="195093" y="153216"/>
                </a:lnTo>
                <a:lnTo>
                  <a:pt x="194262" y="154379"/>
                </a:lnTo>
                <a:lnTo>
                  <a:pt x="193265" y="155376"/>
                </a:lnTo>
                <a:lnTo>
                  <a:pt x="192102" y="156207"/>
                </a:lnTo>
                <a:lnTo>
                  <a:pt x="190938" y="156872"/>
                </a:lnTo>
                <a:lnTo>
                  <a:pt x="189609" y="157537"/>
                </a:lnTo>
                <a:lnTo>
                  <a:pt x="188280" y="158035"/>
                </a:lnTo>
                <a:lnTo>
                  <a:pt x="186950" y="158534"/>
                </a:lnTo>
                <a:lnTo>
                  <a:pt x="185455" y="158700"/>
                </a:lnTo>
                <a:lnTo>
                  <a:pt x="183959" y="158866"/>
                </a:lnTo>
                <a:lnTo>
                  <a:pt x="13461" y="158866"/>
                </a:lnTo>
                <a:lnTo>
                  <a:pt x="13461" y="158866"/>
                </a:lnTo>
                <a:lnTo>
                  <a:pt x="11965" y="158534"/>
                </a:lnTo>
                <a:lnTo>
                  <a:pt x="10636" y="158201"/>
                </a:lnTo>
                <a:lnTo>
                  <a:pt x="9473" y="157869"/>
                </a:lnTo>
                <a:lnTo>
                  <a:pt x="8143" y="157204"/>
                </a:lnTo>
                <a:lnTo>
                  <a:pt x="6980" y="156540"/>
                </a:lnTo>
                <a:lnTo>
                  <a:pt x="5817" y="155709"/>
                </a:lnTo>
                <a:lnTo>
                  <a:pt x="4820" y="154878"/>
                </a:lnTo>
                <a:lnTo>
                  <a:pt x="3823" y="153881"/>
                </a:lnTo>
                <a:lnTo>
                  <a:pt x="2992" y="152884"/>
                </a:lnTo>
                <a:lnTo>
                  <a:pt x="2327" y="151887"/>
                </a:lnTo>
                <a:lnTo>
                  <a:pt x="1662" y="150557"/>
                </a:lnTo>
                <a:lnTo>
                  <a:pt x="997" y="149394"/>
                </a:lnTo>
                <a:lnTo>
                  <a:pt x="665" y="148064"/>
                </a:lnTo>
                <a:lnTo>
                  <a:pt x="333" y="146735"/>
                </a:lnTo>
                <a:lnTo>
                  <a:pt x="0" y="145406"/>
                </a:lnTo>
                <a:lnTo>
                  <a:pt x="0" y="143910"/>
                </a:lnTo>
                <a:lnTo>
                  <a:pt x="0" y="14790"/>
                </a:lnTo>
                <a:lnTo>
                  <a:pt x="0" y="14790"/>
                </a:lnTo>
                <a:lnTo>
                  <a:pt x="167" y="13294"/>
                </a:lnTo>
                <a:lnTo>
                  <a:pt x="333" y="11965"/>
                </a:lnTo>
                <a:lnTo>
                  <a:pt x="665" y="10469"/>
                </a:lnTo>
                <a:lnTo>
                  <a:pt x="1164" y="9140"/>
                </a:lnTo>
                <a:lnTo>
                  <a:pt x="1828" y="7811"/>
                </a:lnTo>
                <a:lnTo>
                  <a:pt x="2493" y="6647"/>
                </a:lnTo>
                <a:lnTo>
                  <a:pt x="3324" y="5484"/>
                </a:lnTo>
                <a:lnTo>
                  <a:pt x="4321" y="4487"/>
                </a:lnTo>
                <a:lnTo>
                  <a:pt x="5318" y="3490"/>
                </a:lnTo>
                <a:lnTo>
                  <a:pt x="6481" y="2659"/>
                </a:lnTo>
                <a:lnTo>
                  <a:pt x="7645" y="1828"/>
                </a:lnTo>
                <a:lnTo>
                  <a:pt x="8808" y="1163"/>
                </a:lnTo>
                <a:lnTo>
                  <a:pt x="10137" y="665"/>
                </a:lnTo>
                <a:lnTo>
                  <a:pt x="11633" y="333"/>
                </a:lnTo>
                <a:lnTo>
                  <a:pt x="13128" y="0"/>
                </a:lnTo>
                <a:lnTo>
                  <a:pt x="14458" y="0"/>
                </a:lnTo>
                <a:lnTo>
                  <a:pt x="14458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" name="Google Shape;514;p35"/>
          <p:cNvSpPr/>
          <p:nvPr/>
        </p:nvSpPr>
        <p:spPr>
          <a:xfrm>
            <a:off x="930200" y="1227198"/>
            <a:ext cx="4377079" cy="854163"/>
          </a:xfrm>
          <a:custGeom>
            <a:rect b="b" l="l" r="r" t="t"/>
            <a:pathLst>
              <a:path extrusionOk="0" h="38720" w="198417">
                <a:moveTo>
                  <a:pt x="14458" y="0"/>
                </a:moveTo>
                <a:lnTo>
                  <a:pt x="185122" y="0"/>
                </a:lnTo>
                <a:lnTo>
                  <a:pt x="185122" y="0"/>
                </a:lnTo>
                <a:lnTo>
                  <a:pt x="186452" y="166"/>
                </a:lnTo>
                <a:lnTo>
                  <a:pt x="187781" y="499"/>
                </a:lnTo>
                <a:lnTo>
                  <a:pt x="189110" y="997"/>
                </a:lnTo>
                <a:lnTo>
                  <a:pt x="190274" y="1496"/>
                </a:lnTo>
                <a:lnTo>
                  <a:pt x="191437" y="2327"/>
                </a:lnTo>
                <a:lnTo>
                  <a:pt x="192600" y="2991"/>
                </a:lnTo>
                <a:lnTo>
                  <a:pt x="193597" y="3822"/>
                </a:lnTo>
                <a:lnTo>
                  <a:pt x="194594" y="4819"/>
                </a:lnTo>
                <a:lnTo>
                  <a:pt x="195425" y="5816"/>
                </a:lnTo>
                <a:lnTo>
                  <a:pt x="196256" y="6980"/>
                </a:lnTo>
                <a:lnTo>
                  <a:pt x="196921" y="8143"/>
                </a:lnTo>
                <a:lnTo>
                  <a:pt x="197419" y="9472"/>
                </a:lnTo>
                <a:lnTo>
                  <a:pt x="197918" y="10636"/>
                </a:lnTo>
                <a:lnTo>
                  <a:pt x="198250" y="12131"/>
                </a:lnTo>
                <a:lnTo>
                  <a:pt x="198416" y="13461"/>
                </a:lnTo>
                <a:lnTo>
                  <a:pt x="198416" y="14790"/>
                </a:lnTo>
                <a:lnTo>
                  <a:pt x="198416" y="38720"/>
                </a:lnTo>
                <a:lnTo>
                  <a:pt x="0" y="38553"/>
                </a:lnTo>
                <a:lnTo>
                  <a:pt x="0" y="14790"/>
                </a:lnTo>
                <a:lnTo>
                  <a:pt x="0" y="14790"/>
                </a:lnTo>
                <a:lnTo>
                  <a:pt x="167" y="13294"/>
                </a:lnTo>
                <a:lnTo>
                  <a:pt x="333" y="11965"/>
                </a:lnTo>
                <a:lnTo>
                  <a:pt x="665" y="10469"/>
                </a:lnTo>
                <a:lnTo>
                  <a:pt x="1164" y="9140"/>
                </a:lnTo>
                <a:lnTo>
                  <a:pt x="1828" y="7811"/>
                </a:lnTo>
                <a:lnTo>
                  <a:pt x="2493" y="6647"/>
                </a:lnTo>
                <a:lnTo>
                  <a:pt x="3324" y="5484"/>
                </a:lnTo>
                <a:lnTo>
                  <a:pt x="4321" y="4487"/>
                </a:lnTo>
                <a:lnTo>
                  <a:pt x="5318" y="3490"/>
                </a:lnTo>
                <a:lnTo>
                  <a:pt x="6481" y="2659"/>
                </a:lnTo>
                <a:lnTo>
                  <a:pt x="7645" y="1828"/>
                </a:lnTo>
                <a:lnTo>
                  <a:pt x="8808" y="1163"/>
                </a:lnTo>
                <a:lnTo>
                  <a:pt x="10137" y="665"/>
                </a:lnTo>
                <a:lnTo>
                  <a:pt x="11633" y="333"/>
                </a:lnTo>
                <a:lnTo>
                  <a:pt x="13128" y="0"/>
                </a:lnTo>
                <a:lnTo>
                  <a:pt x="14458" y="0"/>
                </a:lnTo>
                <a:lnTo>
                  <a:pt x="14458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p35"/>
          <p:cNvSpPr/>
          <p:nvPr/>
        </p:nvSpPr>
        <p:spPr>
          <a:xfrm>
            <a:off x="4046928" y="1516870"/>
            <a:ext cx="340937" cy="340937"/>
          </a:xfrm>
          <a:custGeom>
            <a:rect b="b" l="l" r="r" t="t"/>
            <a:pathLst>
              <a:path extrusionOk="0" h="15455" w="15455">
                <a:moveTo>
                  <a:pt x="7644" y="0"/>
                </a:moveTo>
                <a:lnTo>
                  <a:pt x="7644" y="0"/>
                </a:lnTo>
                <a:lnTo>
                  <a:pt x="9306" y="166"/>
                </a:lnTo>
                <a:lnTo>
                  <a:pt x="10636" y="665"/>
                </a:lnTo>
                <a:lnTo>
                  <a:pt x="11965" y="1330"/>
                </a:lnTo>
                <a:lnTo>
                  <a:pt x="13128" y="2327"/>
                </a:lnTo>
                <a:lnTo>
                  <a:pt x="14125" y="3490"/>
                </a:lnTo>
                <a:lnTo>
                  <a:pt x="14790" y="4819"/>
                </a:lnTo>
                <a:lnTo>
                  <a:pt x="15289" y="6149"/>
                </a:lnTo>
                <a:lnTo>
                  <a:pt x="15455" y="7811"/>
                </a:lnTo>
                <a:lnTo>
                  <a:pt x="15455" y="7811"/>
                </a:lnTo>
                <a:lnTo>
                  <a:pt x="15289" y="9306"/>
                </a:lnTo>
                <a:lnTo>
                  <a:pt x="14790" y="10802"/>
                </a:lnTo>
                <a:lnTo>
                  <a:pt x="14125" y="12131"/>
                </a:lnTo>
                <a:lnTo>
                  <a:pt x="13128" y="13128"/>
                </a:lnTo>
                <a:lnTo>
                  <a:pt x="11965" y="14125"/>
                </a:lnTo>
                <a:lnTo>
                  <a:pt x="10636" y="14790"/>
                </a:lnTo>
                <a:lnTo>
                  <a:pt x="9306" y="15289"/>
                </a:lnTo>
                <a:lnTo>
                  <a:pt x="7644" y="15455"/>
                </a:lnTo>
                <a:lnTo>
                  <a:pt x="7644" y="15455"/>
                </a:lnTo>
                <a:lnTo>
                  <a:pt x="6149" y="15289"/>
                </a:lnTo>
                <a:lnTo>
                  <a:pt x="4653" y="14790"/>
                </a:lnTo>
                <a:lnTo>
                  <a:pt x="3490" y="14125"/>
                </a:lnTo>
                <a:lnTo>
                  <a:pt x="2327" y="13128"/>
                </a:lnTo>
                <a:lnTo>
                  <a:pt x="1330" y="12131"/>
                </a:lnTo>
                <a:lnTo>
                  <a:pt x="665" y="10802"/>
                </a:lnTo>
                <a:lnTo>
                  <a:pt x="166" y="9306"/>
                </a:lnTo>
                <a:lnTo>
                  <a:pt x="0" y="7811"/>
                </a:lnTo>
                <a:lnTo>
                  <a:pt x="0" y="7811"/>
                </a:lnTo>
                <a:lnTo>
                  <a:pt x="166" y="6149"/>
                </a:lnTo>
                <a:lnTo>
                  <a:pt x="665" y="4819"/>
                </a:lnTo>
                <a:lnTo>
                  <a:pt x="1330" y="3490"/>
                </a:lnTo>
                <a:lnTo>
                  <a:pt x="2327" y="2327"/>
                </a:lnTo>
                <a:lnTo>
                  <a:pt x="3490" y="1330"/>
                </a:lnTo>
                <a:lnTo>
                  <a:pt x="4653" y="665"/>
                </a:lnTo>
                <a:lnTo>
                  <a:pt x="6149" y="166"/>
                </a:lnTo>
                <a:lnTo>
                  <a:pt x="7644" y="0"/>
                </a:lnTo>
                <a:lnTo>
                  <a:pt x="7644" y="0"/>
                </a:lnTo>
                <a:close/>
              </a:path>
            </a:pathLst>
          </a:custGeom>
          <a:solidFill>
            <a:srgbClr val="000000">
              <a:alpha val="317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p35"/>
          <p:cNvSpPr/>
          <p:nvPr/>
        </p:nvSpPr>
        <p:spPr>
          <a:xfrm>
            <a:off x="1854223" y="1516870"/>
            <a:ext cx="337275" cy="340937"/>
          </a:xfrm>
          <a:custGeom>
            <a:rect b="b" l="l" r="r" t="t"/>
            <a:pathLst>
              <a:path extrusionOk="0" h="15455" w="15289">
                <a:moveTo>
                  <a:pt x="7644" y="0"/>
                </a:moveTo>
                <a:lnTo>
                  <a:pt x="7644" y="0"/>
                </a:lnTo>
                <a:lnTo>
                  <a:pt x="9140" y="166"/>
                </a:lnTo>
                <a:lnTo>
                  <a:pt x="10636" y="665"/>
                </a:lnTo>
                <a:lnTo>
                  <a:pt x="11965" y="1330"/>
                </a:lnTo>
                <a:lnTo>
                  <a:pt x="13128" y="2327"/>
                </a:lnTo>
                <a:lnTo>
                  <a:pt x="13959" y="3490"/>
                </a:lnTo>
                <a:lnTo>
                  <a:pt x="14790" y="4819"/>
                </a:lnTo>
                <a:lnTo>
                  <a:pt x="15122" y="6149"/>
                </a:lnTo>
                <a:lnTo>
                  <a:pt x="15288" y="7811"/>
                </a:lnTo>
                <a:lnTo>
                  <a:pt x="15288" y="7811"/>
                </a:lnTo>
                <a:lnTo>
                  <a:pt x="15122" y="9306"/>
                </a:lnTo>
                <a:lnTo>
                  <a:pt x="14790" y="10802"/>
                </a:lnTo>
                <a:lnTo>
                  <a:pt x="13959" y="12131"/>
                </a:lnTo>
                <a:lnTo>
                  <a:pt x="13128" y="13128"/>
                </a:lnTo>
                <a:lnTo>
                  <a:pt x="11965" y="14125"/>
                </a:lnTo>
                <a:lnTo>
                  <a:pt x="10636" y="14790"/>
                </a:lnTo>
                <a:lnTo>
                  <a:pt x="9140" y="15289"/>
                </a:lnTo>
                <a:lnTo>
                  <a:pt x="7644" y="15455"/>
                </a:lnTo>
                <a:lnTo>
                  <a:pt x="7644" y="15455"/>
                </a:lnTo>
                <a:lnTo>
                  <a:pt x="6149" y="15289"/>
                </a:lnTo>
                <a:lnTo>
                  <a:pt x="4653" y="14790"/>
                </a:lnTo>
                <a:lnTo>
                  <a:pt x="3324" y="14125"/>
                </a:lnTo>
                <a:lnTo>
                  <a:pt x="2160" y="13128"/>
                </a:lnTo>
                <a:lnTo>
                  <a:pt x="1330" y="12131"/>
                </a:lnTo>
                <a:lnTo>
                  <a:pt x="499" y="10802"/>
                </a:lnTo>
                <a:lnTo>
                  <a:pt x="166" y="9306"/>
                </a:lnTo>
                <a:lnTo>
                  <a:pt x="0" y="7811"/>
                </a:lnTo>
                <a:lnTo>
                  <a:pt x="0" y="7811"/>
                </a:lnTo>
                <a:lnTo>
                  <a:pt x="166" y="6149"/>
                </a:lnTo>
                <a:lnTo>
                  <a:pt x="499" y="4819"/>
                </a:lnTo>
                <a:lnTo>
                  <a:pt x="1330" y="3490"/>
                </a:lnTo>
                <a:lnTo>
                  <a:pt x="2160" y="2327"/>
                </a:lnTo>
                <a:lnTo>
                  <a:pt x="3324" y="1330"/>
                </a:lnTo>
                <a:lnTo>
                  <a:pt x="4653" y="665"/>
                </a:lnTo>
                <a:lnTo>
                  <a:pt x="6149" y="166"/>
                </a:lnTo>
                <a:lnTo>
                  <a:pt x="7644" y="0"/>
                </a:lnTo>
                <a:lnTo>
                  <a:pt x="7644" y="0"/>
                </a:lnTo>
                <a:close/>
              </a:path>
            </a:pathLst>
          </a:custGeom>
          <a:solidFill>
            <a:srgbClr val="000000">
              <a:alpha val="317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Google Shape;517;p35"/>
          <p:cNvSpPr/>
          <p:nvPr/>
        </p:nvSpPr>
        <p:spPr>
          <a:xfrm>
            <a:off x="1916557" y="996175"/>
            <a:ext cx="212636" cy="777196"/>
          </a:xfrm>
          <a:custGeom>
            <a:rect b="b" l="l" r="r" t="t"/>
            <a:pathLst>
              <a:path extrusionOk="0" h="35231" w="9639">
                <a:moveTo>
                  <a:pt x="4819" y="1"/>
                </a:moveTo>
                <a:lnTo>
                  <a:pt x="4819" y="1"/>
                </a:lnTo>
                <a:lnTo>
                  <a:pt x="5816" y="167"/>
                </a:lnTo>
                <a:lnTo>
                  <a:pt x="6647" y="500"/>
                </a:lnTo>
                <a:lnTo>
                  <a:pt x="7478" y="998"/>
                </a:lnTo>
                <a:lnTo>
                  <a:pt x="8309" y="1497"/>
                </a:lnTo>
                <a:lnTo>
                  <a:pt x="8808" y="2161"/>
                </a:lnTo>
                <a:lnTo>
                  <a:pt x="9306" y="2992"/>
                </a:lnTo>
                <a:lnTo>
                  <a:pt x="9638" y="3989"/>
                </a:lnTo>
                <a:lnTo>
                  <a:pt x="9638" y="4986"/>
                </a:lnTo>
                <a:lnTo>
                  <a:pt x="9638" y="30412"/>
                </a:lnTo>
                <a:lnTo>
                  <a:pt x="9638" y="30412"/>
                </a:lnTo>
                <a:lnTo>
                  <a:pt x="9638" y="31409"/>
                </a:lnTo>
                <a:lnTo>
                  <a:pt x="9306" y="32239"/>
                </a:lnTo>
                <a:lnTo>
                  <a:pt x="8808" y="33070"/>
                </a:lnTo>
                <a:lnTo>
                  <a:pt x="8309" y="33735"/>
                </a:lnTo>
                <a:lnTo>
                  <a:pt x="7478" y="34400"/>
                </a:lnTo>
                <a:lnTo>
                  <a:pt x="6647" y="34898"/>
                </a:lnTo>
                <a:lnTo>
                  <a:pt x="5816" y="35064"/>
                </a:lnTo>
                <a:lnTo>
                  <a:pt x="4819" y="35231"/>
                </a:lnTo>
                <a:lnTo>
                  <a:pt x="4819" y="35231"/>
                </a:lnTo>
                <a:lnTo>
                  <a:pt x="3822" y="35064"/>
                </a:lnTo>
                <a:lnTo>
                  <a:pt x="2991" y="34898"/>
                </a:lnTo>
                <a:lnTo>
                  <a:pt x="2160" y="34400"/>
                </a:lnTo>
                <a:lnTo>
                  <a:pt x="1330" y="33735"/>
                </a:lnTo>
                <a:lnTo>
                  <a:pt x="831" y="33070"/>
                </a:lnTo>
                <a:lnTo>
                  <a:pt x="333" y="32239"/>
                </a:lnTo>
                <a:lnTo>
                  <a:pt x="0" y="31409"/>
                </a:lnTo>
                <a:lnTo>
                  <a:pt x="0" y="30412"/>
                </a:lnTo>
                <a:lnTo>
                  <a:pt x="0" y="4986"/>
                </a:lnTo>
                <a:lnTo>
                  <a:pt x="0" y="4986"/>
                </a:lnTo>
                <a:lnTo>
                  <a:pt x="0" y="3989"/>
                </a:lnTo>
                <a:lnTo>
                  <a:pt x="333" y="2992"/>
                </a:lnTo>
                <a:lnTo>
                  <a:pt x="831" y="2161"/>
                </a:lnTo>
                <a:lnTo>
                  <a:pt x="1330" y="1497"/>
                </a:lnTo>
                <a:lnTo>
                  <a:pt x="2160" y="998"/>
                </a:lnTo>
                <a:lnTo>
                  <a:pt x="2991" y="500"/>
                </a:lnTo>
                <a:lnTo>
                  <a:pt x="3822" y="167"/>
                </a:lnTo>
                <a:lnTo>
                  <a:pt x="4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p35"/>
          <p:cNvSpPr/>
          <p:nvPr/>
        </p:nvSpPr>
        <p:spPr>
          <a:xfrm>
            <a:off x="4109262" y="996175"/>
            <a:ext cx="216298" cy="777196"/>
          </a:xfrm>
          <a:custGeom>
            <a:rect b="b" l="l" r="r" t="t"/>
            <a:pathLst>
              <a:path extrusionOk="0" h="35231" w="9805">
                <a:moveTo>
                  <a:pt x="4819" y="1"/>
                </a:moveTo>
                <a:lnTo>
                  <a:pt x="4819" y="1"/>
                </a:lnTo>
                <a:lnTo>
                  <a:pt x="5817" y="167"/>
                </a:lnTo>
                <a:lnTo>
                  <a:pt x="6814" y="500"/>
                </a:lnTo>
                <a:lnTo>
                  <a:pt x="7644" y="998"/>
                </a:lnTo>
                <a:lnTo>
                  <a:pt x="8309" y="1497"/>
                </a:lnTo>
                <a:lnTo>
                  <a:pt x="8974" y="2161"/>
                </a:lnTo>
                <a:lnTo>
                  <a:pt x="9306" y="2992"/>
                </a:lnTo>
                <a:lnTo>
                  <a:pt x="9639" y="3989"/>
                </a:lnTo>
                <a:lnTo>
                  <a:pt x="9805" y="4986"/>
                </a:lnTo>
                <a:lnTo>
                  <a:pt x="9805" y="30412"/>
                </a:lnTo>
                <a:lnTo>
                  <a:pt x="9805" y="30412"/>
                </a:lnTo>
                <a:lnTo>
                  <a:pt x="9639" y="31409"/>
                </a:lnTo>
                <a:lnTo>
                  <a:pt x="9306" y="32239"/>
                </a:lnTo>
                <a:lnTo>
                  <a:pt x="8974" y="33070"/>
                </a:lnTo>
                <a:lnTo>
                  <a:pt x="8309" y="33735"/>
                </a:lnTo>
                <a:lnTo>
                  <a:pt x="7644" y="34400"/>
                </a:lnTo>
                <a:lnTo>
                  <a:pt x="6814" y="34898"/>
                </a:lnTo>
                <a:lnTo>
                  <a:pt x="5817" y="35064"/>
                </a:lnTo>
                <a:lnTo>
                  <a:pt x="4819" y="35231"/>
                </a:lnTo>
                <a:lnTo>
                  <a:pt x="4819" y="35231"/>
                </a:lnTo>
                <a:lnTo>
                  <a:pt x="3989" y="35064"/>
                </a:lnTo>
                <a:lnTo>
                  <a:pt x="2992" y="34898"/>
                </a:lnTo>
                <a:lnTo>
                  <a:pt x="2161" y="34400"/>
                </a:lnTo>
                <a:lnTo>
                  <a:pt x="1496" y="33735"/>
                </a:lnTo>
                <a:lnTo>
                  <a:pt x="831" y="33070"/>
                </a:lnTo>
                <a:lnTo>
                  <a:pt x="333" y="32239"/>
                </a:lnTo>
                <a:lnTo>
                  <a:pt x="166" y="31409"/>
                </a:lnTo>
                <a:lnTo>
                  <a:pt x="0" y="30412"/>
                </a:lnTo>
                <a:lnTo>
                  <a:pt x="0" y="4986"/>
                </a:lnTo>
                <a:lnTo>
                  <a:pt x="0" y="4986"/>
                </a:lnTo>
                <a:lnTo>
                  <a:pt x="166" y="3989"/>
                </a:lnTo>
                <a:lnTo>
                  <a:pt x="333" y="2992"/>
                </a:lnTo>
                <a:lnTo>
                  <a:pt x="831" y="2161"/>
                </a:lnTo>
                <a:lnTo>
                  <a:pt x="1496" y="1497"/>
                </a:lnTo>
                <a:lnTo>
                  <a:pt x="2161" y="998"/>
                </a:lnTo>
                <a:lnTo>
                  <a:pt x="2992" y="500"/>
                </a:lnTo>
                <a:lnTo>
                  <a:pt x="3989" y="167"/>
                </a:lnTo>
                <a:lnTo>
                  <a:pt x="4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9" name="Google Shape;519;p35"/>
          <p:cNvSpPr/>
          <p:nvPr/>
        </p:nvSpPr>
        <p:spPr>
          <a:xfrm>
            <a:off x="1124528" y="2668233"/>
            <a:ext cx="520594" cy="329929"/>
          </a:xfrm>
          <a:custGeom>
            <a:rect b="b" l="l" r="r" t="t"/>
            <a:pathLst>
              <a:path extrusionOk="0" h="14956" w="23599">
                <a:moveTo>
                  <a:pt x="1" y="0"/>
                </a:moveTo>
                <a:lnTo>
                  <a:pt x="23598" y="0"/>
                </a:lnTo>
                <a:lnTo>
                  <a:pt x="23598" y="14956"/>
                </a:lnTo>
                <a:lnTo>
                  <a:pt x="1" y="14956"/>
                </a:lnTo>
                <a:lnTo>
                  <a:pt x="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Google Shape;520;p35"/>
          <p:cNvSpPr/>
          <p:nvPr/>
        </p:nvSpPr>
        <p:spPr>
          <a:xfrm>
            <a:off x="1124528" y="3045901"/>
            <a:ext cx="520594" cy="329951"/>
          </a:xfrm>
          <a:custGeom>
            <a:rect b="b" l="l" r="r" t="t"/>
            <a:pathLst>
              <a:path extrusionOk="0" h="14957" w="23599">
                <a:moveTo>
                  <a:pt x="1" y="0"/>
                </a:moveTo>
                <a:lnTo>
                  <a:pt x="23598" y="0"/>
                </a:lnTo>
                <a:lnTo>
                  <a:pt x="23598" y="14956"/>
                </a:lnTo>
                <a:lnTo>
                  <a:pt x="1" y="14956"/>
                </a:lnTo>
                <a:lnTo>
                  <a:pt x="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Google Shape;521;p35"/>
          <p:cNvSpPr/>
          <p:nvPr/>
        </p:nvSpPr>
        <p:spPr>
          <a:xfrm>
            <a:off x="1124528" y="3423570"/>
            <a:ext cx="520594" cy="329951"/>
          </a:xfrm>
          <a:custGeom>
            <a:rect b="b" l="l" r="r" t="t"/>
            <a:pathLst>
              <a:path extrusionOk="0" h="14957" w="23599">
                <a:moveTo>
                  <a:pt x="1" y="1"/>
                </a:moveTo>
                <a:lnTo>
                  <a:pt x="23598" y="1"/>
                </a:lnTo>
                <a:lnTo>
                  <a:pt x="23598" y="14957"/>
                </a:lnTo>
                <a:lnTo>
                  <a:pt x="1" y="14957"/>
                </a:lnTo>
                <a:lnTo>
                  <a:pt x="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2" name="Google Shape;522;p35"/>
          <p:cNvSpPr/>
          <p:nvPr/>
        </p:nvSpPr>
        <p:spPr>
          <a:xfrm>
            <a:off x="1124528" y="3801238"/>
            <a:ext cx="520594" cy="329951"/>
          </a:xfrm>
          <a:custGeom>
            <a:rect b="b" l="l" r="r" t="t"/>
            <a:pathLst>
              <a:path extrusionOk="0" h="14957" w="23599">
                <a:moveTo>
                  <a:pt x="1" y="1"/>
                </a:moveTo>
                <a:lnTo>
                  <a:pt x="23598" y="1"/>
                </a:lnTo>
                <a:lnTo>
                  <a:pt x="23598" y="14957"/>
                </a:lnTo>
                <a:lnTo>
                  <a:pt x="1" y="14957"/>
                </a:lnTo>
                <a:lnTo>
                  <a:pt x="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3" name="Google Shape;523;p35"/>
          <p:cNvSpPr/>
          <p:nvPr/>
        </p:nvSpPr>
        <p:spPr>
          <a:xfrm>
            <a:off x="1124528" y="4178928"/>
            <a:ext cx="520594" cy="329951"/>
          </a:xfrm>
          <a:custGeom>
            <a:rect b="b" l="l" r="r" t="t"/>
            <a:pathLst>
              <a:path extrusionOk="0" h="14957" w="23599">
                <a:moveTo>
                  <a:pt x="1" y="0"/>
                </a:moveTo>
                <a:lnTo>
                  <a:pt x="23598" y="0"/>
                </a:lnTo>
                <a:lnTo>
                  <a:pt x="23598" y="14956"/>
                </a:lnTo>
                <a:lnTo>
                  <a:pt x="1" y="14956"/>
                </a:lnTo>
                <a:lnTo>
                  <a:pt x="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" name="Google Shape;524;p35"/>
          <p:cNvSpPr/>
          <p:nvPr/>
        </p:nvSpPr>
        <p:spPr>
          <a:xfrm>
            <a:off x="1707556" y="2668233"/>
            <a:ext cx="516910" cy="329929"/>
          </a:xfrm>
          <a:custGeom>
            <a:rect b="b" l="l" r="r" t="t"/>
            <a:pathLst>
              <a:path extrusionOk="0" h="14956" w="23432">
                <a:moveTo>
                  <a:pt x="0" y="0"/>
                </a:moveTo>
                <a:lnTo>
                  <a:pt x="23431" y="0"/>
                </a:lnTo>
                <a:lnTo>
                  <a:pt x="23431" y="14956"/>
                </a:lnTo>
                <a:lnTo>
                  <a:pt x="0" y="14956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5" name="Google Shape;525;p35"/>
          <p:cNvSpPr/>
          <p:nvPr/>
        </p:nvSpPr>
        <p:spPr>
          <a:xfrm>
            <a:off x="1707556" y="3045901"/>
            <a:ext cx="516910" cy="329951"/>
          </a:xfrm>
          <a:custGeom>
            <a:rect b="b" l="l" r="r" t="t"/>
            <a:pathLst>
              <a:path extrusionOk="0" h="14957" w="23432">
                <a:moveTo>
                  <a:pt x="0" y="0"/>
                </a:moveTo>
                <a:lnTo>
                  <a:pt x="23431" y="0"/>
                </a:lnTo>
                <a:lnTo>
                  <a:pt x="23431" y="14956"/>
                </a:lnTo>
                <a:lnTo>
                  <a:pt x="0" y="14956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Google Shape;526;p35"/>
          <p:cNvSpPr/>
          <p:nvPr/>
        </p:nvSpPr>
        <p:spPr>
          <a:xfrm>
            <a:off x="1707556" y="3423570"/>
            <a:ext cx="516910" cy="329951"/>
          </a:xfrm>
          <a:custGeom>
            <a:rect b="b" l="l" r="r" t="t"/>
            <a:pathLst>
              <a:path extrusionOk="0" h="14957" w="23432">
                <a:moveTo>
                  <a:pt x="0" y="1"/>
                </a:moveTo>
                <a:lnTo>
                  <a:pt x="23431" y="1"/>
                </a:lnTo>
                <a:lnTo>
                  <a:pt x="23431" y="14957"/>
                </a:lnTo>
                <a:lnTo>
                  <a:pt x="0" y="14957"/>
                </a:lnTo>
                <a:lnTo>
                  <a:pt x="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p35"/>
          <p:cNvSpPr/>
          <p:nvPr/>
        </p:nvSpPr>
        <p:spPr>
          <a:xfrm>
            <a:off x="1707556" y="3801238"/>
            <a:ext cx="516910" cy="329951"/>
          </a:xfrm>
          <a:custGeom>
            <a:rect b="b" l="l" r="r" t="t"/>
            <a:pathLst>
              <a:path extrusionOk="0" h="14957" w="23432">
                <a:moveTo>
                  <a:pt x="0" y="1"/>
                </a:moveTo>
                <a:lnTo>
                  <a:pt x="23431" y="1"/>
                </a:lnTo>
                <a:lnTo>
                  <a:pt x="23431" y="14957"/>
                </a:lnTo>
                <a:lnTo>
                  <a:pt x="0" y="14957"/>
                </a:lnTo>
                <a:lnTo>
                  <a:pt x="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8" name="Google Shape;528;p35"/>
          <p:cNvSpPr/>
          <p:nvPr/>
        </p:nvSpPr>
        <p:spPr>
          <a:xfrm>
            <a:off x="1707556" y="4178928"/>
            <a:ext cx="516910" cy="329951"/>
          </a:xfrm>
          <a:custGeom>
            <a:rect b="b" l="l" r="r" t="t"/>
            <a:pathLst>
              <a:path extrusionOk="0" h="14957" w="23432">
                <a:moveTo>
                  <a:pt x="0" y="0"/>
                </a:moveTo>
                <a:lnTo>
                  <a:pt x="23431" y="0"/>
                </a:lnTo>
                <a:lnTo>
                  <a:pt x="23431" y="14956"/>
                </a:lnTo>
                <a:lnTo>
                  <a:pt x="0" y="14956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9" name="Google Shape;529;p35"/>
          <p:cNvSpPr/>
          <p:nvPr/>
        </p:nvSpPr>
        <p:spPr>
          <a:xfrm>
            <a:off x="2286899" y="2668233"/>
            <a:ext cx="520572" cy="329929"/>
          </a:xfrm>
          <a:custGeom>
            <a:rect b="b" l="l" r="r" t="t"/>
            <a:pathLst>
              <a:path extrusionOk="0" h="14956" w="23598">
                <a:moveTo>
                  <a:pt x="0" y="0"/>
                </a:moveTo>
                <a:lnTo>
                  <a:pt x="23597" y="0"/>
                </a:lnTo>
                <a:lnTo>
                  <a:pt x="23597" y="14956"/>
                </a:lnTo>
                <a:lnTo>
                  <a:pt x="0" y="14956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0" name="Google Shape;530;p35"/>
          <p:cNvSpPr/>
          <p:nvPr/>
        </p:nvSpPr>
        <p:spPr>
          <a:xfrm>
            <a:off x="2286899" y="3045901"/>
            <a:ext cx="520572" cy="329951"/>
          </a:xfrm>
          <a:custGeom>
            <a:rect b="b" l="l" r="r" t="t"/>
            <a:pathLst>
              <a:path extrusionOk="0" h="14957" w="23598">
                <a:moveTo>
                  <a:pt x="0" y="0"/>
                </a:moveTo>
                <a:lnTo>
                  <a:pt x="23597" y="0"/>
                </a:lnTo>
                <a:lnTo>
                  <a:pt x="23597" y="14956"/>
                </a:lnTo>
                <a:lnTo>
                  <a:pt x="0" y="14956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1" name="Google Shape;531;p35"/>
          <p:cNvSpPr/>
          <p:nvPr/>
        </p:nvSpPr>
        <p:spPr>
          <a:xfrm>
            <a:off x="2286899" y="3423570"/>
            <a:ext cx="520572" cy="329951"/>
          </a:xfrm>
          <a:custGeom>
            <a:rect b="b" l="l" r="r" t="t"/>
            <a:pathLst>
              <a:path extrusionOk="0" h="14957" w="23598">
                <a:moveTo>
                  <a:pt x="0" y="1"/>
                </a:moveTo>
                <a:lnTo>
                  <a:pt x="23597" y="1"/>
                </a:lnTo>
                <a:lnTo>
                  <a:pt x="23597" y="14957"/>
                </a:lnTo>
                <a:lnTo>
                  <a:pt x="0" y="14957"/>
                </a:lnTo>
                <a:lnTo>
                  <a:pt x="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2" name="Google Shape;532;p35"/>
          <p:cNvSpPr/>
          <p:nvPr/>
        </p:nvSpPr>
        <p:spPr>
          <a:xfrm>
            <a:off x="2286899" y="3801238"/>
            <a:ext cx="520572" cy="329951"/>
          </a:xfrm>
          <a:custGeom>
            <a:rect b="b" l="l" r="r" t="t"/>
            <a:pathLst>
              <a:path extrusionOk="0" h="14957" w="23598">
                <a:moveTo>
                  <a:pt x="0" y="1"/>
                </a:moveTo>
                <a:lnTo>
                  <a:pt x="23597" y="1"/>
                </a:lnTo>
                <a:lnTo>
                  <a:pt x="23597" y="14957"/>
                </a:lnTo>
                <a:lnTo>
                  <a:pt x="0" y="14957"/>
                </a:lnTo>
                <a:lnTo>
                  <a:pt x="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" name="Google Shape;533;p35"/>
          <p:cNvSpPr/>
          <p:nvPr/>
        </p:nvSpPr>
        <p:spPr>
          <a:xfrm>
            <a:off x="2286899" y="4178928"/>
            <a:ext cx="520572" cy="329951"/>
          </a:xfrm>
          <a:custGeom>
            <a:rect b="b" l="l" r="r" t="t"/>
            <a:pathLst>
              <a:path extrusionOk="0" h="14957" w="23598">
                <a:moveTo>
                  <a:pt x="0" y="0"/>
                </a:moveTo>
                <a:lnTo>
                  <a:pt x="23597" y="0"/>
                </a:lnTo>
                <a:lnTo>
                  <a:pt x="23597" y="14956"/>
                </a:lnTo>
                <a:lnTo>
                  <a:pt x="0" y="14956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4" name="Google Shape;534;p35"/>
          <p:cNvSpPr/>
          <p:nvPr/>
        </p:nvSpPr>
        <p:spPr>
          <a:xfrm>
            <a:off x="2869905" y="2668233"/>
            <a:ext cx="516910" cy="329929"/>
          </a:xfrm>
          <a:custGeom>
            <a:rect b="b" l="l" r="r" t="t"/>
            <a:pathLst>
              <a:path extrusionOk="0" h="14956" w="23432">
                <a:moveTo>
                  <a:pt x="0" y="0"/>
                </a:moveTo>
                <a:lnTo>
                  <a:pt x="23431" y="0"/>
                </a:lnTo>
                <a:lnTo>
                  <a:pt x="23431" y="14956"/>
                </a:lnTo>
                <a:lnTo>
                  <a:pt x="0" y="14956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5" name="Google Shape;535;p35"/>
          <p:cNvSpPr/>
          <p:nvPr/>
        </p:nvSpPr>
        <p:spPr>
          <a:xfrm>
            <a:off x="2869905" y="3045901"/>
            <a:ext cx="516910" cy="329951"/>
          </a:xfrm>
          <a:custGeom>
            <a:rect b="b" l="l" r="r" t="t"/>
            <a:pathLst>
              <a:path extrusionOk="0" h="14957" w="23432">
                <a:moveTo>
                  <a:pt x="0" y="0"/>
                </a:moveTo>
                <a:lnTo>
                  <a:pt x="23431" y="0"/>
                </a:lnTo>
                <a:lnTo>
                  <a:pt x="23431" y="14956"/>
                </a:lnTo>
                <a:lnTo>
                  <a:pt x="0" y="14956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6" name="Google Shape;536;p35"/>
          <p:cNvSpPr/>
          <p:nvPr/>
        </p:nvSpPr>
        <p:spPr>
          <a:xfrm>
            <a:off x="2869905" y="3423570"/>
            <a:ext cx="516910" cy="329951"/>
          </a:xfrm>
          <a:custGeom>
            <a:rect b="b" l="l" r="r" t="t"/>
            <a:pathLst>
              <a:path extrusionOk="0" h="14957" w="23432">
                <a:moveTo>
                  <a:pt x="0" y="1"/>
                </a:moveTo>
                <a:lnTo>
                  <a:pt x="23431" y="1"/>
                </a:lnTo>
                <a:lnTo>
                  <a:pt x="23431" y="14957"/>
                </a:lnTo>
                <a:lnTo>
                  <a:pt x="0" y="14957"/>
                </a:lnTo>
                <a:lnTo>
                  <a:pt x="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7" name="Google Shape;537;p35"/>
          <p:cNvSpPr/>
          <p:nvPr/>
        </p:nvSpPr>
        <p:spPr>
          <a:xfrm>
            <a:off x="2869905" y="3801238"/>
            <a:ext cx="516910" cy="329951"/>
          </a:xfrm>
          <a:custGeom>
            <a:rect b="b" l="l" r="r" t="t"/>
            <a:pathLst>
              <a:path extrusionOk="0" h="14957" w="23432">
                <a:moveTo>
                  <a:pt x="0" y="1"/>
                </a:moveTo>
                <a:lnTo>
                  <a:pt x="23431" y="1"/>
                </a:lnTo>
                <a:lnTo>
                  <a:pt x="23431" y="14957"/>
                </a:lnTo>
                <a:lnTo>
                  <a:pt x="0" y="14957"/>
                </a:lnTo>
                <a:lnTo>
                  <a:pt x="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" name="Google Shape;538;p35"/>
          <p:cNvSpPr/>
          <p:nvPr/>
        </p:nvSpPr>
        <p:spPr>
          <a:xfrm>
            <a:off x="2869905" y="4178928"/>
            <a:ext cx="516910" cy="329951"/>
          </a:xfrm>
          <a:custGeom>
            <a:rect b="b" l="l" r="r" t="t"/>
            <a:pathLst>
              <a:path extrusionOk="0" h="14957" w="23432">
                <a:moveTo>
                  <a:pt x="0" y="0"/>
                </a:moveTo>
                <a:lnTo>
                  <a:pt x="23431" y="0"/>
                </a:lnTo>
                <a:lnTo>
                  <a:pt x="23431" y="14956"/>
                </a:lnTo>
                <a:lnTo>
                  <a:pt x="0" y="14956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p35"/>
          <p:cNvSpPr/>
          <p:nvPr/>
        </p:nvSpPr>
        <p:spPr>
          <a:xfrm>
            <a:off x="3449248" y="2668233"/>
            <a:ext cx="516910" cy="329929"/>
          </a:xfrm>
          <a:custGeom>
            <a:rect b="b" l="l" r="r" t="t"/>
            <a:pathLst>
              <a:path extrusionOk="0" h="14956" w="23432">
                <a:moveTo>
                  <a:pt x="0" y="0"/>
                </a:moveTo>
                <a:lnTo>
                  <a:pt x="23431" y="0"/>
                </a:lnTo>
                <a:lnTo>
                  <a:pt x="23431" y="14956"/>
                </a:lnTo>
                <a:lnTo>
                  <a:pt x="0" y="14956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p35"/>
          <p:cNvSpPr/>
          <p:nvPr/>
        </p:nvSpPr>
        <p:spPr>
          <a:xfrm>
            <a:off x="3449248" y="3045901"/>
            <a:ext cx="516910" cy="329951"/>
          </a:xfrm>
          <a:custGeom>
            <a:rect b="b" l="l" r="r" t="t"/>
            <a:pathLst>
              <a:path extrusionOk="0" h="14957" w="23432">
                <a:moveTo>
                  <a:pt x="0" y="0"/>
                </a:moveTo>
                <a:lnTo>
                  <a:pt x="23431" y="0"/>
                </a:lnTo>
                <a:lnTo>
                  <a:pt x="23431" y="14956"/>
                </a:lnTo>
                <a:lnTo>
                  <a:pt x="0" y="14956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" name="Google Shape;541;p35"/>
          <p:cNvSpPr/>
          <p:nvPr/>
        </p:nvSpPr>
        <p:spPr>
          <a:xfrm>
            <a:off x="3449248" y="3423570"/>
            <a:ext cx="516910" cy="329951"/>
          </a:xfrm>
          <a:custGeom>
            <a:rect b="b" l="l" r="r" t="t"/>
            <a:pathLst>
              <a:path extrusionOk="0" h="14957" w="23432">
                <a:moveTo>
                  <a:pt x="0" y="1"/>
                </a:moveTo>
                <a:lnTo>
                  <a:pt x="23431" y="1"/>
                </a:lnTo>
                <a:lnTo>
                  <a:pt x="23431" y="14957"/>
                </a:lnTo>
                <a:lnTo>
                  <a:pt x="0" y="14957"/>
                </a:lnTo>
                <a:lnTo>
                  <a:pt x="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" name="Google Shape;542;p35"/>
          <p:cNvSpPr/>
          <p:nvPr/>
        </p:nvSpPr>
        <p:spPr>
          <a:xfrm>
            <a:off x="3449248" y="3801238"/>
            <a:ext cx="516910" cy="329951"/>
          </a:xfrm>
          <a:custGeom>
            <a:rect b="b" l="l" r="r" t="t"/>
            <a:pathLst>
              <a:path extrusionOk="0" h="14957" w="23432">
                <a:moveTo>
                  <a:pt x="0" y="1"/>
                </a:moveTo>
                <a:lnTo>
                  <a:pt x="23431" y="1"/>
                </a:lnTo>
                <a:lnTo>
                  <a:pt x="23431" y="14957"/>
                </a:lnTo>
                <a:lnTo>
                  <a:pt x="0" y="14957"/>
                </a:lnTo>
                <a:lnTo>
                  <a:pt x="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" name="Google Shape;543;p35"/>
          <p:cNvSpPr/>
          <p:nvPr/>
        </p:nvSpPr>
        <p:spPr>
          <a:xfrm>
            <a:off x="3449248" y="4178928"/>
            <a:ext cx="516910" cy="329951"/>
          </a:xfrm>
          <a:custGeom>
            <a:rect b="b" l="l" r="r" t="t"/>
            <a:pathLst>
              <a:path extrusionOk="0" h="14957" w="23432">
                <a:moveTo>
                  <a:pt x="0" y="0"/>
                </a:moveTo>
                <a:lnTo>
                  <a:pt x="23431" y="0"/>
                </a:lnTo>
                <a:lnTo>
                  <a:pt x="23431" y="14956"/>
                </a:lnTo>
                <a:lnTo>
                  <a:pt x="0" y="14956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" name="Google Shape;544;p35"/>
          <p:cNvSpPr/>
          <p:nvPr/>
        </p:nvSpPr>
        <p:spPr>
          <a:xfrm>
            <a:off x="4032254" y="2668233"/>
            <a:ext cx="516910" cy="329929"/>
          </a:xfrm>
          <a:custGeom>
            <a:rect b="b" l="l" r="r" t="t"/>
            <a:pathLst>
              <a:path extrusionOk="0" h="14956" w="23432">
                <a:moveTo>
                  <a:pt x="1" y="0"/>
                </a:moveTo>
                <a:lnTo>
                  <a:pt x="23432" y="0"/>
                </a:lnTo>
                <a:lnTo>
                  <a:pt x="23432" y="14956"/>
                </a:lnTo>
                <a:lnTo>
                  <a:pt x="1" y="14956"/>
                </a:lnTo>
                <a:lnTo>
                  <a:pt x="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p35"/>
          <p:cNvSpPr/>
          <p:nvPr/>
        </p:nvSpPr>
        <p:spPr>
          <a:xfrm>
            <a:off x="4032254" y="3045901"/>
            <a:ext cx="516910" cy="329951"/>
          </a:xfrm>
          <a:custGeom>
            <a:rect b="b" l="l" r="r" t="t"/>
            <a:pathLst>
              <a:path extrusionOk="0" h="14957" w="23432">
                <a:moveTo>
                  <a:pt x="1" y="0"/>
                </a:moveTo>
                <a:lnTo>
                  <a:pt x="23432" y="0"/>
                </a:lnTo>
                <a:lnTo>
                  <a:pt x="23432" y="14956"/>
                </a:lnTo>
                <a:lnTo>
                  <a:pt x="1" y="14956"/>
                </a:lnTo>
                <a:lnTo>
                  <a:pt x="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Google Shape;546;p35"/>
          <p:cNvSpPr/>
          <p:nvPr/>
        </p:nvSpPr>
        <p:spPr>
          <a:xfrm>
            <a:off x="4032254" y="3423570"/>
            <a:ext cx="516910" cy="329951"/>
          </a:xfrm>
          <a:custGeom>
            <a:rect b="b" l="l" r="r" t="t"/>
            <a:pathLst>
              <a:path extrusionOk="0" h="14957" w="23432">
                <a:moveTo>
                  <a:pt x="1" y="1"/>
                </a:moveTo>
                <a:lnTo>
                  <a:pt x="23432" y="1"/>
                </a:lnTo>
                <a:lnTo>
                  <a:pt x="23432" y="14957"/>
                </a:lnTo>
                <a:lnTo>
                  <a:pt x="1" y="14957"/>
                </a:lnTo>
                <a:lnTo>
                  <a:pt x="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7" name="Google Shape;547;p35"/>
          <p:cNvSpPr/>
          <p:nvPr/>
        </p:nvSpPr>
        <p:spPr>
          <a:xfrm>
            <a:off x="4032254" y="3801238"/>
            <a:ext cx="516910" cy="329951"/>
          </a:xfrm>
          <a:custGeom>
            <a:rect b="b" l="l" r="r" t="t"/>
            <a:pathLst>
              <a:path extrusionOk="0" h="14957" w="23432">
                <a:moveTo>
                  <a:pt x="1" y="1"/>
                </a:moveTo>
                <a:lnTo>
                  <a:pt x="23432" y="1"/>
                </a:lnTo>
                <a:lnTo>
                  <a:pt x="23432" y="14957"/>
                </a:lnTo>
                <a:lnTo>
                  <a:pt x="1" y="14957"/>
                </a:lnTo>
                <a:lnTo>
                  <a:pt x="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8" name="Google Shape;548;p35"/>
          <p:cNvSpPr/>
          <p:nvPr/>
        </p:nvSpPr>
        <p:spPr>
          <a:xfrm>
            <a:off x="4032254" y="4178928"/>
            <a:ext cx="516910" cy="329951"/>
          </a:xfrm>
          <a:custGeom>
            <a:rect b="b" l="l" r="r" t="t"/>
            <a:pathLst>
              <a:path extrusionOk="0" h="14957" w="23432">
                <a:moveTo>
                  <a:pt x="1" y="0"/>
                </a:moveTo>
                <a:lnTo>
                  <a:pt x="23432" y="0"/>
                </a:lnTo>
                <a:lnTo>
                  <a:pt x="23432" y="14956"/>
                </a:lnTo>
                <a:lnTo>
                  <a:pt x="1" y="14956"/>
                </a:lnTo>
                <a:lnTo>
                  <a:pt x="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9" name="Google Shape;549;p35"/>
          <p:cNvSpPr/>
          <p:nvPr/>
        </p:nvSpPr>
        <p:spPr>
          <a:xfrm>
            <a:off x="4611598" y="2668233"/>
            <a:ext cx="516910" cy="329929"/>
          </a:xfrm>
          <a:custGeom>
            <a:rect b="b" l="l" r="r" t="t"/>
            <a:pathLst>
              <a:path extrusionOk="0" h="14956" w="23432">
                <a:moveTo>
                  <a:pt x="1" y="0"/>
                </a:moveTo>
                <a:lnTo>
                  <a:pt x="23432" y="0"/>
                </a:lnTo>
                <a:lnTo>
                  <a:pt x="23432" y="14956"/>
                </a:lnTo>
                <a:lnTo>
                  <a:pt x="1" y="14956"/>
                </a:lnTo>
                <a:lnTo>
                  <a:pt x="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0" name="Google Shape;550;p35"/>
          <p:cNvSpPr/>
          <p:nvPr/>
        </p:nvSpPr>
        <p:spPr>
          <a:xfrm>
            <a:off x="4611598" y="3045901"/>
            <a:ext cx="516910" cy="329951"/>
          </a:xfrm>
          <a:custGeom>
            <a:rect b="b" l="l" r="r" t="t"/>
            <a:pathLst>
              <a:path extrusionOk="0" h="14957" w="23432">
                <a:moveTo>
                  <a:pt x="1" y="0"/>
                </a:moveTo>
                <a:lnTo>
                  <a:pt x="23432" y="0"/>
                </a:lnTo>
                <a:lnTo>
                  <a:pt x="23432" y="14956"/>
                </a:lnTo>
                <a:lnTo>
                  <a:pt x="1" y="14956"/>
                </a:lnTo>
                <a:lnTo>
                  <a:pt x="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1" name="Google Shape;551;p35"/>
          <p:cNvSpPr/>
          <p:nvPr/>
        </p:nvSpPr>
        <p:spPr>
          <a:xfrm>
            <a:off x="4611598" y="3423570"/>
            <a:ext cx="516910" cy="329951"/>
          </a:xfrm>
          <a:custGeom>
            <a:rect b="b" l="l" r="r" t="t"/>
            <a:pathLst>
              <a:path extrusionOk="0" h="14957" w="23432">
                <a:moveTo>
                  <a:pt x="1" y="1"/>
                </a:moveTo>
                <a:lnTo>
                  <a:pt x="23432" y="1"/>
                </a:lnTo>
                <a:lnTo>
                  <a:pt x="23432" y="14957"/>
                </a:lnTo>
                <a:lnTo>
                  <a:pt x="1" y="14957"/>
                </a:lnTo>
                <a:lnTo>
                  <a:pt x="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2" name="Google Shape;552;p35"/>
          <p:cNvSpPr/>
          <p:nvPr/>
        </p:nvSpPr>
        <p:spPr>
          <a:xfrm>
            <a:off x="4611598" y="3801238"/>
            <a:ext cx="516910" cy="329951"/>
          </a:xfrm>
          <a:custGeom>
            <a:rect b="b" l="l" r="r" t="t"/>
            <a:pathLst>
              <a:path extrusionOk="0" h="14957" w="23432">
                <a:moveTo>
                  <a:pt x="1" y="1"/>
                </a:moveTo>
                <a:lnTo>
                  <a:pt x="23432" y="1"/>
                </a:lnTo>
                <a:lnTo>
                  <a:pt x="23432" y="14957"/>
                </a:lnTo>
                <a:lnTo>
                  <a:pt x="1" y="14957"/>
                </a:lnTo>
                <a:lnTo>
                  <a:pt x="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3" name="Google Shape;553;p35"/>
          <p:cNvSpPr/>
          <p:nvPr/>
        </p:nvSpPr>
        <p:spPr>
          <a:xfrm>
            <a:off x="4611598" y="4178928"/>
            <a:ext cx="516910" cy="329951"/>
          </a:xfrm>
          <a:custGeom>
            <a:rect b="b" l="l" r="r" t="t"/>
            <a:pathLst>
              <a:path extrusionOk="0" h="14957" w="23432">
                <a:moveTo>
                  <a:pt x="1" y="0"/>
                </a:moveTo>
                <a:lnTo>
                  <a:pt x="23432" y="0"/>
                </a:lnTo>
                <a:lnTo>
                  <a:pt x="23432" y="14956"/>
                </a:lnTo>
                <a:lnTo>
                  <a:pt x="1" y="14956"/>
                </a:lnTo>
                <a:lnTo>
                  <a:pt x="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4" name="Google Shape;554;p35"/>
          <p:cNvSpPr/>
          <p:nvPr/>
        </p:nvSpPr>
        <p:spPr>
          <a:xfrm>
            <a:off x="1945882" y="1021859"/>
            <a:ext cx="102667" cy="80673"/>
          </a:xfrm>
          <a:custGeom>
            <a:rect b="b" l="l" r="r" t="t"/>
            <a:pathLst>
              <a:path extrusionOk="0" h="3657" w="4654">
                <a:moveTo>
                  <a:pt x="3490" y="0"/>
                </a:moveTo>
                <a:lnTo>
                  <a:pt x="2493" y="166"/>
                </a:lnTo>
                <a:lnTo>
                  <a:pt x="1496" y="665"/>
                </a:lnTo>
                <a:lnTo>
                  <a:pt x="831" y="1163"/>
                </a:lnTo>
                <a:lnTo>
                  <a:pt x="167" y="1994"/>
                </a:lnTo>
                <a:lnTo>
                  <a:pt x="1" y="2493"/>
                </a:lnTo>
                <a:lnTo>
                  <a:pt x="1" y="2825"/>
                </a:lnTo>
                <a:lnTo>
                  <a:pt x="167" y="3158"/>
                </a:lnTo>
                <a:lnTo>
                  <a:pt x="499" y="3490"/>
                </a:lnTo>
                <a:lnTo>
                  <a:pt x="998" y="3656"/>
                </a:lnTo>
                <a:lnTo>
                  <a:pt x="1662" y="3490"/>
                </a:lnTo>
                <a:lnTo>
                  <a:pt x="1995" y="2991"/>
                </a:lnTo>
                <a:lnTo>
                  <a:pt x="2327" y="2659"/>
                </a:lnTo>
                <a:lnTo>
                  <a:pt x="2659" y="2327"/>
                </a:lnTo>
                <a:lnTo>
                  <a:pt x="3158" y="2161"/>
                </a:lnTo>
                <a:lnTo>
                  <a:pt x="3656" y="1994"/>
                </a:lnTo>
                <a:lnTo>
                  <a:pt x="3989" y="1994"/>
                </a:lnTo>
                <a:lnTo>
                  <a:pt x="4321" y="1662"/>
                </a:lnTo>
                <a:lnTo>
                  <a:pt x="4487" y="1330"/>
                </a:lnTo>
                <a:lnTo>
                  <a:pt x="4654" y="997"/>
                </a:lnTo>
                <a:lnTo>
                  <a:pt x="4487" y="499"/>
                </a:lnTo>
                <a:lnTo>
                  <a:pt x="4321" y="166"/>
                </a:lnTo>
                <a:lnTo>
                  <a:pt x="3989" y="0"/>
                </a:lnTo>
                <a:close/>
              </a:path>
            </a:pathLst>
          </a:custGeom>
          <a:solidFill>
            <a:srgbClr val="FFF3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5" name="Google Shape;555;p35"/>
          <p:cNvSpPr/>
          <p:nvPr/>
        </p:nvSpPr>
        <p:spPr>
          <a:xfrm>
            <a:off x="1945882" y="1021859"/>
            <a:ext cx="102667" cy="80673"/>
          </a:xfrm>
          <a:custGeom>
            <a:rect b="b" l="l" r="r" t="t"/>
            <a:pathLst>
              <a:path extrusionOk="0" fill="none" h="3657" w="4654">
                <a:moveTo>
                  <a:pt x="3490" y="0"/>
                </a:moveTo>
                <a:lnTo>
                  <a:pt x="3490" y="0"/>
                </a:lnTo>
                <a:lnTo>
                  <a:pt x="3490" y="0"/>
                </a:lnTo>
                <a:lnTo>
                  <a:pt x="3490" y="0"/>
                </a:lnTo>
                <a:lnTo>
                  <a:pt x="2493" y="166"/>
                </a:lnTo>
                <a:lnTo>
                  <a:pt x="1496" y="665"/>
                </a:lnTo>
                <a:lnTo>
                  <a:pt x="1496" y="665"/>
                </a:lnTo>
                <a:lnTo>
                  <a:pt x="831" y="1163"/>
                </a:lnTo>
                <a:lnTo>
                  <a:pt x="167" y="1994"/>
                </a:lnTo>
                <a:lnTo>
                  <a:pt x="167" y="1994"/>
                </a:lnTo>
                <a:lnTo>
                  <a:pt x="1" y="2493"/>
                </a:lnTo>
                <a:lnTo>
                  <a:pt x="1" y="2825"/>
                </a:lnTo>
                <a:lnTo>
                  <a:pt x="167" y="3158"/>
                </a:lnTo>
                <a:lnTo>
                  <a:pt x="499" y="3490"/>
                </a:lnTo>
                <a:lnTo>
                  <a:pt x="499" y="3490"/>
                </a:lnTo>
                <a:lnTo>
                  <a:pt x="998" y="3656"/>
                </a:lnTo>
                <a:lnTo>
                  <a:pt x="998" y="3656"/>
                </a:lnTo>
                <a:lnTo>
                  <a:pt x="1662" y="3490"/>
                </a:lnTo>
                <a:lnTo>
                  <a:pt x="1995" y="2991"/>
                </a:lnTo>
                <a:lnTo>
                  <a:pt x="1995" y="2991"/>
                </a:lnTo>
                <a:lnTo>
                  <a:pt x="1995" y="2991"/>
                </a:lnTo>
                <a:lnTo>
                  <a:pt x="2327" y="2659"/>
                </a:lnTo>
                <a:lnTo>
                  <a:pt x="2659" y="2327"/>
                </a:lnTo>
                <a:lnTo>
                  <a:pt x="2659" y="2327"/>
                </a:lnTo>
                <a:lnTo>
                  <a:pt x="3158" y="2161"/>
                </a:lnTo>
                <a:lnTo>
                  <a:pt x="3656" y="1994"/>
                </a:lnTo>
                <a:lnTo>
                  <a:pt x="3656" y="1994"/>
                </a:lnTo>
                <a:lnTo>
                  <a:pt x="3989" y="1994"/>
                </a:lnTo>
                <a:lnTo>
                  <a:pt x="4321" y="1662"/>
                </a:lnTo>
                <a:lnTo>
                  <a:pt x="4487" y="1330"/>
                </a:lnTo>
                <a:lnTo>
                  <a:pt x="4654" y="997"/>
                </a:lnTo>
                <a:lnTo>
                  <a:pt x="4654" y="997"/>
                </a:lnTo>
                <a:lnTo>
                  <a:pt x="4487" y="499"/>
                </a:lnTo>
                <a:lnTo>
                  <a:pt x="4321" y="166"/>
                </a:lnTo>
                <a:lnTo>
                  <a:pt x="3989" y="0"/>
                </a:lnTo>
                <a:lnTo>
                  <a:pt x="3490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6" name="Google Shape;556;p35"/>
          <p:cNvSpPr/>
          <p:nvPr/>
        </p:nvSpPr>
        <p:spPr>
          <a:xfrm>
            <a:off x="4142249" y="1021859"/>
            <a:ext cx="102667" cy="80673"/>
          </a:xfrm>
          <a:custGeom>
            <a:rect b="b" l="l" r="r" t="t"/>
            <a:pathLst>
              <a:path extrusionOk="0" h="3657" w="4654">
                <a:moveTo>
                  <a:pt x="3491" y="0"/>
                </a:moveTo>
                <a:lnTo>
                  <a:pt x="2494" y="166"/>
                </a:lnTo>
                <a:lnTo>
                  <a:pt x="1497" y="665"/>
                </a:lnTo>
                <a:lnTo>
                  <a:pt x="832" y="1163"/>
                </a:lnTo>
                <a:lnTo>
                  <a:pt x="167" y="1994"/>
                </a:lnTo>
                <a:lnTo>
                  <a:pt x="1" y="2493"/>
                </a:lnTo>
                <a:lnTo>
                  <a:pt x="1" y="2825"/>
                </a:lnTo>
                <a:lnTo>
                  <a:pt x="167" y="3158"/>
                </a:lnTo>
                <a:lnTo>
                  <a:pt x="499" y="3490"/>
                </a:lnTo>
                <a:lnTo>
                  <a:pt x="998" y="3656"/>
                </a:lnTo>
                <a:lnTo>
                  <a:pt x="1663" y="3490"/>
                </a:lnTo>
                <a:lnTo>
                  <a:pt x="1995" y="2991"/>
                </a:lnTo>
                <a:lnTo>
                  <a:pt x="2327" y="2659"/>
                </a:lnTo>
                <a:lnTo>
                  <a:pt x="2660" y="2327"/>
                </a:lnTo>
                <a:lnTo>
                  <a:pt x="3158" y="2161"/>
                </a:lnTo>
                <a:lnTo>
                  <a:pt x="3657" y="1994"/>
                </a:lnTo>
                <a:lnTo>
                  <a:pt x="3989" y="1994"/>
                </a:lnTo>
                <a:lnTo>
                  <a:pt x="4322" y="1662"/>
                </a:lnTo>
                <a:lnTo>
                  <a:pt x="4488" y="1330"/>
                </a:lnTo>
                <a:lnTo>
                  <a:pt x="4654" y="997"/>
                </a:lnTo>
                <a:lnTo>
                  <a:pt x="4488" y="499"/>
                </a:lnTo>
                <a:lnTo>
                  <a:pt x="4322" y="166"/>
                </a:lnTo>
                <a:lnTo>
                  <a:pt x="3989" y="0"/>
                </a:lnTo>
                <a:close/>
              </a:path>
            </a:pathLst>
          </a:custGeom>
          <a:solidFill>
            <a:srgbClr val="FFF3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7" name="Google Shape;557;p35"/>
          <p:cNvSpPr/>
          <p:nvPr/>
        </p:nvSpPr>
        <p:spPr>
          <a:xfrm>
            <a:off x="4142249" y="1021859"/>
            <a:ext cx="102667" cy="80673"/>
          </a:xfrm>
          <a:custGeom>
            <a:rect b="b" l="l" r="r" t="t"/>
            <a:pathLst>
              <a:path extrusionOk="0" fill="none" h="3657" w="4654">
                <a:moveTo>
                  <a:pt x="3491" y="0"/>
                </a:moveTo>
                <a:lnTo>
                  <a:pt x="3491" y="0"/>
                </a:lnTo>
                <a:lnTo>
                  <a:pt x="3491" y="0"/>
                </a:lnTo>
                <a:lnTo>
                  <a:pt x="3491" y="0"/>
                </a:lnTo>
                <a:lnTo>
                  <a:pt x="2494" y="166"/>
                </a:lnTo>
                <a:lnTo>
                  <a:pt x="1497" y="665"/>
                </a:lnTo>
                <a:lnTo>
                  <a:pt x="1497" y="665"/>
                </a:lnTo>
                <a:lnTo>
                  <a:pt x="832" y="1163"/>
                </a:lnTo>
                <a:lnTo>
                  <a:pt x="167" y="1994"/>
                </a:lnTo>
                <a:lnTo>
                  <a:pt x="167" y="1994"/>
                </a:lnTo>
                <a:lnTo>
                  <a:pt x="1" y="2493"/>
                </a:lnTo>
                <a:lnTo>
                  <a:pt x="1" y="2825"/>
                </a:lnTo>
                <a:lnTo>
                  <a:pt x="167" y="3158"/>
                </a:lnTo>
                <a:lnTo>
                  <a:pt x="499" y="3490"/>
                </a:lnTo>
                <a:lnTo>
                  <a:pt x="499" y="3490"/>
                </a:lnTo>
                <a:lnTo>
                  <a:pt x="998" y="3656"/>
                </a:lnTo>
                <a:lnTo>
                  <a:pt x="998" y="3656"/>
                </a:lnTo>
                <a:lnTo>
                  <a:pt x="1663" y="3490"/>
                </a:lnTo>
                <a:lnTo>
                  <a:pt x="1995" y="2991"/>
                </a:lnTo>
                <a:lnTo>
                  <a:pt x="1995" y="2991"/>
                </a:lnTo>
                <a:lnTo>
                  <a:pt x="2327" y="2659"/>
                </a:lnTo>
                <a:lnTo>
                  <a:pt x="2660" y="2327"/>
                </a:lnTo>
                <a:lnTo>
                  <a:pt x="2660" y="2327"/>
                </a:lnTo>
                <a:lnTo>
                  <a:pt x="3158" y="2161"/>
                </a:lnTo>
                <a:lnTo>
                  <a:pt x="3657" y="1994"/>
                </a:lnTo>
                <a:lnTo>
                  <a:pt x="3657" y="1994"/>
                </a:lnTo>
                <a:lnTo>
                  <a:pt x="3989" y="1994"/>
                </a:lnTo>
                <a:lnTo>
                  <a:pt x="4322" y="1662"/>
                </a:lnTo>
                <a:lnTo>
                  <a:pt x="4488" y="1330"/>
                </a:lnTo>
                <a:lnTo>
                  <a:pt x="4654" y="997"/>
                </a:lnTo>
                <a:lnTo>
                  <a:pt x="4654" y="997"/>
                </a:lnTo>
                <a:lnTo>
                  <a:pt x="4488" y="499"/>
                </a:lnTo>
                <a:lnTo>
                  <a:pt x="4322" y="166"/>
                </a:lnTo>
                <a:lnTo>
                  <a:pt x="3989" y="0"/>
                </a:lnTo>
                <a:lnTo>
                  <a:pt x="3491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8" name="Google Shape;558;p35"/>
          <p:cNvSpPr txBox="1"/>
          <p:nvPr/>
        </p:nvSpPr>
        <p:spPr>
          <a:xfrm>
            <a:off x="2166275" y="2255642"/>
            <a:ext cx="192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December </a:t>
            </a:r>
            <a:endParaRPr sz="1800">
              <a:solidFill>
                <a:srgbClr val="000000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559" name="Google Shape;559;p35"/>
          <p:cNvSpPr txBox="1"/>
          <p:nvPr/>
        </p:nvSpPr>
        <p:spPr>
          <a:xfrm>
            <a:off x="2166275" y="1535110"/>
            <a:ext cx="192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2020</a:t>
            </a:r>
            <a:r>
              <a:rPr lang="en" sz="24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 </a:t>
            </a:r>
            <a:endParaRPr sz="24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560" name="Google Shape;560;p35"/>
          <p:cNvSpPr txBox="1"/>
          <p:nvPr/>
        </p:nvSpPr>
        <p:spPr>
          <a:xfrm>
            <a:off x="2347378" y="2714017"/>
            <a:ext cx="3996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Medium"/>
                <a:ea typeface="Roboto Medium"/>
                <a:cs typeface="Roboto Medium"/>
                <a:sym typeface="Roboto Medium"/>
              </a:rPr>
              <a:t>1</a:t>
            </a:r>
            <a:endParaRPr sz="120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561" name="Google Shape;561;p35"/>
          <p:cNvSpPr txBox="1"/>
          <p:nvPr/>
        </p:nvSpPr>
        <p:spPr>
          <a:xfrm>
            <a:off x="2928556" y="2714017"/>
            <a:ext cx="3996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Medium"/>
                <a:ea typeface="Roboto Medium"/>
                <a:cs typeface="Roboto Medium"/>
                <a:sym typeface="Roboto Medium"/>
              </a:rPr>
              <a:t>2</a:t>
            </a:r>
            <a:endParaRPr sz="120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562" name="Google Shape;562;p35"/>
          <p:cNvSpPr txBox="1"/>
          <p:nvPr/>
        </p:nvSpPr>
        <p:spPr>
          <a:xfrm>
            <a:off x="3509721" y="2714017"/>
            <a:ext cx="3996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Medium"/>
                <a:ea typeface="Roboto Medium"/>
                <a:cs typeface="Roboto Medium"/>
                <a:sym typeface="Roboto Medium"/>
              </a:rPr>
              <a:t>3</a:t>
            </a:r>
            <a:endParaRPr sz="120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563" name="Google Shape;563;p35"/>
          <p:cNvSpPr txBox="1"/>
          <p:nvPr/>
        </p:nvSpPr>
        <p:spPr>
          <a:xfrm>
            <a:off x="4089055" y="2714017"/>
            <a:ext cx="3996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Medium"/>
                <a:ea typeface="Roboto Medium"/>
                <a:cs typeface="Roboto Medium"/>
                <a:sym typeface="Roboto Medium"/>
              </a:rPr>
              <a:t>4</a:t>
            </a:r>
            <a:endParaRPr sz="120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564" name="Google Shape;564;p35"/>
          <p:cNvSpPr txBox="1"/>
          <p:nvPr/>
        </p:nvSpPr>
        <p:spPr>
          <a:xfrm>
            <a:off x="4672077" y="2714017"/>
            <a:ext cx="3996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Medium"/>
                <a:ea typeface="Roboto Medium"/>
                <a:cs typeface="Roboto Medium"/>
                <a:sym typeface="Roboto Medium"/>
              </a:rPr>
              <a:t>5</a:t>
            </a:r>
            <a:endParaRPr sz="120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565" name="Google Shape;565;p35"/>
          <p:cNvSpPr txBox="1"/>
          <p:nvPr/>
        </p:nvSpPr>
        <p:spPr>
          <a:xfrm>
            <a:off x="1185022" y="3091676"/>
            <a:ext cx="3996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Medium"/>
                <a:ea typeface="Roboto Medium"/>
                <a:cs typeface="Roboto Medium"/>
                <a:sym typeface="Roboto Medium"/>
              </a:rPr>
              <a:t>6</a:t>
            </a:r>
            <a:endParaRPr sz="120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566" name="Google Shape;566;p35"/>
          <p:cNvSpPr txBox="1"/>
          <p:nvPr/>
        </p:nvSpPr>
        <p:spPr>
          <a:xfrm>
            <a:off x="1766213" y="3091676"/>
            <a:ext cx="3996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Medium"/>
                <a:ea typeface="Roboto Medium"/>
                <a:cs typeface="Roboto Medium"/>
                <a:sym typeface="Roboto Medium"/>
              </a:rPr>
              <a:t>7</a:t>
            </a:r>
            <a:endParaRPr sz="120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567" name="Google Shape;567;p35"/>
          <p:cNvSpPr txBox="1"/>
          <p:nvPr/>
        </p:nvSpPr>
        <p:spPr>
          <a:xfrm>
            <a:off x="2347378" y="3091676"/>
            <a:ext cx="3996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Medium"/>
                <a:ea typeface="Roboto Medium"/>
                <a:cs typeface="Roboto Medium"/>
                <a:sym typeface="Roboto Medium"/>
              </a:rPr>
              <a:t>8</a:t>
            </a:r>
            <a:endParaRPr sz="120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568" name="Google Shape;568;p35"/>
          <p:cNvSpPr txBox="1"/>
          <p:nvPr/>
        </p:nvSpPr>
        <p:spPr>
          <a:xfrm>
            <a:off x="2928556" y="3091676"/>
            <a:ext cx="3996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Medium"/>
                <a:ea typeface="Roboto Medium"/>
                <a:cs typeface="Roboto Medium"/>
                <a:sym typeface="Roboto Medium"/>
              </a:rPr>
              <a:t>9</a:t>
            </a:r>
            <a:endParaRPr sz="120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569" name="Google Shape;569;p35"/>
          <p:cNvSpPr txBox="1"/>
          <p:nvPr/>
        </p:nvSpPr>
        <p:spPr>
          <a:xfrm>
            <a:off x="3509721" y="3091676"/>
            <a:ext cx="3996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Medium"/>
                <a:ea typeface="Roboto Medium"/>
                <a:cs typeface="Roboto Medium"/>
                <a:sym typeface="Roboto Medium"/>
              </a:rPr>
              <a:t>10</a:t>
            </a:r>
            <a:endParaRPr sz="120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570" name="Google Shape;570;p35"/>
          <p:cNvSpPr txBox="1"/>
          <p:nvPr/>
        </p:nvSpPr>
        <p:spPr>
          <a:xfrm>
            <a:off x="4089055" y="3091676"/>
            <a:ext cx="3996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Medium"/>
                <a:ea typeface="Roboto Medium"/>
                <a:cs typeface="Roboto Medium"/>
                <a:sym typeface="Roboto Medium"/>
              </a:rPr>
              <a:t>11</a:t>
            </a:r>
            <a:endParaRPr sz="120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571" name="Google Shape;571;p35"/>
          <p:cNvSpPr txBox="1"/>
          <p:nvPr/>
        </p:nvSpPr>
        <p:spPr>
          <a:xfrm>
            <a:off x="1185022" y="3469361"/>
            <a:ext cx="3996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Medium"/>
                <a:ea typeface="Roboto Medium"/>
                <a:cs typeface="Roboto Medium"/>
                <a:sym typeface="Roboto Medium"/>
              </a:rPr>
              <a:t>13</a:t>
            </a:r>
            <a:endParaRPr sz="120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572" name="Google Shape;572;p35"/>
          <p:cNvSpPr txBox="1"/>
          <p:nvPr/>
        </p:nvSpPr>
        <p:spPr>
          <a:xfrm>
            <a:off x="1766213" y="3469361"/>
            <a:ext cx="3996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Medium"/>
                <a:ea typeface="Roboto Medium"/>
                <a:cs typeface="Roboto Medium"/>
                <a:sym typeface="Roboto Medium"/>
              </a:rPr>
              <a:t>14</a:t>
            </a:r>
            <a:endParaRPr sz="120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573" name="Google Shape;573;p35"/>
          <p:cNvSpPr txBox="1"/>
          <p:nvPr/>
        </p:nvSpPr>
        <p:spPr>
          <a:xfrm>
            <a:off x="2347378" y="3469361"/>
            <a:ext cx="3996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Medium"/>
                <a:ea typeface="Roboto Medium"/>
                <a:cs typeface="Roboto Medium"/>
                <a:sym typeface="Roboto Medium"/>
              </a:rPr>
              <a:t>15</a:t>
            </a:r>
            <a:endParaRPr sz="120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574" name="Google Shape;574;p35"/>
          <p:cNvSpPr txBox="1"/>
          <p:nvPr/>
        </p:nvSpPr>
        <p:spPr>
          <a:xfrm>
            <a:off x="2928556" y="3469361"/>
            <a:ext cx="3996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Medium"/>
                <a:ea typeface="Roboto Medium"/>
                <a:cs typeface="Roboto Medium"/>
                <a:sym typeface="Roboto Medium"/>
              </a:rPr>
              <a:t>16</a:t>
            </a:r>
            <a:endParaRPr sz="120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575" name="Google Shape;575;p35"/>
          <p:cNvSpPr txBox="1"/>
          <p:nvPr/>
        </p:nvSpPr>
        <p:spPr>
          <a:xfrm>
            <a:off x="3509721" y="3469361"/>
            <a:ext cx="3996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Medium"/>
                <a:ea typeface="Roboto Medium"/>
                <a:cs typeface="Roboto Medium"/>
                <a:sym typeface="Roboto Medium"/>
              </a:rPr>
              <a:t>17</a:t>
            </a:r>
            <a:endParaRPr sz="120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576" name="Google Shape;576;p35"/>
          <p:cNvSpPr txBox="1"/>
          <p:nvPr/>
        </p:nvSpPr>
        <p:spPr>
          <a:xfrm>
            <a:off x="4089055" y="3469361"/>
            <a:ext cx="3996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Medium"/>
                <a:ea typeface="Roboto Medium"/>
                <a:cs typeface="Roboto Medium"/>
                <a:sym typeface="Roboto Medium"/>
              </a:rPr>
              <a:t>18</a:t>
            </a:r>
            <a:endParaRPr sz="120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577" name="Google Shape;577;p35"/>
          <p:cNvSpPr txBox="1"/>
          <p:nvPr/>
        </p:nvSpPr>
        <p:spPr>
          <a:xfrm>
            <a:off x="4672077" y="3469361"/>
            <a:ext cx="3996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Medium"/>
                <a:ea typeface="Roboto Medium"/>
                <a:cs typeface="Roboto Medium"/>
                <a:sym typeface="Roboto Medium"/>
              </a:rPr>
              <a:t>19</a:t>
            </a:r>
            <a:endParaRPr sz="120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578" name="Google Shape;578;p35"/>
          <p:cNvSpPr txBox="1"/>
          <p:nvPr/>
        </p:nvSpPr>
        <p:spPr>
          <a:xfrm>
            <a:off x="1185022" y="3847046"/>
            <a:ext cx="3996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Medium"/>
                <a:ea typeface="Roboto Medium"/>
                <a:cs typeface="Roboto Medium"/>
                <a:sym typeface="Roboto Medium"/>
              </a:rPr>
              <a:t>20</a:t>
            </a:r>
            <a:endParaRPr sz="120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579" name="Google Shape;579;p35"/>
          <p:cNvSpPr txBox="1"/>
          <p:nvPr/>
        </p:nvSpPr>
        <p:spPr>
          <a:xfrm>
            <a:off x="1766213" y="3847046"/>
            <a:ext cx="3996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Medium"/>
                <a:ea typeface="Roboto Medium"/>
                <a:cs typeface="Roboto Medium"/>
                <a:sym typeface="Roboto Medium"/>
              </a:rPr>
              <a:t>21</a:t>
            </a:r>
            <a:endParaRPr sz="120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580" name="Google Shape;580;p35"/>
          <p:cNvSpPr txBox="1"/>
          <p:nvPr/>
        </p:nvSpPr>
        <p:spPr>
          <a:xfrm>
            <a:off x="2347378" y="3847046"/>
            <a:ext cx="3996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Medium"/>
                <a:ea typeface="Roboto Medium"/>
                <a:cs typeface="Roboto Medium"/>
                <a:sym typeface="Roboto Medium"/>
              </a:rPr>
              <a:t>22</a:t>
            </a:r>
            <a:endParaRPr sz="120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581" name="Google Shape;581;p35"/>
          <p:cNvSpPr txBox="1"/>
          <p:nvPr/>
        </p:nvSpPr>
        <p:spPr>
          <a:xfrm>
            <a:off x="2928556" y="3847046"/>
            <a:ext cx="3996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Medium"/>
                <a:ea typeface="Roboto Medium"/>
                <a:cs typeface="Roboto Medium"/>
                <a:sym typeface="Roboto Medium"/>
              </a:rPr>
              <a:t>23</a:t>
            </a:r>
            <a:endParaRPr sz="120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582" name="Google Shape;582;p35"/>
          <p:cNvSpPr txBox="1"/>
          <p:nvPr/>
        </p:nvSpPr>
        <p:spPr>
          <a:xfrm>
            <a:off x="3509721" y="3847046"/>
            <a:ext cx="3996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Medium"/>
                <a:ea typeface="Roboto Medium"/>
                <a:cs typeface="Roboto Medium"/>
                <a:sym typeface="Roboto Medium"/>
              </a:rPr>
              <a:t>24</a:t>
            </a:r>
            <a:endParaRPr sz="120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583" name="Google Shape;583;p35"/>
          <p:cNvSpPr txBox="1"/>
          <p:nvPr/>
        </p:nvSpPr>
        <p:spPr>
          <a:xfrm>
            <a:off x="4089055" y="3847046"/>
            <a:ext cx="3996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Medium"/>
                <a:ea typeface="Roboto Medium"/>
                <a:cs typeface="Roboto Medium"/>
                <a:sym typeface="Roboto Medium"/>
              </a:rPr>
              <a:t>25</a:t>
            </a:r>
            <a:endParaRPr sz="120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584" name="Google Shape;584;p35"/>
          <p:cNvSpPr txBox="1"/>
          <p:nvPr/>
        </p:nvSpPr>
        <p:spPr>
          <a:xfrm>
            <a:off x="4672077" y="3847046"/>
            <a:ext cx="3996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Medium"/>
                <a:ea typeface="Roboto Medium"/>
                <a:cs typeface="Roboto Medium"/>
                <a:sym typeface="Roboto Medium"/>
              </a:rPr>
              <a:t>26</a:t>
            </a:r>
            <a:endParaRPr sz="120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585" name="Google Shape;585;p35"/>
          <p:cNvSpPr txBox="1"/>
          <p:nvPr/>
        </p:nvSpPr>
        <p:spPr>
          <a:xfrm>
            <a:off x="1185022" y="4224705"/>
            <a:ext cx="3996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Medium"/>
                <a:ea typeface="Roboto Medium"/>
                <a:cs typeface="Roboto Medium"/>
                <a:sym typeface="Roboto Medium"/>
              </a:rPr>
              <a:t>27</a:t>
            </a:r>
            <a:endParaRPr sz="120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586" name="Google Shape;586;p35"/>
          <p:cNvSpPr txBox="1"/>
          <p:nvPr/>
        </p:nvSpPr>
        <p:spPr>
          <a:xfrm>
            <a:off x="1766213" y="4224705"/>
            <a:ext cx="3996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Medium"/>
                <a:ea typeface="Roboto Medium"/>
                <a:cs typeface="Roboto Medium"/>
                <a:sym typeface="Roboto Medium"/>
              </a:rPr>
              <a:t>28</a:t>
            </a:r>
            <a:endParaRPr sz="120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587" name="Google Shape;587;p35"/>
          <p:cNvSpPr txBox="1"/>
          <p:nvPr/>
        </p:nvSpPr>
        <p:spPr>
          <a:xfrm>
            <a:off x="2347378" y="4224705"/>
            <a:ext cx="3996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Medium"/>
                <a:ea typeface="Roboto Medium"/>
                <a:cs typeface="Roboto Medium"/>
                <a:sym typeface="Roboto Medium"/>
              </a:rPr>
              <a:t>29</a:t>
            </a:r>
            <a:endParaRPr sz="120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588" name="Google Shape;588;p35"/>
          <p:cNvSpPr txBox="1"/>
          <p:nvPr/>
        </p:nvSpPr>
        <p:spPr>
          <a:xfrm>
            <a:off x="2928556" y="4224705"/>
            <a:ext cx="3996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Medium"/>
                <a:ea typeface="Roboto Medium"/>
                <a:cs typeface="Roboto Medium"/>
                <a:sym typeface="Roboto Medium"/>
              </a:rPr>
              <a:t>30</a:t>
            </a:r>
            <a:endParaRPr sz="120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589" name="Google Shape;589;p35"/>
          <p:cNvSpPr txBox="1"/>
          <p:nvPr/>
        </p:nvSpPr>
        <p:spPr>
          <a:xfrm>
            <a:off x="3509721" y="4224705"/>
            <a:ext cx="3996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Medium"/>
                <a:ea typeface="Roboto Medium"/>
                <a:cs typeface="Roboto Medium"/>
                <a:sym typeface="Roboto Medium"/>
              </a:rPr>
              <a:t>31</a:t>
            </a:r>
            <a:endParaRPr sz="120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590" name="Google Shape;590;p35"/>
          <p:cNvSpPr txBox="1"/>
          <p:nvPr/>
        </p:nvSpPr>
        <p:spPr>
          <a:xfrm>
            <a:off x="4672077" y="3091676"/>
            <a:ext cx="3996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Medium"/>
                <a:ea typeface="Roboto Medium"/>
                <a:cs typeface="Roboto Medium"/>
                <a:sym typeface="Roboto Medium"/>
              </a:rPr>
              <a:t>12</a:t>
            </a:r>
            <a:endParaRPr sz="120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591" name="Google Shape;591;p35"/>
          <p:cNvSpPr/>
          <p:nvPr/>
        </p:nvSpPr>
        <p:spPr>
          <a:xfrm>
            <a:off x="4094588" y="3170570"/>
            <a:ext cx="476584" cy="604885"/>
          </a:xfrm>
          <a:custGeom>
            <a:rect b="b" l="l" r="r" t="t"/>
            <a:pathLst>
              <a:path extrusionOk="0" h="27420" w="21604">
                <a:moveTo>
                  <a:pt x="15455" y="11467"/>
                </a:moveTo>
                <a:lnTo>
                  <a:pt x="15787" y="12962"/>
                </a:lnTo>
                <a:lnTo>
                  <a:pt x="15954" y="14458"/>
                </a:lnTo>
                <a:lnTo>
                  <a:pt x="15954" y="15953"/>
                </a:lnTo>
                <a:lnTo>
                  <a:pt x="15787" y="17449"/>
                </a:lnTo>
                <a:lnTo>
                  <a:pt x="15455" y="18778"/>
                </a:lnTo>
                <a:lnTo>
                  <a:pt x="14957" y="20274"/>
                </a:lnTo>
                <a:lnTo>
                  <a:pt x="14292" y="21603"/>
                </a:lnTo>
                <a:lnTo>
                  <a:pt x="13461" y="22767"/>
                </a:lnTo>
                <a:lnTo>
                  <a:pt x="12630" y="23598"/>
                </a:lnTo>
                <a:lnTo>
                  <a:pt x="11799" y="24262"/>
                </a:lnTo>
                <a:lnTo>
                  <a:pt x="10802" y="24927"/>
                </a:lnTo>
                <a:lnTo>
                  <a:pt x="9805" y="25259"/>
                </a:lnTo>
                <a:lnTo>
                  <a:pt x="8642" y="25426"/>
                </a:lnTo>
                <a:lnTo>
                  <a:pt x="7479" y="25426"/>
                </a:lnTo>
                <a:lnTo>
                  <a:pt x="6149" y="25093"/>
                </a:lnTo>
                <a:lnTo>
                  <a:pt x="4986" y="24262"/>
                </a:lnTo>
                <a:lnTo>
                  <a:pt x="3989" y="23598"/>
                </a:lnTo>
                <a:lnTo>
                  <a:pt x="3158" y="22933"/>
                </a:lnTo>
                <a:lnTo>
                  <a:pt x="2659" y="22102"/>
                </a:lnTo>
                <a:lnTo>
                  <a:pt x="2161" y="21271"/>
                </a:lnTo>
                <a:lnTo>
                  <a:pt x="1995" y="20274"/>
                </a:lnTo>
                <a:lnTo>
                  <a:pt x="1829" y="19443"/>
                </a:lnTo>
                <a:lnTo>
                  <a:pt x="1995" y="18446"/>
                </a:lnTo>
                <a:lnTo>
                  <a:pt x="2327" y="17615"/>
                </a:lnTo>
                <a:lnTo>
                  <a:pt x="2992" y="16286"/>
                </a:lnTo>
                <a:lnTo>
                  <a:pt x="3989" y="15123"/>
                </a:lnTo>
                <a:lnTo>
                  <a:pt x="5152" y="14125"/>
                </a:lnTo>
                <a:lnTo>
                  <a:pt x="6648" y="13295"/>
                </a:lnTo>
                <a:lnTo>
                  <a:pt x="8476" y="12464"/>
                </a:lnTo>
                <a:lnTo>
                  <a:pt x="10304" y="11965"/>
                </a:lnTo>
                <a:lnTo>
                  <a:pt x="12464" y="11633"/>
                </a:lnTo>
                <a:lnTo>
                  <a:pt x="14957" y="11467"/>
                </a:lnTo>
                <a:close/>
                <a:moveTo>
                  <a:pt x="10137" y="0"/>
                </a:moveTo>
                <a:lnTo>
                  <a:pt x="9805" y="333"/>
                </a:lnTo>
                <a:lnTo>
                  <a:pt x="9639" y="499"/>
                </a:lnTo>
                <a:lnTo>
                  <a:pt x="9473" y="997"/>
                </a:lnTo>
                <a:lnTo>
                  <a:pt x="9639" y="1330"/>
                </a:lnTo>
                <a:lnTo>
                  <a:pt x="9805" y="1662"/>
                </a:lnTo>
                <a:lnTo>
                  <a:pt x="11301" y="3490"/>
                </a:lnTo>
                <a:lnTo>
                  <a:pt x="12796" y="5318"/>
                </a:lnTo>
                <a:lnTo>
                  <a:pt x="13960" y="7478"/>
                </a:lnTo>
                <a:lnTo>
                  <a:pt x="14790" y="9472"/>
                </a:lnTo>
                <a:lnTo>
                  <a:pt x="12962" y="9639"/>
                </a:lnTo>
                <a:lnTo>
                  <a:pt x="11134" y="9805"/>
                </a:lnTo>
                <a:lnTo>
                  <a:pt x="9473" y="10137"/>
                </a:lnTo>
                <a:lnTo>
                  <a:pt x="7811" y="10802"/>
                </a:lnTo>
                <a:lnTo>
                  <a:pt x="6482" y="11300"/>
                </a:lnTo>
                <a:lnTo>
                  <a:pt x="5318" y="11799"/>
                </a:lnTo>
                <a:lnTo>
                  <a:pt x="4321" y="12464"/>
                </a:lnTo>
                <a:lnTo>
                  <a:pt x="3324" y="13295"/>
                </a:lnTo>
                <a:lnTo>
                  <a:pt x="2493" y="14125"/>
                </a:lnTo>
                <a:lnTo>
                  <a:pt x="1662" y="14956"/>
                </a:lnTo>
                <a:lnTo>
                  <a:pt x="998" y="15787"/>
                </a:lnTo>
                <a:lnTo>
                  <a:pt x="499" y="16784"/>
                </a:lnTo>
                <a:lnTo>
                  <a:pt x="167" y="18114"/>
                </a:lnTo>
                <a:lnTo>
                  <a:pt x="1" y="19277"/>
                </a:lnTo>
                <a:lnTo>
                  <a:pt x="1" y="20606"/>
                </a:lnTo>
                <a:lnTo>
                  <a:pt x="333" y="21770"/>
                </a:lnTo>
                <a:lnTo>
                  <a:pt x="831" y="22933"/>
                </a:lnTo>
                <a:lnTo>
                  <a:pt x="1662" y="24096"/>
                </a:lnTo>
                <a:lnTo>
                  <a:pt x="2659" y="25093"/>
                </a:lnTo>
                <a:lnTo>
                  <a:pt x="3823" y="25924"/>
                </a:lnTo>
                <a:lnTo>
                  <a:pt x="4986" y="26589"/>
                </a:lnTo>
                <a:lnTo>
                  <a:pt x="6149" y="27087"/>
                </a:lnTo>
                <a:lnTo>
                  <a:pt x="7146" y="27253"/>
                </a:lnTo>
                <a:lnTo>
                  <a:pt x="8309" y="27420"/>
                </a:lnTo>
                <a:lnTo>
                  <a:pt x="9307" y="27253"/>
                </a:lnTo>
                <a:lnTo>
                  <a:pt x="10137" y="27087"/>
                </a:lnTo>
                <a:lnTo>
                  <a:pt x="10968" y="26921"/>
                </a:lnTo>
                <a:lnTo>
                  <a:pt x="11799" y="26589"/>
                </a:lnTo>
                <a:lnTo>
                  <a:pt x="12630" y="26090"/>
                </a:lnTo>
                <a:lnTo>
                  <a:pt x="13461" y="25426"/>
                </a:lnTo>
                <a:lnTo>
                  <a:pt x="14126" y="24761"/>
                </a:lnTo>
                <a:lnTo>
                  <a:pt x="14957" y="24096"/>
                </a:lnTo>
                <a:lnTo>
                  <a:pt x="15621" y="22933"/>
                </a:lnTo>
                <a:lnTo>
                  <a:pt x="16286" y="21770"/>
                </a:lnTo>
                <a:lnTo>
                  <a:pt x="16951" y="20606"/>
                </a:lnTo>
                <a:lnTo>
                  <a:pt x="17283" y="19277"/>
                </a:lnTo>
                <a:lnTo>
                  <a:pt x="17615" y="17948"/>
                </a:lnTo>
                <a:lnTo>
                  <a:pt x="17782" y="16618"/>
                </a:lnTo>
                <a:lnTo>
                  <a:pt x="17948" y="15123"/>
                </a:lnTo>
                <a:lnTo>
                  <a:pt x="17782" y="13627"/>
                </a:lnTo>
                <a:lnTo>
                  <a:pt x="17449" y="11633"/>
                </a:lnTo>
                <a:lnTo>
                  <a:pt x="20440" y="12131"/>
                </a:lnTo>
                <a:lnTo>
                  <a:pt x="20939" y="12131"/>
                </a:lnTo>
                <a:lnTo>
                  <a:pt x="21271" y="11965"/>
                </a:lnTo>
                <a:lnTo>
                  <a:pt x="21437" y="11799"/>
                </a:lnTo>
                <a:lnTo>
                  <a:pt x="21604" y="11300"/>
                </a:lnTo>
                <a:lnTo>
                  <a:pt x="21604" y="10968"/>
                </a:lnTo>
                <a:lnTo>
                  <a:pt x="21604" y="10636"/>
                </a:lnTo>
                <a:lnTo>
                  <a:pt x="21271" y="10470"/>
                </a:lnTo>
                <a:lnTo>
                  <a:pt x="20939" y="10303"/>
                </a:lnTo>
                <a:lnTo>
                  <a:pt x="18945" y="9805"/>
                </a:lnTo>
                <a:lnTo>
                  <a:pt x="16951" y="9639"/>
                </a:lnTo>
                <a:lnTo>
                  <a:pt x="15954" y="7146"/>
                </a:lnTo>
                <a:lnTo>
                  <a:pt x="14790" y="4819"/>
                </a:lnTo>
                <a:lnTo>
                  <a:pt x="13129" y="2493"/>
                </a:lnTo>
                <a:lnTo>
                  <a:pt x="11134" y="333"/>
                </a:lnTo>
                <a:lnTo>
                  <a:pt x="1080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92" name="Google Shape;592;p35"/>
          <p:cNvGrpSpPr/>
          <p:nvPr/>
        </p:nvGrpSpPr>
        <p:grpSpPr>
          <a:xfrm>
            <a:off x="4549482" y="1560943"/>
            <a:ext cx="1433503" cy="1873787"/>
            <a:chOff x="4593515" y="1658763"/>
            <a:chExt cx="1389188" cy="1815861"/>
          </a:xfrm>
        </p:grpSpPr>
        <p:sp>
          <p:nvSpPr>
            <p:cNvPr id="593" name="Google Shape;593;p35"/>
            <p:cNvSpPr/>
            <p:nvPr/>
          </p:nvSpPr>
          <p:spPr>
            <a:xfrm>
              <a:off x="4597065" y="1658763"/>
              <a:ext cx="1385638" cy="1811976"/>
            </a:xfrm>
            <a:custGeom>
              <a:rect b="b" l="l" r="r" t="t"/>
              <a:pathLst>
                <a:path extrusionOk="0" h="84751" w="64810">
                  <a:moveTo>
                    <a:pt x="4488" y="64311"/>
                  </a:moveTo>
                  <a:lnTo>
                    <a:pt x="1" y="84751"/>
                  </a:lnTo>
                  <a:lnTo>
                    <a:pt x="18114" y="74282"/>
                  </a:lnTo>
                  <a:lnTo>
                    <a:pt x="63813" y="11799"/>
                  </a:lnTo>
                  <a:lnTo>
                    <a:pt x="63813" y="11799"/>
                  </a:lnTo>
                  <a:lnTo>
                    <a:pt x="64311" y="11134"/>
                  </a:lnTo>
                  <a:lnTo>
                    <a:pt x="64644" y="10137"/>
                  </a:lnTo>
                  <a:lnTo>
                    <a:pt x="64810" y="9306"/>
                  </a:lnTo>
                  <a:lnTo>
                    <a:pt x="64644" y="8475"/>
                  </a:lnTo>
                  <a:lnTo>
                    <a:pt x="64478" y="7645"/>
                  </a:lnTo>
                  <a:lnTo>
                    <a:pt x="64145" y="6814"/>
                  </a:lnTo>
                  <a:lnTo>
                    <a:pt x="63481" y="6149"/>
                  </a:lnTo>
                  <a:lnTo>
                    <a:pt x="62816" y="5484"/>
                  </a:lnTo>
                  <a:lnTo>
                    <a:pt x="56667" y="997"/>
                  </a:lnTo>
                  <a:lnTo>
                    <a:pt x="56667" y="997"/>
                  </a:lnTo>
                  <a:lnTo>
                    <a:pt x="56003" y="499"/>
                  </a:lnTo>
                  <a:lnTo>
                    <a:pt x="55006" y="167"/>
                  </a:lnTo>
                  <a:lnTo>
                    <a:pt x="54175" y="0"/>
                  </a:lnTo>
                  <a:lnTo>
                    <a:pt x="53344" y="167"/>
                  </a:lnTo>
                  <a:lnTo>
                    <a:pt x="52513" y="333"/>
                  </a:lnTo>
                  <a:lnTo>
                    <a:pt x="51682" y="665"/>
                  </a:lnTo>
                  <a:lnTo>
                    <a:pt x="51017" y="1330"/>
                  </a:lnTo>
                  <a:lnTo>
                    <a:pt x="50353" y="1994"/>
                  </a:lnTo>
                  <a:lnTo>
                    <a:pt x="4488" y="6431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35"/>
            <p:cNvSpPr/>
            <p:nvPr/>
          </p:nvSpPr>
          <p:spPr>
            <a:xfrm>
              <a:off x="4597065" y="1658763"/>
              <a:ext cx="1279059" cy="1811976"/>
            </a:xfrm>
            <a:custGeom>
              <a:rect b="b" l="l" r="r" t="t"/>
              <a:pathLst>
                <a:path extrusionOk="0" h="84751" w="59825">
                  <a:moveTo>
                    <a:pt x="4488" y="64311"/>
                  </a:moveTo>
                  <a:lnTo>
                    <a:pt x="1" y="84751"/>
                  </a:lnTo>
                  <a:lnTo>
                    <a:pt x="11799" y="68798"/>
                  </a:lnTo>
                  <a:lnTo>
                    <a:pt x="59825" y="3158"/>
                  </a:lnTo>
                  <a:lnTo>
                    <a:pt x="56667" y="997"/>
                  </a:lnTo>
                  <a:lnTo>
                    <a:pt x="56667" y="997"/>
                  </a:lnTo>
                  <a:lnTo>
                    <a:pt x="56003" y="499"/>
                  </a:lnTo>
                  <a:lnTo>
                    <a:pt x="55006" y="167"/>
                  </a:lnTo>
                  <a:lnTo>
                    <a:pt x="54175" y="0"/>
                  </a:lnTo>
                  <a:lnTo>
                    <a:pt x="53344" y="167"/>
                  </a:lnTo>
                  <a:lnTo>
                    <a:pt x="52513" y="333"/>
                  </a:lnTo>
                  <a:lnTo>
                    <a:pt x="51682" y="665"/>
                  </a:lnTo>
                  <a:lnTo>
                    <a:pt x="51017" y="1330"/>
                  </a:lnTo>
                  <a:lnTo>
                    <a:pt x="50353" y="1994"/>
                  </a:lnTo>
                  <a:lnTo>
                    <a:pt x="4488" y="64311"/>
                  </a:lnTo>
                  <a:close/>
                </a:path>
              </a:pathLst>
            </a:custGeom>
            <a:solidFill>
              <a:srgbClr val="FFBD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35"/>
            <p:cNvSpPr/>
            <p:nvPr/>
          </p:nvSpPr>
          <p:spPr>
            <a:xfrm>
              <a:off x="4597065" y="1815123"/>
              <a:ext cx="1279059" cy="1655646"/>
            </a:xfrm>
            <a:custGeom>
              <a:rect b="b" l="l" r="r" t="t"/>
              <a:pathLst>
                <a:path extrusionOk="0" h="77439" w="59825">
                  <a:moveTo>
                    <a:pt x="4488" y="56999"/>
                  </a:moveTo>
                  <a:lnTo>
                    <a:pt x="1" y="77439"/>
                  </a:lnTo>
                  <a:lnTo>
                    <a:pt x="18114" y="66970"/>
                  </a:lnTo>
                  <a:lnTo>
                    <a:pt x="59825" y="9971"/>
                  </a:lnTo>
                  <a:lnTo>
                    <a:pt x="59825" y="9971"/>
                  </a:lnTo>
                  <a:lnTo>
                    <a:pt x="56667" y="6980"/>
                  </a:lnTo>
                  <a:lnTo>
                    <a:pt x="53344" y="4321"/>
                  </a:lnTo>
                  <a:lnTo>
                    <a:pt x="49854" y="1994"/>
                  </a:lnTo>
                  <a:lnTo>
                    <a:pt x="46364" y="0"/>
                  </a:lnTo>
                  <a:lnTo>
                    <a:pt x="4488" y="56999"/>
                  </a:lnTo>
                  <a:close/>
                </a:path>
              </a:pathLst>
            </a:custGeom>
            <a:solidFill>
              <a:srgbClr val="EBEC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35"/>
            <p:cNvSpPr/>
            <p:nvPr/>
          </p:nvSpPr>
          <p:spPr>
            <a:xfrm>
              <a:off x="4597065" y="1815123"/>
              <a:ext cx="1144044" cy="1655646"/>
            </a:xfrm>
            <a:custGeom>
              <a:rect b="b" l="l" r="r" t="t"/>
              <a:pathLst>
                <a:path extrusionOk="0" h="77439" w="53510">
                  <a:moveTo>
                    <a:pt x="4488" y="56999"/>
                  </a:moveTo>
                  <a:lnTo>
                    <a:pt x="1" y="77439"/>
                  </a:lnTo>
                  <a:lnTo>
                    <a:pt x="11799" y="61486"/>
                  </a:lnTo>
                  <a:lnTo>
                    <a:pt x="53510" y="4487"/>
                  </a:lnTo>
                  <a:lnTo>
                    <a:pt x="53510" y="4487"/>
                  </a:lnTo>
                  <a:lnTo>
                    <a:pt x="50020" y="1994"/>
                  </a:lnTo>
                  <a:lnTo>
                    <a:pt x="46364" y="0"/>
                  </a:lnTo>
                  <a:lnTo>
                    <a:pt x="4488" y="569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35"/>
            <p:cNvSpPr/>
            <p:nvPr/>
          </p:nvSpPr>
          <p:spPr>
            <a:xfrm>
              <a:off x="4597065" y="1907502"/>
              <a:ext cx="1211562" cy="1563284"/>
            </a:xfrm>
            <a:custGeom>
              <a:rect b="b" l="l" r="r" t="t"/>
              <a:pathLst>
                <a:path extrusionOk="0" h="73119" w="56668">
                  <a:moveTo>
                    <a:pt x="4488" y="52679"/>
                  </a:moveTo>
                  <a:lnTo>
                    <a:pt x="1" y="73119"/>
                  </a:lnTo>
                  <a:lnTo>
                    <a:pt x="18114" y="62650"/>
                  </a:lnTo>
                  <a:lnTo>
                    <a:pt x="56667" y="9971"/>
                  </a:lnTo>
                  <a:lnTo>
                    <a:pt x="56667" y="9971"/>
                  </a:lnTo>
                  <a:lnTo>
                    <a:pt x="53510" y="6980"/>
                  </a:lnTo>
                  <a:lnTo>
                    <a:pt x="50186" y="4155"/>
                  </a:lnTo>
                  <a:lnTo>
                    <a:pt x="46697" y="1995"/>
                  </a:lnTo>
                  <a:lnTo>
                    <a:pt x="43207" y="1"/>
                  </a:lnTo>
                  <a:lnTo>
                    <a:pt x="4488" y="52679"/>
                  </a:lnTo>
                  <a:close/>
                </a:path>
              </a:pathLst>
            </a:custGeom>
            <a:solidFill>
              <a:srgbClr val="FACB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35"/>
            <p:cNvSpPr/>
            <p:nvPr/>
          </p:nvSpPr>
          <p:spPr>
            <a:xfrm>
              <a:off x="4597065" y="1907502"/>
              <a:ext cx="1076547" cy="1563284"/>
            </a:xfrm>
            <a:custGeom>
              <a:rect b="b" l="l" r="r" t="t"/>
              <a:pathLst>
                <a:path extrusionOk="0" h="73119" w="50353">
                  <a:moveTo>
                    <a:pt x="4488" y="52679"/>
                  </a:moveTo>
                  <a:lnTo>
                    <a:pt x="1" y="73119"/>
                  </a:lnTo>
                  <a:lnTo>
                    <a:pt x="11799" y="57166"/>
                  </a:lnTo>
                  <a:lnTo>
                    <a:pt x="50353" y="4321"/>
                  </a:lnTo>
                  <a:lnTo>
                    <a:pt x="50353" y="4321"/>
                  </a:lnTo>
                  <a:lnTo>
                    <a:pt x="48691" y="3158"/>
                  </a:lnTo>
                  <a:lnTo>
                    <a:pt x="46863" y="1995"/>
                  </a:lnTo>
                  <a:lnTo>
                    <a:pt x="45035" y="998"/>
                  </a:lnTo>
                  <a:lnTo>
                    <a:pt x="43207" y="1"/>
                  </a:lnTo>
                  <a:lnTo>
                    <a:pt x="4488" y="52679"/>
                  </a:lnTo>
                  <a:close/>
                </a:path>
              </a:pathLst>
            </a:custGeom>
            <a:solidFill>
              <a:srgbClr val="FFD7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35"/>
            <p:cNvSpPr/>
            <p:nvPr/>
          </p:nvSpPr>
          <p:spPr>
            <a:xfrm>
              <a:off x="4597065" y="3033991"/>
              <a:ext cx="387299" cy="437007"/>
            </a:xfrm>
            <a:custGeom>
              <a:rect b="b" l="l" r="r" t="t"/>
              <a:pathLst>
                <a:path extrusionOk="0" h="20440" w="18115">
                  <a:moveTo>
                    <a:pt x="4488" y="0"/>
                  </a:moveTo>
                  <a:lnTo>
                    <a:pt x="1" y="20440"/>
                  </a:lnTo>
                  <a:lnTo>
                    <a:pt x="18114" y="9971"/>
                  </a:lnTo>
                  <a:lnTo>
                    <a:pt x="18114" y="9971"/>
                  </a:lnTo>
                  <a:lnTo>
                    <a:pt x="15123" y="7146"/>
                  </a:lnTo>
                  <a:lnTo>
                    <a:pt x="11799" y="4487"/>
                  </a:lnTo>
                  <a:lnTo>
                    <a:pt x="11799" y="4487"/>
                  </a:lnTo>
                  <a:lnTo>
                    <a:pt x="8143" y="1994"/>
                  </a:lnTo>
                  <a:lnTo>
                    <a:pt x="4488" y="0"/>
                  </a:lnTo>
                  <a:lnTo>
                    <a:pt x="4488" y="0"/>
                  </a:lnTo>
                  <a:close/>
                </a:path>
              </a:pathLst>
            </a:custGeom>
            <a:solidFill>
              <a:srgbClr val="FFD1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35"/>
            <p:cNvSpPr/>
            <p:nvPr/>
          </p:nvSpPr>
          <p:spPr>
            <a:xfrm>
              <a:off x="4597065" y="3033991"/>
              <a:ext cx="252284" cy="437007"/>
            </a:xfrm>
            <a:custGeom>
              <a:rect b="b" l="l" r="r" t="t"/>
              <a:pathLst>
                <a:path extrusionOk="0" h="20440" w="11800">
                  <a:moveTo>
                    <a:pt x="4488" y="0"/>
                  </a:moveTo>
                  <a:lnTo>
                    <a:pt x="1" y="20440"/>
                  </a:lnTo>
                  <a:lnTo>
                    <a:pt x="11799" y="4487"/>
                  </a:lnTo>
                  <a:lnTo>
                    <a:pt x="11799" y="4487"/>
                  </a:lnTo>
                  <a:lnTo>
                    <a:pt x="8143" y="1994"/>
                  </a:lnTo>
                  <a:lnTo>
                    <a:pt x="4488" y="0"/>
                  </a:lnTo>
                  <a:lnTo>
                    <a:pt x="4488" y="0"/>
                  </a:lnTo>
                  <a:close/>
                </a:path>
              </a:pathLst>
            </a:custGeom>
            <a:solidFill>
              <a:srgbClr val="FFE7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35"/>
            <p:cNvSpPr/>
            <p:nvPr/>
          </p:nvSpPr>
          <p:spPr>
            <a:xfrm>
              <a:off x="4593515" y="3325370"/>
              <a:ext cx="131487" cy="149254"/>
            </a:xfrm>
            <a:custGeom>
              <a:rect b="b" l="l" r="r" t="t"/>
              <a:pathLst>
                <a:path extrusionOk="0" h="6981" w="6150">
                  <a:moveTo>
                    <a:pt x="1662" y="1"/>
                  </a:moveTo>
                  <a:lnTo>
                    <a:pt x="1" y="6980"/>
                  </a:lnTo>
                  <a:lnTo>
                    <a:pt x="6149" y="3324"/>
                  </a:lnTo>
                  <a:lnTo>
                    <a:pt x="6149" y="3324"/>
                  </a:lnTo>
                  <a:lnTo>
                    <a:pt x="5152" y="2327"/>
                  </a:lnTo>
                  <a:lnTo>
                    <a:pt x="4155" y="1496"/>
                  </a:lnTo>
                  <a:lnTo>
                    <a:pt x="4155" y="1496"/>
                  </a:lnTo>
                  <a:lnTo>
                    <a:pt x="2992" y="665"/>
                  </a:lnTo>
                  <a:lnTo>
                    <a:pt x="1662" y="1"/>
                  </a:lnTo>
                  <a:lnTo>
                    <a:pt x="16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2" name="Google Shape;602;p35"/>
          <p:cNvSpPr/>
          <p:nvPr/>
        </p:nvSpPr>
        <p:spPr>
          <a:xfrm>
            <a:off x="1168526" y="3585014"/>
            <a:ext cx="476584" cy="604885"/>
          </a:xfrm>
          <a:custGeom>
            <a:rect b="b" l="l" r="r" t="t"/>
            <a:pathLst>
              <a:path extrusionOk="0" h="27420" w="21604">
                <a:moveTo>
                  <a:pt x="15455" y="11467"/>
                </a:moveTo>
                <a:lnTo>
                  <a:pt x="15787" y="12962"/>
                </a:lnTo>
                <a:lnTo>
                  <a:pt x="15954" y="14458"/>
                </a:lnTo>
                <a:lnTo>
                  <a:pt x="15954" y="15953"/>
                </a:lnTo>
                <a:lnTo>
                  <a:pt x="15787" y="17449"/>
                </a:lnTo>
                <a:lnTo>
                  <a:pt x="15455" y="18778"/>
                </a:lnTo>
                <a:lnTo>
                  <a:pt x="14957" y="20274"/>
                </a:lnTo>
                <a:lnTo>
                  <a:pt x="14292" y="21603"/>
                </a:lnTo>
                <a:lnTo>
                  <a:pt x="13461" y="22767"/>
                </a:lnTo>
                <a:lnTo>
                  <a:pt x="12630" y="23598"/>
                </a:lnTo>
                <a:lnTo>
                  <a:pt x="11799" y="24262"/>
                </a:lnTo>
                <a:lnTo>
                  <a:pt x="10802" y="24927"/>
                </a:lnTo>
                <a:lnTo>
                  <a:pt x="9805" y="25259"/>
                </a:lnTo>
                <a:lnTo>
                  <a:pt x="8642" y="25426"/>
                </a:lnTo>
                <a:lnTo>
                  <a:pt x="7479" y="25426"/>
                </a:lnTo>
                <a:lnTo>
                  <a:pt x="6149" y="25093"/>
                </a:lnTo>
                <a:lnTo>
                  <a:pt x="4986" y="24262"/>
                </a:lnTo>
                <a:lnTo>
                  <a:pt x="3989" y="23598"/>
                </a:lnTo>
                <a:lnTo>
                  <a:pt x="3158" y="22933"/>
                </a:lnTo>
                <a:lnTo>
                  <a:pt x="2659" y="22102"/>
                </a:lnTo>
                <a:lnTo>
                  <a:pt x="2161" y="21271"/>
                </a:lnTo>
                <a:lnTo>
                  <a:pt x="1995" y="20274"/>
                </a:lnTo>
                <a:lnTo>
                  <a:pt x="1829" y="19443"/>
                </a:lnTo>
                <a:lnTo>
                  <a:pt x="1995" y="18446"/>
                </a:lnTo>
                <a:lnTo>
                  <a:pt x="2327" y="17615"/>
                </a:lnTo>
                <a:lnTo>
                  <a:pt x="2992" y="16286"/>
                </a:lnTo>
                <a:lnTo>
                  <a:pt x="3989" y="15123"/>
                </a:lnTo>
                <a:lnTo>
                  <a:pt x="5152" y="14125"/>
                </a:lnTo>
                <a:lnTo>
                  <a:pt x="6648" y="13295"/>
                </a:lnTo>
                <a:lnTo>
                  <a:pt x="8476" y="12464"/>
                </a:lnTo>
                <a:lnTo>
                  <a:pt x="10304" y="11965"/>
                </a:lnTo>
                <a:lnTo>
                  <a:pt x="12464" y="11633"/>
                </a:lnTo>
                <a:lnTo>
                  <a:pt x="14957" y="11467"/>
                </a:lnTo>
                <a:close/>
                <a:moveTo>
                  <a:pt x="10137" y="0"/>
                </a:moveTo>
                <a:lnTo>
                  <a:pt x="9805" y="333"/>
                </a:lnTo>
                <a:lnTo>
                  <a:pt x="9639" y="499"/>
                </a:lnTo>
                <a:lnTo>
                  <a:pt x="9473" y="997"/>
                </a:lnTo>
                <a:lnTo>
                  <a:pt x="9639" y="1330"/>
                </a:lnTo>
                <a:lnTo>
                  <a:pt x="9805" y="1662"/>
                </a:lnTo>
                <a:lnTo>
                  <a:pt x="11301" y="3490"/>
                </a:lnTo>
                <a:lnTo>
                  <a:pt x="12796" y="5318"/>
                </a:lnTo>
                <a:lnTo>
                  <a:pt x="13960" y="7478"/>
                </a:lnTo>
                <a:lnTo>
                  <a:pt x="14790" y="9472"/>
                </a:lnTo>
                <a:lnTo>
                  <a:pt x="12962" y="9639"/>
                </a:lnTo>
                <a:lnTo>
                  <a:pt x="11134" y="9805"/>
                </a:lnTo>
                <a:lnTo>
                  <a:pt x="9473" y="10137"/>
                </a:lnTo>
                <a:lnTo>
                  <a:pt x="7811" y="10802"/>
                </a:lnTo>
                <a:lnTo>
                  <a:pt x="6482" y="11300"/>
                </a:lnTo>
                <a:lnTo>
                  <a:pt x="5318" y="11799"/>
                </a:lnTo>
                <a:lnTo>
                  <a:pt x="4321" y="12464"/>
                </a:lnTo>
                <a:lnTo>
                  <a:pt x="3324" y="13295"/>
                </a:lnTo>
                <a:lnTo>
                  <a:pt x="2493" y="14125"/>
                </a:lnTo>
                <a:lnTo>
                  <a:pt x="1662" y="14956"/>
                </a:lnTo>
                <a:lnTo>
                  <a:pt x="998" y="15787"/>
                </a:lnTo>
                <a:lnTo>
                  <a:pt x="499" y="16784"/>
                </a:lnTo>
                <a:lnTo>
                  <a:pt x="167" y="18114"/>
                </a:lnTo>
                <a:lnTo>
                  <a:pt x="1" y="19277"/>
                </a:lnTo>
                <a:lnTo>
                  <a:pt x="1" y="20606"/>
                </a:lnTo>
                <a:lnTo>
                  <a:pt x="333" y="21770"/>
                </a:lnTo>
                <a:lnTo>
                  <a:pt x="831" y="22933"/>
                </a:lnTo>
                <a:lnTo>
                  <a:pt x="1662" y="24096"/>
                </a:lnTo>
                <a:lnTo>
                  <a:pt x="2659" y="25093"/>
                </a:lnTo>
                <a:lnTo>
                  <a:pt x="3823" y="25924"/>
                </a:lnTo>
                <a:lnTo>
                  <a:pt x="4986" y="26589"/>
                </a:lnTo>
                <a:lnTo>
                  <a:pt x="6149" y="27087"/>
                </a:lnTo>
                <a:lnTo>
                  <a:pt x="7146" y="27253"/>
                </a:lnTo>
                <a:lnTo>
                  <a:pt x="8309" y="27420"/>
                </a:lnTo>
                <a:lnTo>
                  <a:pt x="9307" y="27253"/>
                </a:lnTo>
                <a:lnTo>
                  <a:pt x="10137" y="27087"/>
                </a:lnTo>
                <a:lnTo>
                  <a:pt x="10968" y="26921"/>
                </a:lnTo>
                <a:lnTo>
                  <a:pt x="11799" y="26589"/>
                </a:lnTo>
                <a:lnTo>
                  <a:pt x="12630" y="26090"/>
                </a:lnTo>
                <a:lnTo>
                  <a:pt x="13461" y="25426"/>
                </a:lnTo>
                <a:lnTo>
                  <a:pt x="14126" y="24761"/>
                </a:lnTo>
                <a:lnTo>
                  <a:pt x="14957" y="24096"/>
                </a:lnTo>
                <a:lnTo>
                  <a:pt x="15621" y="22933"/>
                </a:lnTo>
                <a:lnTo>
                  <a:pt x="16286" y="21770"/>
                </a:lnTo>
                <a:lnTo>
                  <a:pt x="16951" y="20606"/>
                </a:lnTo>
                <a:lnTo>
                  <a:pt x="17283" y="19277"/>
                </a:lnTo>
                <a:lnTo>
                  <a:pt x="17615" y="17948"/>
                </a:lnTo>
                <a:lnTo>
                  <a:pt x="17782" y="16618"/>
                </a:lnTo>
                <a:lnTo>
                  <a:pt x="17948" y="15123"/>
                </a:lnTo>
                <a:lnTo>
                  <a:pt x="17782" y="13627"/>
                </a:lnTo>
                <a:lnTo>
                  <a:pt x="17449" y="11633"/>
                </a:lnTo>
                <a:lnTo>
                  <a:pt x="20440" y="12131"/>
                </a:lnTo>
                <a:lnTo>
                  <a:pt x="20939" y="12131"/>
                </a:lnTo>
                <a:lnTo>
                  <a:pt x="21271" y="11965"/>
                </a:lnTo>
                <a:lnTo>
                  <a:pt x="21437" y="11799"/>
                </a:lnTo>
                <a:lnTo>
                  <a:pt x="21604" y="11300"/>
                </a:lnTo>
                <a:lnTo>
                  <a:pt x="21604" y="10968"/>
                </a:lnTo>
                <a:lnTo>
                  <a:pt x="21604" y="10636"/>
                </a:lnTo>
                <a:lnTo>
                  <a:pt x="21271" y="10470"/>
                </a:lnTo>
                <a:lnTo>
                  <a:pt x="20939" y="10303"/>
                </a:lnTo>
                <a:lnTo>
                  <a:pt x="18945" y="9805"/>
                </a:lnTo>
                <a:lnTo>
                  <a:pt x="16951" y="9639"/>
                </a:lnTo>
                <a:lnTo>
                  <a:pt x="15954" y="7146"/>
                </a:lnTo>
                <a:lnTo>
                  <a:pt x="14790" y="4819"/>
                </a:lnTo>
                <a:lnTo>
                  <a:pt x="13129" y="2493"/>
                </a:lnTo>
                <a:lnTo>
                  <a:pt x="11134" y="333"/>
                </a:lnTo>
                <a:lnTo>
                  <a:pt x="1080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3" name="Google Shape;603;p35"/>
          <p:cNvSpPr/>
          <p:nvPr/>
        </p:nvSpPr>
        <p:spPr>
          <a:xfrm>
            <a:off x="1727725" y="2845174"/>
            <a:ext cx="476584" cy="604885"/>
          </a:xfrm>
          <a:custGeom>
            <a:rect b="b" l="l" r="r" t="t"/>
            <a:pathLst>
              <a:path extrusionOk="0" h="27420" w="21604">
                <a:moveTo>
                  <a:pt x="15455" y="11467"/>
                </a:moveTo>
                <a:lnTo>
                  <a:pt x="15787" y="12962"/>
                </a:lnTo>
                <a:lnTo>
                  <a:pt x="15954" y="14458"/>
                </a:lnTo>
                <a:lnTo>
                  <a:pt x="15954" y="15953"/>
                </a:lnTo>
                <a:lnTo>
                  <a:pt x="15787" y="17449"/>
                </a:lnTo>
                <a:lnTo>
                  <a:pt x="15455" y="18778"/>
                </a:lnTo>
                <a:lnTo>
                  <a:pt x="14957" y="20274"/>
                </a:lnTo>
                <a:lnTo>
                  <a:pt x="14292" y="21603"/>
                </a:lnTo>
                <a:lnTo>
                  <a:pt x="13461" y="22767"/>
                </a:lnTo>
                <a:lnTo>
                  <a:pt x="12630" y="23598"/>
                </a:lnTo>
                <a:lnTo>
                  <a:pt x="11799" y="24262"/>
                </a:lnTo>
                <a:lnTo>
                  <a:pt x="10802" y="24927"/>
                </a:lnTo>
                <a:lnTo>
                  <a:pt x="9805" y="25259"/>
                </a:lnTo>
                <a:lnTo>
                  <a:pt x="8642" y="25426"/>
                </a:lnTo>
                <a:lnTo>
                  <a:pt x="7479" y="25426"/>
                </a:lnTo>
                <a:lnTo>
                  <a:pt x="6149" y="25093"/>
                </a:lnTo>
                <a:lnTo>
                  <a:pt x="4986" y="24262"/>
                </a:lnTo>
                <a:lnTo>
                  <a:pt x="3989" y="23598"/>
                </a:lnTo>
                <a:lnTo>
                  <a:pt x="3158" y="22933"/>
                </a:lnTo>
                <a:lnTo>
                  <a:pt x="2659" y="22102"/>
                </a:lnTo>
                <a:lnTo>
                  <a:pt x="2161" y="21271"/>
                </a:lnTo>
                <a:lnTo>
                  <a:pt x="1995" y="20274"/>
                </a:lnTo>
                <a:lnTo>
                  <a:pt x="1829" y="19443"/>
                </a:lnTo>
                <a:lnTo>
                  <a:pt x="1995" y="18446"/>
                </a:lnTo>
                <a:lnTo>
                  <a:pt x="2327" y="17615"/>
                </a:lnTo>
                <a:lnTo>
                  <a:pt x="2992" y="16286"/>
                </a:lnTo>
                <a:lnTo>
                  <a:pt x="3989" y="15123"/>
                </a:lnTo>
                <a:lnTo>
                  <a:pt x="5152" y="14125"/>
                </a:lnTo>
                <a:lnTo>
                  <a:pt x="6648" y="13295"/>
                </a:lnTo>
                <a:lnTo>
                  <a:pt x="8476" y="12464"/>
                </a:lnTo>
                <a:lnTo>
                  <a:pt x="10304" y="11965"/>
                </a:lnTo>
                <a:lnTo>
                  <a:pt x="12464" y="11633"/>
                </a:lnTo>
                <a:lnTo>
                  <a:pt x="14957" y="11467"/>
                </a:lnTo>
                <a:close/>
                <a:moveTo>
                  <a:pt x="10137" y="0"/>
                </a:moveTo>
                <a:lnTo>
                  <a:pt x="9805" y="333"/>
                </a:lnTo>
                <a:lnTo>
                  <a:pt x="9639" y="499"/>
                </a:lnTo>
                <a:lnTo>
                  <a:pt x="9473" y="997"/>
                </a:lnTo>
                <a:lnTo>
                  <a:pt x="9639" y="1330"/>
                </a:lnTo>
                <a:lnTo>
                  <a:pt x="9805" y="1662"/>
                </a:lnTo>
                <a:lnTo>
                  <a:pt x="11301" y="3490"/>
                </a:lnTo>
                <a:lnTo>
                  <a:pt x="12796" y="5318"/>
                </a:lnTo>
                <a:lnTo>
                  <a:pt x="13960" y="7478"/>
                </a:lnTo>
                <a:lnTo>
                  <a:pt x="14790" y="9472"/>
                </a:lnTo>
                <a:lnTo>
                  <a:pt x="12962" y="9639"/>
                </a:lnTo>
                <a:lnTo>
                  <a:pt x="11134" y="9805"/>
                </a:lnTo>
                <a:lnTo>
                  <a:pt x="9473" y="10137"/>
                </a:lnTo>
                <a:lnTo>
                  <a:pt x="7811" y="10802"/>
                </a:lnTo>
                <a:lnTo>
                  <a:pt x="6482" y="11300"/>
                </a:lnTo>
                <a:lnTo>
                  <a:pt x="5318" y="11799"/>
                </a:lnTo>
                <a:lnTo>
                  <a:pt x="4321" y="12464"/>
                </a:lnTo>
                <a:lnTo>
                  <a:pt x="3324" y="13295"/>
                </a:lnTo>
                <a:lnTo>
                  <a:pt x="2493" y="14125"/>
                </a:lnTo>
                <a:lnTo>
                  <a:pt x="1662" y="14956"/>
                </a:lnTo>
                <a:lnTo>
                  <a:pt x="998" y="15787"/>
                </a:lnTo>
                <a:lnTo>
                  <a:pt x="499" y="16784"/>
                </a:lnTo>
                <a:lnTo>
                  <a:pt x="167" y="18114"/>
                </a:lnTo>
                <a:lnTo>
                  <a:pt x="1" y="19277"/>
                </a:lnTo>
                <a:lnTo>
                  <a:pt x="1" y="20606"/>
                </a:lnTo>
                <a:lnTo>
                  <a:pt x="333" y="21770"/>
                </a:lnTo>
                <a:lnTo>
                  <a:pt x="831" y="22933"/>
                </a:lnTo>
                <a:lnTo>
                  <a:pt x="1662" y="24096"/>
                </a:lnTo>
                <a:lnTo>
                  <a:pt x="2659" y="25093"/>
                </a:lnTo>
                <a:lnTo>
                  <a:pt x="3823" y="25924"/>
                </a:lnTo>
                <a:lnTo>
                  <a:pt x="4986" y="26589"/>
                </a:lnTo>
                <a:lnTo>
                  <a:pt x="6149" y="27087"/>
                </a:lnTo>
                <a:lnTo>
                  <a:pt x="7146" y="27253"/>
                </a:lnTo>
                <a:lnTo>
                  <a:pt x="8309" y="27420"/>
                </a:lnTo>
                <a:lnTo>
                  <a:pt x="9307" y="27253"/>
                </a:lnTo>
                <a:lnTo>
                  <a:pt x="10137" y="27087"/>
                </a:lnTo>
                <a:lnTo>
                  <a:pt x="10968" y="26921"/>
                </a:lnTo>
                <a:lnTo>
                  <a:pt x="11799" y="26589"/>
                </a:lnTo>
                <a:lnTo>
                  <a:pt x="12630" y="26090"/>
                </a:lnTo>
                <a:lnTo>
                  <a:pt x="13461" y="25426"/>
                </a:lnTo>
                <a:lnTo>
                  <a:pt x="14126" y="24761"/>
                </a:lnTo>
                <a:lnTo>
                  <a:pt x="14957" y="24096"/>
                </a:lnTo>
                <a:lnTo>
                  <a:pt x="15621" y="22933"/>
                </a:lnTo>
                <a:lnTo>
                  <a:pt x="16286" y="21770"/>
                </a:lnTo>
                <a:lnTo>
                  <a:pt x="16951" y="20606"/>
                </a:lnTo>
                <a:lnTo>
                  <a:pt x="17283" y="19277"/>
                </a:lnTo>
                <a:lnTo>
                  <a:pt x="17615" y="17948"/>
                </a:lnTo>
                <a:lnTo>
                  <a:pt x="17782" y="16618"/>
                </a:lnTo>
                <a:lnTo>
                  <a:pt x="17948" y="15123"/>
                </a:lnTo>
                <a:lnTo>
                  <a:pt x="17782" y="13627"/>
                </a:lnTo>
                <a:lnTo>
                  <a:pt x="17449" y="11633"/>
                </a:lnTo>
                <a:lnTo>
                  <a:pt x="20440" y="12131"/>
                </a:lnTo>
                <a:lnTo>
                  <a:pt x="20939" y="12131"/>
                </a:lnTo>
                <a:lnTo>
                  <a:pt x="21271" y="11965"/>
                </a:lnTo>
                <a:lnTo>
                  <a:pt x="21437" y="11799"/>
                </a:lnTo>
                <a:lnTo>
                  <a:pt x="21604" y="11300"/>
                </a:lnTo>
                <a:lnTo>
                  <a:pt x="21604" y="10968"/>
                </a:lnTo>
                <a:lnTo>
                  <a:pt x="21604" y="10636"/>
                </a:lnTo>
                <a:lnTo>
                  <a:pt x="21271" y="10470"/>
                </a:lnTo>
                <a:lnTo>
                  <a:pt x="20939" y="10303"/>
                </a:lnTo>
                <a:lnTo>
                  <a:pt x="18945" y="9805"/>
                </a:lnTo>
                <a:lnTo>
                  <a:pt x="16951" y="9639"/>
                </a:lnTo>
                <a:lnTo>
                  <a:pt x="15954" y="7146"/>
                </a:lnTo>
                <a:lnTo>
                  <a:pt x="14790" y="4819"/>
                </a:lnTo>
                <a:lnTo>
                  <a:pt x="13129" y="2493"/>
                </a:lnTo>
                <a:lnTo>
                  <a:pt x="11134" y="333"/>
                </a:lnTo>
                <a:lnTo>
                  <a:pt x="1080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4" name="Google Shape;604;p35"/>
          <p:cNvSpPr txBox="1"/>
          <p:nvPr/>
        </p:nvSpPr>
        <p:spPr>
          <a:xfrm>
            <a:off x="6778466" y="1888333"/>
            <a:ext cx="18846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Mercury is the closest planet to the Sun 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5" name="Google Shape;605;p35"/>
          <p:cNvSpPr txBox="1"/>
          <p:nvPr/>
        </p:nvSpPr>
        <p:spPr>
          <a:xfrm>
            <a:off x="6778463" y="1541474"/>
            <a:ext cx="18846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Monday 7</a:t>
            </a:r>
            <a:endParaRPr sz="1800">
              <a:solidFill>
                <a:schemeClr val="accent3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606" name="Google Shape;606;p35"/>
          <p:cNvSpPr txBox="1"/>
          <p:nvPr/>
        </p:nvSpPr>
        <p:spPr>
          <a:xfrm>
            <a:off x="6802200" y="2709161"/>
            <a:ext cx="18846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Friday 18</a:t>
            </a:r>
            <a:endParaRPr sz="1800">
              <a:solidFill>
                <a:schemeClr val="accent2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607" name="Google Shape;607;p35"/>
          <p:cNvSpPr txBox="1"/>
          <p:nvPr/>
        </p:nvSpPr>
        <p:spPr>
          <a:xfrm>
            <a:off x="6802203" y="3055989"/>
            <a:ext cx="18846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Venus has a beautiful name, but it’s hot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8" name="Google Shape;608;p35"/>
          <p:cNvSpPr txBox="1"/>
          <p:nvPr/>
        </p:nvSpPr>
        <p:spPr>
          <a:xfrm>
            <a:off x="6802200" y="3869874"/>
            <a:ext cx="18846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Sunday 20</a:t>
            </a:r>
            <a:endParaRPr sz="1800">
              <a:solidFill>
                <a:schemeClr val="accen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609" name="Google Shape;609;p35"/>
          <p:cNvSpPr txBox="1"/>
          <p:nvPr/>
        </p:nvSpPr>
        <p:spPr>
          <a:xfrm>
            <a:off x="6802203" y="4216701"/>
            <a:ext cx="18846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Earth is the only planet that harbors life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December 2020 Monthly Planner Infographic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B703"/>
      </a:accent1>
      <a:accent2>
        <a:srgbClr val="FB8500"/>
      </a:accent2>
      <a:accent3>
        <a:srgbClr val="98E68E"/>
      </a:accent3>
      <a:accent4>
        <a:srgbClr val="219EBC"/>
      </a:accent4>
      <a:accent5>
        <a:srgbClr val="58B4D1"/>
      </a:accent5>
      <a:accent6>
        <a:srgbClr val="034363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