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73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2" r:id="rId14"/>
    <p:sldId id="297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8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CA68C3"/>
    <a:srgbClr val="CF5F13"/>
    <a:srgbClr val="F5DF3B"/>
    <a:srgbClr val="D1E3F3"/>
    <a:srgbClr val="CEE1F2"/>
    <a:srgbClr val="C6DCF0"/>
    <a:srgbClr val="F6F8FC"/>
    <a:srgbClr val="E7F0F9"/>
    <a:srgbClr val="D9E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5507" autoAdjust="0"/>
  </p:normalViewPr>
  <p:slideViewPr>
    <p:cSldViewPr snapToGrid="0">
      <p:cViewPr varScale="1">
        <p:scale>
          <a:sx n="45" d="100"/>
          <a:sy n="45" d="100"/>
        </p:scale>
        <p:origin x="3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lại hình vẽ ở giáo án word (tên tam giác)</a:t>
            </a:r>
          </a:p>
          <a:p>
            <a:r>
              <a:rPr lang="en-US"/>
              <a:t>Cô xem lại mũi tên màu vàng (quay ngược về).Máy mình báo lỗi ko bấm được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7FC1C-E274-4C45-A068-524E6AC6CF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2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Cô xem lại đáp án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7FC1C-E274-4C45-A068-524E6AC6CF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34" Type="http://schemas.openxmlformats.org/officeDocument/2006/relationships/slide" Target="slide10.xml"/><Relationship Id="rId7" Type="http://schemas.openxmlformats.org/officeDocument/2006/relationships/image" Target="../media/image2.gif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5" Type="http://schemas.openxmlformats.org/officeDocument/2006/relationships/image" Target="../media/image19.gif"/><Relationship Id="rId33" Type="http://schemas.openxmlformats.org/officeDocument/2006/relationships/slide" Target="slide9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slide" Target="slide5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slide" Target="slide8.xml"/><Relationship Id="rId37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slide" Target="slide4.xml"/><Relationship Id="rId36" Type="http://schemas.openxmlformats.org/officeDocument/2006/relationships/slide" Target="slide12.xml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slide" Target="slide22.xml"/><Relationship Id="rId14" Type="http://schemas.openxmlformats.org/officeDocument/2006/relationships/image" Target="../media/image8.gif"/><Relationship Id="rId22" Type="http://schemas.openxmlformats.org/officeDocument/2006/relationships/image" Target="../media/image16.png"/><Relationship Id="rId27" Type="http://schemas.openxmlformats.org/officeDocument/2006/relationships/image" Target="../media/image20.gif"/><Relationship Id="rId30" Type="http://schemas.openxmlformats.org/officeDocument/2006/relationships/slide" Target="slide6.xml"/><Relationship Id="rId35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7.emf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0.w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8.wmf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4.w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52.wmf"/><Relationship Id="rId9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B&#224;i%2011-ch&#432;&#417;ng%208-Ti&#7871;t%201%20&#212;n%20t&#7853;p%20ch&#432;&#417;ng%208-GVSB%20V&#245;%20Th&#7883;%20Th&#249;y%20Duy&#234;n.pptx#-1,2,PowerPoint Presen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9313-0328-407A-A695-B265989408CC}"/>
              </a:ext>
            </a:extLst>
          </p:cNvPr>
          <p:cNvSpPr/>
          <p:nvPr/>
        </p:nvSpPr>
        <p:spPr>
          <a:xfrm>
            <a:off x="-1244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4DE86">
                  <a:tint val="66000"/>
                  <a:satMod val="160000"/>
                </a:srgbClr>
              </a:gs>
              <a:gs pos="35000">
                <a:srgbClr val="B4DE86">
                  <a:tint val="44500"/>
                  <a:satMod val="160000"/>
                </a:srgbClr>
              </a:gs>
              <a:gs pos="92000">
                <a:srgbClr val="B4DE8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A319D03-C1FB-4FBC-B803-8AA44A87B4E1}"/>
              </a:ext>
            </a:extLst>
          </p:cNvPr>
          <p:cNvSpPr/>
          <p:nvPr/>
        </p:nvSpPr>
        <p:spPr>
          <a:xfrm>
            <a:off x="10893654" y="4011464"/>
            <a:ext cx="838970" cy="787310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89F24A9-F34F-46BD-80A6-74CD070FFD56}"/>
              </a:ext>
            </a:extLst>
          </p:cNvPr>
          <p:cNvSpPr/>
          <p:nvPr/>
        </p:nvSpPr>
        <p:spPr>
          <a:xfrm>
            <a:off x="11123900" y="5734654"/>
            <a:ext cx="1055657" cy="104311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0D3771C-DA4B-47F6-A2A6-11B770C72362}"/>
              </a:ext>
            </a:extLst>
          </p:cNvPr>
          <p:cNvSpPr/>
          <p:nvPr/>
        </p:nvSpPr>
        <p:spPr>
          <a:xfrm>
            <a:off x="217297" y="5643162"/>
            <a:ext cx="1055657" cy="104311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B6589E-DD18-431B-9AE7-402DF2866665}"/>
              </a:ext>
            </a:extLst>
          </p:cNvPr>
          <p:cNvSpPr/>
          <p:nvPr/>
        </p:nvSpPr>
        <p:spPr>
          <a:xfrm>
            <a:off x="10077461" y="2040900"/>
            <a:ext cx="562783" cy="56600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BB6C35A-0821-4E1E-A462-7C1200F5DB4A}"/>
              </a:ext>
            </a:extLst>
          </p:cNvPr>
          <p:cNvSpPr/>
          <p:nvPr/>
        </p:nvSpPr>
        <p:spPr>
          <a:xfrm>
            <a:off x="1897531" y="5159398"/>
            <a:ext cx="1055657" cy="1043116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CA4B3B1-9349-4932-B381-DBC0542A9930}"/>
              </a:ext>
            </a:extLst>
          </p:cNvPr>
          <p:cNvSpPr/>
          <p:nvPr/>
        </p:nvSpPr>
        <p:spPr>
          <a:xfrm>
            <a:off x="9379198" y="5054505"/>
            <a:ext cx="1055657" cy="1043116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F3A84-87E3-4826-9764-A35307C5BCF5}"/>
              </a:ext>
            </a:extLst>
          </p:cNvPr>
          <p:cNvSpPr txBox="1"/>
          <p:nvPr/>
        </p:nvSpPr>
        <p:spPr>
          <a:xfrm>
            <a:off x="5659196" y="5342402"/>
            <a:ext cx="1732466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TIẾT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CC8CF9-EA72-40F0-904F-88211006376B}"/>
              </a:ext>
            </a:extLst>
          </p:cNvPr>
          <p:cNvGrpSpPr/>
          <p:nvPr/>
        </p:nvGrpSpPr>
        <p:grpSpPr>
          <a:xfrm rot="5586880">
            <a:off x="161940" y="108816"/>
            <a:ext cx="1068679" cy="1116533"/>
            <a:chOff x="10437302" y="5208733"/>
            <a:chExt cx="1068679" cy="11165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00FAA7C-0302-40DE-B91D-2672C0599B06}"/>
                </a:ext>
              </a:extLst>
            </p:cNvPr>
            <p:cNvGrpSpPr/>
            <p:nvPr/>
          </p:nvGrpSpPr>
          <p:grpSpPr>
            <a:xfrm>
              <a:off x="10443025" y="5796728"/>
              <a:ext cx="522040" cy="528538"/>
              <a:chOff x="967594" y="5304714"/>
              <a:chExt cx="635815" cy="643158"/>
            </a:xfrm>
          </p:grpSpPr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8BF0F3D0-05AC-4CC4-B87D-3B42CEF5D37B}"/>
                  </a:ext>
                </a:extLst>
              </p:cNvPr>
              <p:cNvSpPr/>
              <p:nvPr/>
            </p:nvSpPr>
            <p:spPr>
              <a:xfrm>
                <a:off x="967594" y="5304714"/>
                <a:ext cx="635815" cy="64315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1016D0B9-B554-43F0-A65D-32649DEEF4DB}"/>
                  </a:ext>
                </a:extLst>
              </p:cNvPr>
              <p:cNvSpPr/>
              <p:nvPr/>
            </p:nvSpPr>
            <p:spPr>
              <a:xfrm>
                <a:off x="1097013" y="5438125"/>
                <a:ext cx="365037" cy="41720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66DAE3-5621-40B5-8610-3F2A9B9AC83A}"/>
                </a:ext>
              </a:extLst>
            </p:cNvPr>
            <p:cNvGrpSpPr/>
            <p:nvPr/>
          </p:nvGrpSpPr>
          <p:grpSpPr>
            <a:xfrm>
              <a:off x="11071325" y="5902169"/>
              <a:ext cx="434656" cy="423097"/>
              <a:chOff x="3025105" y="5213133"/>
              <a:chExt cx="635815" cy="643158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29D354CF-4728-4C74-8E78-2116BD191546}"/>
                  </a:ext>
                </a:extLst>
              </p:cNvPr>
              <p:cNvSpPr/>
              <p:nvPr/>
            </p:nvSpPr>
            <p:spPr>
              <a:xfrm>
                <a:off x="3025105" y="5213133"/>
                <a:ext cx="635815" cy="643158"/>
              </a:xfrm>
              <a:prstGeom prst="flowChartConnector">
                <a:avLst/>
              </a:prstGeom>
              <a:solidFill>
                <a:srgbClr val="E396F8"/>
              </a:solidFill>
              <a:ln>
                <a:solidFill>
                  <a:srgbClr val="E396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90B948C4-B2D3-4772-BB3A-A371CE5B95BA}"/>
                  </a:ext>
                </a:extLst>
              </p:cNvPr>
              <p:cNvSpPr/>
              <p:nvPr/>
            </p:nvSpPr>
            <p:spPr>
              <a:xfrm>
                <a:off x="3184766" y="5359591"/>
                <a:ext cx="314686" cy="35024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D49088-C4D9-43AA-A6FE-17EC98A5F2E1}"/>
                </a:ext>
              </a:extLst>
            </p:cNvPr>
            <p:cNvGrpSpPr/>
            <p:nvPr/>
          </p:nvGrpSpPr>
          <p:grpSpPr>
            <a:xfrm>
              <a:off x="10437302" y="5208733"/>
              <a:ext cx="461308" cy="428542"/>
              <a:chOff x="2518095" y="4630721"/>
              <a:chExt cx="426441" cy="503341"/>
            </a:xfrm>
          </p:grpSpPr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4D640B04-42BE-454B-BA97-2E34AFD65584}"/>
                  </a:ext>
                </a:extLst>
              </p:cNvPr>
              <p:cNvSpPr/>
              <p:nvPr/>
            </p:nvSpPr>
            <p:spPr>
              <a:xfrm>
                <a:off x="2518095" y="4630721"/>
                <a:ext cx="426441" cy="503341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0FE32111-B1C0-4F43-9023-C8B2916BFBFB}"/>
                  </a:ext>
                </a:extLst>
              </p:cNvPr>
              <p:cNvSpPr/>
              <p:nvPr/>
            </p:nvSpPr>
            <p:spPr>
              <a:xfrm>
                <a:off x="2607054" y="4746350"/>
                <a:ext cx="225727" cy="27208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52942C-DBE7-4E02-981E-30A8BAAD4A6B}"/>
              </a:ext>
            </a:extLst>
          </p:cNvPr>
          <p:cNvGrpSpPr/>
          <p:nvPr/>
        </p:nvGrpSpPr>
        <p:grpSpPr>
          <a:xfrm rot="10800000">
            <a:off x="11013517" y="77997"/>
            <a:ext cx="1068679" cy="1116533"/>
            <a:chOff x="10437302" y="5208733"/>
            <a:chExt cx="1068679" cy="111653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F0769B-3676-4774-B6E6-CE248EE3F491}"/>
                </a:ext>
              </a:extLst>
            </p:cNvPr>
            <p:cNvGrpSpPr/>
            <p:nvPr/>
          </p:nvGrpSpPr>
          <p:grpSpPr>
            <a:xfrm>
              <a:off x="10443025" y="5796728"/>
              <a:ext cx="522040" cy="528538"/>
              <a:chOff x="967594" y="5304714"/>
              <a:chExt cx="635815" cy="643158"/>
            </a:xfrm>
          </p:grpSpPr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1C56AC0-E03A-41BD-9B78-FE45918DA7B0}"/>
                  </a:ext>
                </a:extLst>
              </p:cNvPr>
              <p:cNvSpPr/>
              <p:nvPr/>
            </p:nvSpPr>
            <p:spPr>
              <a:xfrm>
                <a:off x="967594" y="5304714"/>
                <a:ext cx="635815" cy="64315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8985FF7A-DB09-4E3E-8ED9-65D9F2169C94}"/>
                  </a:ext>
                </a:extLst>
              </p:cNvPr>
              <p:cNvSpPr/>
              <p:nvPr/>
            </p:nvSpPr>
            <p:spPr>
              <a:xfrm>
                <a:off x="1097013" y="5438125"/>
                <a:ext cx="365037" cy="41720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9EB180-5CF2-4E26-B11A-1B1C1CDEC2A6}"/>
                </a:ext>
              </a:extLst>
            </p:cNvPr>
            <p:cNvGrpSpPr/>
            <p:nvPr/>
          </p:nvGrpSpPr>
          <p:grpSpPr>
            <a:xfrm>
              <a:off x="11071325" y="5902169"/>
              <a:ext cx="434656" cy="423097"/>
              <a:chOff x="3025105" y="5213133"/>
              <a:chExt cx="635815" cy="643158"/>
            </a:xfrm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2467F47-FEBF-44DA-B8FB-6560FC9F0405}"/>
                  </a:ext>
                </a:extLst>
              </p:cNvPr>
              <p:cNvSpPr/>
              <p:nvPr/>
            </p:nvSpPr>
            <p:spPr>
              <a:xfrm>
                <a:off x="3025105" y="5213133"/>
                <a:ext cx="635815" cy="643158"/>
              </a:xfrm>
              <a:prstGeom prst="flowChartConnector">
                <a:avLst/>
              </a:prstGeom>
              <a:solidFill>
                <a:srgbClr val="E396F8"/>
              </a:solidFill>
              <a:ln>
                <a:solidFill>
                  <a:srgbClr val="E396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70715567-D1A2-4075-8414-659650F7E53C}"/>
                  </a:ext>
                </a:extLst>
              </p:cNvPr>
              <p:cNvSpPr/>
              <p:nvPr/>
            </p:nvSpPr>
            <p:spPr>
              <a:xfrm>
                <a:off x="3184766" y="5359591"/>
                <a:ext cx="314686" cy="35024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5D530B6-B976-4B0C-B98A-26FD555DE9F5}"/>
                </a:ext>
              </a:extLst>
            </p:cNvPr>
            <p:cNvGrpSpPr/>
            <p:nvPr/>
          </p:nvGrpSpPr>
          <p:grpSpPr>
            <a:xfrm>
              <a:off x="10437302" y="5208733"/>
              <a:ext cx="461308" cy="428542"/>
              <a:chOff x="2518095" y="4630721"/>
              <a:chExt cx="426441" cy="503341"/>
            </a:xfrm>
          </p:grpSpPr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0733E664-834E-444E-9BF7-AA001AF2EE51}"/>
                  </a:ext>
                </a:extLst>
              </p:cNvPr>
              <p:cNvSpPr/>
              <p:nvPr/>
            </p:nvSpPr>
            <p:spPr>
              <a:xfrm>
                <a:off x="2518095" y="4630721"/>
                <a:ext cx="426441" cy="503341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73B1F72C-F262-4F70-BC36-4BDEC8A6C3BC}"/>
                  </a:ext>
                </a:extLst>
              </p:cNvPr>
              <p:cNvSpPr/>
              <p:nvPr/>
            </p:nvSpPr>
            <p:spPr>
              <a:xfrm>
                <a:off x="2607054" y="4746350"/>
                <a:ext cx="225727" cy="27208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A793FD24-FF7D-4F7A-8E2A-5CB9012E3F0E}"/>
              </a:ext>
            </a:extLst>
          </p:cNvPr>
          <p:cNvSpPr/>
          <p:nvPr/>
        </p:nvSpPr>
        <p:spPr>
          <a:xfrm>
            <a:off x="5659196" y="183109"/>
            <a:ext cx="708529" cy="70788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7570D24B-F76B-439A-BD60-07E4265E6007}"/>
              </a:ext>
            </a:extLst>
          </p:cNvPr>
          <p:cNvSpPr/>
          <p:nvPr/>
        </p:nvSpPr>
        <p:spPr>
          <a:xfrm>
            <a:off x="1616140" y="2028955"/>
            <a:ext cx="562782" cy="566008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01212FC9-3D80-49A0-98A4-FAFAEF384491}"/>
              </a:ext>
            </a:extLst>
          </p:cNvPr>
          <p:cNvSpPr/>
          <p:nvPr/>
        </p:nvSpPr>
        <p:spPr>
          <a:xfrm>
            <a:off x="463734" y="4011464"/>
            <a:ext cx="916658" cy="859473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0706C4-D65E-4282-A50D-72B64BE74603}"/>
              </a:ext>
            </a:extLst>
          </p:cNvPr>
          <p:cNvSpPr txBox="1"/>
          <p:nvPr/>
        </p:nvSpPr>
        <p:spPr>
          <a:xfrm>
            <a:off x="2655246" y="1874219"/>
            <a:ext cx="6945891" cy="122485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39000">
                <a:srgbClr val="7030A0">
                  <a:tint val="44500"/>
                  <a:satMod val="160000"/>
                </a:srgbClr>
              </a:gs>
              <a:gs pos="51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   ÔN TẬP CHƯƠNG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02109-845B-4FD6-87C8-CD3CF6CB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98" y="3614080"/>
            <a:ext cx="179847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083595"/>
            <a:ext cx="9783640" cy="297183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AB, AC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kèo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AC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BC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Tam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đều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Tam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529097"/>
            <a:ext cx="7451819" cy="124530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A79D5245-9B82-49FE-83A6-3A5BEE23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065446"/>
            <a:ext cx="28829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934308"/>
            <a:ext cx="9620250" cy="32860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x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80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100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120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</a:p>
          <a:p>
            <a:endParaRPr lang="en-US" sz="2800" b="1" baseline="30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vi-VN" sz="2800" b="1" baseline="30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74745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100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endParaRPr lang="vi-VN" sz="2800" baseline="30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593CA-1C66-42EF-8569-BFA297A22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10" y="1166475"/>
            <a:ext cx="4562076" cy="30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655315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20 cm; BC = 28cm.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28cm		</a:t>
            </a:r>
          </a:p>
          <a:p>
            <a:pPr marL="514350" indent="-514350">
              <a:buAutoNum type="alphaU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48cm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20cm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579289"/>
            <a:ext cx="7451819" cy="124530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20cm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5BEDBA02-AC31-42F2-AB02-53ECCE33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35" y="2353386"/>
            <a:ext cx="5038348" cy="14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36334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Atom with solid fill">
            <a:extLst>
              <a:ext uri="{FF2B5EF4-FFF2-40B4-BE49-F238E27FC236}">
                <a16:creationId xmlns:a16="http://schemas.microsoft.com/office/drawing/2014/main" id="{C142AAB6-FA82-47C0-987F-E25388371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59" y="1352937"/>
            <a:ext cx="445993" cy="445993"/>
          </a:xfrm>
          <a:prstGeom prst="rect">
            <a:avLst/>
          </a:prstGeom>
        </p:spPr>
      </p:pic>
      <p:pic>
        <p:nvPicPr>
          <p:cNvPr id="29" name="Graphic 28" descr="Atom with solid fill">
            <a:extLst>
              <a:ext uri="{FF2B5EF4-FFF2-40B4-BE49-F238E27FC236}">
                <a16:creationId xmlns:a16="http://schemas.microsoft.com/office/drawing/2014/main" id="{4A18A8ED-1F3B-48C4-86D5-7E9A90F43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0559" y="2625110"/>
            <a:ext cx="445993" cy="445993"/>
          </a:xfrm>
          <a:prstGeom prst="rect">
            <a:avLst/>
          </a:prstGeom>
        </p:spPr>
      </p:pic>
      <p:pic>
        <p:nvPicPr>
          <p:cNvPr id="30" name="Graphic 29" descr="Atom with solid fill">
            <a:extLst>
              <a:ext uri="{FF2B5EF4-FFF2-40B4-BE49-F238E27FC236}">
                <a16:creationId xmlns:a16="http://schemas.microsoft.com/office/drawing/2014/main" id="{859F2FD8-2625-4C41-B64B-397A87828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6204" y="1156544"/>
            <a:ext cx="445993" cy="445993"/>
          </a:xfrm>
          <a:prstGeom prst="rect">
            <a:avLst/>
          </a:prstGeom>
        </p:spPr>
      </p:pic>
      <p:pic>
        <p:nvPicPr>
          <p:cNvPr id="34" name="Graphic 33" descr="Atom with solid fill">
            <a:extLst>
              <a:ext uri="{FF2B5EF4-FFF2-40B4-BE49-F238E27FC236}">
                <a16:creationId xmlns:a16="http://schemas.microsoft.com/office/drawing/2014/main" id="{EF57F8E6-DBED-4257-A2A9-3AA4F0F11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37" y="2548271"/>
            <a:ext cx="445993" cy="445993"/>
          </a:xfrm>
          <a:prstGeom prst="rect">
            <a:avLst/>
          </a:prstGeom>
        </p:spPr>
      </p:pic>
      <p:sp>
        <p:nvSpPr>
          <p:cNvPr id="31" name="WordArt 24">
            <a:extLst>
              <a:ext uri="{FF2B5EF4-FFF2-40B4-BE49-F238E27FC236}">
                <a16:creationId xmlns:a16="http://schemas.microsoft.com/office/drawing/2014/main" id="{A1C2AF78-5F66-4FCA-BDAC-DBDEBAA4D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1959" y="1275799"/>
            <a:ext cx="5800436" cy="1347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A68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A68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A68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động:Luyện</a:t>
            </a:r>
            <a:r>
              <a:rPr lang="en-US" b="1" i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A68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A68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i="1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CA68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Graphic 32" descr="Atom with solid fill">
            <a:extLst>
              <a:ext uri="{FF2B5EF4-FFF2-40B4-BE49-F238E27FC236}">
                <a16:creationId xmlns:a16="http://schemas.microsoft.com/office/drawing/2014/main" id="{B3023EBC-ADD8-4954-8027-89B2297D5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8601" y="4409681"/>
            <a:ext cx="445993" cy="445993"/>
          </a:xfrm>
          <a:prstGeom prst="rect">
            <a:avLst/>
          </a:prstGeom>
        </p:spPr>
      </p:pic>
      <p:pic>
        <p:nvPicPr>
          <p:cNvPr id="36" name="Graphic 35" descr="Atom with solid fill">
            <a:extLst>
              <a:ext uri="{FF2B5EF4-FFF2-40B4-BE49-F238E27FC236}">
                <a16:creationId xmlns:a16="http://schemas.microsoft.com/office/drawing/2014/main" id="{68C8D13F-9533-480D-A366-91FB97FF1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1293" y="239918"/>
            <a:ext cx="445993" cy="445993"/>
          </a:xfrm>
          <a:prstGeom prst="rect">
            <a:avLst/>
          </a:prstGeom>
        </p:spPr>
      </p:pic>
      <p:pic>
        <p:nvPicPr>
          <p:cNvPr id="37" name="Graphic 36" descr="Atom with solid fill">
            <a:extLst>
              <a:ext uri="{FF2B5EF4-FFF2-40B4-BE49-F238E27FC236}">
                <a16:creationId xmlns:a16="http://schemas.microsoft.com/office/drawing/2014/main" id="{75B92262-37DB-40D5-8263-5475C1444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7711" y="240922"/>
            <a:ext cx="445993" cy="4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36334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623" y="1060603"/>
            <a:ext cx="2852315" cy="37487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11692" y="115177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5D165-B540-499A-9D26-EE0C19BC919A}"/>
              </a:ext>
            </a:extLst>
          </p:cNvPr>
          <p:cNvGrpSpPr/>
          <p:nvPr/>
        </p:nvGrpSpPr>
        <p:grpSpPr>
          <a:xfrm>
            <a:off x="634378" y="1458309"/>
            <a:ext cx="9614865" cy="584775"/>
            <a:chOff x="633371" y="1633347"/>
            <a:chExt cx="9614865" cy="584775"/>
          </a:xfrm>
        </p:grpSpPr>
        <p:pic>
          <p:nvPicPr>
            <p:cNvPr id="8" name="Graphic 7" descr="Atom with solid fill">
              <a:extLst>
                <a:ext uri="{FF2B5EF4-FFF2-40B4-BE49-F238E27FC236}">
                  <a16:creationId xmlns:a16="http://schemas.microsoft.com/office/drawing/2014/main" id="{C142AAB6-FA82-47C0-987F-E2538837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371" y="1678738"/>
              <a:ext cx="445993" cy="4459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A2E554-0B68-4972-B79D-DC836E081BD5}"/>
                </a:ext>
              </a:extLst>
            </p:cNvPr>
            <p:cNvSpPr txBox="1"/>
            <p:nvPr/>
          </p:nvSpPr>
          <p:spPr>
            <a:xfrm>
              <a:off x="1060530" y="1633347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180</a:t>
              </a:r>
              <a:r>
                <a:rPr lang="en-US" sz="3200" b="1" baseline="30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582CD9-A148-4A1E-AFB5-84D0549FE76A}"/>
              </a:ext>
            </a:extLst>
          </p:cNvPr>
          <p:cNvGrpSpPr/>
          <p:nvPr/>
        </p:nvGrpSpPr>
        <p:grpSpPr>
          <a:xfrm>
            <a:off x="581623" y="2036920"/>
            <a:ext cx="11226446" cy="1308820"/>
            <a:chOff x="608574" y="2220367"/>
            <a:chExt cx="11226446" cy="13088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A344F2-BB04-48A2-979C-3A6434F85FF9}"/>
                </a:ext>
              </a:extLst>
            </p:cNvPr>
            <p:cNvSpPr txBox="1"/>
            <p:nvPr/>
          </p:nvSpPr>
          <p:spPr>
            <a:xfrm>
              <a:off x="1061537" y="2220367"/>
              <a:ext cx="10773483" cy="13088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9" name="Graphic 28" descr="Atom with solid fill">
              <a:extLst>
                <a:ext uri="{FF2B5EF4-FFF2-40B4-BE49-F238E27FC236}">
                  <a16:creationId xmlns:a16="http://schemas.microsoft.com/office/drawing/2014/main" id="{4A18A8ED-1F3B-48C4-86D5-7E9A90F4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8574" y="2285725"/>
              <a:ext cx="445993" cy="4459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21B852-608C-4542-B148-C1A832CF331E}"/>
              </a:ext>
            </a:extLst>
          </p:cNvPr>
          <p:cNvGrpSpPr/>
          <p:nvPr/>
        </p:nvGrpSpPr>
        <p:grpSpPr>
          <a:xfrm>
            <a:off x="559293" y="3444461"/>
            <a:ext cx="9643142" cy="584775"/>
            <a:chOff x="606101" y="2795337"/>
            <a:chExt cx="9643142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42B1F5-43BF-4479-9AAB-210AB1CDEF8B}"/>
                </a:ext>
              </a:extLst>
            </p:cNvPr>
            <p:cNvSpPr txBox="1"/>
            <p:nvPr/>
          </p:nvSpPr>
          <p:spPr>
            <a:xfrm>
              <a:off x="1061537" y="2795337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raphic 29" descr="Atom with solid fill">
              <a:extLst>
                <a:ext uri="{FF2B5EF4-FFF2-40B4-BE49-F238E27FC236}">
                  <a16:creationId xmlns:a16="http://schemas.microsoft.com/office/drawing/2014/main" id="{859F2FD8-2625-4C41-B64B-397A878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101" y="2864727"/>
              <a:ext cx="445993" cy="44599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4E3347-17B8-4B7F-AE35-B269EB1317D8}"/>
              </a:ext>
            </a:extLst>
          </p:cNvPr>
          <p:cNvGrpSpPr/>
          <p:nvPr/>
        </p:nvGrpSpPr>
        <p:grpSpPr>
          <a:xfrm>
            <a:off x="559293" y="4221927"/>
            <a:ext cx="10639731" cy="584775"/>
            <a:chOff x="484366" y="5651586"/>
            <a:chExt cx="10639731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5540E-191E-4F68-82F6-D531BE9E5920}"/>
                </a:ext>
              </a:extLst>
            </p:cNvPr>
            <p:cNvSpPr txBox="1"/>
            <p:nvPr/>
          </p:nvSpPr>
          <p:spPr>
            <a:xfrm>
              <a:off x="1036286" y="5651586"/>
              <a:ext cx="1008781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4" name="Graphic 33" descr="Atom with solid fill">
              <a:extLst>
                <a:ext uri="{FF2B5EF4-FFF2-40B4-BE49-F238E27FC236}">
                  <a16:creationId xmlns:a16="http://schemas.microsoft.com/office/drawing/2014/main" id="{EF57F8E6-DBED-4257-A2A9-3AA4F0F1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366" y="5680626"/>
              <a:ext cx="445993" cy="44599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F87387-8BE9-4B2B-B509-A39EBFE7A802}"/>
              </a:ext>
            </a:extLst>
          </p:cNvPr>
          <p:cNvGrpSpPr/>
          <p:nvPr/>
        </p:nvGrpSpPr>
        <p:grpSpPr>
          <a:xfrm>
            <a:off x="559293" y="4983667"/>
            <a:ext cx="10639731" cy="584775"/>
            <a:chOff x="484366" y="5651586"/>
            <a:chExt cx="10639731" cy="5847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FA55CA-D23D-4950-B49F-907AB6F3404D}"/>
                </a:ext>
              </a:extLst>
            </p:cNvPr>
            <p:cNvSpPr txBox="1"/>
            <p:nvPr/>
          </p:nvSpPr>
          <p:spPr>
            <a:xfrm>
              <a:off x="1036286" y="5651586"/>
              <a:ext cx="1008781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42" name="Graphic 41" descr="Atom with solid fill">
              <a:extLst>
                <a:ext uri="{FF2B5EF4-FFF2-40B4-BE49-F238E27FC236}">
                  <a16:creationId xmlns:a16="http://schemas.microsoft.com/office/drawing/2014/main" id="{69D0EFB3-BE73-46AD-8DC7-CB6E52AF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366" y="5680626"/>
              <a:ext cx="445993" cy="445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9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467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5748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CE2D7AE-459C-4E4B-8E94-E7EC8357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99" y="1622053"/>
            <a:ext cx="2653521" cy="21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F76CAE-8B9F-4A1E-B722-E23A1812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86" y="1796879"/>
            <a:ext cx="1836706" cy="22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F375E73D-DFC5-4DA1-A47B-67E82774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3" y="2104835"/>
            <a:ext cx="2945254" cy="18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87A13-BE73-48E7-852C-0E966B6ED908}"/>
              </a:ext>
            </a:extLst>
          </p:cNvPr>
          <p:cNvSpPr txBox="1"/>
          <p:nvPr/>
        </p:nvSpPr>
        <p:spPr>
          <a:xfrm>
            <a:off x="2314492" y="3574134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97EA20-AB2C-4963-ACEF-90D947AF9EDE}"/>
              </a:ext>
            </a:extLst>
          </p:cNvPr>
          <p:cNvSpPr txBox="1"/>
          <p:nvPr/>
        </p:nvSpPr>
        <p:spPr>
          <a:xfrm>
            <a:off x="5881084" y="3856933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163E57-9673-4522-B227-4D84E0CCAB04}"/>
              </a:ext>
            </a:extLst>
          </p:cNvPr>
          <p:cNvSpPr txBox="1"/>
          <p:nvPr/>
        </p:nvSpPr>
        <p:spPr>
          <a:xfrm>
            <a:off x="9031311" y="3819253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063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467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5748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CE2D7AE-459C-4E4B-8E94-E7EC8357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7" y="1863603"/>
            <a:ext cx="2653521" cy="21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87A13-BE73-48E7-852C-0E966B6ED908}"/>
              </a:ext>
            </a:extLst>
          </p:cNvPr>
          <p:cNvSpPr txBox="1"/>
          <p:nvPr/>
        </p:nvSpPr>
        <p:spPr>
          <a:xfrm>
            <a:off x="2484339" y="4159233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F25BEA9-BD3C-4FC0-BEDD-9211A9FD2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1888"/>
              </p:ext>
            </p:extLst>
          </p:nvPr>
        </p:nvGraphicFramePr>
        <p:xfrm>
          <a:off x="5446713" y="2443163"/>
          <a:ext cx="5605462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2869920" imgH="1498320" progId="Equation.DSMT4">
                  <p:embed/>
                </p:oleObj>
              </mc:Choice>
              <mc:Fallback>
                <p:oleObj name="Equation" r:id="rId4" imgW="2869920" imgH="14983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F25BEA9-BD3C-4FC0-BEDD-9211A9FD2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713" y="2443163"/>
                        <a:ext cx="5605462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C5D3F8B-6E63-4CF6-9310-ACF3149BD14A}"/>
              </a:ext>
            </a:extLst>
          </p:cNvPr>
          <p:cNvSpPr txBox="1"/>
          <p:nvPr/>
        </p:nvSpPr>
        <p:spPr>
          <a:xfrm>
            <a:off x="5422535" y="1735268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7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467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5748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8F76CAE-8B9F-4A1E-B722-E23A1812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7" y="1733236"/>
            <a:ext cx="1836706" cy="22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E97EA20-AB2C-4963-ACEF-90D947AF9EDE}"/>
              </a:ext>
            </a:extLst>
          </p:cNvPr>
          <p:cNvSpPr txBox="1"/>
          <p:nvPr/>
        </p:nvSpPr>
        <p:spPr>
          <a:xfrm>
            <a:off x="2294823" y="3854691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F25BEA9-BD3C-4FC0-BEDD-9211A9FD2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51339"/>
              </p:ext>
            </p:extLst>
          </p:nvPr>
        </p:nvGraphicFramePr>
        <p:xfrm>
          <a:off x="6051550" y="2244725"/>
          <a:ext cx="2792413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1536480" imgH="1473120" progId="Equation.DSMT4">
                  <p:embed/>
                </p:oleObj>
              </mc:Choice>
              <mc:Fallback>
                <p:oleObj name="Equation" r:id="rId4" imgW="1536480" imgH="14731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F25BEA9-BD3C-4FC0-BEDD-9211A9FD2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1550" y="2244725"/>
                        <a:ext cx="2792413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4C4D068-0DF3-4A1C-8B07-D50BC5A3F1FE}"/>
              </a:ext>
            </a:extLst>
          </p:cNvPr>
          <p:cNvSpPr txBox="1"/>
          <p:nvPr/>
        </p:nvSpPr>
        <p:spPr>
          <a:xfrm>
            <a:off x="6183259" y="1291910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79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467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5748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F375E73D-DFC5-4DA1-A47B-67E82774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57" y="1818808"/>
            <a:ext cx="2945254" cy="18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4163E57-9673-4522-B227-4D84E0CCAB04}"/>
              </a:ext>
            </a:extLst>
          </p:cNvPr>
          <p:cNvSpPr txBox="1"/>
          <p:nvPr/>
        </p:nvSpPr>
        <p:spPr>
          <a:xfrm>
            <a:off x="2038395" y="3592889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F25BEA9-BD3C-4FC0-BEDD-9211A9FD2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19244"/>
              </p:ext>
            </p:extLst>
          </p:nvPr>
        </p:nvGraphicFramePr>
        <p:xfrm>
          <a:off x="5683250" y="2165350"/>
          <a:ext cx="4429125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2438280" imgH="1841400" progId="Equation.DSMT4">
                  <p:embed/>
                </p:oleObj>
              </mc:Choice>
              <mc:Fallback>
                <p:oleObj name="Equation" r:id="rId4" imgW="2438280" imgH="1841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F25BEA9-BD3C-4FC0-BEDD-9211A9FD2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3250" y="2165350"/>
                        <a:ext cx="4429125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FEBADE5-468F-41CE-B53E-0F839875137A}"/>
              </a:ext>
            </a:extLst>
          </p:cNvPr>
          <p:cNvSpPr txBox="1"/>
          <p:nvPr/>
        </p:nvSpPr>
        <p:spPr>
          <a:xfrm>
            <a:off x="5640968" y="1538131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74675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11310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163E57-9673-4522-B227-4D84E0CCAB04}"/>
              </a:ext>
            </a:extLst>
          </p:cNvPr>
          <p:cNvSpPr txBox="1"/>
          <p:nvPr/>
        </p:nvSpPr>
        <p:spPr>
          <a:xfrm>
            <a:off x="2302165" y="4823812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A0A294-AA4D-4E9E-9B3B-7239898C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08" y="2534812"/>
            <a:ext cx="4453947" cy="21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E2F72F5-BD63-49F3-8634-F74E5705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0" y="2222401"/>
            <a:ext cx="4075372" cy="254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72F979-C298-4CDF-8872-C69CB3454ED6}"/>
              </a:ext>
            </a:extLst>
          </p:cNvPr>
          <p:cNvSpPr txBox="1"/>
          <p:nvPr/>
        </p:nvSpPr>
        <p:spPr>
          <a:xfrm>
            <a:off x="8478018" y="4603096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87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WordArt 24">
            <a:extLst>
              <a:ext uri="{FF2B5EF4-FFF2-40B4-BE49-F238E27FC236}">
                <a16:creationId xmlns:a16="http://schemas.microsoft.com/office/drawing/2014/main" id="{B7FCED50-DBCD-49E6-9C6F-270E2F8C7E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4100" y="1541920"/>
            <a:ext cx="5800436" cy="1347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6248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11310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163E57-9673-4522-B227-4D84E0CCAB04}"/>
              </a:ext>
            </a:extLst>
          </p:cNvPr>
          <p:cNvSpPr txBox="1"/>
          <p:nvPr/>
        </p:nvSpPr>
        <p:spPr>
          <a:xfrm>
            <a:off x="2302165" y="4823812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A0A294-AA4D-4E9E-9B3B-7239898C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08" y="2534812"/>
            <a:ext cx="4453947" cy="21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92BE15-4676-499D-933F-E226A9DFA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39196"/>
              </p:ext>
            </p:extLst>
          </p:nvPr>
        </p:nvGraphicFramePr>
        <p:xfrm>
          <a:off x="6904038" y="2730500"/>
          <a:ext cx="3519487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879560" imgH="1117440" progId="Equation.DSMT4">
                  <p:embed/>
                </p:oleObj>
              </mc:Choice>
              <mc:Fallback>
                <p:oleObj name="Equation" r:id="rId4" imgW="18795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4038" y="2730500"/>
                        <a:ext cx="3519487" cy="209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8544FC4-AF27-42F5-8A53-81CBDC1A8366}"/>
              </a:ext>
            </a:extLst>
          </p:cNvPr>
          <p:cNvSpPr txBox="1"/>
          <p:nvPr/>
        </p:nvSpPr>
        <p:spPr>
          <a:xfrm>
            <a:off x="6595997" y="2137391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74675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43" y="920020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8637C-D2C9-4F6B-BE52-90566CBF229F}"/>
              </a:ext>
            </a:extLst>
          </p:cNvPr>
          <p:cNvSpPr txBox="1"/>
          <p:nvPr/>
        </p:nvSpPr>
        <p:spPr>
          <a:xfrm>
            <a:off x="541792" y="1264009"/>
            <a:ext cx="11310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DE2F72F5-BD63-49F3-8634-F74E5705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59" y="2443465"/>
            <a:ext cx="4646202" cy="29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72F979-C298-4CDF-8872-C69CB3454ED6}"/>
              </a:ext>
            </a:extLst>
          </p:cNvPr>
          <p:cNvSpPr txBox="1"/>
          <p:nvPr/>
        </p:nvSpPr>
        <p:spPr>
          <a:xfrm>
            <a:off x="3352102" y="5401794"/>
            <a:ext cx="11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2538D21-A587-4CB3-BD20-605FAB0B1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0924"/>
              </p:ext>
            </p:extLst>
          </p:nvPr>
        </p:nvGraphicFramePr>
        <p:xfrm>
          <a:off x="6819900" y="2695575"/>
          <a:ext cx="368617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1968480" imgH="1155600" progId="Equation.DSMT4">
                  <p:embed/>
                </p:oleObj>
              </mc:Choice>
              <mc:Fallback>
                <p:oleObj name="Equation" r:id="rId4" imgW="1968480" imgH="1155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92BE15-4676-499D-933F-E226A9DFA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9900" y="2695575"/>
                        <a:ext cx="3686175" cy="216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644B078-8538-4B73-9A51-920175908432}"/>
              </a:ext>
            </a:extLst>
          </p:cNvPr>
          <p:cNvSpPr txBox="1"/>
          <p:nvPr/>
        </p:nvSpPr>
        <p:spPr>
          <a:xfrm>
            <a:off x="6595997" y="2137391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7062" y="-59085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854" y="962606"/>
            <a:ext cx="381428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2538D21-A587-4CB3-BD20-605FAB0B1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97499"/>
              </p:ext>
            </p:extLst>
          </p:nvPr>
        </p:nvGraphicFramePr>
        <p:xfrm>
          <a:off x="595313" y="1438275"/>
          <a:ext cx="88471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4724280" imgH="914400" progId="Equation.DSMT4">
                  <p:embed/>
                </p:oleObj>
              </mc:Choice>
              <mc:Fallback>
                <p:oleObj name="Equation" r:id="rId3" imgW="4724280" imgH="914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2538D21-A587-4CB3-BD20-605FAB0B1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1438275"/>
                        <a:ext cx="8847137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4">
            <a:extLst>
              <a:ext uri="{FF2B5EF4-FFF2-40B4-BE49-F238E27FC236}">
                <a16:creationId xmlns:a16="http://schemas.microsoft.com/office/drawing/2014/main" id="{89D2460F-980E-4A53-8257-28F428EB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24" y="3429000"/>
            <a:ext cx="2611720" cy="26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1391509D-36B4-486F-9F22-00A38450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71284"/>
              </p:ext>
            </p:extLst>
          </p:nvPr>
        </p:nvGraphicFramePr>
        <p:xfrm>
          <a:off x="5398959" y="3601783"/>
          <a:ext cx="5448816" cy="207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457">
                  <a:extLst>
                    <a:ext uri="{9D8B030D-6E8A-4147-A177-3AD203B41FA5}">
                      <a16:colId xmlns:a16="http://schemas.microsoft.com/office/drawing/2014/main" val="2073380495"/>
                    </a:ext>
                  </a:extLst>
                </a:gridCol>
                <a:gridCol w="4746359">
                  <a:extLst>
                    <a:ext uri="{9D8B030D-6E8A-4147-A177-3AD203B41FA5}">
                      <a16:colId xmlns:a16="http://schemas.microsoft.com/office/drawing/2014/main" val="222772374"/>
                    </a:ext>
                  </a:extLst>
                </a:gridCol>
              </a:tblGrid>
              <a:tr h="1052813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503344"/>
                  </a:ext>
                </a:extLst>
              </a:tr>
              <a:tr h="1022091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01126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CA66F3-7406-48E4-B09C-9FB8B7BE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34770"/>
              </p:ext>
            </p:extLst>
          </p:nvPr>
        </p:nvGraphicFramePr>
        <p:xfrm>
          <a:off x="6160771" y="3507347"/>
          <a:ext cx="476567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6" imgW="2565360" imgH="609480" progId="Equation.DSMT4">
                  <p:embed/>
                </p:oleObj>
              </mc:Choice>
              <mc:Fallback>
                <p:oleObj name="Equation" r:id="rId6" imgW="2565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0771" y="3507347"/>
                        <a:ext cx="4765675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515A06-5298-40D4-960B-6CEB64966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31973"/>
              </p:ext>
            </p:extLst>
          </p:nvPr>
        </p:nvGraphicFramePr>
        <p:xfrm>
          <a:off x="6160771" y="4831759"/>
          <a:ext cx="1370740" cy="70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8" imgW="838080" imgH="431640" progId="Equation.DSMT4">
                  <p:embed/>
                </p:oleObj>
              </mc:Choice>
              <mc:Fallback>
                <p:oleObj name="Equation" r:id="rId8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60771" y="4831759"/>
                        <a:ext cx="1370740" cy="70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211" y="923570"/>
            <a:ext cx="3674133" cy="37487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2538D21-A587-4CB3-BD20-605FAB0B1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8508"/>
              </p:ext>
            </p:extLst>
          </p:nvPr>
        </p:nvGraphicFramePr>
        <p:xfrm>
          <a:off x="523166" y="1380604"/>
          <a:ext cx="903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3" imgW="482400" imgH="177480" progId="Equation.DSMT4">
                  <p:embed/>
                </p:oleObj>
              </mc:Choice>
              <mc:Fallback>
                <p:oleObj name="Equation" r:id="rId3" imgW="4824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2538D21-A587-4CB3-BD20-605FAB0B1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166" y="1380604"/>
                        <a:ext cx="9032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4">
            <a:extLst>
              <a:ext uri="{FF2B5EF4-FFF2-40B4-BE49-F238E27FC236}">
                <a16:creationId xmlns:a16="http://schemas.microsoft.com/office/drawing/2014/main" id="{89D2460F-980E-4A53-8257-28F428EB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1" y="1463528"/>
            <a:ext cx="2611720" cy="26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1391509D-36B4-486F-9F22-00A38450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33727"/>
              </p:ext>
            </p:extLst>
          </p:nvPr>
        </p:nvGraphicFramePr>
        <p:xfrm>
          <a:off x="5132847" y="1700106"/>
          <a:ext cx="5448816" cy="207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457">
                  <a:extLst>
                    <a:ext uri="{9D8B030D-6E8A-4147-A177-3AD203B41FA5}">
                      <a16:colId xmlns:a16="http://schemas.microsoft.com/office/drawing/2014/main" val="2073380495"/>
                    </a:ext>
                  </a:extLst>
                </a:gridCol>
                <a:gridCol w="4746359">
                  <a:extLst>
                    <a:ext uri="{9D8B030D-6E8A-4147-A177-3AD203B41FA5}">
                      <a16:colId xmlns:a16="http://schemas.microsoft.com/office/drawing/2014/main" val="222772374"/>
                    </a:ext>
                  </a:extLst>
                </a:gridCol>
              </a:tblGrid>
              <a:tr h="1052813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503344"/>
                  </a:ext>
                </a:extLst>
              </a:tr>
              <a:tr h="1022091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01126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CA66F3-7406-48E4-B09C-9FB8B7BE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45794"/>
              </p:ext>
            </p:extLst>
          </p:nvPr>
        </p:nvGraphicFramePr>
        <p:xfrm>
          <a:off x="5904692" y="1657005"/>
          <a:ext cx="476567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6" imgW="2565360" imgH="609480" progId="Equation.DSMT4">
                  <p:embed/>
                </p:oleObj>
              </mc:Choice>
              <mc:Fallback>
                <p:oleObj name="Equation" r:id="rId6" imgW="256536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ECA66F3-7406-48E4-B09C-9FB8B7BEE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4692" y="1657005"/>
                        <a:ext cx="4765675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515A06-5298-40D4-960B-6CEB64966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72759"/>
              </p:ext>
            </p:extLst>
          </p:nvPr>
        </p:nvGraphicFramePr>
        <p:xfrm>
          <a:off x="5878165" y="2938744"/>
          <a:ext cx="1370740" cy="70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8" imgW="838080" imgH="431640" progId="Equation.DSMT4">
                  <p:embed/>
                </p:oleObj>
              </mc:Choice>
              <mc:Fallback>
                <p:oleObj name="Equation" r:id="rId8" imgW="8380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515A06-5298-40D4-960B-6CEB64966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8165" y="2938744"/>
                        <a:ext cx="1370740" cy="70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52C82BA-332C-4887-B18F-67D1344A2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55347"/>
              </p:ext>
            </p:extLst>
          </p:nvPr>
        </p:nvGraphicFramePr>
        <p:xfrm>
          <a:off x="1720850" y="4405313"/>
          <a:ext cx="3373438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10" imgW="1968480" imgH="1155600" progId="Equation.DSMT4">
                  <p:embed/>
                </p:oleObj>
              </mc:Choice>
              <mc:Fallback>
                <p:oleObj name="Equation" r:id="rId10" imgW="196848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0850" y="4405313"/>
                        <a:ext cx="3373438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0D8B32B-8719-4BFF-8B31-5160B2FD1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71251"/>
              </p:ext>
            </p:extLst>
          </p:nvPr>
        </p:nvGraphicFramePr>
        <p:xfrm>
          <a:off x="6517129" y="4445898"/>
          <a:ext cx="4343940" cy="172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2" imgW="2552400" imgH="1015920" progId="Equation.DSMT4">
                  <p:embed/>
                </p:oleObj>
              </mc:Choice>
              <mc:Fallback>
                <p:oleObj name="Equation" r:id="rId12" imgW="2552400" imgH="10159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52C82BA-332C-4887-B18F-67D1344A2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17129" y="4445898"/>
                        <a:ext cx="4343940" cy="1727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8BF126-B178-45AC-A8B2-C1F7B49FB69C}"/>
              </a:ext>
            </a:extLst>
          </p:cNvPr>
          <p:cNvCxnSpPr/>
          <p:nvPr/>
        </p:nvCxnSpPr>
        <p:spPr>
          <a:xfrm>
            <a:off x="5878165" y="4445898"/>
            <a:ext cx="26527" cy="22785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516AD83-63A1-4D0C-8B10-4B563DC5C4D7}"/>
              </a:ext>
            </a:extLst>
          </p:cNvPr>
          <p:cNvSpPr txBox="1"/>
          <p:nvPr/>
        </p:nvSpPr>
        <p:spPr>
          <a:xfrm>
            <a:off x="5584881" y="3772760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0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211" y="923570"/>
            <a:ext cx="3674133" cy="37487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20484" y="74675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2538D21-A587-4CB3-BD20-605FAB0B15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166" y="1380604"/>
          <a:ext cx="903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" imgW="482400" imgH="177480" progId="Equation.DSMT4">
                  <p:embed/>
                </p:oleObj>
              </mc:Choice>
              <mc:Fallback>
                <p:oleObj name="Equation" r:id="rId3" imgW="4824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2538D21-A587-4CB3-BD20-605FAB0B1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166" y="1380604"/>
                        <a:ext cx="9032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4">
            <a:extLst>
              <a:ext uri="{FF2B5EF4-FFF2-40B4-BE49-F238E27FC236}">
                <a16:creationId xmlns:a16="http://schemas.microsoft.com/office/drawing/2014/main" id="{89D2460F-980E-4A53-8257-28F428EB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1" y="1463528"/>
            <a:ext cx="2611720" cy="26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1391509D-36B4-486F-9F22-00A38450315E}"/>
              </a:ext>
            </a:extLst>
          </p:cNvPr>
          <p:cNvGraphicFramePr>
            <a:graphicFrameLocks noGrp="1"/>
          </p:cNvGraphicFramePr>
          <p:nvPr/>
        </p:nvGraphicFramePr>
        <p:xfrm>
          <a:off x="5132847" y="1700106"/>
          <a:ext cx="5448816" cy="207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457">
                  <a:extLst>
                    <a:ext uri="{9D8B030D-6E8A-4147-A177-3AD203B41FA5}">
                      <a16:colId xmlns:a16="http://schemas.microsoft.com/office/drawing/2014/main" val="2073380495"/>
                    </a:ext>
                  </a:extLst>
                </a:gridCol>
                <a:gridCol w="4746359">
                  <a:extLst>
                    <a:ext uri="{9D8B030D-6E8A-4147-A177-3AD203B41FA5}">
                      <a16:colId xmlns:a16="http://schemas.microsoft.com/office/drawing/2014/main" val="222772374"/>
                    </a:ext>
                  </a:extLst>
                </a:gridCol>
              </a:tblGrid>
              <a:tr h="1052813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503344"/>
                  </a:ext>
                </a:extLst>
              </a:tr>
              <a:tr h="1022091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01126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CA66F3-7406-48E4-B09C-9FB8B7BE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87249"/>
              </p:ext>
            </p:extLst>
          </p:nvPr>
        </p:nvGraphicFramePr>
        <p:xfrm>
          <a:off x="5904692" y="1657005"/>
          <a:ext cx="476567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6" imgW="2565360" imgH="609480" progId="Equation.DSMT4">
                  <p:embed/>
                </p:oleObj>
              </mc:Choice>
              <mc:Fallback>
                <p:oleObj name="Equation" r:id="rId6" imgW="256536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ECA66F3-7406-48E4-B09C-9FB8B7BEE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4692" y="1657005"/>
                        <a:ext cx="4765675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515A06-5298-40D4-960B-6CEB64966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165" y="2938744"/>
          <a:ext cx="1370740" cy="70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8" imgW="838080" imgH="431640" progId="Equation.DSMT4">
                  <p:embed/>
                </p:oleObj>
              </mc:Choice>
              <mc:Fallback>
                <p:oleObj name="Equation" r:id="rId8" imgW="8380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515A06-5298-40D4-960B-6CEB64966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8165" y="2938744"/>
                        <a:ext cx="1370740" cy="70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52C82BA-332C-4887-B18F-67D1344A2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27682"/>
              </p:ext>
            </p:extLst>
          </p:nvPr>
        </p:nvGraphicFramePr>
        <p:xfrm>
          <a:off x="1582738" y="4405313"/>
          <a:ext cx="382905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0" imgW="2234880" imgH="1155600" progId="Equation.DSMT4">
                  <p:embed/>
                </p:oleObj>
              </mc:Choice>
              <mc:Fallback>
                <p:oleObj name="Equation" r:id="rId10" imgW="2234880" imgH="1155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52C82BA-332C-4887-B18F-67D1344A2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2738" y="4405313"/>
                        <a:ext cx="3829050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0D8B32B-8719-4BFF-8B31-5160B2FD1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15973"/>
              </p:ext>
            </p:extLst>
          </p:nvPr>
        </p:nvGraphicFramePr>
        <p:xfrm>
          <a:off x="6450666" y="4445898"/>
          <a:ext cx="401955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2" imgW="2361960" imgH="1015920" progId="Equation.DSMT4">
                  <p:embed/>
                </p:oleObj>
              </mc:Choice>
              <mc:Fallback>
                <p:oleObj name="Equation" r:id="rId12" imgW="2361960" imgH="10159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0D8B32B-8719-4BFF-8B31-5160B2FD1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50666" y="4445898"/>
                        <a:ext cx="401955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8BF126-B178-45AC-A8B2-C1F7B49FB69C}"/>
              </a:ext>
            </a:extLst>
          </p:cNvPr>
          <p:cNvCxnSpPr/>
          <p:nvPr/>
        </p:nvCxnSpPr>
        <p:spPr>
          <a:xfrm>
            <a:off x="5878165" y="4445898"/>
            <a:ext cx="26527" cy="22785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29DDD0-EC53-4E4A-A631-D253D949ECE7}"/>
              </a:ext>
            </a:extLst>
          </p:cNvPr>
          <p:cNvSpPr txBox="1"/>
          <p:nvPr/>
        </p:nvSpPr>
        <p:spPr>
          <a:xfrm>
            <a:off x="5584881" y="3772760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9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679A04-4BD7-48AF-A7B6-B4587190F7DF}"/>
              </a:ext>
            </a:extLst>
          </p:cNvPr>
          <p:cNvSpPr txBox="1"/>
          <p:nvPr/>
        </p:nvSpPr>
        <p:spPr>
          <a:xfrm>
            <a:off x="939635" y="1963374"/>
            <a:ext cx="5554208" cy="293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IMN.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MN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39A29046-7ED3-4BDA-8921-52472E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8" y="2168303"/>
            <a:ext cx="178276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0D427675-6DC7-48A0-A42E-C966670A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53" y="1945893"/>
            <a:ext cx="10652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07B57-97F5-457F-AC21-81B5A2A67163}"/>
              </a:ext>
            </a:extLst>
          </p:cNvPr>
          <p:cNvSpPr txBox="1"/>
          <p:nvPr/>
        </p:nvSpPr>
        <p:spPr>
          <a:xfrm>
            <a:off x="7548857" y="5723718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67F55-8A55-431B-8A05-10F8148B8C0A}"/>
              </a:ext>
            </a:extLst>
          </p:cNvPr>
          <p:cNvSpPr txBox="1"/>
          <p:nvPr/>
        </p:nvSpPr>
        <p:spPr>
          <a:xfrm>
            <a:off x="9844664" y="5579201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" name="WordArt 24">
            <a:extLst>
              <a:ext uri="{FF2B5EF4-FFF2-40B4-BE49-F238E27FC236}">
                <a16:creationId xmlns:a16="http://schemas.microsoft.com/office/drawing/2014/main" id="{23EDA823-6B39-47CE-9975-CE0474250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9246" y="267532"/>
            <a:ext cx="5800436" cy="1347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động:Vận</a:t>
            </a:r>
            <a:r>
              <a:rPr lang="en-US" b="1" i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i="1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679A04-4BD7-48AF-A7B6-B4587190F7DF}"/>
              </a:ext>
            </a:extLst>
          </p:cNvPr>
          <p:cNvSpPr txBox="1"/>
          <p:nvPr/>
        </p:nvSpPr>
        <p:spPr>
          <a:xfrm>
            <a:off x="1523513" y="605029"/>
            <a:ext cx="1374252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39A29046-7ED3-4BDA-8921-52472E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20" y="1530437"/>
            <a:ext cx="178276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0D427675-6DC7-48A0-A42E-C966670A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53" y="1530437"/>
            <a:ext cx="10652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07B57-97F5-457F-AC21-81B5A2A67163}"/>
              </a:ext>
            </a:extLst>
          </p:cNvPr>
          <p:cNvSpPr txBox="1"/>
          <p:nvPr/>
        </p:nvSpPr>
        <p:spPr>
          <a:xfrm>
            <a:off x="7881358" y="4942177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67F55-8A55-431B-8A05-10F8148B8C0A}"/>
              </a:ext>
            </a:extLst>
          </p:cNvPr>
          <p:cNvSpPr txBox="1"/>
          <p:nvPr/>
        </p:nvSpPr>
        <p:spPr>
          <a:xfrm>
            <a:off x="9838539" y="4893722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3237E7-10CB-469B-964E-9EB4D24DEEED}"/>
              </a:ext>
            </a:extLst>
          </p:cNvPr>
          <p:cNvSpPr txBox="1"/>
          <p:nvPr/>
        </p:nvSpPr>
        <p:spPr>
          <a:xfrm>
            <a:off x="1523513" y="1141735"/>
            <a:ext cx="360551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IMN.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FBD6C4-FBC8-4361-8A77-6050AF8FB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91295"/>
              </p:ext>
            </p:extLst>
          </p:nvPr>
        </p:nvGraphicFramePr>
        <p:xfrm>
          <a:off x="1771650" y="1808163"/>
          <a:ext cx="4684713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2145960" imgH="2120760" progId="Equation.DSMT4">
                  <p:embed/>
                </p:oleObj>
              </mc:Choice>
              <mc:Fallback>
                <p:oleObj name="Equation" r:id="rId5" imgW="214596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650" y="1808163"/>
                        <a:ext cx="4684713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6B1C208-6DE9-4592-8AA8-88D5C52B9A64}"/>
              </a:ext>
            </a:extLst>
          </p:cNvPr>
          <p:cNvSpPr txBox="1"/>
          <p:nvPr/>
        </p:nvSpPr>
        <p:spPr>
          <a:xfrm>
            <a:off x="5795530" y="457161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3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679A04-4BD7-48AF-A7B6-B4587190F7DF}"/>
              </a:ext>
            </a:extLst>
          </p:cNvPr>
          <p:cNvSpPr txBox="1"/>
          <p:nvPr/>
        </p:nvSpPr>
        <p:spPr>
          <a:xfrm>
            <a:off x="984210" y="385284"/>
            <a:ext cx="1374252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39A29046-7ED3-4BDA-8921-52472E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42" y="1518531"/>
            <a:ext cx="178276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0D427675-6DC7-48A0-A42E-C966670A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53" y="1530437"/>
            <a:ext cx="10652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07B57-97F5-457F-AC21-81B5A2A67163}"/>
              </a:ext>
            </a:extLst>
          </p:cNvPr>
          <p:cNvSpPr txBox="1"/>
          <p:nvPr/>
        </p:nvSpPr>
        <p:spPr>
          <a:xfrm>
            <a:off x="7664392" y="4918365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67F55-8A55-431B-8A05-10F8148B8C0A}"/>
              </a:ext>
            </a:extLst>
          </p:cNvPr>
          <p:cNvSpPr txBox="1"/>
          <p:nvPr/>
        </p:nvSpPr>
        <p:spPr>
          <a:xfrm>
            <a:off x="9838539" y="4893722"/>
            <a:ext cx="1160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3237E7-10CB-469B-964E-9EB4D24DEEED}"/>
              </a:ext>
            </a:extLst>
          </p:cNvPr>
          <p:cNvSpPr txBox="1"/>
          <p:nvPr/>
        </p:nvSpPr>
        <p:spPr>
          <a:xfrm>
            <a:off x="1137917" y="987937"/>
            <a:ext cx="5554208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song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D7481C-9158-4B2F-B2B1-BD33224A3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29304"/>
              </p:ext>
            </p:extLst>
          </p:nvPr>
        </p:nvGraphicFramePr>
        <p:xfrm>
          <a:off x="1312863" y="1719263"/>
          <a:ext cx="5970587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5" imgW="3035160" imgH="2311200" progId="Equation.DSMT4">
                  <p:embed/>
                </p:oleObj>
              </mc:Choice>
              <mc:Fallback>
                <p:oleObj name="Equation" r:id="rId5" imgW="3035160" imgH="23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863" y="1719263"/>
                        <a:ext cx="5970587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7E1EDDB-C1F5-4DB9-82CC-10B8250CD58F}"/>
              </a:ext>
            </a:extLst>
          </p:cNvPr>
          <p:cNvSpPr txBox="1"/>
          <p:nvPr/>
        </p:nvSpPr>
        <p:spPr>
          <a:xfrm>
            <a:off x="5804322" y="203584"/>
            <a:ext cx="821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9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356682" y="758490"/>
            <a:ext cx="7701660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 DẪN HỌC SINH TỰ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63066-7DC3-4741-A957-99EFE9ED0B1D}"/>
              </a:ext>
            </a:extLst>
          </p:cNvPr>
          <p:cNvSpPr txBox="1"/>
          <p:nvPr/>
        </p:nvSpPr>
        <p:spPr>
          <a:xfrm>
            <a:off x="2684477" y="2046725"/>
            <a:ext cx="6996417" cy="2421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 lại các kiến thức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 các bài tập còn lại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356682" y="758490"/>
            <a:ext cx="7701660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 DẪN HỌC SINH TỰ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63066-7DC3-4741-A957-99EFE9ED0B1D}"/>
              </a:ext>
            </a:extLst>
          </p:cNvPr>
          <p:cNvSpPr txBox="1"/>
          <p:nvPr/>
        </p:nvSpPr>
        <p:spPr>
          <a:xfrm>
            <a:off x="2684477" y="2046725"/>
            <a:ext cx="6996417" cy="2421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 lại các kiến thức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 các bài tập còn lại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997EEF92-4144-40A0-B3AE-CDE12D520DD5}"/>
              </a:ext>
            </a:extLst>
          </p:cNvPr>
          <p:cNvSpPr/>
          <p:nvPr/>
        </p:nvSpPr>
        <p:spPr>
          <a:xfrm>
            <a:off x="0" y="6373770"/>
            <a:ext cx="12192000" cy="735304"/>
          </a:xfrm>
          <a:prstGeom prst="flowChartPunchedTape">
            <a:avLst/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DF5470-02F1-4F10-8641-04078C73FD93}"/>
              </a:ext>
            </a:extLst>
          </p:cNvPr>
          <p:cNvSpPr/>
          <p:nvPr/>
        </p:nvSpPr>
        <p:spPr>
          <a:xfrm>
            <a:off x="0" y="6654416"/>
            <a:ext cx="12192000" cy="283279"/>
          </a:xfrm>
          <a:prstGeom prst="rect">
            <a:avLst/>
          </a:prstGeom>
          <a:solidFill>
            <a:srgbClr val="3B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9374" y="1048787"/>
            <a:ext cx="8025905" cy="301555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x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60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	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B. 70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	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C. 180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5790" y="5022706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60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endParaRPr lang="vi-VN" sz="2800" b="1" baseline="30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428BF-744F-47D0-A62E-8ADC94970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764" y="1048787"/>
            <a:ext cx="3830515" cy="31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35317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3cm; 4cm; 7cm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4cm; 2cm; 9cm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5cm; 6cm; 7cm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5cm; 6cm; 7cm.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1190" y="784863"/>
            <a:ext cx="9620250" cy="309489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AB, AC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kèo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đều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281746"/>
            <a:ext cx="7451819" cy="124530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Tam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10" y="7261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082A37D-AF6E-4350-9CB3-EDB7191A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64" y="1941344"/>
            <a:ext cx="28829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9454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x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80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100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120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</a:p>
          <a:p>
            <a:endParaRPr lang="en-US" sz="2800" b="1" baseline="30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vi-VN" sz="2800" b="1" baseline="30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68182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100</a:t>
            </a:r>
            <a:r>
              <a:rPr kumimoji="0" lang="en-US" sz="28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endParaRPr kumimoji="0" lang="vi-VN" sz="280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60E1C-0F5C-4D68-A38D-69CB479F4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108" y="1497182"/>
            <a:ext cx="4155830" cy="27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886430"/>
            <a:ext cx="9620250" cy="272795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20 cm; BC = 28cm.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28cm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48cm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20cm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20cm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57" y="41495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E7C0A677-0E2A-4B87-AEAC-108E5AF3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66" y="2006074"/>
            <a:ext cx="5075526" cy="14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7322" y="1093050"/>
            <a:ext cx="8737356" cy="336465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x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60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	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B. 70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			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C. 180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0</a:t>
            </a:r>
          </a:p>
          <a:p>
            <a:endParaRPr lang="vi-VN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5022705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60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</a:t>
            </a:r>
            <a:endParaRPr lang="vi-VN" sz="2800" baseline="30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>
              <a:defRPr/>
            </a:pPr>
            <a:endParaRPr lang="vi-VN" sz="48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496" y="16096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E5556-4104-4A26-8F90-0CD3903BE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284" y="1093050"/>
            <a:ext cx="4129454" cy="33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5609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A. 3cm; 4cm; 7cm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B. 4cm; 2cm; 9cm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C. 5cm; 6cm; 7cm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5cm; 6cm; 7cm.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pres?slideindex=2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1136</Words>
  <PresentationFormat>Widescreen</PresentationFormat>
  <Paragraphs>174</Paragraphs>
  <Slides>29</Slides>
  <Notes>2</Notes>
  <HiddenSlides>10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Calibri Light</vt:lpstr>
      <vt:lpstr>Arial</vt:lpstr>
      <vt:lpstr>Times New Roman</vt:lpstr>
      <vt:lpstr>Tahoma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2022-07-28T13:45:39Z</dcterms:modified>
</cp:coreProperties>
</file>