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2" r:id="rId4"/>
    <p:sldId id="260" r:id="rId5"/>
    <p:sldId id="263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E0EA80"/>
    <a:srgbClr val="20A8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C29A-69C7-4DE9-AC0F-DCD794D5DED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7769-2DC8-4584-ACE6-4B3A3BE8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34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C29A-69C7-4DE9-AC0F-DCD794D5DED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7769-2DC8-4584-ACE6-4B3A3BE8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9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C29A-69C7-4DE9-AC0F-DCD794D5DED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7769-2DC8-4584-ACE6-4B3A3BE8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90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C29A-69C7-4DE9-AC0F-DCD794D5DED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7769-2DC8-4584-ACE6-4B3A3BE8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4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C29A-69C7-4DE9-AC0F-DCD794D5DED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7769-2DC8-4584-ACE6-4B3A3BE8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1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C29A-69C7-4DE9-AC0F-DCD794D5DED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7769-2DC8-4584-ACE6-4B3A3BE8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76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C29A-69C7-4DE9-AC0F-DCD794D5DED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7769-2DC8-4584-ACE6-4B3A3BE8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98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C29A-69C7-4DE9-AC0F-DCD794D5DED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7769-2DC8-4584-ACE6-4B3A3BE8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57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C29A-69C7-4DE9-AC0F-DCD794D5DED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7769-2DC8-4584-ACE6-4B3A3BE8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33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C29A-69C7-4DE9-AC0F-DCD794D5DED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7769-2DC8-4584-ACE6-4B3A3BE8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66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C29A-69C7-4DE9-AC0F-DCD794D5DED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7769-2DC8-4584-ACE6-4B3A3BE8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38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8C29A-69C7-4DE9-AC0F-DCD794D5DED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07769-2DC8-4584-ACE6-4B3A3BE8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12" Type="http://schemas.openxmlformats.org/officeDocument/2006/relationships/image" Target="../media/image7.png"/><Relationship Id="rId17" Type="http://schemas.openxmlformats.org/officeDocument/2006/relationships/image" Target="../media/image11.png"/><Relationship Id="rId2" Type="http://schemas.microsoft.com/office/2007/relationships/media" Target="../media/media1.mp3"/><Relationship Id="rId16" Type="http://schemas.microsoft.com/office/2007/relationships/hdphoto" Target="../media/hdphoto2.wdp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image" Target="../media/image1.jpg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audio" Target="../media/audio1.wav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12" Type="http://schemas.openxmlformats.org/officeDocument/2006/relationships/image" Target="../media/image9.png"/><Relationship Id="rId2" Type="http://schemas.microsoft.com/office/2007/relationships/media" Target="../media/media1.mp3"/><Relationship Id="rId16" Type="http://schemas.openxmlformats.org/officeDocument/2006/relationships/audio" Target="../media/audio1.wav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image" Target="../media/image3.png"/><Relationship Id="rId1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12" Type="http://schemas.openxmlformats.org/officeDocument/2006/relationships/slide" Target="slide7.xml"/><Relationship Id="rId17" Type="http://schemas.openxmlformats.org/officeDocument/2006/relationships/image" Target="../media/image11.png"/><Relationship Id="rId2" Type="http://schemas.microsoft.com/office/2007/relationships/media" Target="../media/media1.mp3"/><Relationship Id="rId16" Type="http://schemas.openxmlformats.org/officeDocument/2006/relationships/image" Target="../media/image19.png"/><Relationship Id="rId1" Type="http://schemas.openxmlformats.org/officeDocument/2006/relationships/audio" Target="NULL" TargetMode="External"/><Relationship Id="rId6" Type="http://schemas.openxmlformats.org/officeDocument/2006/relationships/slide" Target="slide4.xml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10" Type="http://schemas.openxmlformats.org/officeDocument/2006/relationships/slide" Target="slide6.xml"/><Relationship Id="rId4" Type="http://schemas.openxmlformats.org/officeDocument/2006/relationships/image" Target="../media/image13.png"/><Relationship Id="rId9" Type="http://schemas.openxmlformats.org/officeDocument/2006/relationships/image" Target="../media/image15.png"/><Relationship Id="rId1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12" Type="http://schemas.microsoft.com/office/2007/relationships/hdphoto" Target="../media/hdphoto3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11" Type="http://schemas.openxmlformats.org/officeDocument/2006/relationships/image" Target="../media/image20.png"/><Relationship Id="rId5" Type="http://schemas.openxmlformats.org/officeDocument/2006/relationships/image" Target="../media/image13.png"/><Relationship Id="rId10" Type="http://schemas.openxmlformats.org/officeDocument/2006/relationships/slide" Target="slide3.xml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12" Type="http://schemas.openxmlformats.org/officeDocument/2006/relationships/image" Target="../media/image2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11" Type="http://schemas.openxmlformats.org/officeDocument/2006/relationships/slide" Target="slide3.xml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12" Type="http://schemas.microsoft.com/office/2007/relationships/hdphoto" Target="../media/hdphoto5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23.png"/><Relationship Id="rId5" Type="http://schemas.openxmlformats.org/officeDocument/2006/relationships/image" Target="../media/image13.png"/><Relationship Id="rId10" Type="http://schemas.openxmlformats.org/officeDocument/2006/relationships/slide" Target="slide3.xml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12" Type="http://schemas.openxmlformats.org/officeDocument/2006/relationships/image" Target="../media/image25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11" Type="http://schemas.openxmlformats.org/officeDocument/2006/relationships/slide" Target="slide3.xml"/><Relationship Id="rId5" Type="http://schemas.openxmlformats.org/officeDocument/2006/relationships/image" Target="../media/image13.png"/><Relationship Id="rId10" Type="http://schemas.openxmlformats.org/officeDocument/2006/relationships/image" Target="../media/image24.gif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2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12" Type="http://schemas.openxmlformats.org/officeDocument/2006/relationships/image" Target="../media/image2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6.wdp"/><Relationship Id="rId11" Type="http://schemas.openxmlformats.org/officeDocument/2006/relationships/slide" Target="slide3.xml"/><Relationship Id="rId5" Type="http://schemas.openxmlformats.org/officeDocument/2006/relationships/image" Target="../media/image26.png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5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5000" l="49700" r="99900">
                        <a14:backgroundMark x1="74900" y1="37051" x2="67100" y2="46154"/>
                        <a14:backgroundMark x1="67100" y1="46154" x2="81100" y2="64615"/>
                        <a14:backgroundMark x1="81100" y1="64615" x2="85600" y2="65128"/>
                        <a14:backgroundMark x1="85600" y1="65128" x2="91000" y2="58462"/>
                        <a14:backgroundMark x1="91000" y1="58462" x2="91800" y2="50769"/>
                        <a14:backgroundMark x1="91800" y1="50769" x2="81700" y2="33462"/>
                        <a14:backgroundMark x1="67000" y1="46795" x2="71500" y2="82564"/>
                        <a14:backgroundMark x1="83700" y1="65128" x2="70900" y2="81154"/>
                        <a14:backgroundMark x1="77200" y1="73590" x2="85900" y2="82821"/>
                        <a14:backgroundMark x1="82300" y1="79231" x2="91500" y2="7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91" t="441" r="532" b="16338"/>
          <a:stretch/>
        </p:blipFill>
        <p:spPr>
          <a:xfrm>
            <a:off x="9782410" y="-78293"/>
            <a:ext cx="2406555" cy="70352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5" t="7384" r="10679" b="513"/>
          <a:stretch/>
        </p:blipFill>
        <p:spPr>
          <a:xfrm>
            <a:off x="-207673" y="20714"/>
            <a:ext cx="2236763" cy="683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1" t="9400" b="41592"/>
          <a:stretch/>
        </p:blipFill>
        <p:spPr>
          <a:xfrm>
            <a:off x="-56982" y="3086282"/>
            <a:ext cx="2957453" cy="37640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60"/>
          <a:stretch/>
        </p:blipFill>
        <p:spPr>
          <a:xfrm flipH="1">
            <a:off x="2839452" y="3086282"/>
            <a:ext cx="7950466" cy="1457070"/>
          </a:xfrm>
          <a:prstGeom prst="rect">
            <a:avLst/>
          </a:prstGeom>
          <a:scene3d>
            <a:camera prst="perspectiveBelow"/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46" y="5950634"/>
            <a:ext cx="11783091" cy="8344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9" t="18181" r="5588" b="7246"/>
          <a:stretch/>
        </p:blipFill>
        <p:spPr>
          <a:xfrm>
            <a:off x="638367" y="2094984"/>
            <a:ext cx="1604075" cy="17198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1" t="9465" r="53068" b="5031"/>
          <a:stretch/>
        </p:blipFill>
        <p:spPr>
          <a:xfrm>
            <a:off x="6050776" y="4655249"/>
            <a:ext cx="1202003" cy="18927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54" t="11363" r="7513" b="2440"/>
          <a:stretch/>
        </p:blipFill>
        <p:spPr>
          <a:xfrm rot="449492">
            <a:off x="10162837" y="4393129"/>
            <a:ext cx="1645699" cy="21469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1" t="43307" r="27974" b="10226"/>
          <a:stretch/>
        </p:blipFill>
        <p:spPr>
          <a:xfrm flipH="1">
            <a:off x="4538960" y="4224384"/>
            <a:ext cx="1305322" cy="24045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5090" b="89985" l="20007" r="355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59" t="50098" r="67003" b="9134"/>
          <a:stretch/>
        </p:blipFill>
        <p:spPr>
          <a:xfrm flipH="1">
            <a:off x="9079657" y="4388449"/>
            <a:ext cx="1222671" cy="2131462"/>
          </a:xfrm>
          <a:prstGeom prst="rect">
            <a:avLst/>
          </a:prstGeom>
        </p:spPr>
      </p:pic>
      <p:pic>
        <p:nvPicPr>
          <p:cNvPr id="10" name="Bống Bống Bang Bang Karaoke Beat Chuẩn 201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28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761191" y="-609600"/>
            <a:ext cx="609600" cy="609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16" t="50983" r="13087" b="10226"/>
          <a:stretch/>
        </p:blipFill>
        <p:spPr>
          <a:xfrm flipH="1">
            <a:off x="3501672" y="4936352"/>
            <a:ext cx="980495" cy="184876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 rot="21061010">
            <a:off x="676302" y="5113634"/>
            <a:ext cx="1915910" cy="19389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6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endParaRPr lang="en-US" sz="60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 Diagonal Corner Rectangle 25"/>
          <p:cNvSpPr/>
          <p:nvPr/>
        </p:nvSpPr>
        <p:spPr>
          <a:xfrm>
            <a:off x="2626101" y="134644"/>
            <a:ext cx="7156310" cy="4059703"/>
          </a:xfrm>
          <a:prstGeom prst="round2DiagRect">
            <a:avLst>
              <a:gd name="adj1" fmla="val 29156"/>
              <a:gd name="adj2" fmla="val 0"/>
            </a:avLst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23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3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4885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4" name="suction.wav"/>
          </p:stSnd>
        </p:sndAc>
      </p:transition>
    </mc:Choice>
    <mc:Fallback xmlns="">
      <p:transition spd="slow">
        <p:fade/>
        <p:sndAc>
          <p:stSnd>
            <p:snd r:embed="rId18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17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2.96296E-6 L -4.375E-6 -0.07223 " pathEditMode="relative" rAng="0" ptsTypes="AA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100000">
              <a:schemeClr val="accent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5126" y="3086282"/>
            <a:ext cx="9144793" cy="1457070"/>
          </a:xfrm>
          <a:prstGeom prst="rect">
            <a:avLst/>
          </a:prstGeom>
          <a:scene3d>
            <a:camera prst="perspectiveBelow"/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46" y="5950634"/>
            <a:ext cx="11783091" cy="8344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296" y="-360979"/>
            <a:ext cx="4315212" cy="43779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" t="20434" r="16467" b="10014"/>
          <a:stretch/>
        </p:blipFill>
        <p:spPr>
          <a:xfrm>
            <a:off x="-55119" y="98475"/>
            <a:ext cx="1941343" cy="67595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5" t="7384" r="10679" b="513"/>
          <a:stretch/>
        </p:blipFill>
        <p:spPr>
          <a:xfrm flipH="1">
            <a:off x="10042383" y="569692"/>
            <a:ext cx="2236763" cy="63163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9" t="18181" r="5588" b="7246"/>
          <a:stretch/>
        </p:blipFill>
        <p:spPr>
          <a:xfrm>
            <a:off x="2671421" y="819083"/>
            <a:ext cx="1604075" cy="17198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1" t="9465" r="53068" b="5031"/>
          <a:stretch/>
        </p:blipFill>
        <p:spPr>
          <a:xfrm flipH="1">
            <a:off x="147598" y="4780996"/>
            <a:ext cx="1202003" cy="18927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54" t="11363" r="7513" b="2440"/>
          <a:stretch/>
        </p:blipFill>
        <p:spPr>
          <a:xfrm rot="449492">
            <a:off x="11156955" y="4505357"/>
            <a:ext cx="1645699" cy="21469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1" t="43307" r="27974" b="10226"/>
          <a:stretch/>
        </p:blipFill>
        <p:spPr>
          <a:xfrm>
            <a:off x="9271248" y="4355203"/>
            <a:ext cx="1202236" cy="22146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5090" b="89985" l="20007" r="355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59" t="50098" r="67003" b="9134"/>
          <a:stretch/>
        </p:blipFill>
        <p:spPr>
          <a:xfrm flipH="1">
            <a:off x="10297314" y="4407238"/>
            <a:ext cx="1222671" cy="2131462"/>
          </a:xfrm>
          <a:prstGeom prst="rect">
            <a:avLst/>
          </a:prstGeom>
        </p:spPr>
      </p:pic>
      <p:pic>
        <p:nvPicPr>
          <p:cNvPr id="15" name="Bống Bống Bang Bang Karaoke Beat Chuẩn 201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28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761191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01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4" name="suction.wav"/>
          </p:stSnd>
        </p:sndAc>
      </p:transition>
    </mc:Choice>
    <mc:Fallback xmlns="">
      <p:transition spd="slow">
        <p:fade/>
        <p:sndAc>
          <p:stSnd>
            <p:snd r:embed="rId16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17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23672 -0.0375 " pathEditMode="relative" rAng="0" ptsTypes="AA">
                                      <p:cBhvr>
                                        <p:cTn id="11" dur="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-187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" fill="hold">
                                          <p:stCondLst>
                                            <p:cond delay="2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" fill="hold">
                                          <p:stCondLst>
                                            <p:cond delay="48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" fill="hold">
                                          <p:stCondLst>
                                            <p:cond delay="72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07407E-6 L -0.38646 0.00486 " pathEditMode="relative" rAng="0" ptsTypes="AA">
                                      <p:cBhvr>
                                        <p:cTn id="19" dur="10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23" y="23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-0.428 -0.00533 " pathEditMode="relative" rAng="0" ptsTypes="AA">
                                      <p:cBhvr>
                                        <p:cTn id="21" dur="9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6" y="-27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33333E-6 L -0.39726 -0.00695 " pathEditMode="relative" rAng="0" ptsTypes="AA">
                                      <p:cBhvr>
                                        <p:cTn id="41" dur="10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70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100000">
              <a:schemeClr val="accent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4" t="20434" r="18250" b="10014"/>
          <a:stretch/>
        </p:blipFill>
        <p:spPr>
          <a:xfrm>
            <a:off x="-12365" y="1044785"/>
            <a:ext cx="1138990" cy="58132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1" t="43307" r="27974" b="10226"/>
          <a:stretch/>
        </p:blipFill>
        <p:spPr>
          <a:xfrm flipH="1">
            <a:off x="-945602" y="4089837"/>
            <a:ext cx="1502732" cy="2768163"/>
          </a:xfrm>
          <a:prstGeom prst="rect">
            <a:avLst/>
          </a:prstGeom>
        </p:spPr>
      </p:pic>
      <p:sp>
        <p:nvSpPr>
          <p:cNvPr id="3" name="chim">
            <a:hlinkClick r:id="rId6" action="ppaction://hlinksldjump"/>
          </p:cNvPr>
          <p:cNvSpPr/>
          <p:nvPr/>
        </p:nvSpPr>
        <p:spPr>
          <a:xfrm flipH="1">
            <a:off x="1130791" y="1518775"/>
            <a:ext cx="1285083" cy="1299108"/>
          </a:xfrm>
          <a:prstGeom prst="flowChartConnector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70" t="-14179" r="-2178" b="11848"/>
            </a:stretch>
          </a:blipFill>
          <a:ln w="762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xoan đào">
            <a:hlinkClick r:id="rId8" action="ppaction://hlinksldjump"/>
          </p:cNvPr>
          <p:cNvSpPr/>
          <p:nvPr/>
        </p:nvSpPr>
        <p:spPr>
          <a:xfrm>
            <a:off x="2881166" y="397262"/>
            <a:ext cx="1771067" cy="1771067"/>
          </a:xfrm>
          <a:prstGeom prst="flowChartConnector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khung cửi">
            <a:hlinkClick r:id="rId10" action="ppaction://hlinksldjump"/>
          </p:cNvPr>
          <p:cNvSpPr/>
          <p:nvPr/>
        </p:nvSpPr>
        <p:spPr>
          <a:xfrm>
            <a:off x="5131085" y="1044785"/>
            <a:ext cx="1906554" cy="1906554"/>
          </a:xfrm>
          <a:prstGeom prst="flowChartConnector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53" t="2105" r="1053" b="-2105"/>
            </a:stretch>
          </a:blipFill>
          <a:ln w="762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quả thị">
            <a:hlinkClick r:id="rId12" action="ppaction://hlinksldjump"/>
          </p:cNvPr>
          <p:cNvSpPr/>
          <p:nvPr/>
        </p:nvSpPr>
        <p:spPr>
          <a:xfrm>
            <a:off x="7516492" y="132956"/>
            <a:ext cx="2371903" cy="2299680"/>
          </a:xfrm>
          <a:prstGeom prst="flowChartConnector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rở về">
            <a:hlinkClick r:id="rId14" action="ppaction://hlinksldjump"/>
          </p:cNvPr>
          <p:cNvSpPr/>
          <p:nvPr/>
        </p:nvSpPr>
        <p:spPr>
          <a:xfrm flipH="1">
            <a:off x="10095126" y="1690176"/>
            <a:ext cx="1986892" cy="1946311"/>
          </a:xfrm>
          <a:prstGeom prst="flowChartConnector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2" t="10076" r="9498" b="10407"/>
          <a:stretch/>
        </p:blipFill>
        <p:spPr>
          <a:xfrm>
            <a:off x="-515453" y="-461546"/>
            <a:ext cx="1191041" cy="11642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Straight Connector 24"/>
          <p:cNvCxnSpPr>
            <a:stCxn id="3" idx="2"/>
            <a:endCxn id="12" idx="3"/>
          </p:cNvCxnSpPr>
          <p:nvPr/>
        </p:nvCxnSpPr>
        <p:spPr>
          <a:xfrm flipV="1">
            <a:off x="2415874" y="1908962"/>
            <a:ext cx="724659" cy="259367"/>
          </a:xfrm>
          <a:prstGeom prst="line">
            <a:avLst/>
          </a:prstGeom>
          <a:ln w="76200">
            <a:solidFill>
              <a:srgbClr val="FFFF00"/>
            </a:solidFill>
            <a:prstDash val="sysDot"/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6"/>
            <a:endCxn id="14" idx="2"/>
          </p:cNvCxnSpPr>
          <p:nvPr/>
        </p:nvCxnSpPr>
        <p:spPr>
          <a:xfrm>
            <a:off x="4652233" y="1282796"/>
            <a:ext cx="478852" cy="715266"/>
          </a:xfrm>
          <a:prstGeom prst="line">
            <a:avLst/>
          </a:prstGeom>
          <a:ln w="76200">
            <a:solidFill>
              <a:srgbClr val="FFFF00"/>
            </a:solidFill>
            <a:prstDash val="sysDot"/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4" idx="7"/>
            <a:endCxn id="16" idx="2"/>
          </p:cNvCxnSpPr>
          <p:nvPr/>
        </p:nvCxnSpPr>
        <p:spPr>
          <a:xfrm flipV="1">
            <a:off x="6758431" y="1282796"/>
            <a:ext cx="758061" cy="41197"/>
          </a:xfrm>
          <a:prstGeom prst="line">
            <a:avLst/>
          </a:prstGeom>
          <a:ln w="76200">
            <a:solidFill>
              <a:srgbClr val="FFFF00"/>
            </a:solidFill>
            <a:prstDash val="sysDot"/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6" idx="5"/>
            <a:endCxn id="22" idx="7"/>
          </p:cNvCxnSpPr>
          <p:nvPr/>
        </p:nvCxnSpPr>
        <p:spPr>
          <a:xfrm flipV="1">
            <a:off x="9541038" y="1975207"/>
            <a:ext cx="845062" cy="120649"/>
          </a:xfrm>
          <a:prstGeom prst="line">
            <a:avLst/>
          </a:prstGeom>
          <a:ln w="76200">
            <a:solidFill>
              <a:srgbClr val="FFFF00"/>
            </a:solidFill>
            <a:prstDash val="sysDot"/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chữ chim"/>
          <p:cNvSpPr/>
          <p:nvPr/>
        </p:nvSpPr>
        <p:spPr>
          <a:xfrm>
            <a:off x="976479" y="360555"/>
            <a:ext cx="1593706" cy="954107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dirty="0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2800" b="1" dirty="0">
              <a:ln w="0"/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chữ cây"/>
          <p:cNvSpPr/>
          <p:nvPr/>
        </p:nvSpPr>
        <p:spPr>
          <a:xfrm>
            <a:off x="2654608" y="2296906"/>
            <a:ext cx="2281394" cy="523220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xoan</a:t>
            </a:r>
            <a:r>
              <a:rPr lang="en-US" sz="2800" b="1" dirty="0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endParaRPr lang="en-US" sz="2800" b="1" dirty="0">
              <a:ln w="0"/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chữ khung"/>
          <p:cNvSpPr/>
          <p:nvPr/>
        </p:nvSpPr>
        <p:spPr>
          <a:xfrm>
            <a:off x="5056018" y="329519"/>
            <a:ext cx="1806906" cy="523220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b="1" dirty="0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cửi</a:t>
            </a:r>
            <a:endParaRPr lang="en-US" sz="2800" b="1" dirty="0">
              <a:ln w="0"/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chữ quả"/>
          <p:cNvSpPr/>
          <p:nvPr/>
        </p:nvSpPr>
        <p:spPr>
          <a:xfrm>
            <a:off x="7961877" y="2663331"/>
            <a:ext cx="1353256" cy="523220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2800" b="1" dirty="0">
              <a:ln w="0"/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chữ hp"/>
          <p:cNvSpPr/>
          <p:nvPr/>
        </p:nvSpPr>
        <p:spPr>
          <a:xfrm>
            <a:off x="9952876" y="875456"/>
            <a:ext cx="2182009" cy="523220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b="1" dirty="0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b="1" dirty="0">
              <a:ln w="0"/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Bống Bống Bang Bang Karaoke Beat Chuẩn 201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28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761191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7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17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1.07175 0.00069 " pathEditMode="relative" rAng="0" ptsTypes="AA">
                                      <p:cBhvr>
                                        <p:cTn id="8" dur="3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581" y="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audio>
              <p:cMediaNode vol="80000" showWhenStopped="0">
                <p:cTn id="8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22" grpId="0" animBg="1"/>
      <p:bldP spid="22" grpId="1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100000">
              <a:schemeClr val="accent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" t="20434" r="16467" b="10014"/>
          <a:stretch/>
        </p:blipFill>
        <p:spPr>
          <a:xfrm>
            <a:off x="-55119" y="98475"/>
            <a:ext cx="1941343" cy="67595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5" t="7384" r="10679" b="513"/>
          <a:stretch/>
        </p:blipFill>
        <p:spPr>
          <a:xfrm flipH="1">
            <a:off x="10179753" y="468722"/>
            <a:ext cx="2236763" cy="6316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296" y="-360979"/>
            <a:ext cx="4315212" cy="4377932"/>
          </a:xfrm>
          <a:prstGeom prst="rect">
            <a:avLst/>
          </a:prstGeom>
        </p:spPr>
      </p:pic>
      <p:sp>
        <p:nvSpPr>
          <p:cNvPr id="10" name="Cube 9"/>
          <p:cNvSpPr/>
          <p:nvPr/>
        </p:nvSpPr>
        <p:spPr>
          <a:xfrm rot="-5400000" flipH="1">
            <a:off x="4286392" y="-2143582"/>
            <a:ext cx="4074630" cy="9299241"/>
          </a:xfrm>
          <a:prstGeom prst="cube">
            <a:avLst>
              <a:gd name="adj" fmla="val 5654"/>
            </a:avLst>
          </a:prstGeom>
          <a:solidFill>
            <a:srgbClr val="00B0F0">
              <a:alpha val="50000"/>
            </a:srgbClr>
          </a:solidFill>
          <a:ln w="57150">
            <a:solidFill>
              <a:srgbClr val="7030A0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lowchart: Terminator 13"/>
          <p:cNvSpPr/>
          <p:nvPr/>
        </p:nvSpPr>
        <p:spPr>
          <a:xfrm rot="5400000" flipH="1" flipV="1">
            <a:off x="6179326" y="-4019893"/>
            <a:ext cx="288758" cy="8328543"/>
          </a:xfrm>
          <a:prstGeom prst="flowChartTerminator">
            <a:avLst/>
          </a:prstGeom>
          <a:ln w="762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463772" y="750702"/>
            <a:ext cx="81002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5400" b="0" cap="none" spc="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0" cap="none" spc="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5400" b="0" cap="none" spc="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b="0" cap="none" spc="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5400" b="0" cap="none" spc="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5400" b="0" cap="none" spc="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5400" b="0" cap="none" spc="0" dirty="0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5126" y="3086282"/>
            <a:ext cx="9144793" cy="1457070"/>
          </a:xfrm>
          <a:prstGeom prst="rect">
            <a:avLst/>
          </a:prstGeom>
          <a:scene3d>
            <a:camera prst="perspectiveBelow"/>
            <a:lightRig rig="threePt" dir="t"/>
          </a:scene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1" t="43307" r="27974" b="10226"/>
          <a:stretch/>
        </p:blipFill>
        <p:spPr>
          <a:xfrm flipH="1">
            <a:off x="754399" y="4700196"/>
            <a:ext cx="1131825" cy="2084920"/>
          </a:xfrm>
          <a:prstGeom prst="rect">
            <a:avLst/>
          </a:prstGeom>
        </p:spPr>
      </p:pic>
      <p:pic>
        <p:nvPicPr>
          <p:cNvPr id="4" name="Picture 3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6904" b="54061" l="56667" r="80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13" t="24559" r="16196" b="50780"/>
          <a:stretch/>
        </p:blipFill>
        <p:spPr>
          <a:xfrm>
            <a:off x="10179752" y="823275"/>
            <a:ext cx="1343619" cy="76910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3222037" y="206909"/>
            <a:ext cx="32846" cy="364861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578794" y="206909"/>
            <a:ext cx="5412" cy="336883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432188" y="206909"/>
            <a:ext cx="1" cy="336883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pic>
        <p:nvPicPr>
          <p:cNvPr id="2" name="Đang Cập Nhật – Tiếng chim hót (Nhạc chuông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700337" y="-699583"/>
            <a:ext cx="609600" cy="6096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787484" y="3146596"/>
            <a:ext cx="28600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6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387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93 C -0.04114 -0.00324 -0.19127 -0.04931 -0.25481 -0.06551 C -0.31823 -0.08148 -0.34153 -0.09885 -0.3819 -0.09746 C -0.42213 -0.09584 -0.46575 -0.08079 -0.49635 -0.05625 C -0.52682 -0.03172 -0.56354 0.02291 -0.56523 0.05 C -0.56692 0.07731 -0.5625 0.13518 -0.51927 0.18125 C -0.47604 0.22731 -0.35442 0.30139 -0.30664 0.32639 C -0.25911 0.35115 -0.25468 0.34768 -0.23385 0.33102 C -0.21367 0.31389 -0.19492 0.26759 -0.18554 0.22523 C -0.17565 0.18264 -0.19557 0.0699 -0.22747 0.05092 C -0.25937 0.03148 -0.35807 0.04051 -0.37773 0.11134 C -0.39739 0.1824 -0.29987 0.43379 -0.3457 0.47662 C -0.37786 0.46504 -0.40286 0.60972 -0.4345 0.59699 " pathEditMode="relative" rAng="0" ptsTypes="AAAAAAAAAAAAA">
                                      <p:cBhvr>
                                        <p:cTn id="8" dur="4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68" y="250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0.23386 -0.00162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93" y="-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6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6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6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6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6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6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nimBg="1"/>
      <p:bldP spid="14" grpId="0" animBg="1"/>
      <p:bldP spid="15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100000">
              <a:schemeClr val="accent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5126" y="3086282"/>
            <a:ext cx="9144793" cy="1457070"/>
          </a:xfrm>
          <a:prstGeom prst="rect">
            <a:avLst/>
          </a:prstGeom>
          <a:scene3d>
            <a:camera prst="perspectiveBelow"/>
            <a:lightRig rig="threePt" dir="t"/>
          </a:scene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" t="20434" r="16467" b="10014"/>
          <a:stretch/>
        </p:blipFill>
        <p:spPr>
          <a:xfrm>
            <a:off x="-55119" y="98475"/>
            <a:ext cx="1941343" cy="67595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5" t="7384" r="10679" b="513"/>
          <a:stretch/>
        </p:blipFill>
        <p:spPr>
          <a:xfrm flipH="1">
            <a:off x="10179753" y="468722"/>
            <a:ext cx="2236763" cy="6316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296" y="-360979"/>
            <a:ext cx="4315212" cy="43779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6667" y1="16120" x2="6667" y2="16120"/>
                        <a14:foregroundMark x1="7000" y1="16940" x2="1500" y2="49727"/>
                        <a14:foregroundMark x1="4333" y1="33333" x2="37833" y2="99180"/>
                        <a14:foregroundMark x1="21833" y1="67213" x2="3500" y2="99727"/>
                        <a14:foregroundMark x1="1000" y1="53279" x2="12167" y2="84699"/>
                        <a14:foregroundMark x1="6500" y1="69672" x2="1500" y2="91803"/>
                        <a14:foregroundMark x1="12833" y1="85792" x2="15667" y2="99727"/>
                        <a14:foregroundMark x1="5167" y1="97814" x2="14000" y2="92896"/>
                        <a14:foregroundMark x1="74833" y1="1639" x2="74833" y2="1639"/>
                        <a14:foregroundMark x1="82500" y1="98634" x2="82500" y2="98634"/>
                        <a14:foregroundMark x1="74500" y1="3279" x2="81667" y2="98087"/>
                        <a14:foregroundMark x1="74833" y1="3279" x2="6500" y2="16940"/>
                        <a14:foregroundMark x1="6500" y1="15847" x2="500" y2="273"/>
                        <a14:foregroundMark x1="3500" y1="9016" x2="39667" y2="9290"/>
                        <a14:foregroundMark x1="40333" y1="10383" x2="43667" y2="37158"/>
                        <a14:foregroundMark x1="41500" y1="23224" x2="99000" y2="26503"/>
                        <a14:foregroundMark x1="41833" y1="25137" x2="7000" y2="16120"/>
                        <a14:foregroundMark x1="3667" y1="33333" x2="0" y2="23224"/>
                        <a14:foregroundMark x1="2833" y1="51366" x2="21167" y2="67486"/>
                        <a14:foregroundMark x1="21333" y1="68306" x2="28000" y2="97541"/>
                        <a14:foregroundMark x1="14500" y1="92077" x2="24500" y2="82787"/>
                        <a14:foregroundMark x1="4333" y1="80874" x2="333" y2="68306"/>
                        <a14:foregroundMark x1="39833" y1="11749" x2="70500" y2="24317"/>
                        <a14:foregroundMark x1="42833" y1="24044" x2="74167" y2="3279"/>
                        <a14:foregroundMark x1="58833" y1="13388" x2="75333" y2="23497"/>
                        <a14:foregroundMark x1="68167" y1="18852" x2="78000" y2="14754"/>
                        <a14:foregroundMark x1="73167" y1="16120" x2="99000" y2="18306"/>
                        <a14:foregroundMark x1="86167" y1="16393" x2="89000" y2="820"/>
                        <a14:foregroundMark x1="87000" y1="10383" x2="99333" y2="10383"/>
                        <a14:foregroundMark x1="86500" y1="18852" x2="83333" y2="97814"/>
                        <a14:foregroundMark x1="77333" y1="49454" x2="86000" y2="58470"/>
                        <a14:foregroundMark x1="78000" y1="51639" x2="85333" y2="16940"/>
                        <a14:foregroundMark x1="85333" y1="58743" x2="99333" y2="57650"/>
                        <a14:foregroundMark x1="91667" y1="57650" x2="93167" y2="11749"/>
                        <a14:foregroundMark x1="92333" y1="34973" x2="99667" y2="56831"/>
                        <a14:foregroundMark x1="96667" y1="46721" x2="99667" y2="35246"/>
                        <a14:foregroundMark x1="92167" y1="59290" x2="99667" y2="99727"/>
                        <a14:foregroundMark x1="95833" y1="80874" x2="83000" y2="96995"/>
                        <a14:foregroundMark x1="89833" y1="89071" x2="85167" y2="58470"/>
                        <a14:foregroundMark x1="41667" y1="24863" x2="26333" y2="34973"/>
                        <a14:foregroundMark x1="24333" y1="21311" x2="17000" y2="23497"/>
                        <a14:backgroundMark x1="16667" y1="28962" x2="16667" y2="28962"/>
                        <a14:backgroundMark x1="11333" y1="36066" x2="23000" y2="65574"/>
                        <a14:backgroundMark x1="16667" y1="29235" x2="22667" y2="62842"/>
                        <a14:backgroundMark x1="19667" y1="46721" x2="77333" y2="60656"/>
                        <a14:backgroundMark x1="23167" y1="65301" x2="48500" y2="53552"/>
                        <a14:backgroundMark x1="47167" y1="52459" x2="77167" y2="40437"/>
                        <a14:backgroundMark x1="23333" y1="65574" x2="37167" y2="87432"/>
                        <a14:backgroundMark x1="38667" y1="87705" x2="78500" y2="61475"/>
                        <a14:backgroundMark x1="76667" y1="40437" x2="77167" y2="61202"/>
                        <a14:backgroundMark x1="77167" y1="41530" x2="81500" y2="45355"/>
                        <a14:backgroundMark x1="77167" y1="60383" x2="81500" y2="44262"/>
                        <a14:backgroundMark x1="19333" y1="22951" x2="21333" y2="28142"/>
                        <a14:backgroundMark x1="20000" y1="20492" x2="23667" y2="29508"/>
                        <a14:backgroundMark x1="25667" y1="34973" x2="27667" y2="37158"/>
                        <a14:backgroundMark x1="81000" y1="43716" x2="75333" y2="48361"/>
                        <a14:backgroundMark x1="76167" y1="1093" x2="81500" y2="39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13" y="4636363"/>
            <a:ext cx="5715000" cy="21820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22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18833" y1="11202" x2="18833" y2="11202"/>
                        <a14:backgroundMark x1="21333" y1="21311" x2="21333" y2="21311"/>
                        <a14:backgroundMark x1="23833" y1="30055" x2="23833" y2="30055"/>
                        <a14:backgroundMark x1="25667" y1="33333" x2="25667" y2="33333"/>
                        <a14:backgroundMark x1="26833" y1="37432" x2="26833" y2="37432"/>
                        <a14:backgroundMark x1="29000" y1="40710" x2="29000" y2="40710"/>
                        <a14:backgroundMark x1="31833" y1="38798" x2="31833" y2="38798"/>
                        <a14:backgroundMark x1="42333" y1="47541" x2="42333" y2="47541"/>
                        <a14:backgroundMark x1="70500" y1="43716" x2="70500" y2="43716"/>
                        <a14:backgroundMark x1="79833" y1="31421" x2="79833" y2="31421"/>
                        <a14:backgroundMark x1="70000" y1="45355" x2="79667" y2="30328"/>
                        <a14:backgroundMark x1="19000" y1="10383" x2="32333" y2="39344"/>
                        <a14:backgroundMark x1="32500" y1="39344" x2="41500" y2="47814"/>
                        <a14:backgroundMark x1="42333" y1="47814" x2="55333" y2="39344"/>
                        <a14:backgroundMark x1="21333" y1="21038" x2="15667" y2="234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10" t="20185" r="16521" b="14242"/>
          <a:stretch/>
        </p:blipFill>
        <p:spPr>
          <a:xfrm>
            <a:off x="3254883" y="4995432"/>
            <a:ext cx="4569768" cy="1475673"/>
          </a:xfrm>
          <a:prstGeom prst="rect">
            <a:avLst/>
          </a:prstGeom>
        </p:spPr>
      </p:pic>
      <p:sp>
        <p:nvSpPr>
          <p:cNvPr id="41" name="Cube 40"/>
          <p:cNvSpPr/>
          <p:nvPr/>
        </p:nvSpPr>
        <p:spPr>
          <a:xfrm rot="-5400000" flipH="1">
            <a:off x="4286392" y="-2143582"/>
            <a:ext cx="4074630" cy="9299241"/>
          </a:xfrm>
          <a:prstGeom prst="cube">
            <a:avLst>
              <a:gd name="adj" fmla="val 5654"/>
            </a:avLst>
          </a:prstGeom>
          <a:solidFill>
            <a:srgbClr val="00B0F0">
              <a:alpha val="50000"/>
            </a:srgbClr>
          </a:solidFill>
          <a:ln w="57150">
            <a:solidFill>
              <a:srgbClr val="7030A0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Flowchart: Terminator 41"/>
          <p:cNvSpPr/>
          <p:nvPr/>
        </p:nvSpPr>
        <p:spPr>
          <a:xfrm rot="5400000" flipH="1" flipV="1">
            <a:off x="6179326" y="-4019893"/>
            <a:ext cx="288758" cy="8328543"/>
          </a:xfrm>
          <a:prstGeom prst="flowChartTerminator">
            <a:avLst/>
          </a:prstGeom>
          <a:ln w="762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2463755" y="750702"/>
            <a:ext cx="81002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54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54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54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54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5400" b="0" cap="none" spc="0" dirty="0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3222037" y="206909"/>
            <a:ext cx="32846" cy="364861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9578794" y="206909"/>
            <a:ext cx="5412" cy="336883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6432188" y="206909"/>
            <a:ext cx="1" cy="336883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47" name="Rectangle 46"/>
          <p:cNvSpPr/>
          <p:nvPr/>
        </p:nvSpPr>
        <p:spPr>
          <a:xfrm>
            <a:off x="5134533" y="3146596"/>
            <a:ext cx="2165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8" name="Bống Bống Bang Bang Karaoke Beat Chuẩn 201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28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61191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178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6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6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6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6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6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6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6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  <p:bldLst>
      <p:bldP spid="41" grpId="0" animBg="1"/>
      <p:bldP spid="42" grpId="0" animBg="1"/>
      <p:bldP spid="43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100000">
              <a:schemeClr val="accent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" t="20434" r="16467" b="10014"/>
          <a:stretch/>
        </p:blipFill>
        <p:spPr>
          <a:xfrm>
            <a:off x="-55119" y="98475"/>
            <a:ext cx="1941343" cy="67595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5" t="7384" r="10679" b="513"/>
          <a:stretch/>
        </p:blipFill>
        <p:spPr>
          <a:xfrm flipH="1">
            <a:off x="10179753" y="468722"/>
            <a:ext cx="2236763" cy="6316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296" y="-360979"/>
            <a:ext cx="4315212" cy="43779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5126" y="3086282"/>
            <a:ext cx="9144793" cy="1457070"/>
          </a:xfrm>
          <a:prstGeom prst="rect">
            <a:avLst/>
          </a:prstGeom>
          <a:scene3d>
            <a:camera prst="perspectiveBelow"/>
            <a:lightRig rig="threePt" dir="t"/>
          </a:scene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1" t="43307" r="27974" b="10226"/>
          <a:stretch/>
        </p:blipFill>
        <p:spPr>
          <a:xfrm flipH="1">
            <a:off x="754399" y="4700196"/>
            <a:ext cx="1131825" cy="2084920"/>
          </a:xfrm>
          <a:prstGeom prst="rect">
            <a:avLst/>
          </a:prstGeom>
        </p:spPr>
      </p:pic>
      <p:pic>
        <p:nvPicPr>
          <p:cNvPr id="22" name="Picture 21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96" b="94922" l="9956" r="89971">
                        <a14:foregroundMark x1="15886" y1="27865" x2="15886" y2="27865"/>
                        <a14:foregroundMark x1="28551" y1="11719" x2="28551" y2="11719"/>
                        <a14:foregroundMark x1="13397" y1="29427" x2="13397" y2="29427"/>
                        <a14:foregroundMark x1="41874" y1="20443" x2="41874" y2="20443"/>
                        <a14:foregroundMark x1="42094" y1="20443" x2="81772" y2="48698"/>
                        <a14:backgroundMark x1="49854" y1="14323" x2="46559" y2="20182"/>
                        <a14:backgroundMark x1="46559" y1="20182" x2="67716" y2="35807"/>
                        <a14:backgroundMark x1="67716" y1="35807" x2="80527" y2="46484"/>
                        <a14:backgroundMark x1="44217" y1="44141" x2="47145" y2="27214"/>
                        <a14:backgroundMark x1="45681" y1="37109" x2="72914" y2="43229"/>
                        <a14:backgroundMark x1="58858" y1="39974" x2="78184" y2="60286"/>
                        <a14:backgroundMark x1="41362" y1="25260" x2="33089" y2="35807"/>
                        <a14:backgroundMark x1="32723" y1="35807" x2="41728" y2="42969"/>
                        <a14:backgroundMark x1="25695" y1="17188" x2="25695" y2="30339"/>
                        <a14:backgroundMark x1="18594" y1="27474" x2="25695" y2="31641"/>
                        <a14:backgroundMark x1="16252" y1="14063" x2="10469" y2="24609"/>
                        <a14:backgroundMark x1="10469" y1="24609" x2="15739" y2="26172"/>
                        <a14:backgroundMark x1="14129" y1="36849" x2="13177" y2="45833"/>
                        <a14:backgroundMark x1="13177" y1="45833" x2="17204" y2="45182"/>
                        <a14:backgroundMark x1="17204" y1="45182" x2="18814" y2="39714"/>
                        <a14:backgroundMark x1="18814" y1="39714" x2="15007" y2="34505"/>
                        <a14:backgroundMark x1="31040" y1="15365" x2="29649" y2="29688"/>
                        <a14:backgroundMark x1="29649" y1="29427" x2="29649" y2="29427"/>
                        <a14:backgroundMark x1="45168" y1="42578" x2="44583" y2="47135"/>
                        <a14:backgroundMark x1="44583" y1="47135" x2="44583" y2="47135"/>
                        <a14:backgroundMark x1="44949" y1="45182" x2="58492" y2="40625"/>
                        <a14:backgroundMark x1="58492" y1="40625" x2="78331" y2="49609"/>
                        <a14:backgroundMark x1="44949" y1="23698" x2="46047" y2="35156"/>
                        <a14:backgroundMark x1="46047" y1="28776" x2="50366" y2="27474"/>
                      </a14:backgroundRemoval>
                    </a14:imgEffect>
                  </a14:imgLayer>
                </a14:imgProps>
              </a:ext>
            </a:extLst>
          </a:blip>
          <a:srcRect l="9321" t="5471" r="9765" b="6029"/>
          <a:stretch/>
        </p:blipFill>
        <p:spPr>
          <a:xfrm>
            <a:off x="6949441" y="4923692"/>
            <a:ext cx="2447777" cy="1505244"/>
          </a:xfrm>
          <a:prstGeom prst="rect">
            <a:avLst/>
          </a:prstGeom>
        </p:spPr>
      </p:pic>
      <p:sp>
        <p:nvSpPr>
          <p:cNvPr id="27" name="Cube 26"/>
          <p:cNvSpPr/>
          <p:nvPr/>
        </p:nvSpPr>
        <p:spPr>
          <a:xfrm rot="-5400000" flipH="1">
            <a:off x="4286392" y="-2143582"/>
            <a:ext cx="4074630" cy="9299241"/>
          </a:xfrm>
          <a:prstGeom prst="cube">
            <a:avLst>
              <a:gd name="adj" fmla="val 5654"/>
            </a:avLst>
          </a:prstGeom>
          <a:solidFill>
            <a:srgbClr val="00B0F0">
              <a:alpha val="50000"/>
            </a:srgbClr>
          </a:solidFill>
          <a:ln w="57150">
            <a:solidFill>
              <a:srgbClr val="7030A0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lowchart: Terminator 27"/>
          <p:cNvSpPr/>
          <p:nvPr/>
        </p:nvSpPr>
        <p:spPr>
          <a:xfrm rot="5400000" flipH="1" flipV="1">
            <a:off x="6179326" y="-4019893"/>
            <a:ext cx="288758" cy="8328543"/>
          </a:xfrm>
          <a:prstGeom prst="flowChartTerminator">
            <a:avLst/>
          </a:prstGeom>
          <a:ln w="762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463755" y="750702"/>
            <a:ext cx="81002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54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54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54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54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5400" b="0" cap="none" spc="0" dirty="0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3222037" y="206909"/>
            <a:ext cx="32846" cy="364861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9578794" y="206909"/>
            <a:ext cx="5412" cy="336883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6432188" y="206909"/>
            <a:ext cx="1" cy="336883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33" name="Rectangle 32"/>
          <p:cNvSpPr/>
          <p:nvPr/>
        </p:nvSpPr>
        <p:spPr>
          <a:xfrm>
            <a:off x="5134533" y="3146596"/>
            <a:ext cx="2165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4" name="Bống Bống Bang Bang Karaoke Beat Chuẩn 201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28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61191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6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17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0.39766 0.00486 " pathEditMode="relative" rAng="0" ptsTypes="AA">
                                      <p:cBhvr>
                                        <p:cTn id="8" dur="6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83" y="2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6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6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6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6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6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6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6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6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6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7" grpId="0" animBg="1"/>
      <p:bldP spid="28" grpId="0" animBg="1"/>
      <p:bldP spid="29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100000">
              <a:schemeClr val="accent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" t="20434" r="16467" b="10014"/>
          <a:stretch/>
        </p:blipFill>
        <p:spPr>
          <a:xfrm>
            <a:off x="-55119" y="98475"/>
            <a:ext cx="1941343" cy="6759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296" y="-360979"/>
            <a:ext cx="4315212" cy="43779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5126" y="3086282"/>
            <a:ext cx="9144793" cy="1457070"/>
          </a:xfrm>
          <a:prstGeom prst="rect">
            <a:avLst/>
          </a:prstGeom>
          <a:scene3d>
            <a:camera prst="perspectiveBelow"/>
            <a:lightRig rig="threePt" dir="t"/>
          </a:scene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5000" l="49700" r="99900">
                        <a14:backgroundMark x1="74900" y1="37051" x2="67100" y2="46154"/>
                        <a14:backgroundMark x1="67100" y1="46154" x2="81100" y2="64615"/>
                        <a14:backgroundMark x1="81100" y1="64615" x2="85600" y2="65128"/>
                        <a14:backgroundMark x1="85600" y1="65128" x2="91000" y2="58462"/>
                        <a14:backgroundMark x1="91000" y1="58462" x2="91800" y2="50769"/>
                        <a14:backgroundMark x1="91800" y1="50769" x2="81700" y2="33462"/>
                        <a14:backgroundMark x1="67000" y1="46795" x2="71500" y2="82564"/>
                        <a14:backgroundMark x1="83700" y1="65128" x2="70900" y2="81154"/>
                        <a14:backgroundMark x1="77200" y1="73590" x2="85900" y2="82821"/>
                        <a14:backgroundMark x1="82300" y1="79231" x2="91500" y2="7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91" t="441" r="532" b="16338"/>
          <a:stretch/>
        </p:blipFill>
        <p:spPr>
          <a:xfrm>
            <a:off x="8984049" y="98475"/>
            <a:ext cx="3207952" cy="70352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233" y="98476"/>
            <a:ext cx="2976937" cy="4791988"/>
          </a:xfrm>
          <a:prstGeom prst="rect">
            <a:avLst/>
          </a:prstGeom>
        </p:spPr>
      </p:pic>
      <p:pic>
        <p:nvPicPr>
          <p:cNvPr id="23" name="Picture 22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166" y="4543352"/>
            <a:ext cx="1999903" cy="2314649"/>
          </a:xfrm>
          <a:prstGeom prst="rect">
            <a:avLst/>
          </a:prstGeom>
        </p:spPr>
      </p:pic>
      <p:sp>
        <p:nvSpPr>
          <p:cNvPr id="26" name="Cube 25"/>
          <p:cNvSpPr/>
          <p:nvPr/>
        </p:nvSpPr>
        <p:spPr>
          <a:xfrm rot="-5400000" flipH="1">
            <a:off x="3098509" y="-2183719"/>
            <a:ext cx="4074630" cy="9299241"/>
          </a:xfrm>
          <a:prstGeom prst="cube">
            <a:avLst>
              <a:gd name="adj" fmla="val 5654"/>
            </a:avLst>
          </a:prstGeom>
          <a:solidFill>
            <a:srgbClr val="00B0F0">
              <a:alpha val="50000"/>
            </a:srgbClr>
          </a:solidFill>
          <a:ln w="57150">
            <a:solidFill>
              <a:srgbClr val="7030A0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lowchart: Terminator 26"/>
          <p:cNvSpPr/>
          <p:nvPr/>
        </p:nvSpPr>
        <p:spPr>
          <a:xfrm rot="5400000" flipH="1" flipV="1">
            <a:off x="4991443" y="-4060030"/>
            <a:ext cx="288758" cy="8328543"/>
          </a:xfrm>
          <a:prstGeom prst="flowChartTerminator">
            <a:avLst/>
          </a:prstGeom>
          <a:ln w="762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275872" y="710565"/>
            <a:ext cx="81002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54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54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54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54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5400" b="0" cap="none" spc="0" dirty="0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2034154" y="166772"/>
            <a:ext cx="32846" cy="364861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390911" y="166772"/>
            <a:ext cx="5412" cy="336883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244305" y="166772"/>
            <a:ext cx="1" cy="336883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32" name="Rectangle 31"/>
          <p:cNvSpPr/>
          <p:nvPr/>
        </p:nvSpPr>
        <p:spPr>
          <a:xfrm>
            <a:off x="3946650" y="3106459"/>
            <a:ext cx="2165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3" name="Bống Bống Bang Bang Karaoke Beat Chuẩn 201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28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61191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17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6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6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6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6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6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26" grpId="0" animBg="1"/>
      <p:bldP spid="27" grpId="0" animBg="1"/>
      <p:bldP spid="28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100000">
              <a:schemeClr val="accent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868" b="89451" l="0" r="99042">
                        <a14:backgroundMark x1="16773" y1="19121" x2="35304" y2="39560"/>
                        <a14:backgroundMark x1="41214" y1="28571" x2="35304" y2="42198"/>
                        <a14:backgroundMark x1="35623" y1="40220" x2="34824" y2="54505"/>
                        <a14:backgroundMark x1="34824" y1="54505" x2="43131" y2="59560"/>
                        <a14:backgroundMark x1="25879" y1="21758" x2="4153" y2="20879"/>
                        <a14:backgroundMark x1="16454" y1="22418" x2="1917" y2="42418"/>
                        <a14:backgroundMark x1="3834" y1="48132" x2="3674" y2="534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0" t="17012" r="58039" b="32636"/>
          <a:stretch/>
        </p:blipFill>
        <p:spPr>
          <a:xfrm flipH="1">
            <a:off x="8195592" y="1423381"/>
            <a:ext cx="3902254" cy="5318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" t="20434" r="16467" b="10014"/>
          <a:stretch/>
        </p:blipFill>
        <p:spPr>
          <a:xfrm>
            <a:off x="-55119" y="98475"/>
            <a:ext cx="1941343" cy="6759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296" y="-360979"/>
            <a:ext cx="4315212" cy="43779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5126" y="3086282"/>
            <a:ext cx="9144793" cy="1457070"/>
          </a:xfrm>
          <a:prstGeom prst="rect">
            <a:avLst/>
          </a:prstGeom>
          <a:scene3d>
            <a:camera prst="perspectiveBelow"/>
            <a:lightRig rig="threePt" dir="t"/>
          </a:scene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1" t="43307" r="27974" b="10226"/>
          <a:stretch/>
        </p:blipFill>
        <p:spPr>
          <a:xfrm flipH="1">
            <a:off x="2417960" y="4646215"/>
            <a:ext cx="1131825" cy="2084920"/>
          </a:xfrm>
          <a:prstGeom prst="rect">
            <a:avLst/>
          </a:prstGeom>
        </p:spPr>
      </p:pic>
      <p:pic>
        <p:nvPicPr>
          <p:cNvPr id="28" name="Picture 27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16" t="50983" r="13087" b="10226"/>
          <a:stretch/>
        </p:blipFill>
        <p:spPr>
          <a:xfrm>
            <a:off x="8853316" y="4892842"/>
            <a:ext cx="980495" cy="184876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1921" b="94658" l="42315" r="545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52" t="52193" r="44212" b="10964"/>
          <a:stretch/>
        </p:blipFill>
        <p:spPr>
          <a:xfrm flipH="1">
            <a:off x="9520674" y="4587292"/>
            <a:ext cx="898358" cy="1684421"/>
          </a:xfrm>
          <a:prstGeom prst="rect">
            <a:avLst/>
          </a:prstGeom>
        </p:spPr>
      </p:pic>
      <p:sp>
        <p:nvSpPr>
          <p:cNvPr id="26" name="Cube 25"/>
          <p:cNvSpPr/>
          <p:nvPr/>
        </p:nvSpPr>
        <p:spPr>
          <a:xfrm rot="-5400000" flipH="1">
            <a:off x="4286392" y="-2143582"/>
            <a:ext cx="4074630" cy="9299241"/>
          </a:xfrm>
          <a:prstGeom prst="cube">
            <a:avLst>
              <a:gd name="adj" fmla="val 5654"/>
            </a:avLst>
          </a:prstGeom>
          <a:solidFill>
            <a:srgbClr val="00B0F0">
              <a:alpha val="50000"/>
            </a:srgbClr>
          </a:solidFill>
          <a:ln w="57150">
            <a:solidFill>
              <a:srgbClr val="7030A0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lowchart: Terminator 26"/>
          <p:cNvSpPr/>
          <p:nvPr/>
        </p:nvSpPr>
        <p:spPr>
          <a:xfrm rot="5400000" flipH="1" flipV="1">
            <a:off x="6179326" y="-4019893"/>
            <a:ext cx="288758" cy="8328543"/>
          </a:xfrm>
          <a:prstGeom prst="flowChartTerminator">
            <a:avLst/>
          </a:prstGeom>
          <a:ln w="762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463755" y="750702"/>
            <a:ext cx="81002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54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54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54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54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5400" b="0" cap="none" spc="0" dirty="0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3222037" y="206909"/>
            <a:ext cx="32846" cy="364861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578794" y="206909"/>
            <a:ext cx="5412" cy="336883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6432188" y="206909"/>
            <a:ext cx="1" cy="336883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35" name="Rectangle 34"/>
          <p:cNvSpPr/>
          <p:nvPr/>
        </p:nvSpPr>
        <p:spPr>
          <a:xfrm>
            <a:off x="5134533" y="3146596"/>
            <a:ext cx="2165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Bống Bống Bang Bang Karaoke Beat Chuẩn 201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28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761191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2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17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52 0.0044 L 0.16458 0.00116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49" y="-1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-0.24115 -0.00255 " pathEditMode="relative" rAng="0" ptsTypes="AA">
                                      <p:cBhvr>
                                        <p:cTn id="16" dur="9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57" y="-13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6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6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6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6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6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6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6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6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6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6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6" grpId="0" animBg="1"/>
      <p:bldP spid="27" grpId="0" animBg="1"/>
      <p:bldP spid="29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151</Words>
  <PresentationFormat>Widescreen</PresentationFormat>
  <Paragraphs>23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2020-04-26T04:21:07Z</dcterms:created>
  <dcterms:modified xsi:type="dcterms:W3CDTF">2020-08-26T14:08:49Z</dcterms:modified>
</cp:coreProperties>
</file>