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lay game" id="{251E4AB0-B648-47FF-A914-301552CAB0D3}">
          <p14:sldIdLst>
            <p14:sldId id="258"/>
          </p14:sldIdLst>
        </p14:section>
        <p14:section name="Game 01" id="{10A0B069-2D9E-474B-BEF5-CCBC88A4BBCC}">
          <p14:sldIdLst>
            <p14:sldId id="257"/>
            <p14:sldId id="265"/>
            <p14:sldId id="266"/>
            <p14:sldId id="267"/>
            <p14:sldId id="268"/>
            <p14:sldId id="269"/>
          </p14:sldIdLst>
        </p14:section>
        <p14:section name="Game 02" id="{E3DDF501-F974-493D-9FE8-2DB6C1F84D19}">
          <p14:sldIdLst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ame 03" id="{5087648E-BE12-4167-8A04-31EC5F1CB58C}">
          <p14:sldIdLst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7C"/>
    <a:srgbClr val="E7F18C"/>
    <a:srgbClr val="2A9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90" y="46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6859B-F808-41FB-A704-40845745B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E9940-77FB-487D-ACE0-BBB24946D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FB3C-04D2-4423-8265-7AE5099D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BECB-DBA6-4947-91A3-7E852164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C83C-850A-4F8E-80EB-125C30EF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9438-E74E-4B0D-B6F1-A5C9C84B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16BB7-3303-4F32-9AFD-A1BF1B22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8B5A7-B07F-4D91-8154-D3C304ED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94839-0CD8-4E53-8A6E-81C76A8F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2B1F-888F-465A-9993-5F52E28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AC4A1-326F-425F-897E-089D2B9F4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90A29-9ECB-4613-9BF6-8574EAE41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A14EA-21A4-4D26-93E4-F44AC32B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EBB7-0A36-40F2-B1DB-6C03CE56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59ACC-3591-4D6E-A39A-ECC60599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2144C-21F2-403F-9E0E-6A4C0D38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E4A7-254C-4357-9CF2-4ED0A273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AEF0-3745-4901-8954-8DA9FB16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1928F-D807-43EE-9821-77AAB63E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61644-A521-46D5-8B47-E474FD5E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2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59EB-C2F6-4F99-8EB1-336F2356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A1310-95B0-4C77-94CC-BE9F8B1B3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2A6B3-D97A-4224-8DD0-5D5C056E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47626-099B-4F65-89B5-8CF30C4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9DAA-FDCA-4E73-AA11-615EE629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BFBF-8ED5-4CCA-8ACD-1423CC5E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8922B-4882-4895-B6D1-9A0F00377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270F4-F1ED-4E27-93F9-C79338DD6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253C-9CB4-49EE-90DA-12D1D46B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DDE5D-A731-4500-8C72-578A2361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81417-1EE5-4714-BF41-CC96EC91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8216-CF98-4F03-9322-8856E669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048FD-B710-4695-9B50-32B202CB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E973-33D3-449D-951D-1E841F60D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A0B06-7D2A-4265-A080-0B3EE2C4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87C55-8B7B-49F6-BAF6-3449DF8E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C325C-4B1B-451F-9CBB-6881FAB4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66D2B-0565-4A4D-90D8-82C29D11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15C296-17E5-4CB9-B2AD-67CEF936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4505D-E7B4-4A6D-A49D-2C6B1EF3D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B3E9C-560F-4A83-AD0B-B460F82F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AF810-AD0E-4B8E-952B-E7C317537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B14A1-D149-4C35-9603-C004562C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7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A4303-FFFE-4728-972F-BAC16AF1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BDD29-1DAD-46C9-B4CD-5CC0852D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60AD6-F39F-4C35-9823-C280542E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F3D0-A1C6-4C15-B13E-B7CE420F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7BC0B-3597-4ADA-9812-8C2156860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57A80-8B49-4C6C-AA35-8FEE8DBCC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A01B2-34E8-4EBB-98B8-ECBF5AB1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9FFD6-31AB-43FD-B219-C796726A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7A0E0-59D0-407C-9AC3-5DE57336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6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76C2-7501-4631-ABE8-A76B9DAC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3DBF7-9447-4D35-AA6D-FD575C447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2E6E3-87CD-4AF3-8AA7-4C89DA5A6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F6A4-1BD6-426B-849E-2B08E078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1E591-7196-4330-81FB-2E36D273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647E2-BC38-4089-9BB9-F2442CDF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6D275-C3BC-4E78-B0C3-ED503DC6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605B8-D4E2-45E2-8F8B-C56C4E0A9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7778C-0E31-4E94-9158-0CF2CF756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04D0-D7E2-4563-AEFA-F50DF77A8FC4}" type="datetimeFigureOut">
              <a:rPr lang="en-US" smtClean="0"/>
              <a:t>08-Sep-20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C0BEC-A0D6-4DD5-A1AE-6B4DC2FC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E2FFA-6530-48EF-B031-6A279955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287E-CF77-4CF8-9D00-D8C560641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5.xml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slide" Target="slide19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slide" Target="slide17.xml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slide" Target="slide16.xml"/><Relationship Id="rId23" Type="http://schemas.openxmlformats.org/officeDocument/2006/relationships/image" Target="../media/image15.jpeg"/><Relationship Id="rId10" Type="http://schemas.openxmlformats.org/officeDocument/2006/relationships/image" Target="../media/image23.gif"/><Relationship Id="rId19" Type="http://schemas.openxmlformats.org/officeDocument/2006/relationships/slide" Target="slide18.xml"/><Relationship Id="rId4" Type="http://schemas.openxmlformats.org/officeDocument/2006/relationships/audio" Target="../media/audio3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slide" Target="slide4.xml"/><Relationship Id="rId23" Type="http://schemas.openxmlformats.org/officeDocument/2006/relationships/image" Target="../media/image15.jpeg"/><Relationship Id="rId28" Type="http://schemas.openxmlformats.org/officeDocument/2006/relationships/image" Target="../media/image18.png"/><Relationship Id="rId10" Type="http://schemas.openxmlformats.org/officeDocument/2006/relationships/image" Target="../media/image7.gif"/><Relationship Id="rId19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jpg"/><Relationship Id="rId4" Type="http://schemas.openxmlformats.org/officeDocument/2006/relationships/audio" Target="../media/audio7.wav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6.wav"/><Relationship Id="rId7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9.xml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" Type="http://schemas.openxmlformats.org/officeDocument/2006/relationships/audio" Target="../media/audio2.wav"/><Relationship Id="rId21" Type="http://schemas.openxmlformats.org/officeDocument/2006/relationships/slide" Target="slide13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slide" Target="slide11.xml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23" Type="http://schemas.openxmlformats.org/officeDocument/2006/relationships/image" Target="../media/image15.jpeg"/><Relationship Id="rId28" Type="http://schemas.openxmlformats.org/officeDocument/2006/relationships/image" Target="../media/image18.png"/><Relationship Id="rId10" Type="http://schemas.openxmlformats.org/officeDocument/2006/relationships/image" Target="../media/image22.gif"/><Relationship Id="rId19" Type="http://schemas.openxmlformats.org/officeDocument/2006/relationships/slide" Target="slide12.xml"/><Relationship Id="rId4" Type="http://schemas.openxmlformats.org/officeDocument/2006/relationships/audio" Target="../media/audio3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8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azyDaveIntroTheme-LauraShigihara-4869831">
            <a:hlinkClick r:id="" action="ppaction://media"/>
            <a:extLst>
              <a:ext uri="{FF2B5EF4-FFF2-40B4-BE49-F238E27FC236}">
                <a16:creationId xmlns:a16="http://schemas.microsoft.com/office/drawing/2014/main" id="{D71D27BA-38F6-45DC-A1B7-FA3B2F40F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0"/>
            <a:ext cx="609600" cy="609600"/>
          </a:xfrm>
          <a:prstGeom prst="rect">
            <a:avLst/>
          </a:prstGeom>
        </p:spPr>
      </p:pic>
      <p:pic>
        <p:nvPicPr>
          <p:cNvPr id="14344" name="Picture 8" descr="Boxhead The Zombie Wars - Unblocked Games 66 77 76 99 - Hacked">
            <a:extLst>
              <a:ext uri="{FF2B5EF4-FFF2-40B4-BE49-F238E27FC236}">
                <a16:creationId xmlns:a16="http://schemas.microsoft.com/office/drawing/2014/main" id="{1C405025-A389-4990-B9A5-98374D20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43" y="2732315"/>
            <a:ext cx="3062514" cy="179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nguyên đầu tiên được khắc tên trên bia tiến sĩ ở Văn Miếu - Quốc Tử Giám là ai?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trạng nguyên trẻ nhất trong lịch sử khoa bảng Việt Nam?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Lưỡng quốc Trạng nguyên thời nhà Trần, nổi tiếng thông minh nhưng tướng mạo xấu xí?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trạng nguyên duy nhất trong lịch sử Việt Nam là ai?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3741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1317914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1675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500859FA-A247-46DF-8A93-82C84148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375800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BB645085-E8E1-4AF5-85F9-2DDCA8D9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4967007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271544" y="149501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183078" y="2432502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183078" y="35801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54B70-308D-43AA-B4E0-02AA646670CD}"/>
              </a:ext>
            </a:extLst>
          </p:cNvPr>
          <p:cNvSpPr/>
          <p:nvPr/>
        </p:nvSpPr>
        <p:spPr>
          <a:xfrm>
            <a:off x="1830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183078" y="61173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87110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188075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308609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oa 4" descr="Peashooter/Gallery | Plants vs. Zombies Wiki | Fandom">
            <a:extLst>
              <a:ext uri="{FF2B5EF4-FFF2-40B4-BE49-F238E27FC236}">
                <a16:creationId xmlns:a16="http://schemas.microsoft.com/office/drawing/2014/main" id="{B9E89CA4-420E-42E4-BE8A-DF997F4C6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436764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oa 5" descr="Peashooter/Gallery | Plants vs. Zombies Wiki | Fandom">
            <a:extLst>
              <a:ext uri="{FF2B5EF4-FFF2-40B4-BE49-F238E27FC236}">
                <a16:creationId xmlns:a16="http://schemas.microsoft.com/office/drawing/2014/main" id="{B0B21127-E0D1-4CCB-A2EB-9555A5938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553142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194174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143355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5680777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173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5932485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7498" y="-674262"/>
            <a:ext cx="2733721" cy="30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8493" y="321378"/>
            <a:ext cx="2762234" cy="30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6675" y="1381922"/>
            <a:ext cx="2832956" cy="31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ombies 4">
            <a:extLst>
              <a:ext uri="{FF2B5EF4-FFF2-40B4-BE49-F238E27FC236}">
                <a16:creationId xmlns:a16="http://schemas.microsoft.com/office/drawing/2014/main" id="{90E0010F-7B78-4161-A338-467F67741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8555" y="2375733"/>
            <a:ext cx="2903754" cy="31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ombies 5">
            <a:extLst>
              <a:ext uri="{FF2B5EF4-FFF2-40B4-BE49-F238E27FC236}">
                <a16:creationId xmlns:a16="http://schemas.microsoft.com/office/drawing/2014/main" id="{149A46D2-4D95-4A82-B329-337782C37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05906" y="3534612"/>
            <a:ext cx="2777157" cy="30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1019646"/>
            <a:ext cx="474435" cy="430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2012471"/>
            <a:ext cx="474435" cy="4309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3241161"/>
            <a:ext cx="474435" cy="4309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F5D1AD-6495-4117-AB1F-C9712D18EB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4537669"/>
            <a:ext cx="474435" cy="4309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DFA9EC-8984-4026-B840-A342FF58708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5690173"/>
            <a:ext cx="474435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4532456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054999" y="174616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468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E276529D-398C-4669-B468-1F1324B2D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998068" y="413301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EC346996-F089-4101-AC5B-8E546318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7581045" y="524589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12362">
            <a:hlinkClick r:id="rId13" action="ppaction://hlinksldjump"/>
            <a:extLst>
              <a:ext uri="{FF2B5EF4-FFF2-40B4-BE49-F238E27FC236}">
                <a16:creationId xmlns:a16="http://schemas.microsoft.com/office/drawing/2014/main" id="{A1C93219-F007-413C-8012-8B54FDC5D2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3001" r="11961" b="10462"/>
          <a:stretch/>
        </p:blipFill>
        <p:spPr>
          <a:xfrm>
            <a:off x="11097900" y="108210"/>
            <a:ext cx="949195" cy="994566"/>
          </a:xfrm>
          <a:prstGeom prst="rect">
            <a:avLst/>
          </a:prstGeom>
        </p:spPr>
      </p:pic>
      <p:pic>
        <p:nvPicPr>
          <p:cNvPr id="12365" name="Picture 12364">
            <a:hlinkClick r:id="rId15" action="ppaction://hlinksldjump"/>
            <a:extLst>
              <a:ext uri="{FF2B5EF4-FFF2-40B4-BE49-F238E27FC236}">
                <a16:creationId xmlns:a16="http://schemas.microsoft.com/office/drawing/2014/main" id="{57F1A64F-D371-4921-951F-9300C71246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2087" r="13468" b="15742"/>
          <a:stretch/>
        </p:blipFill>
        <p:spPr>
          <a:xfrm>
            <a:off x="11097900" y="1200720"/>
            <a:ext cx="949195" cy="807895"/>
          </a:xfrm>
          <a:prstGeom prst="rect">
            <a:avLst/>
          </a:prstGeom>
        </p:spPr>
      </p:pic>
      <p:pic>
        <p:nvPicPr>
          <p:cNvPr id="12374" name="Picture 12373">
            <a:hlinkClick r:id="rId17" action="ppaction://hlinksldjump"/>
            <a:extLst>
              <a:ext uri="{FF2B5EF4-FFF2-40B4-BE49-F238E27FC236}">
                <a16:creationId xmlns:a16="http://schemas.microsoft.com/office/drawing/2014/main" id="{FEC57334-ECAC-4472-8EAD-CC5F47B32E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1831" r="12037" b="17330"/>
          <a:stretch/>
        </p:blipFill>
        <p:spPr>
          <a:xfrm>
            <a:off x="11148700" y="2106559"/>
            <a:ext cx="914285" cy="790576"/>
          </a:xfrm>
          <a:prstGeom prst="rect">
            <a:avLst/>
          </a:prstGeom>
        </p:spPr>
      </p:pic>
      <p:pic>
        <p:nvPicPr>
          <p:cNvPr id="12376" name="Picture 12375">
            <a:hlinkClick r:id="rId19" action="ppaction://hlinksldjump"/>
            <a:extLst>
              <a:ext uri="{FF2B5EF4-FFF2-40B4-BE49-F238E27FC236}">
                <a16:creationId xmlns:a16="http://schemas.microsoft.com/office/drawing/2014/main" id="{31C012E7-3347-4A59-9E26-4C00E8081CE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7416" r="11302" b="13150"/>
          <a:stretch/>
        </p:blipFill>
        <p:spPr>
          <a:xfrm>
            <a:off x="11097900" y="2995079"/>
            <a:ext cx="977689" cy="902277"/>
          </a:xfrm>
          <a:prstGeom prst="rect">
            <a:avLst/>
          </a:prstGeom>
        </p:spPr>
      </p:pic>
      <p:pic>
        <p:nvPicPr>
          <p:cNvPr id="12378" name="Picture 12377">
            <a:hlinkClick r:id="rId21" action="ppaction://hlinksldjump"/>
            <a:extLst>
              <a:ext uri="{FF2B5EF4-FFF2-40B4-BE49-F238E27FC236}">
                <a16:creationId xmlns:a16="http://schemas.microsoft.com/office/drawing/2014/main" id="{A2967D98-3A00-4218-8F7C-3F1BC74CF76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6919" r="19565" b="13647"/>
          <a:stretch/>
        </p:blipFill>
        <p:spPr>
          <a:xfrm>
            <a:off x="11110600" y="3995301"/>
            <a:ext cx="868447" cy="902278"/>
          </a:xfrm>
          <a:prstGeom prst="rect">
            <a:avLst/>
          </a:prstGeom>
        </p:spPr>
      </p:pic>
      <p:pic>
        <p:nvPicPr>
          <p:cNvPr id="12465" name="Picture 177" descr="You Win - Comic Speech Bubble Cartoon Game Assets Vector Image">
            <a:extLst>
              <a:ext uri="{FF2B5EF4-FFF2-40B4-BE49-F238E27FC236}">
                <a16:creationId xmlns:a16="http://schemas.microsoft.com/office/drawing/2014/main" id="{7022C357-09CB-45E0-8DCA-6FD401FD0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/>
        </p:blipFill>
        <p:spPr bwMode="auto">
          <a:xfrm>
            <a:off x="1853996" y="-6507478"/>
            <a:ext cx="8034564" cy="7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Game Ui Stock Illustrations – 7,871 Mobile Game Ui Stock  Illustrations, Vectors &amp; Clipart - Dreamstime">
            <a:extLst>
              <a:ext uri="{FF2B5EF4-FFF2-40B4-BE49-F238E27FC236}">
                <a16:creationId xmlns:a16="http://schemas.microsoft.com/office/drawing/2014/main" id="{441B7B35-B651-49A6-BB01-813A4276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736481"/>
              </a:clrFrom>
              <a:clrTo>
                <a:srgbClr val="7364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25375" y1="14250" x2="40000" y2="33375"/>
                        <a14:backgroundMark x1="9875" y1="21250" x2="23250" y2="34625"/>
                        <a14:backgroundMark x1="23250" y1="34625" x2="26000" y2="39000"/>
                        <a14:backgroundMark x1="25875" y1="23250" x2="31500" y2="29625"/>
                        <a14:backgroundMark x1="31500" y1="29625" x2="36500" y2="33000"/>
                        <a14:backgroundMark x1="29250" y1="11500" x2="46250" y2="30500"/>
                        <a14:backgroundMark x1="45250" y1="15750" x2="47250" y2="24125"/>
                        <a14:backgroundMark x1="50250" y1="20625" x2="52875" y2="27375"/>
                        <a14:backgroundMark x1="52875" y1="27375" x2="62000" y2="30750"/>
                        <a14:backgroundMark x1="72125" y1="36250" x2="71250" y2="39875"/>
                        <a14:backgroundMark x1="85000" y1="42125" x2="78625" y2="46500"/>
                        <a14:backgroundMark x1="78625" y1="46500" x2="91125" y2="54250"/>
                        <a14:backgroundMark x1="87250" y1="58875" x2="80875" y2="55500"/>
                        <a14:backgroundMark x1="80875" y1="55500" x2="83250" y2="62375"/>
                        <a14:backgroundMark x1="83250" y1="62375" x2="86875" y2="66250"/>
                        <a14:backgroundMark x1="49875" y1="85125" x2="55875" y2="80250"/>
                        <a14:backgroundMark x1="55875" y1="80250" x2="59500" y2="74125"/>
                        <a14:backgroundMark x1="59500" y1="74125" x2="64500" y2="79750"/>
                        <a14:backgroundMark x1="64500" y1="79750" x2="66750" y2="71625"/>
                        <a14:backgroundMark x1="66750" y1="71625" x2="74750" y2="71625"/>
                        <a14:backgroundMark x1="74750" y1="71625" x2="74500" y2="81875"/>
                        <a14:backgroundMark x1="74500" y1="81875" x2="81375" y2="84750"/>
                        <a14:backgroundMark x1="80625" y1="75625" x2="74875" y2="70625"/>
                        <a14:backgroundMark x1="74875" y1="70625" x2="68500" y2="67625"/>
                        <a14:backgroundMark x1="68500" y1="67625" x2="67500" y2="68750"/>
                        <a14:backgroundMark x1="65875" y1="70000" x2="65375" y2="72125"/>
                        <a14:backgroundMark x1="56750" y1="71000" x2="59000" y2="74375"/>
                        <a14:backgroundMark x1="55750" y1="79250" x2="57500" y2="72250"/>
                        <a14:backgroundMark x1="57500" y1="72250" x2="58750" y2="71125"/>
                        <a14:backgroundMark x1="49125" y1="71500" x2="50125" y2="70375"/>
                        <a14:backgroundMark x1="21375" y1="43875" x2="26500" y2="45125"/>
                        <a14:backgroundMark x1="23625" y1="32375" x2="27250" y2="38375"/>
                        <a14:backgroundMark x1="21375" y1="27875" x2="25875" y2="34375"/>
                        <a14:backgroundMark x1="25875" y1="34375" x2="25875" y2="34375"/>
                        <a14:backgroundMark x1="84625" y1="65250" x2="78750" y2="58750"/>
                        <a14:backgroundMark x1="78750" y1="58750" x2="81625" y2="55625"/>
                        <a14:backgroundMark x1="74500" y1="57250" x2="81250" y2="55250"/>
                        <a14:backgroundMark x1="81250" y1="55250" x2="81250" y2="55250"/>
                        <a14:backgroundMark x1="22000" y1="54000" x2="24375" y2="54000"/>
                        <a14:backgroundMark x1="52250" y1="27375" x2="58125" y2="29875"/>
                        <a14:backgroundMark x1="53000" y1="27625" x2="57875" y2="30125"/>
                        <a14:backgroundMark x1="51750" y1="24250" x2="57250" y2="31000"/>
                        <a14:backgroundMark x1="57250" y1="31000" x2="5837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876" y="-1567230"/>
            <a:ext cx="8752559" cy="87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7" y="883784"/>
            <a:ext cx="513346" cy="7026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1" y="1842846"/>
            <a:ext cx="513346" cy="7026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9" y="3144971"/>
            <a:ext cx="513346" cy="7026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3C8BDF-AFD4-484D-AEF9-BC3E7EC543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6" y="4186337"/>
            <a:ext cx="513346" cy="7026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CD1452-8722-414D-AFB2-809CBC32AA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3" y="5249140"/>
            <a:ext cx="513346" cy="7026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8" y="354620"/>
            <a:ext cx="989040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2.59259E-6 L 0.26485 -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3307 0.7439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7199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4597 0.6041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81481E-6 L 0.18425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0703 0.4050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4635 0.2525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5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953 0.09629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Ai là trạng nguyên đầu tiên của nền khoa cử Việt Nam?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021 -0.47408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-2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5247 -0.30417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nguyên đầu tiên được khắc tên trên bia tiến sĩ ở Văn Miếu - Quốc Tử Giám là ai?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trạng nguyên trẻ nhất trong lịch sử khoa bảng Việt Nam?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0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Lưỡng quốc Trạng nguyên thời nhà Trần, nổi tiếng thông minh nhưng tướng mạo xấu xí?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trạng nguyên duy nhất trong lịch sử Việt Nam là ai?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3741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1317914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1675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500859FA-A247-46DF-8A93-82C84148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375800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BB645085-E8E1-4AF5-85F9-2DDCA8D9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4967007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271544" y="149501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183078" y="2432502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183078" y="35801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54B70-308D-43AA-B4E0-02AA646670CD}"/>
              </a:ext>
            </a:extLst>
          </p:cNvPr>
          <p:cNvSpPr/>
          <p:nvPr/>
        </p:nvSpPr>
        <p:spPr>
          <a:xfrm>
            <a:off x="1830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183078" y="61173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87110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188075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308609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oa 4" descr="Peashooter/Gallery | Plants vs. Zombies Wiki | Fandom">
            <a:extLst>
              <a:ext uri="{FF2B5EF4-FFF2-40B4-BE49-F238E27FC236}">
                <a16:creationId xmlns:a16="http://schemas.microsoft.com/office/drawing/2014/main" id="{B9E89CA4-420E-42E4-BE8A-DF997F4C6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436764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oa 5" descr="Peashooter/Gallery | Plants vs. Zombies Wiki | Fandom">
            <a:extLst>
              <a:ext uri="{FF2B5EF4-FFF2-40B4-BE49-F238E27FC236}">
                <a16:creationId xmlns:a16="http://schemas.microsoft.com/office/drawing/2014/main" id="{B0B21127-E0D1-4CCB-A2EB-9555A5938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553142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194174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143355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5680777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173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5932485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ombies 1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86" y="316055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777" y="1235651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40" y="250940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ombies 4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id="{90E0010F-7B78-4161-A338-467F67741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78" y="3526844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ombies 5" descr="Rammin Animation Ghouls And Game Overs 28 Prev Next Zombie Animated GIF -  LowGif">
            <a:extLst>
              <a:ext uri="{FF2B5EF4-FFF2-40B4-BE49-F238E27FC236}">
                <a16:creationId xmlns:a16="http://schemas.microsoft.com/office/drawing/2014/main" id="{149A46D2-4D95-4A82-B329-337782C37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920" y="4600139"/>
            <a:ext cx="1839192" cy="183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1019646"/>
            <a:ext cx="474435" cy="430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2012471"/>
            <a:ext cx="474435" cy="4309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3241161"/>
            <a:ext cx="474435" cy="4309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F5D1AD-6495-4117-AB1F-C9712D18EB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4537669"/>
            <a:ext cx="474435" cy="4309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DFA9EC-8984-4026-B840-A342FF58708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5690173"/>
            <a:ext cx="474435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4532456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054999" y="174616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468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E276529D-398C-4669-B468-1F1324B2D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998068" y="413301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EC346996-F089-4101-AC5B-8E546318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7581045" y="524589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12362">
            <a:hlinkClick r:id="rId13" action="ppaction://hlinksldjump"/>
            <a:extLst>
              <a:ext uri="{FF2B5EF4-FFF2-40B4-BE49-F238E27FC236}">
                <a16:creationId xmlns:a16="http://schemas.microsoft.com/office/drawing/2014/main" id="{A1C93219-F007-413C-8012-8B54FDC5D2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3001" r="11961" b="10462"/>
          <a:stretch/>
        </p:blipFill>
        <p:spPr>
          <a:xfrm>
            <a:off x="11097900" y="108210"/>
            <a:ext cx="949195" cy="994566"/>
          </a:xfrm>
          <a:prstGeom prst="rect">
            <a:avLst/>
          </a:prstGeom>
        </p:spPr>
      </p:pic>
      <p:pic>
        <p:nvPicPr>
          <p:cNvPr id="12365" name="Picture 12364">
            <a:hlinkClick r:id="rId15" action="ppaction://hlinksldjump"/>
            <a:extLst>
              <a:ext uri="{FF2B5EF4-FFF2-40B4-BE49-F238E27FC236}">
                <a16:creationId xmlns:a16="http://schemas.microsoft.com/office/drawing/2014/main" id="{57F1A64F-D371-4921-951F-9300C71246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2087" r="13468" b="15742"/>
          <a:stretch/>
        </p:blipFill>
        <p:spPr>
          <a:xfrm>
            <a:off x="11097900" y="1200720"/>
            <a:ext cx="949195" cy="807895"/>
          </a:xfrm>
          <a:prstGeom prst="rect">
            <a:avLst/>
          </a:prstGeom>
        </p:spPr>
      </p:pic>
      <p:pic>
        <p:nvPicPr>
          <p:cNvPr id="12374" name="Picture 12373">
            <a:hlinkClick r:id="rId17" action="ppaction://hlinksldjump"/>
            <a:extLst>
              <a:ext uri="{FF2B5EF4-FFF2-40B4-BE49-F238E27FC236}">
                <a16:creationId xmlns:a16="http://schemas.microsoft.com/office/drawing/2014/main" id="{FEC57334-ECAC-4472-8EAD-CC5F47B32E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1831" r="12037" b="17330"/>
          <a:stretch/>
        </p:blipFill>
        <p:spPr>
          <a:xfrm>
            <a:off x="11148700" y="2106559"/>
            <a:ext cx="914285" cy="790576"/>
          </a:xfrm>
          <a:prstGeom prst="rect">
            <a:avLst/>
          </a:prstGeom>
        </p:spPr>
      </p:pic>
      <p:pic>
        <p:nvPicPr>
          <p:cNvPr id="12376" name="Picture 12375">
            <a:hlinkClick r:id="rId19" action="ppaction://hlinksldjump"/>
            <a:extLst>
              <a:ext uri="{FF2B5EF4-FFF2-40B4-BE49-F238E27FC236}">
                <a16:creationId xmlns:a16="http://schemas.microsoft.com/office/drawing/2014/main" id="{31C012E7-3347-4A59-9E26-4C00E8081CE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7416" r="11302" b="13150"/>
          <a:stretch/>
        </p:blipFill>
        <p:spPr>
          <a:xfrm>
            <a:off x="11097900" y="2995079"/>
            <a:ext cx="977689" cy="902277"/>
          </a:xfrm>
          <a:prstGeom prst="rect">
            <a:avLst/>
          </a:prstGeom>
        </p:spPr>
      </p:pic>
      <p:pic>
        <p:nvPicPr>
          <p:cNvPr id="12378" name="Picture 12377">
            <a:hlinkClick r:id="rId21" action="ppaction://hlinksldjump"/>
            <a:extLst>
              <a:ext uri="{FF2B5EF4-FFF2-40B4-BE49-F238E27FC236}">
                <a16:creationId xmlns:a16="http://schemas.microsoft.com/office/drawing/2014/main" id="{A2967D98-3A00-4218-8F7C-3F1BC74CF76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6919" r="19565" b="13647"/>
          <a:stretch/>
        </p:blipFill>
        <p:spPr>
          <a:xfrm>
            <a:off x="11110600" y="3995301"/>
            <a:ext cx="868447" cy="902278"/>
          </a:xfrm>
          <a:prstGeom prst="rect">
            <a:avLst/>
          </a:prstGeom>
        </p:spPr>
      </p:pic>
      <p:pic>
        <p:nvPicPr>
          <p:cNvPr id="12465" name="Picture 177" descr="You Win - Comic Speech Bubble Cartoon Game Assets Vector Image">
            <a:extLst>
              <a:ext uri="{FF2B5EF4-FFF2-40B4-BE49-F238E27FC236}">
                <a16:creationId xmlns:a16="http://schemas.microsoft.com/office/drawing/2014/main" id="{7022C357-09CB-45E0-8DCA-6FD401FD0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/>
        </p:blipFill>
        <p:spPr bwMode="auto">
          <a:xfrm>
            <a:off x="1853996" y="-6507478"/>
            <a:ext cx="8034564" cy="7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Game Ui Stock Illustrations – 7,871 Mobile Game Ui Stock  Illustrations, Vectors &amp; Clipart - Dreamstime">
            <a:extLst>
              <a:ext uri="{FF2B5EF4-FFF2-40B4-BE49-F238E27FC236}">
                <a16:creationId xmlns:a16="http://schemas.microsoft.com/office/drawing/2014/main" id="{441B7B35-B651-49A6-BB01-813A4276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736481"/>
              </a:clrFrom>
              <a:clrTo>
                <a:srgbClr val="7364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25375" y1="14250" x2="40000" y2="33375"/>
                        <a14:backgroundMark x1="9875" y1="21250" x2="23250" y2="34625"/>
                        <a14:backgroundMark x1="23250" y1="34625" x2="26000" y2="39000"/>
                        <a14:backgroundMark x1="25875" y1="23250" x2="31500" y2="29625"/>
                        <a14:backgroundMark x1="31500" y1="29625" x2="36500" y2="33000"/>
                        <a14:backgroundMark x1="29250" y1="11500" x2="46250" y2="30500"/>
                        <a14:backgroundMark x1="45250" y1="15750" x2="47250" y2="24125"/>
                        <a14:backgroundMark x1="50250" y1="20625" x2="52875" y2="27375"/>
                        <a14:backgroundMark x1="52875" y1="27375" x2="62000" y2="30750"/>
                        <a14:backgroundMark x1="72125" y1="36250" x2="71250" y2="39875"/>
                        <a14:backgroundMark x1="85000" y1="42125" x2="78625" y2="46500"/>
                        <a14:backgroundMark x1="78625" y1="46500" x2="91125" y2="54250"/>
                        <a14:backgroundMark x1="87250" y1="58875" x2="80875" y2="55500"/>
                        <a14:backgroundMark x1="80875" y1="55500" x2="83250" y2="62375"/>
                        <a14:backgroundMark x1="83250" y1="62375" x2="86875" y2="66250"/>
                        <a14:backgroundMark x1="49875" y1="85125" x2="55875" y2="80250"/>
                        <a14:backgroundMark x1="55875" y1="80250" x2="59500" y2="74125"/>
                        <a14:backgroundMark x1="59500" y1="74125" x2="64500" y2="79750"/>
                        <a14:backgroundMark x1="64500" y1="79750" x2="66750" y2="71625"/>
                        <a14:backgroundMark x1="66750" y1="71625" x2="74750" y2="71625"/>
                        <a14:backgroundMark x1="74750" y1="71625" x2="74500" y2="81875"/>
                        <a14:backgroundMark x1="74500" y1="81875" x2="81375" y2="84750"/>
                        <a14:backgroundMark x1="80625" y1="75625" x2="74875" y2="70625"/>
                        <a14:backgroundMark x1="74875" y1="70625" x2="68500" y2="67625"/>
                        <a14:backgroundMark x1="68500" y1="67625" x2="67500" y2="68750"/>
                        <a14:backgroundMark x1="65875" y1="70000" x2="65375" y2="72125"/>
                        <a14:backgroundMark x1="56750" y1="71000" x2="59000" y2="74375"/>
                        <a14:backgroundMark x1="55750" y1="79250" x2="57500" y2="72250"/>
                        <a14:backgroundMark x1="57500" y1="72250" x2="58750" y2="71125"/>
                        <a14:backgroundMark x1="49125" y1="71500" x2="50125" y2="70375"/>
                        <a14:backgroundMark x1="21375" y1="43875" x2="26500" y2="45125"/>
                        <a14:backgroundMark x1="23625" y1="32375" x2="27250" y2="38375"/>
                        <a14:backgroundMark x1="21375" y1="27875" x2="25875" y2="34375"/>
                        <a14:backgroundMark x1="25875" y1="34375" x2="25875" y2="34375"/>
                        <a14:backgroundMark x1="84625" y1="65250" x2="78750" y2="58750"/>
                        <a14:backgroundMark x1="78750" y1="58750" x2="81625" y2="55625"/>
                        <a14:backgroundMark x1="74500" y1="57250" x2="81250" y2="55250"/>
                        <a14:backgroundMark x1="81250" y1="55250" x2="81250" y2="55250"/>
                        <a14:backgroundMark x1="22000" y1="54000" x2="24375" y2="54000"/>
                        <a14:backgroundMark x1="52250" y1="27375" x2="58125" y2="29875"/>
                        <a14:backgroundMark x1="53000" y1="27625" x2="57875" y2="30125"/>
                        <a14:backgroundMark x1="51750" y1="24250" x2="57250" y2="31000"/>
                        <a14:backgroundMark x1="57250" y1="31000" x2="5837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876" y="-1567230"/>
            <a:ext cx="8752559" cy="87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7" y="883784"/>
            <a:ext cx="513346" cy="7026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1" y="1842846"/>
            <a:ext cx="513346" cy="7026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9" y="3144971"/>
            <a:ext cx="513346" cy="7026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3C8BDF-AFD4-484D-AEF9-BC3E7EC543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6" y="4186337"/>
            <a:ext cx="513346" cy="7026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CD1452-8722-414D-AFB2-809CBC32AA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3" y="5249140"/>
            <a:ext cx="513346" cy="702664"/>
          </a:xfrm>
          <a:prstGeom prst="rect">
            <a:avLst/>
          </a:prstGeom>
        </p:spPr>
      </p:pic>
      <p:pic>
        <p:nvPicPr>
          <p:cNvPr id="43" name="Picture 42">
            <a:hlinkClick r:id="rId2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8" y="354620"/>
            <a:ext cx="989040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2.59259E-6 L 0.26485 -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3307 0.7439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7199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4597 0.6041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81481E-6 L 0.18425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0703 0.4050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4635 0.2525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5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953 0.09629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Ai là trạng nguyên đầu tiên của nền khoa cử Việt Nam?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6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nguyên đầu tiên được khắc tên trên bia tiến sĩ ở Văn Miếu - Quốc Tử Giám là ai?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trạng nguyên trẻ nhất trong lịch sử khoa bảng Việt Nam?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là Lưỡng quốc Trạng nguyên thời nhà Trần, nổi tiếng thông minh nhưng tướng mạo xấu xí?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3064125" y="2290066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i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 trạng nguyên duy nhất trong lịch sử Việt Nam là ai?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3741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1317914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251675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500859FA-A247-46DF-8A93-82C84148C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3758005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9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BB645085-E8E1-4AF5-85F9-2DDCA8D90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9" y="4967007"/>
            <a:ext cx="1231090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271544" y="149501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183078" y="2432502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183078" y="35801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954B70-308D-43AA-B4E0-02AA646670CD}"/>
              </a:ext>
            </a:extLst>
          </p:cNvPr>
          <p:cNvSpPr/>
          <p:nvPr/>
        </p:nvSpPr>
        <p:spPr>
          <a:xfrm>
            <a:off x="1830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183078" y="61173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87110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188075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308609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oa 4" descr="Peashooter/Gallery | Plants vs. Zombies Wiki | Fandom">
            <a:extLst>
              <a:ext uri="{FF2B5EF4-FFF2-40B4-BE49-F238E27FC236}">
                <a16:creationId xmlns:a16="http://schemas.microsoft.com/office/drawing/2014/main" id="{B9E89CA4-420E-42E4-BE8A-DF997F4C6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4367644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oa 5" descr="Peashooter/Gallery | Plants vs. Zombies Wiki | Fandom">
            <a:extLst>
              <a:ext uri="{FF2B5EF4-FFF2-40B4-BE49-F238E27FC236}">
                <a16:creationId xmlns:a16="http://schemas.microsoft.com/office/drawing/2014/main" id="{B0B21127-E0D1-4CCB-A2EB-9555A5938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0" y="5531429"/>
            <a:ext cx="1172442" cy="117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194174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143355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5680777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173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5932485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9687" y="205965"/>
            <a:ext cx="1821532" cy="22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1377" y="1235444"/>
            <a:ext cx="1819350" cy="22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1009" y="2409388"/>
            <a:ext cx="1788622" cy="22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ombies 4">
            <a:extLst>
              <a:ext uri="{FF2B5EF4-FFF2-40B4-BE49-F238E27FC236}">
                <a16:creationId xmlns:a16="http://schemas.microsoft.com/office/drawing/2014/main" id="{90E0010F-7B78-4161-A338-467F67741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5863" y="3355390"/>
            <a:ext cx="1896446" cy="23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Zombies 5">
            <a:extLst>
              <a:ext uri="{FF2B5EF4-FFF2-40B4-BE49-F238E27FC236}">
                <a16:creationId xmlns:a16="http://schemas.microsoft.com/office/drawing/2014/main" id="{149A46D2-4D95-4A82-B329-337782C370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3713" y="4465058"/>
            <a:ext cx="1819350" cy="22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1019646"/>
            <a:ext cx="474435" cy="4309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2012471"/>
            <a:ext cx="474435" cy="4309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3241161"/>
            <a:ext cx="474435" cy="4309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F5D1AD-6495-4117-AB1F-C9712D18EB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4537669"/>
            <a:ext cx="474435" cy="4309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DFA9EC-8984-4026-B840-A342FF58708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32043" r="27438" b="29876"/>
          <a:stretch/>
        </p:blipFill>
        <p:spPr>
          <a:xfrm>
            <a:off x="1766238" y="5690173"/>
            <a:ext cx="474435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4532456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054999" y="174616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468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E276529D-398C-4669-B468-1F1324B2D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998068" y="413301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EC346996-F089-4101-AC5B-8E546318D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7581045" y="5245890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3" name="Picture 12362">
            <a:hlinkClick r:id="rId13" action="ppaction://hlinksldjump"/>
            <a:extLst>
              <a:ext uri="{FF2B5EF4-FFF2-40B4-BE49-F238E27FC236}">
                <a16:creationId xmlns:a16="http://schemas.microsoft.com/office/drawing/2014/main" id="{A1C93219-F007-413C-8012-8B54FDC5D2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13001" r="11961" b="10462"/>
          <a:stretch/>
        </p:blipFill>
        <p:spPr>
          <a:xfrm>
            <a:off x="11097900" y="108210"/>
            <a:ext cx="949195" cy="994566"/>
          </a:xfrm>
          <a:prstGeom prst="rect">
            <a:avLst/>
          </a:prstGeom>
        </p:spPr>
      </p:pic>
      <p:pic>
        <p:nvPicPr>
          <p:cNvPr id="12365" name="Picture 12364">
            <a:hlinkClick r:id="rId15" action="ppaction://hlinksldjump"/>
            <a:extLst>
              <a:ext uri="{FF2B5EF4-FFF2-40B4-BE49-F238E27FC236}">
                <a16:creationId xmlns:a16="http://schemas.microsoft.com/office/drawing/2014/main" id="{57F1A64F-D371-4921-951F-9300C71246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22087" r="13468" b="15742"/>
          <a:stretch/>
        </p:blipFill>
        <p:spPr>
          <a:xfrm>
            <a:off x="11097900" y="1200720"/>
            <a:ext cx="949195" cy="807895"/>
          </a:xfrm>
          <a:prstGeom prst="rect">
            <a:avLst/>
          </a:prstGeom>
        </p:spPr>
      </p:pic>
      <p:pic>
        <p:nvPicPr>
          <p:cNvPr id="12374" name="Picture 12373">
            <a:hlinkClick r:id="rId17" action="ppaction://hlinksldjump"/>
            <a:extLst>
              <a:ext uri="{FF2B5EF4-FFF2-40B4-BE49-F238E27FC236}">
                <a16:creationId xmlns:a16="http://schemas.microsoft.com/office/drawing/2014/main" id="{FEC57334-ECAC-4472-8EAD-CC5F47B32E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1831" r="12037" b="17330"/>
          <a:stretch/>
        </p:blipFill>
        <p:spPr>
          <a:xfrm>
            <a:off x="11148700" y="2106559"/>
            <a:ext cx="914285" cy="790576"/>
          </a:xfrm>
          <a:prstGeom prst="rect">
            <a:avLst/>
          </a:prstGeom>
        </p:spPr>
      </p:pic>
      <p:pic>
        <p:nvPicPr>
          <p:cNvPr id="12376" name="Picture 12375">
            <a:hlinkClick r:id="rId19" action="ppaction://hlinksldjump"/>
            <a:extLst>
              <a:ext uri="{FF2B5EF4-FFF2-40B4-BE49-F238E27FC236}">
                <a16:creationId xmlns:a16="http://schemas.microsoft.com/office/drawing/2014/main" id="{31C012E7-3347-4A59-9E26-4C00E8081CE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17416" r="11302" b="13150"/>
          <a:stretch/>
        </p:blipFill>
        <p:spPr>
          <a:xfrm>
            <a:off x="11097900" y="2995079"/>
            <a:ext cx="977689" cy="902277"/>
          </a:xfrm>
          <a:prstGeom prst="rect">
            <a:avLst/>
          </a:prstGeom>
        </p:spPr>
      </p:pic>
      <p:pic>
        <p:nvPicPr>
          <p:cNvPr id="12378" name="Picture 12377">
            <a:hlinkClick r:id="rId21" action="ppaction://hlinksldjump"/>
            <a:extLst>
              <a:ext uri="{FF2B5EF4-FFF2-40B4-BE49-F238E27FC236}">
                <a16:creationId xmlns:a16="http://schemas.microsoft.com/office/drawing/2014/main" id="{A2967D98-3A00-4218-8F7C-3F1BC74CF76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3" t="16919" r="19565" b="13647"/>
          <a:stretch/>
        </p:blipFill>
        <p:spPr>
          <a:xfrm>
            <a:off x="11110600" y="3995301"/>
            <a:ext cx="868447" cy="902278"/>
          </a:xfrm>
          <a:prstGeom prst="rect">
            <a:avLst/>
          </a:prstGeom>
        </p:spPr>
      </p:pic>
      <p:pic>
        <p:nvPicPr>
          <p:cNvPr id="12465" name="Picture 177" descr="You Win - Comic Speech Bubble Cartoon Game Assets Vector Image">
            <a:extLst>
              <a:ext uri="{FF2B5EF4-FFF2-40B4-BE49-F238E27FC236}">
                <a16:creationId xmlns:a16="http://schemas.microsoft.com/office/drawing/2014/main" id="{7022C357-09CB-45E0-8DCA-6FD401FD0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/>
        </p:blipFill>
        <p:spPr bwMode="auto">
          <a:xfrm>
            <a:off x="1853996" y="-6507478"/>
            <a:ext cx="8034564" cy="70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bile Game Ui Stock Illustrations – 7,871 Mobile Game Ui Stock  Illustrations, Vectors &amp; Clipart - Dreamstime">
            <a:extLst>
              <a:ext uri="{FF2B5EF4-FFF2-40B4-BE49-F238E27FC236}">
                <a16:creationId xmlns:a16="http://schemas.microsoft.com/office/drawing/2014/main" id="{441B7B35-B651-49A6-BB01-813A4276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736481"/>
              </a:clrFrom>
              <a:clrTo>
                <a:srgbClr val="73648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backgroundMark x1="25375" y1="14250" x2="40000" y2="33375"/>
                        <a14:backgroundMark x1="9875" y1="21250" x2="23250" y2="34625"/>
                        <a14:backgroundMark x1="23250" y1="34625" x2="26000" y2="39000"/>
                        <a14:backgroundMark x1="25875" y1="23250" x2="31500" y2="29625"/>
                        <a14:backgroundMark x1="31500" y1="29625" x2="36500" y2="33000"/>
                        <a14:backgroundMark x1="29250" y1="11500" x2="46250" y2="30500"/>
                        <a14:backgroundMark x1="45250" y1="15750" x2="47250" y2="24125"/>
                        <a14:backgroundMark x1="50250" y1="20625" x2="52875" y2="27375"/>
                        <a14:backgroundMark x1="52875" y1="27375" x2="62000" y2="30750"/>
                        <a14:backgroundMark x1="72125" y1="36250" x2="71250" y2="39875"/>
                        <a14:backgroundMark x1="85000" y1="42125" x2="78625" y2="46500"/>
                        <a14:backgroundMark x1="78625" y1="46500" x2="91125" y2="54250"/>
                        <a14:backgroundMark x1="87250" y1="58875" x2="80875" y2="55500"/>
                        <a14:backgroundMark x1="80875" y1="55500" x2="83250" y2="62375"/>
                        <a14:backgroundMark x1="83250" y1="62375" x2="86875" y2="66250"/>
                        <a14:backgroundMark x1="49875" y1="85125" x2="55875" y2="80250"/>
                        <a14:backgroundMark x1="55875" y1="80250" x2="59500" y2="74125"/>
                        <a14:backgroundMark x1="59500" y1="74125" x2="64500" y2="79750"/>
                        <a14:backgroundMark x1="64500" y1="79750" x2="66750" y2="71625"/>
                        <a14:backgroundMark x1="66750" y1="71625" x2="74750" y2="71625"/>
                        <a14:backgroundMark x1="74750" y1="71625" x2="74500" y2="81875"/>
                        <a14:backgroundMark x1="74500" y1="81875" x2="81375" y2="84750"/>
                        <a14:backgroundMark x1="80625" y1="75625" x2="74875" y2="70625"/>
                        <a14:backgroundMark x1="74875" y1="70625" x2="68500" y2="67625"/>
                        <a14:backgroundMark x1="68500" y1="67625" x2="67500" y2="68750"/>
                        <a14:backgroundMark x1="65875" y1="70000" x2="65375" y2="72125"/>
                        <a14:backgroundMark x1="56750" y1="71000" x2="59000" y2="74375"/>
                        <a14:backgroundMark x1="55750" y1="79250" x2="57500" y2="72250"/>
                        <a14:backgroundMark x1="57500" y1="72250" x2="58750" y2="71125"/>
                        <a14:backgroundMark x1="49125" y1="71500" x2="50125" y2="70375"/>
                        <a14:backgroundMark x1="21375" y1="43875" x2="26500" y2="45125"/>
                        <a14:backgroundMark x1="23625" y1="32375" x2="27250" y2="38375"/>
                        <a14:backgroundMark x1="21375" y1="27875" x2="25875" y2="34375"/>
                        <a14:backgroundMark x1="25875" y1="34375" x2="25875" y2="34375"/>
                        <a14:backgroundMark x1="84625" y1="65250" x2="78750" y2="58750"/>
                        <a14:backgroundMark x1="78750" y1="58750" x2="81625" y2="55625"/>
                        <a14:backgroundMark x1="74500" y1="57250" x2="81250" y2="55250"/>
                        <a14:backgroundMark x1="81250" y1="55250" x2="81250" y2="55250"/>
                        <a14:backgroundMark x1="22000" y1="54000" x2="24375" y2="54000"/>
                        <a14:backgroundMark x1="52250" y1="27375" x2="58125" y2="29875"/>
                        <a14:backgroundMark x1="53000" y1="27625" x2="57875" y2="30125"/>
                        <a14:backgroundMark x1="51750" y1="24250" x2="57250" y2="31000"/>
                        <a14:backgroundMark x1="57250" y1="31000" x2="58375" y2="3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876" y="-1567230"/>
            <a:ext cx="8752559" cy="87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7" y="883784"/>
            <a:ext cx="513346" cy="7026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71" y="1842846"/>
            <a:ext cx="513346" cy="70266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9" y="3144971"/>
            <a:ext cx="513346" cy="7026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3C8BDF-AFD4-484D-AEF9-BC3E7EC543A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6" y="4186337"/>
            <a:ext cx="513346" cy="7026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CD1452-8722-414D-AFB2-809CBC32AAF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13" y="5249140"/>
            <a:ext cx="513346" cy="702664"/>
          </a:xfrm>
          <a:prstGeom prst="rect">
            <a:avLst/>
          </a:prstGeom>
        </p:spPr>
      </p:pic>
      <p:pic>
        <p:nvPicPr>
          <p:cNvPr id="43" name="Picture 42">
            <a:hlinkClick r:id="rId2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18" y="354620"/>
            <a:ext cx="989040" cy="11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75E-6 -2.59259E-6 L 0.26485 -0.006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53307 0.74398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37199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4597 0.6041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81481E-6 L 0.18425 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0703 0.40509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0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44444E-6 L 0.3931 -0.022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24635 0.25255 " pathEditMode="relative" rAng="0" ptsTypes="AA">
                                      <p:cBhvr>
                                        <p:cTn id="11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-1.11111E-6 L 0.51459 -0.02268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5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2643 0.95069 " pathEditMode="relative" rAng="0" ptsTypes="AA">
                                      <p:cBhvr>
                                        <p:cTn id="144" dur="250" fill="hold"/>
                                        <p:tgtEl>
                                          <p:spTgt spid="12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4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953 0.09629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11111E-6 L 0.81354 0.03264 " pathEditMode="relative" rAng="0" ptsTypes="AA">
                                      <p:cBhvr>
                                        <p:cTn id="16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7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2732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846 0.03171 " pathEditMode="relative" rAng="0" ptsTypes="AA">
                                      <p:cBhvr>
                                        <p:cTn id="19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80403 0.04028 " pathEditMode="relative" rAng="0" ptsTypes="AA">
                                      <p:cBhvr>
                                        <p:cTn id="210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5" y="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2" y="1395302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A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B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0"/>
            <a:ext cx="3423946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C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0"/>
            <a:ext cx="3452883" cy="737464"/>
          </a:xfrm>
          <a:prstGeom prst="roundRect">
            <a:avLst>
              <a:gd name="adj" fmla="val 24115"/>
            </a:avLst>
          </a:prstGeom>
          <a:gradFill flip="none" rotWithShape="1">
            <a:gsLst>
              <a:gs pos="0">
                <a:srgbClr val="E7F18C"/>
              </a:gs>
              <a:gs pos="88000">
                <a:srgbClr val="2A9834"/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ĐÁP ÁN 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1" y="421635"/>
            <a:ext cx="8454652" cy="1456205"/>
            <a:chOff x="1871981" y="421635"/>
            <a:chExt cx="8454652" cy="145620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solidFill>
                <a:srgbClr val="D9A0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solidFill>
                <a:srgbClr val="B09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solidFill>
                <a:srgbClr val="CC8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solidFill>
                <a:srgbClr val="6F8F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solidFill>
                <a:srgbClr val="ECD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solidFill>
                <a:srgbClr val="C1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rgbClr val="868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solidFill>
                <a:srgbClr val="B66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solidFill>
                <a:srgbClr val="8C5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solidFill>
                <a:srgbClr val="844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7C3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solidFill>
                <a:srgbClr val="7531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solidFill>
                <a:srgbClr val="E8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solidFill>
                <a:srgbClr val="A46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solidFill>
                <a:srgbClr val="DDA6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4036282" y="707642"/>
              <a:ext cx="381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EDE4EC8-4F8A-49BC-9163-932912FCA3C1}"/>
              </a:ext>
            </a:extLst>
          </p:cNvPr>
          <p:cNvSpPr txBox="1"/>
          <p:nvPr/>
        </p:nvSpPr>
        <p:spPr>
          <a:xfrm>
            <a:off x="2837650" y="2290066"/>
            <a:ext cx="65489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Ai là trạng nguyên đầu tiên của nền khoa cử Việt Nam?</a:t>
            </a:r>
          </a:p>
          <a:p>
            <a:pPr algn="ctr"/>
            <a:endParaRPr lang="vi-VN" sz="2800" b="1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hlinkClick r:id="rId5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5" t="29757" r="27796" b="28785"/>
          <a:stretch/>
        </p:blipFill>
        <p:spPr>
          <a:xfrm>
            <a:off x="1307743" y="2731343"/>
            <a:ext cx="2207859" cy="2098485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2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2"/>
            <a:ext cx="1273218" cy="13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483</Words>
  <PresentationFormat>Widescreen</PresentationFormat>
  <Paragraphs>90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2020-09-05T19:25:09Z</dcterms:created>
  <dcterms:modified xsi:type="dcterms:W3CDTF">2020-09-07T21:20:46Z</dcterms:modified>
</cp:coreProperties>
</file>