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2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3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1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73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0851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39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6800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227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6246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8964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55857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6862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88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0971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8244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124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6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1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9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7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6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8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1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5902B-8AB5-4414-B1FF-A6639811AAB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4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149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3400" y="762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515102" y="203892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529519" y="138347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538774" y="3254543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8" name="Oval 7"/>
          <p:cNvSpPr/>
          <p:nvPr/>
        </p:nvSpPr>
        <p:spPr>
          <a:xfrm>
            <a:off x="517460" y="263253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288868" y="3856687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24" name="Sun 123"/>
          <p:cNvSpPr/>
          <p:nvPr/>
        </p:nvSpPr>
        <p:spPr>
          <a:xfrm>
            <a:off x="6719597" y="720453"/>
            <a:ext cx="533400" cy="54725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25" name="Sun 124"/>
          <p:cNvSpPr/>
          <p:nvPr/>
        </p:nvSpPr>
        <p:spPr>
          <a:xfrm>
            <a:off x="6545356" y="3361851"/>
            <a:ext cx="533400" cy="54725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26" name="Sun 125"/>
          <p:cNvSpPr/>
          <p:nvPr/>
        </p:nvSpPr>
        <p:spPr>
          <a:xfrm>
            <a:off x="6645993" y="1316187"/>
            <a:ext cx="533400" cy="54725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28" name="Sun 127"/>
          <p:cNvSpPr/>
          <p:nvPr/>
        </p:nvSpPr>
        <p:spPr>
          <a:xfrm>
            <a:off x="6590239" y="2686469"/>
            <a:ext cx="533400" cy="54725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30" name="Sun 129"/>
          <p:cNvSpPr/>
          <p:nvPr/>
        </p:nvSpPr>
        <p:spPr>
          <a:xfrm>
            <a:off x="6544384" y="4094167"/>
            <a:ext cx="533400" cy="54725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32" name="Snip Same Side Corner Rectangle 131"/>
          <p:cNvSpPr/>
          <p:nvPr/>
        </p:nvSpPr>
        <p:spPr>
          <a:xfrm>
            <a:off x="7645750" y="2188946"/>
            <a:ext cx="1905000" cy="4402282"/>
          </a:xfrm>
          <a:prstGeom prst="snip2Same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1.Who is your mother’s husband.</a:t>
            </a:r>
          </a:p>
        </p:txBody>
      </p:sp>
      <p:sp>
        <p:nvSpPr>
          <p:cNvPr id="143" name="Snip Same Side Corner Rectangle 142"/>
          <p:cNvSpPr/>
          <p:nvPr/>
        </p:nvSpPr>
        <p:spPr>
          <a:xfrm>
            <a:off x="7707266" y="2258928"/>
            <a:ext cx="1905000" cy="4402282"/>
          </a:xfrm>
          <a:prstGeom prst="snip2Same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 A man, who is your father’s brother?</a:t>
            </a:r>
          </a:p>
        </p:txBody>
      </p:sp>
      <p:sp>
        <p:nvSpPr>
          <p:cNvPr id="144" name="Snip Same Side Corner Rectangle 143"/>
          <p:cNvSpPr/>
          <p:nvPr/>
        </p:nvSpPr>
        <p:spPr>
          <a:xfrm>
            <a:off x="7697426" y="2188946"/>
            <a:ext cx="1905000" cy="4449771"/>
          </a:xfrm>
          <a:prstGeom prst="snip2Same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2. Who is your father’s sister</a:t>
            </a:r>
          </a:p>
        </p:txBody>
      </p:sp>
      <p:sp>
        <p:nvSpPr>
          <p:cNvPr id="146" name="Snip Same Side Corner Rectangle 145"/>
          <p:cNvSpPr/>
          <p:nvPr/>
        </p:nvSpPr>
        <p:spPr>
          <a:xfrm>
            <a:off x="7726645" y="2211439"/>
            <a:ext cx="1905000" cy="4312709"/>
          </a:xfrm>
          <a:prstGeom prst="snip2Same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4. The girl, who was born before you and also is your child’s parents?</a:t>
            </a:r>
          </a:p>
        </p:txBody>
      </p:sp>
      <p:sp>
        <p:nvSpPr>
          <p:cNvPr id="147" name="Snip Same Side Corner Rectangle 146"/>
          <p:cNvSpPr/>
          <p:nvPr/>
        </p:nvSpPr>
        <p:spPr>
          <a:xfrm>
            <a:off x="7763246" y="2256106"/>
            <a:ext cx="1905000" cy="4402282"/>
          </a:xfrm>
          <a:prstGeom prst="snip2Same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6. The feeling of everyone when being with their family?</a:t>
            </a:r>
          </a:p>
        </p:txBody>
      </p:sp>
      <p:sp>
        <p:nvSpPr>
          <p:cNvPr id="129" name="Snip Same Side Corner Rectangle 128"/>
          <p:cNvSpPr/>
          <p:nvPr/>
        </p:nvSpPr>
        <p:spPr>
          <a:xfrm>
            <a:off x="7732396" y="2300773"/>
            <a:ext cx="1905000" cy="4402282"/>
          </a:xfrm>
          <a:prstGeom prst="snip2Same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Who is your father’s wife?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946746" y="3910442"/>
            <a:ext cx="2766055" cy="566617"/>
            <a:chOff x="946746" y="3910442"/>
            <a:chExt cx="2766055" cy="566617"/>
          </a:xfrm>
        </p:grpSpPr>
        <p:sp>
          <p:nvSpPr>
            <p:cNvPr id="111" name="Rounded Rectangle 110"/>
            <p:cNvSpPr/>
            <p:nvPr/>
          </p:nvSpPr>
          <p:spPr>
            <a:xfrm>
              <a:off x="2046564" y="3910442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1493578" y="3917370"/>
              <a:ext cx="520229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grpSp>
          <p:nvGrpSpPr>
            <p:cNvPr id="177" name="Group 176"/>
            <p:cNvGrpSpPr/>
            <p:nvPr/>
          </p:nvGrpSpPr>
          <p:grpSpPr>
            <a:xfrm>
              <a:off x="946746" y="3910442"/>
              <a:ext cx="2766055" cy="566617"/>
              <a:chOff x="931819" y="3890813"/>
              <a:chExt cx="2766055" cy="566617"/>
            </a:xfrm>
          </p:grpSpPr>
          <p:sp>
            <p:nvSpPr>
              <p:cNvPr id="178" name="Rounded Rectangle 177"/>
              <p:cNvSpPr/>
              <p:nvPr/>
            </p:nvSpPr>
            <p:spPr>
              <a:xfrm>
                <a:off x="2578469" y="3910175"/>
                <a:ext cx="533400" cy="54725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</a:t>
                </a:r>
              </a:p>
            </p:txBody>
          </p:sp>
          <p:sp>
            <p:nvSpPr>
              <p:cNvPr id="179" name="Rounded Rectangle 178"/>
              <p:cNvSpPr/>
              <p:nvPr/>
            </p:nvSpPr>
            <p:spPr>
              <a:xfrm>
                <a:off x="3164474" y="3890813"/>
                <a:ext cx="533400" cy="547255"/>
              </a:xfrm>
              <a:prstGeom prst="round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Y</a:t>
                </a:r>
              </a:p>
            </p:txBody>
          </p:sp>
          <p:sp>
            <p:nvSpPr>
              <p:cNvPr id="180" name="Rounded Rectangle 179"/>
              <p:cNvSpPr/>
              <p:nvPr/>
            </p:nvSpPr>
            <p:spPr>
              <a:xfrm>
                <a:off x="931819" y="3898807"/>
                <a:ext cx="533400" cy="54725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H</a:t>
                </a: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2581588" y="2679869"/>
            <a:ext cx="3461479" cy="666105"/>
            <a:chOff x="2610006" y="2715774"/>
            <a:chExt cx="3461479" cy="600141"/>
          </a:xfrm>
        </p:grpSpPr>
        <p:sp>
          <p:nvSpPr>
            <p:cNvPr id="39" name="Rounded Rectangle 38"/>
            <p:cNvSpPr/>
            <p:nvPr/>
          </p:nvSpPr>
          <p:spPr>
            <a:xfrm>
              <a:off x="4355450" y="2742733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4954026" y="2752946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2610006" y="2715775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3212293" y="2722441"/>
              <a:ext cx="533400" cy="547255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3814516" y="2715774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5538085" y="2768660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473241" y="3349220"/>
            <a:ext cx="2846257" cy="573229"/>
            <a:chOff x="1461655" y="3308110"/>
            <a:chExt cx="2846257" cy="573229"/>
          </a:xfrm>
        </p:grpSpPr>
        <p:sp>
          <p:nvSpPr>
            <p:cNvPr id="100" name="Rounded Rectangle 99"/>
            <p:cNvSpPr/>
            <p:nvPr/>
          </p:nvSpPr>
          <p:spPr>
            <a:xfrm>
              <a:off x="3179401" y="3320743"/>
              <a:ext cx="533400" cy="547255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2602629" y="3320742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173" name="Rounded Rectangle 172"/>
            <p:cNvSpPr/>
            <p:nvPr/>
          </p:nvSpPr>
          <p:spPr>
            <a:xfrm>
              <a:off x="1461655" y="3308110"/>
              <a:ext cx="533400" cy="547255"/>
            </a:xfrm>
            <a:prstGeom prst="roundRect">
              <a:avLst>
                <a:gd name="adj" fmla="val 1922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</a:t>
              </a: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2038427" y="3308111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</a:t>
              </a:r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3777977" y="3334084"/>
              <a:ext cx="529935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270393" y="1483600"/>
            <a:ext cx="2257309" cy="566208"/>
            <a:chOff x="3191950" y="2085231"/>
            <a:chExt cx="2257309" cy="566208"/>
          </a:xfrm>
        </p:grpSpPr>
        <p:sp>
          <p:nvSpPr>
            <p:cNvPr id="87" name="Rounded Rectangle 86"/>
            <p:cNvSpPr/>
            <p:nvPr/>
          </p:nvSpPr>
          <p:spPr>
            <a:xfrm>
              <a:off x="3191950" y="2104184"/>
              <a:ext cx="533400" cy="547255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61" name="Rounded Rectangle 160"/>
            <p:cNvSpPr/>
            <p:nvPr/>
          </p:nvSpPr>
          <p:spPr>
            <a:xfrm>
              <a:off x="3752144" y="2085231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</a:t>
              </a:r>
            </a:p>
          </p:txBody>
        </p:sp>
        <p:sp>
          <p:nvSpPr>
            <p:cNvPr id="162" name="Rounded Rectangle 161"/>
            <p:cNvSpPr/>
            <p:nvPr/>
          </p:nvSpPr>
          <p:spPr>
            <a:xfrm>
              <a:off x="4337121" y="2085231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</a:t>
              </a:r>
            </a:p>
          </p:txBody>
        </p:sp>
        <p:sp>
          <p:nvSpPr>
            <p:cNvPr id="108" name="Rounded Rectangle 107"/>
            <p:cNvSpPr/>
            <p:nvPr/>
          </p:nvSpPr>
          <p:spPr>
            <a:xfrm>
              <a:off x="4915859" y="2096594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96624" y="768666"/>
            <a:ext cx="3293615" cy="583344"/>
            <a:chOff x="3237548" y="815113"/>
            <a:chExt cx="3293615" cy="583344"/>
          </a:xfrm>
        </p:grpSpPr>
        <p:sp>
          <p:nvSpPr>
            <p:cNvPr id="141" name="Rounded Rectangle 140"/>
            <p:cNvSpPr/>
            <p:nvPr/>
          </p:nvSpPr>
          <p:spPr>
            <a:xfrm>
              <a:off x="3754389" y="832098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A</a:t>
              </a:r>
            </a:p>
          </p:txBody>
        </p:sp>
        <p:sp>
          <p:nvSpPr>
            <p:cNvPr id="142" name="Rounded Rectangle 141"/>
            <p:cNvSpPr/>
            <p:nvPr/>
          </p:nvSpPr>
          <p:spPr>
            <a:xfrm>
              <a:off x="4308414" y="817701"/>
              <a:ext cx="529934" cy="5472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T</a:t>
              </a:r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4870711" y="815113"/>
              <a:ext cx="516080" cy="5472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H</a:t>
              </a:r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5436693" y="817701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3237548" y="844543"/>
              <a:ext cx="533400" cy="547255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</a:t>
              </a:r>
            </a:p>
          </p:txBody>
        </p:sp>
        <p:sp>
          <p:nvSpPr>
            <p:cNvPr id="211" name="Rounded Rectangle 210"/>
            <p:cNvSpPr/>
            <p:nvPr/>
          </p:nvSpPr>
          <p:spPr>
            <a:xfrm>
              <a:off x="5997763" y="851202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324501" y="789618"/>
            <a:ext cx="3293615" cy="575393"/>
            <a:chOff x="477333" y="5402249"/>
            <a:chExt cx="3293615" cy="583344"/>
          </a:xfrm>
        </p:grpSpPr>
        <p:grpSp>
          <p:nvGrpSpPr>
            <p:cNvPr id="241" name="Group 240"/>
            <p:cNvGrpSpPr/>
            <p:nvPr/>
          </p:nvGrpSpPr>
          <p:grpSpPr>
            <a:xfrm>
              <a:off x="477333" y="5402249"/>
              <a:ext cx="3293615" cy="583344"/>
              <a:chOff x="3237548" y="815113"/>
              <a:chExt cx="3293615" cy="583344"/>
            </a:xfrm>
          </p:grpSpPr>
          <p:sp>
            <p:nvSpPr>
              <p:cNvPr id="242" name="Rounded Rectangle 241"/>
              <p:cNvSpPr/>
              <p:nvPr/>
            </p:nvSpPr>
            <p:spPr>
              <a:xfrm>
                <a:off x="3754389" y="832098"/>
                <a:ext cx="533400" cy="54725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243" name="Rounded Rectangle 242"/>
              <p:cNvSpPr/>
              <p:nvPr/>
            </p:nvSpPr>
            <p:spPr>
              <a:xfrm>
                <a:off x="4308414" y="817701"/>
                <a:ext cx="529934" cy="54725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244" name="Rounded Rectangle 243"/>
              <p:cNvSpPr/>
              <p:nvPr/>
            </p:nvSpPr>
            <p:spPr>
              <a:xfrm>
                <a:off x="4870711" y="815113"/>
                <a:ext cx="516080" cy="54725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246" name="Rounded Rectangle 245"/>
              <p:cNvSpPr/>
              <p:nvPr/>
            </p:nvSpPr>
            <p:spPr>
              <a:xfrm>
                <a:off x="3237548" y="844543"/>
                <a:ext cx="533400" cy="547255"/>
              </a:xfrm>
              <a:prstGeom prst="round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7" name="Rounded Rectangle 246"/>
              <p:cNvSpPr/>
              <p:nvPr/>
            </p:nvSpPr>
            <p:spPr>
              <a:xfrm>
                <a:off x="5997763" y="851202"/>
                <a:ext cx="533400" cy="54725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48" name="Rounded Rectangle 247"/>
            <p:cNvSpPr/>
            <p:nvPr/>
          </p:nvSpPr>
          <p:spPr>
            <a:xfrm>
              <a:off x="2658550" y="5438337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3235573" y="1467331"/>
            <a:ext cx="2284564" cy="570675"/>
            <a:chOff x="3212293" y="1400708"/>
            <a:chExt cx="2284564" cy="575305"/>
          </a:xfrm>
        </p:grpSpPr>
        <p:sp>
          <p:nvSpPr>
            <p:cNvPr id="258" name="Rounded Rectangle 257"/>
            <p:cNvSpPr/>
            <p:nvPr/>
          </p:nvSpPr>
          <p:spPr>
            <a:xfrm>
              <a:off x="3810512" y="1424305"/>
              <a:ext cx="533400" cy="547255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Rounded Rectangle 258"/>
            <p:cNvSpPr/>
            <p:nvPr/>
          </p:nvSpPr>
          <p:spPr>
            <a:xfrm>
              <a:off x="3212293" y="1428758"/>
              <a:ext cx="533400" cy="547255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Rounded Rectangle 259"/>
            <p:cNvSpPr/>
            <p:nvPr/>
          </p:nvSpPr>
          <p:spPr>
            <a:xfrm>
              <a:off x="4963457" y="1420558"/>
              <a:ext cx="533400" cy="547255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1" name="Rounded Rectangle 260"/>
            <p:cNvSpPr/>
            <p:nvPr/>
          </p:nvSpPr>
          <p:spPr>
            <a:xfrm>
              <a:off x="4396260" y="1400708"/>
              <a:ext cx="533400" cy="547255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2588769" y="2682481"/>
            <a:ext cx="3461479" cy="666104"/>
            <a:chOff x="2610006" y="2715775"/>
            <a:chExt cx="3461479" cy="600140"/>
          </a:xfrm>
        </p:grpSpPr>
        <p:sp>
          <p:nvSpPr>
            <p:cNvPr id="270" name="Rounded Rectangle 269"/>
            <p:cNvSpPr/>
            <p:nvPr/>
          </p:nvSpPr>
          <p:spPr>
            <a:xfrm>
              <a:off x="4355450" y="2742733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Rounded Rectangle 270"/>
            <p:cNvSpPr/>
            <p:nvPr/>
          </p:nvSpPr>
          <p:spPr>
            <a:xfrm>
              <a:off x="4954026" y="2752946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Rounded Rectangle 271"/>
            <p:cNvSpPr/>
            <p:nvPr/>
          </p:nvSpPr>
          <p:spPr>
            <a:xfrm>
              <a:off x="2610006" y="2715775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Rounded Rectangle 272"/>
            <p:cNvSpPr/>
            <p:nvPr/>
          </p:nvSpPr>
          <p:spPr>
            <a:xfrm>
              <a:off x="3212293" y="2722441"/>
              <a:ext cx="533400" cy="547255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Rounded Rectangle 273"/>
            <p:cNvSpPr/>
            <p:nvPr/>
          </p:nvSpPr>
          <p:spPr>
            <a:xfrm>
              <a:off x="3784634" y="2742733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5" name="Rounded Rectangle 274"/>
            <p:cNvSpPr/>
            <p:nvPr/>
          </p:nvSpPr>
          <p:spPr>
            <a:xfrm>
              <a:off x="5538085" y="2768660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6" name="Group 275"/>
          <p:cNvGrpSpPr/>
          <p:nvPr/>
        </p:nvGrpSpPr>
        <p:grpSpPr>
          <a:xfrm>
            <a:off x="1513786" y="3348863"/>
            <a:ext cx="2846257" cy="573229"/>
            <a:chOff x="1461655" y="3308110"/>
            <a:chExt cx="2846257" cy="573229"/>
          </a:xfrm>
        </p:grpSpPr>
        <p:sp>
          <p:nvSpPr>
            <p:cNvPr id="277" name="Rounded Rectangle 276"/>
            <p:cNvSpPr/>
            <p:nvPr/>
          </p:nvSpPr>
          <p:spPr>
            <a:xfrm>
              <a:off x="3207574" y="3334084"/>
              <a:ext cx="533400" cy="547255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Rounded Rectangle 277"/>
            <p:cNvSpPr/>
            <p:nvPr/>
          </p:nvSpPr>
          <p:spPr>
            <a:xfrm>
              <a:off x="2616406" y="3334084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Rounded Rectangle 278"/>
            <p:cNvSpPr/>
            <p:nvPr/>
          </p:nvSpPr>
          <p:spPr>
            <a:xfrm>
              <a:off x="1461655" y="3308110"/>
              <a:ext cx="533400" cy="547255"/>
            </a:xfrm>
            <a:prstGeom prst="roundRect">
              <a:avLst>
                <a:gd name="adj" fmla="val 1922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Rounded Rectangle 279"/>
            <p:cNvSpPr/>
            <p:nvPr/>
          </p:nvSpPr>
          <p:spPr>
            <a:xfrm>
              <a:off x="2038427" y="3308111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Rounded Rectangle 280"/>
            <p:cNvSpPr/>
            <p:nvPr/>
          </p:nvSpPr>
          <p:spPr>
            <a:xfrm>
              <a:off x="3777977" y="3334084"/>
              <a:ext cx="529935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9" name="Group 288"/>
          <p:cNvGrpSpPr/>
          <p:nvPr/>
        </p:nvGrpSpPr>
        <p:grpSpPr>
          <a:xfrm>
            <a:off x="955551" y="3922219"/>
            <a:ext cx="2766055" cy="555250"/>
            <a:chOff x="946746" y="3910441"/>
            <a:chExt cx="2766055" cy="555250"/>
          </a:xfrm>
        </p:grpSpPr>
        <p:sp>
          <p:nvSpPr>
            <p:cNvPr id="290" name="Rounded Rectangle 289"/>
            <p:cNvSpPr/>
            <p:nvPr/>
          </p:nvSpPr>
          <p:spPr>
            <a:xfrm>
              <a:off x="2046564" y="3910442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Rounded Rectangle 290"/>
            <p:cNvSpPr/>
            <p:nvPr/>
          </p:nvSpPr>
          <p:spPr>
            <a:xfrm>
              <a:off x="1507928" y="3918435"/>
              <a:ext cx="520229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92" name="Group 291"/>
            <p:cNvGrpSpPr/>
            <p:nvPr/>
          </p:nvGrpSpPr>
          <p:grpSpPr>
            <a:xfrm>
              <a:off x="946746" y="3910441"/>
              <a:ext cx="2766055" cy="555250"/>
              <a:chOff x="931819" y="3890812"/>
              <a:chExt cx="2766055" cy="555250"/>
            </a:xfrm>
          </p:grpSpPr>
          <p:sp>
            <p:nvSpPr>
              <p:cNvPr id="293" name="Rounded Rectangle 292"/>
              <p:cNvSpPr/>
              <p:nvPr/>
            </p:nvSpPr>
            <p:spPr>
              <a:xfrm>
                <a:off x="2623540" y="3890812"/>
                <a:ext cx="533400" cy="54725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4" name="Rounded Rectangle 293"/>
              <p:cNvSpPr/>
              <p:nvPr/>
            </p:nvSpPr>
            <p:spPr>
              <a:xfrm>
                <a:off x="3164474" y="3890813"/>
                <a:ext cx="533400" cy="547255"/>
              </a:xfrm>
              <a:prstGeom prst="round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5" name="Rounded Rectangle 294"/>
              <p:cNvSpPr/>
              <p:nvPr/>
            </p:nvSpPr>
            <p:spPr>
              <a:xfrm>
                <a:off x="931819" y="3898807"/>
                <a:ext cx="533400" cy="54725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27" name="Sun 126"/>
          <p:cNvSpPr/>
          <p:nvPr/>
        </p:nvSpPr>
        <p:spPr>
          <a:xfrm>
            <a:off x="6723165" y="2027145"/>
            <a:ext cx="533400" cy="54725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3235573" y="2056559"/>
            <a:ext cx="3435101" cy="631121"/>
            <a:chOff x="3280233" y="2017971"/>
            <a:chExt cx="3435101" cy="631121"/>
          </a:xfrm>
        </p:grpSpPr>
        <p:sp>
          <p:nvSpPr>
            <p:cNvPr id="79" name="Rounded Rectangle 78"/>
            <p:cNvSpPr/>
            <p:nvPr/>
          </p:nvSpPr>
          <p:spPr>
            <a:xfrm>
              <a:off x="5038950" y="2078115"/>
              <a:ext cx="533400" cy="547255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</a:t>
              </a:r>
            </a:p>
          </p:txBody>
        </p:sp>
        <p:sp>
          <p:nvSpPr>
            <p:cNvPr id="267" name="Rounded Rectangle 266"/>
            <p:cNvSpPr/>
            <p:nvPr/>
          </p:nvSpPr>
          <p:spPr>
            <a:xfrm>
              <a:off x="5591729" y="2074858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268" name="Rounded Rectangle 267"/>
            <p:cNvSpPr/>
            <p:nvPr/>
          </p:nvSpPr>
          <p:spPr>
            <a:xfrm>
              <a:off x="6185399" y="2101837"/>
              <a:ext cx="529935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296" name="Rounded Rectangle 295"/>
            <p:cNvSpPr/>
            <p:nvPr/>
          </p:nvSpPr>
          <p:spPr>
            <a:xfrm>
              <a:off x="3871303" y="2030564"/>
              <a:ext cx="533400" cy="547255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</a:t>
              </a:r>
            </a:p>
          </p:txBody>
        </p:sp>
        <p:sp>
          <p:nvSpPr>
            <p:cNvPr id="297" name="Rounded Rectangle 296"/>
            <p:cNvSpPr/>
            <p:nvPr/>
          </p:nvSpPr>
          <p:spPr>
            <a:xfrm>
              <a:off x="4468342" y="2017971"/>
              <a:ext cx="533400" cy="547255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  <p:sp>
          <p:nvSpPr>
            <p:cNvPr id="311" name="Rounded Rectangle 310"/>
            <p:cNvSpPr/>
            <p:nvPr/>
          </p:nvSpPr>
          <p:spPr>
            <a:xfrm>
              <a:off x="3280233" y="2065801"/>
              <a:ext cx="533400" cy="547255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</a:t>
              </a:r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3237658" y="2041480"/>
            <a:ext cx="3474691" cy="607399"/>
            <a:chOff x="3280233" y="2017971"/>
            <a:chExt cx="3474691" cy="607399"/>
          </a:xfrm>
        </p:grpSpPr>
        <p:sp>
          <p:nvSpPr>
            <p:cNvPr id="315" name="Rounded Rectangle 314"/>
            <p:cNvSpPr/>
            <p:nvPr/>
          </p:nvSpPr>
          <p:spPr>
            <a:xfrm>
              <a:off x="5038950" y="2078115"/>
              <a:ext cx="533400" cy="547255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6" name="Rounded Rectangle 315"/>
            <p:cNvSpPr/>
            <p:nvPr/>
          </p:nvSpPr>
          <p:spPr>
            <a:xfrm>
              <a:off x="5591729" y="2074858"/>
              <a:ext cx="533400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7" name="Rounded Rectangle 316"/>
            <p:cNvSpPr/>
            <p:nvPr/>
          </p:nvSpPr>
          <p:spPr>
            <a:xfrm>
              <a:off x="6224989" y="2074858"/>
              <a:ext cx="529935" cy="5472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8" name="Rounded Rectangle 317"/>
            <p:cNvSpPr/>
            <p:nvPr/>
          </p:nvSpPr>
          <p:spPr>
            <a:xfrm>
              <a:off x="3871303" y="2030564"/>
              <a:ext cx="533400" cy="547255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9" name="Rounded Rectangle 318"/>
            <p:cNvSpPr/>
            <p:nvPr/>
          </p:nvSpPr>
          <p:spPr>
            <a:xfrm>
              <a:off x="4468342" y="2017971"/>
              <a:ext cx="533400" cy="547255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0" name="Rounded Rectangle 319"/>
            <p:cNvSpPr/>
            <p:nvPr/>
          </p:nvSpPr>
          <p:spPr>
            <a:xfrm>
              <a:off x="3280233" y="2065801"/>
              <a:ext cx="533400" cy="547255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8268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32" grpId="0" animBg="1"/>
      <p:bldP spid="132" grpId="1" animBg="1"/>
      <p:bldP spid="143" grpId="0" animBg="1"/>
      <p:bldP spid="143" grpId="1" animBg="1"/>
      <p:bldP spid="144" grpId="0" animBg="1"/>
      <p:bldP spid="144" grpId="1" animBg="1"/>
      <p:bldP spid="146" grpId="0" animBg="1"/>
      <p:bldP spid="146" grpId="1" animBg="1"/>
      <p:bldP spid="147" grpId="0" animBg="1"/>
      <p:bldP spid="147" grpId="1" animBg="1"/>
      <p:bldP spid="1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148</Words>
  <PresentationFormat>Trình chiếu Trên màn hình (4:3)</PresentationFormat>
  <Paragraphs>53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2017-09-17T12:24:47Z</dcterms:created>
  <dcterms:modified xsi:type="dcterms:W3CDTF">2023-09-16T12:07:59Z</dcterms:modified>
</cp:coreProperties>
</file>