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12"/>
  </p:notesMasterIdLst>
  <p:sldIdLst>
    <p:sldId id="306" r:id="rId2"/>
    <p:sldId id="256" r:id="rId3"/>
    <p:sldId id="259" r:id="rId4"/>
    <p:sldId id="309" r:id="rId5"/>
    <p:sldId id="310" r:id="rId6"/>
    <p:sldId id="311" r:id="rId7"/>
    <p:sldId id="312" r:id="rId8"/>
    <p:sldId id="308" r:id="rId9"/>
    <p:sldId id="307" r:id="rId10"/>
    <p:sldId id="266" r:id="rId11"/>
  </p:sldIdLst>
  <p:sldSz cx="9144000" cy="5143500" type="screen16x9"/>
  <p:notesSz cx="6858000" cy="9144000"/>
  <p:embeddedFontLst>
    <p:embeddedFont>
      <p:font typeface="Cousine" panose="020B0604020202020204" charset="0"/>
      <p:regular r:id="rId13"/>
      <p:bold r:id="rId14"/>
      <p:italic r:id="rId15"/>
      <p:bold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E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C55EEA4-988B-492D-99E5-9B07CBB69424}">
  <a:tblStyle styleId="{FC55EEA4-988B-492D-99E5-9B07CBB69424}"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216E642-95D0-4B56-8B43-F84085D11474}"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780" y="6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196339873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a:p>
        </p:txBody>
      </p:sp>
    </p:spTree>
    <p:extLst>
      <p:ext uri="{BB962C8B-B14F-4D97-AF65-F5344CB8AC3E}">
        <p14:creationId xmlns:p14="http://schemas.microsoft.com/office/powerpoint/2010/main" val="1073272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914400" y="2980864"/>
            <a:ext cx="7212600" cy="1159800"/>
          </a:xfrm>
          <a:prstGeom prst="rect">
            <a:avLst/>
          </a:prstGeom>
        </p:spPr>
        <p:txBody>
          <a:bodyPr spcFirstLastPara="1" wrap="square" lIns="91425" tIns="91425" rIns="91425" bIns="91425" anchor="b" anchorCtr="0">
            <a:noAutofit/>
          </a:bodyPr>
          <a:lstStyle>
            <a:lvl1pPr lvl="0">
              <a:spcBef>
                <a:spcPts val="0"/>
              </a:spcBef>
              <a:spcAft>
                <a:spcPts val="0"/>
              </a:spcAft>
              <a:buSzPts val="4800"/>
              <a:buNone/>
              <a:defRPr sz="4800" b="1"/>
            </a:lvl1pPr>
            <a:lvl2pPr lvl="1">
              <a:spcBef>
                <a:spcPts val="0"/>
              </a:spcBef>
              <a:spcAft>
                <a:spcPts val="0"/>
              </a:spcAft>
              <a:buSzPts val="4800"/>
              <a:buNone/>
              <a:defRPr sz="4800" b="1"/>
            </a:lvl2pPr>
            <a:lvl3pPr lvl="2">
              <a:spcBef>
                <a:spcPts val="0"/>
              </a:spcBef>
              <a:spcAft>
                <a:spcPts val="0"/>
              </a:spcAft>
              <a:buSzPts val="4800"/>
              <a:buNone/>
              <a:defRPr sz="4800" b="1"/>
            </a:lvl3pPr>
            <a:lvl4pPr lvl="3">
              <a:spcBef>
                <a:spcPts val="0"/>
              </a:spcBef>
              <a:spcAft>
                <a:spcPts val="0"/>
              </a:spcAft>
              <a:buSzPts val="4800"/>
              <a:buNone/>
              <a:defRPr sz="4800" b="1"/>
            </a:lvl4pPr>
            <a:lvl5pPr lvl="4">
              <a:spcBef>
                <a:spcPts val="0"/>
              </a:spcBef>
              <a:spcAft>
                <a:spcPts val="0"/>
              </a:spcAft>
              <a:buSzPts val="4800"/>
              <a:buNone/>
              <a:defRPr sz="4800" b="1"/>
            </a:lvl5pPr>
            <a:lvl6pPr lvl="5">
              <a:spcBef>
                <a:spcPts val="0"/>
              </a:spcBef>
              <a:spcAft>
                <a:spcPts val="0"/>
              </a:spcAft>
              <a:buSzPts val="4800"/>
              <a:buNone/>
              <a:defRPr sz="4800" b="1"/>
            </a:lvl6pPr>
            <a:lvl7pPr lvl="6">
              <a:spcBef>
                <a:spcPts val="0"/>
              </a:spcBef>
              <a:spcAft>
                <a:spcPts val="0"/>
              </a:spcAft>
              <a:buSzPts val="4800"/>
              <a:buNone/>
              <a:defRPr sz="4800" b="1"/>
            </a:lvl7pPr>
            <a:lvl8pPr lvl="7">
              <a:spcBef>
                <a:spcPts val="0"/>
              </a:spcBef>
              <a:spcAft>
                <a:spcPts val="0"/>
              </a:spcAft>
              <a:buSzPts val="4800"/>
              <a:buNone/>
              <a:defRPr sz="4800" b="1"/>
            </a:lvl8pPr>
            <a:lvl9pPr lvl="8">
              <a:spcBef>
                <a:spcPts val="0"/>
              </a:spcBef>
              <a:spcAft>
                <a:spcPts val="0"/>
              </a:spcAft>
              <a:buSzPts val="4800"/>
              <a:buNone/>
              <a:defRPr sz="4800" b="1"/>
            </a:lvl9pPr>
          </a:lstStyle>
          <a:p>
            <a:endParaRPr/>
          </a:p>
        </p:txBody>
      </p:sp>
      <p:sp>
        <p:nvSpPr>
          <p:cNvPr id="13" name="Google Shape;13;p2"/>
          <p:cNvSpPr/>
          <p:nvPr/>
        </p:nvSpPr>
        <p:spPr>
          <a:xfrm rot="5400000">
            <a:off x="4527177" y="744699"/>
            <a:ext cx="92588" cy="7106862"/>
          </a:xfrm>
          <a:custGeom>
            <a:avLst/>
            <a:gdLst/>
            <a:ahLst/>
            <a:cxnLst/>
            <a:rect l="l" t="t" r="r" b="b"/>
            <a:pathLst>
              <a:path w="4938" h="91029" extrusionOk="0">
                <a:moveTo>
                  <a:pt x="0" y="0"/>
                </a:moveTo>
                <a:lnTo>
                  <a:pt x="4938" y="0"/>
                </a:lnTo>
                <a:lnTo>
                  <a:pt x="4938" y="91029"/>
                </a:lnTo>
                <a:lnTo>
                  <a:pt x="0" y="91029"/>
                </a:lnTo>
              </a:path>
            </a:pathLst>
          </a:custGeom>
          <a:noFill/>
          <a:ln w="9525" cap="flat" cmpd="sng">
            <a:solidFill>
              <a:srgbClr val="FFFFFF"/>
            </a:solidFill>
            <a:prstDash val="solid"/>
            <a:miter lim="8000"/>
            <a:headEnd type="none" w="med" len="med"/>
            <a:tailEnd type="none" w="med" len="med"/>
          </a:ln>
        </p:spPr>
      </p:sp>
      <p:sp>
        <p:nvSpPr>
          <p:cNvPr id="14" name="Google Shape;14;p2"/>
          <p:cNvSpPr/>
          <p:nvPr/>
        </p:nvSpPr>
        <p:spPr>
          <a:xfrm rot="10800000">
            <a:off x="660998" y="3645100"/>
            <a:ext cx="1080000" cy="995100"/>
          </a:xfrm>
          <a:prstGeom prst="arc">
            <a:avLst>
              <a:gd name="adj1" fmla="val 16200000"/>
              <a:gd name="adj2" fmla="val 0"/>
            </a:avLst>
          </a:prstGeom>
          <a:noFill/>
          <a:ln w="9525" cap="flat" cmpd="sng">
            <a:solidFill>
              <a:srgbClr val="FFFFFF"/>
            </a:solidFill>
            <a:prstDash val="dash"/>
            <a:round/>
            <a:headEnd type="triangle" w="sm" len="sm"/>
            <a:tailEnd type="triangl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5" name="Google Shape;15;p2"/>
          <p:cNvCxnSpPr/>
          <p:nvPr/>
        </p:nvCxnSpPr>
        <p:spPr>
          <a:xfrm>
            <a:off x="8296743" y="2299856"/>
            <a:ext cx="0" cy="2075100"/>
          </a:xfrm>
          <a:prstGeom prst="straightConnector1">
            <a:avLst/>
          </a:prstGeom>
          <a:noFill/>
          <a:ln w="9525" cap="flat" cmpd="sng">
            <a:solidFill>
              <a:srgbClr val="FFFFFF"/>
            </a:solidFill>
            <a:prstDash val="solid"/>
            <a:round/>
            <a:headEnd type="triangle" w="sm" len="sm"/>
            <a:tailEnd type="triangle" w="sm" len="sm"/>
          </a:ln>
        </p:spPr>
      </p:cxnSp>
      <p:sp>
        <p:nvSpPr>
          <p:cNvPr id="16" name="Google Shape;16;p2"/>
          <p:cNvSpPr/>
          <p:nvPr/>
        </p:nvSpPr>
        <p:spPr>
          <a:xfrm rot="-5400000">
            <a:off x="4525702" y="-1293868"/>
            <a:ext cx="92588" cy="7106862"/>
          </a:xfrm>
          <a:custGeom>
            <a:avLst/>
            <a:gdLst/>
            <a:ahLst/>
            <a:cxnLst/>
            <a:rect l="l" t="t" r="r" b="b"/>
            <a:pathLst>
              <a:path w="4938" h="91029" extrusionOk="0">
                <a:moveTo>
                  <a:pt x="0" y="0"/>
                </a:moveTo>
                <a:lnTo>
                  <a:pt x="4938" y="0"/>
                </a:lnTo>
                <a:lnTo>
                  <a:pt x="4938" y="91029"/>
                </a:lnTo>
                <a:lnTo>
                  <a:pt x="0" y="91029"/>
                </a:lnTo>
              </a:path>
            </a:pathLst>
          </a:custGeom>
          <a:noFill/>
          <a:ln w="9525" cap="flat" cmpd="sng">
            <a:solidFill>
              <a:srgbClr val="FFFFFF"/>
            </a:solidFill>
            <a:prstDash val="dashDot"/>
            <a:miter lim="8000"/>
            <a:headEnd type="none" w="med" len="med"/>
            <a:tailEnd type="none" w="med" len="med"/>
          </a:ln>
        </p:spPr>
      </p:sp>
      <p:sp>
        <p:nvSpPr>
          <p:cNvPr id="17" name="Google Shape;17;p2"/>
          <p:cNvSpPr/>
          <p:nvPr/>
        </p:nvSpPr>
        <p:spPr>
          <a:xfrm>
            <a:off x="7216304" y="1888685"/>
            <a:ext cx="1395000" cy="1285500"/>
          </a:xfrm>
          <a:prstGeom prst="arc">
            <a:avLst>
              <a:gd name="adj1" fmla="val 16200000"/>
              <a:gd name="adj2" fmla="val 0"/>
            </a:avLst>
          </a:prstGeom>
          <a:noFill/>
          <a:ln w="9525" cap="flat" cmpd="sng">
            <a:solidFill>
              <a:srgbClr val="FFFFFF"/>
            </a:solidFill>
            <a:prstDash val="dash"/>
            <a:round/>
            <a:headEnd type="triangle" w="sm" len="sm"/>
            <a:tailEnd type="triangl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8"/>
        <p:cNvGrpSpPr/>
        <p:nvPr/>
      </p:nvGrpSpPr>
      <p:grpSpPr>
        <a:xfrm>
          <a:off x="0" y="0"/>
          <a:ext cx="0" cy="0"/>
          <a:chOff x="0" y="0"/>
          <a:chExt cx="0" cy="0"/>
        </a:xfrm>
      </p:grpSpPr>
      <p:sp>
        <p:nvSpPr>
          <p:cNvPr id="19" name="Google Shape;19;p3"/>
          <p:cNvSpPr/>
          <p:nvPr/>
        </p:nvSpPr>
        <p:spPr>
          <a:xfrm rot="5400000">
            <a:off x="4527177" y="-550510"/>
            <a:ext cx="92588" cy="7106862"/>
          </a:xfrm>
          <a:custGeom>
            <a:avLst/>
            <a:gdLst/>
            <a:ahLst/>
            <a:cxnLst/>
            <a:rect l="l" t="t" r="r" b="b"/>
            <a:pathLst>
              <a:path w="4938" h="91029" extrusionOk="0">
                <a:moveTo>
                  <a:pt x="0" y="0"/>
                </a:moveTo>
                <a:lnTo>
                  <a:pt x="4938" y="0"/>
                </a:lnTo>
                <a:lnTo>
                  <a:pt x="4938" y="91029"/>
                </a:lnTo>
                <a:lnTo>
                  <a:pt x="0" y="91029"/>
                </a:lnTo>
              </a:path>
            </a:pathLst>
          </a:custGeom>
          <a:noFill/>
          <a:ln w="9525" cap="flat" cmpd="sng">
            <a:solidFill>
              <a:srgbClr val="FFFFFF"/>
            </a:solidFill>
            <a:prstDash val="solid"/>
            <a:miter lim="8000"/>
            <a:headEnd type="none" w="med" len="med"/>
            <a:tailEnd type="none" w="med" len="med"/>
          </a:ln>
        </p:spPr>
      </p:sp>
      <p:sp>
        <p:nvSpPr>
          <p:cNvPr id="20" name="Google Shape;20;p3"/>
          <p:cNvSpPr/>
          <p:nvPr/>
        </p:nvSpPr>
        <p:spPr>
          <a:xfrm rot="-5400000">
            <a:off x="695075" y="986571"/>
            <a:ext cx="995100" cy="1066200"/>
          </a:xfrm>
          <a:prstGeom prst="arc">
            <a:avLst>
              <a:gd name="adj1" fmla="val 16200000"/>
              <a:gd name="adj2" fmla="val 0"/>
            </a:avLst>
          </a:prstGeom>
          <a:noFill/>
          <a:ln w="9525" cap="flat" cmpd="sng">
            <a:solidFill>
              <a:srgbClr val="FFFFFF"/>
            </a:solidFill>
            <a:prstDash val="dash"/>
            <a:round/>
            <a:headEnd type="triangle" w="sm" len="sm"/>
            <a:tailEnd type="triangl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1" name="Google Shape;21;p3"/>
          <p:cNvCxnSpPr/>
          <p:nvPr/>
        </p:nvCxnSpPr>
        <p:spPr>
          <a:xfrm>
            <a:off x="8365300" y="1345300"/>
            <a:ext cx="0" cy="1696800"/>
          </a:xfrm>
          <a:prstGeom prst="straightConnector1">
            <a:avLst/>
          </a:prstGeom>
          <a:noFill/>
          <a:ln w="9525" cap="flat" cmpd="sng">
            <a:solidFill>
              <a:srgbClr val="FFFFFF"/>
            </a:solidFill>
            <a:prstDash val="solid"/>
            <a:round/>
            <a:headEnd type="triangle" w="sm" len="sm"/>
            <a:tailEnd type="triangle" w="sm" len="sm"/>
          </a:ln>
        </p:spPr>
      </p:cxnSp>
      <p:sp>
        <p:nvSpPr>
          <p:cNvPr id="22" name="Google Shape;22;p3"/>
          <p:cNvSpPr/>
          <p:nvPr/>
        </p:nvSpPr>
        <p:spPr>
          <a:xfrm rot="-5400000">
            <a:off x="4525702" y="-2134011"/>
            <a:ext cx="92588" cy="7106862"/>
          </a:xfrm>
          <a:custGeom>
            <a:avLst/>
            <a:gdLst/>
            <a:ahLst/>
            <a:cxnLst/>
            <a:rect l="l" t="t" r="r" b="b"/>
            <a:pathLst>
              <a:path w="4938" h="91029" extrusionOk="0">
                <a:moveTo>
                  <a:pt x="0" y="0"/>
                </a:moveTo>
                <a:lnTo>
                  <a:pt x="4938" y="0"/>
                </a:lnTo>
                <a:lnTo>
                  <a:pt x="4938" y="91029"/>
                </a:lnTo>
                <a:lnTo>
                  <a:pt x="0" y="91029"/>
                </a:lnTo>
              </a:path>
            </a:pathLst>
          </a:custGeom>
          <a:noFill/>
          <a:ln w="9525" cap="flat" cmpd="sng">
            <a:solidFill>
              <a:srgbClr val="FFFFFF"/>
            </a:solidFill>
            <a:prstDash val="dashDot"/>
            <a:miter lim="8000"/>
            <a:headEnd type="none" w="med" len="med"/>
            <a:tailEnd type="none" w="med" len="med"/>
          </a:ln>
        </p:spPr>
      </p:sp>
      <p:sp>
        <p:nvSpPr>
          <p:cNvPr id="23" name="Google Shape;23;p3"/>
          <p:cNvSpPr/>
          <p:nvPr/>
        </p:nvSpPr>
        <p:spPr>
          <a:xfrm rot="5400000">
            <a:off x="7048175" y="2866905"/>
            <a:ext cx="1285500" cy="1377300"/>
          </a:xfrm>
          <a:prstGeom prst="arc">
            <a:avLst>
              <a:gd name="adj1" fmla="val 16200000"/>
              <a:gd name="adj2" fmla="val 0"/>
            </a:avLst>
          </a:prstGeom>
          <a:noFill/>
          <a:ln w="9525" cap="flat" cmpd="sng">
            <a:solidFill>
              <a:srgbClr val="FFFFFF"/>
            </a:solidFill>
            <a:prstDash val="dash"/>
            <a:round/>
            <a:headEnd type="triangle" w="sm" len="sm"/>
            <a:tailEnd type="triangl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txBox="1">
            <a:spLocks noGrp="1"/>
          </p:cNvSpPr>
          <p:nvPr>
            <p:ph type="ctrTitle"/>
          </p:nvPr>
        </p:nvSpPr>
        <p:spPr>
          <a:xfrm>
            <a:off x="921200" y="1509206"/>
            <a:ext cx="7205700" cy="11598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3600" b="1"/>
            </a:lvl1pPr>
            <a:lvl2pPr lvl="1" rtl="0">
              <a:spcBef>
                <a:spcPts val="0"/>
              </a:spcBef>
              <a:spcAft>
                <a:spcPts val="0"/>
              </a:spcAft>
              <a:buSzPts val="3600"/>
              <a:buNone/>
              <a:defRPr sz="3600" b="1"/>
            </a:lvl2pPr>
            <a:lvl3pPr lvl="2" rtl="0">
              <a:spcBef>
                <a:spcPts val="0"/>
              </a:spcBef>
              <a:spcAft>
                <a:spcPts val="0"/>
              </a:spcAft>
              <a:buSzPts val="3600"/>
              <a:buNone/>
              <a:defRPr sz="3600" b="1"/>
            </a:lvl3pPr>
            <a:lvl4pPr lvl="3" rtl="0">
              <a:spcBef>
                <a:spcPts val="0"/>
              </a:spcBef>
              <a:spcAft>
                <a:spcPts val="0"/>
              </a:spcAft>
              <a:buSzPts val="3600"/>
              <a:buNone/>
              <a:defRPr sz="3600" b="1"/>
            </a:lvl4pPr>
            <a:lvl5pPr lvl="4" rtl="0">
              <a:spcBef>
                <a:spcPts val="0"/>
              </a:spcBef>
              <a:spcAft>
                <a:spcPts val="0"/>
              </a:spcAft>
              <a:buSzPts val="3600"/>
              <a:buNone/>
              <a:defRPr sz="3600" b="1"/>
            </a:lvl5pPr>
            <a:lvl6pPr lvl="5" rtl="0">
              <a:spcBef>
                <a:spcPts val="0"/>
              </a:spcBef>
              <a:spcAft>
                <a:spcPts val="0"/>
              </a:spcAft>
              <a:buSzPts val="3600"/>
              <a:buNone/>
              <a:defRPr sz="3600" b="1"/>
            </a:lvl6pPr>
            <a:lvl7pPr lvl="6" rtl="0">
              <a:spcBef>
                <a:spcPts val="0"/>
              </a:spcBef>
              <a:spcAft>
                <a:spcPts val="0"/>
              </a:spcAft>
              <a:buSzPts val="3600"/>
              <a:buNone/>
              <a:defRPr sz="3600" b="1"/>
            </a:lvl7pPr>
            <a:lvl8pPr lvl="7" rtl="0">
              <a:spcBef>
                <a:spcPts val="0"/>
              </a:spcBef>
              <a:spcAft>
                <a:spcPts val="0"/>
              </a:spcAft>
              <a:buSzPts val="3600"/>
              <a:buNone/>
              <a:defRPr sz="3600" b="1"/>
            </a:lvl8pPr>
            <a:lvl9pPr lvl="8" rtl="0">
              <a:spcBef>
                <a:spcPts val="0"/>
              </a:spcBef>
              <a:spcAft>
                <a:spcPts val="0"/>
              </a:spcAft>
              <a:buSzPts val="3600"/>
              <a:buNone/>
              <a:defRPr sz="3600" b="1"/>
            </a:lvl9pPr>
          </a:lstStyle>
          <a:p>
            <a:endParaRPr/>
          </a:p>
        </p:txBody>
      </p:sp>
      <p:sp>
        <p:nvSpPr>
          <p:cNvPr id="25" name="Google Shape;25;p3"/>
          <p:cNvSpPr txBox="1">
            <a:spLocks noGrp="1"/>
          </p:cNvSpPr>
          <p:nvPr>
            <p:ph type="subTitle" idx="1"/>
          </p:nvPr>
        </p:nvSpPr>
        <p:spPr>
          <a:xfrm>
            <a:off x="4698564" y="3108819"/>
            <a:ext cx="3542400" cy="784800"/>
          </a:xfrm>
          <a:prstGeom prst="rect">
            <a:avLst/>
          </a:prstGeom>
        </p:spPr>
        <p:txBody>
          <a:bodyPr spcFirstLastPara="1" wrap="square" lIns="91425" tIns="91425" rIns="91425" bIns="91425" anchor="t" anchorCtr="0">
            <a:noAutofit/>
          </a:bodyPr>
          <a:lstStyle>
            <a:lvl1pPr lvl="0" algn="r" rtl="0">
              <a:spcBef>
                <a:spcPts val="0"/>
              </a:spcBef>
              <a:spcAft>
                <a:spcPts val="0"/>
              </a:spcAft>
              <a:buClr>
                <a:srgbClr val="FFFFFF"/>
              </a:buClr>
              <a:buSzPts val="1800"/>
              <a:buNone/>
              <a:defRPr sz="1800">
                <a:solidFill>
                  <a:srgbClr val="FFFFFF"/>
                </a:solidFill>
              </a:defRPr>
            </a:lvl1pPr>
            <a:lvl2pPr lvl="1" algn="r" rtl="0">
              <a:spcBef>
                <a:spcPts val="0"/>
              </a:spcBef>
              <a:spcAft>
                <a:spcPts val="0"/>
              </a:spcAft>
              <a:buClr>
                <a:srgbClr val="FFFFFF"/>
              </a:buClr>
              <a:buSzPts val="1800"/>
              <a:buNone/>
              <a:defRPr sz="1800">
                <a:solidFill>
                  <a:srgbClr val="FFFFFF"/>
                </a:solidFill>
              </a:defRPr>
            </a:lvl2pPr>
            <a:lvl3pPr lvl="2" algn="r" rtl="0">
              <a:spcBef>
                <a:spcPts val="0"/>
              </a:spcBef>
              <a:spcAft>
                <a:spcPts val="0"/>
              </a:spcAft>
              <a:buClr>
                <a:srgbClr val="FFFFFF"/>
              </a:buClr>
              <a:buSzPts val="1800"/>
              <a:buNone/>
              <a:defRPr sz="1800">
                <a:solidFill>
                  <a:srgbClr val="FFFFFF"/>
                </a:solidFill>
              </a:defRPr>
            </a:lvl3pPr>
            <a:lvl4pPr lvl="3" algn="r" rtl="0">
              <a:spcBef>
                <a:spcPts val="0"/>
              </a:spcBef>
              <a:spcAft>
                <a:spcPts val="0"/>
              </a:spcAft>
              <a:buClr>
                <a:srgbClr val="FFFFFF"/>
              </a:buClr>
              <a:buSzPts val="2400"/>
              <a:buNone/>
              <a:defRPr>
                <a:solidFill>
                  <a:srgbClr val="FFFFFF"/>
                </a:solidFill>
              </a:defRPr>
            </a:lvl4pPr>
            <a:lvl5pPr lvl="4" algn="r" rtl="0">
              <a:spcBef>
                <a:spcPts val="0"/>
              </a:spcBef>
              <a:spcAft>
                <a:spcPts val="0"/>
              </a:spcAft>
              <a:buClr>
                <a:srgbClr val="FFFFFF"/>
              </a:buClr>
              <a:buSzPts val="2400"/>
              <a:buNone/>
              <a:defRPr>
                <a:solidFill>
                  <a:srgbClr val="FFFFFF"/>
                </a:solidFill>
              </a:defRPr>
            </a:lvl5pPr>
            <a:lvl6pPr lvl="5" algn="r" rtl="0">
              <a:spcBef>
                <a:spcPts val="0"/>
              </a:spcBef>
              <a:spcAft>
                <a:spcPts val="0"/>
              </a:spcAft>
              <a:buClr>
                <a:srgbClr val="FFFFFF"/>
              </a:buClr>
              <a:buSzPts val="2400"/>
              <a:buNone/>
              <a:defRPr>
                <a:solidFill>
                  <a:srgbClr val="FFFFFF"/>
                </a:solidFill>
              </a:defRPr>
            </a:lvl6pPr>
            <a:lvl7pPr lvl="6" algn="r" rtl="0">
              <a:spcBef>
                <a:spcPts val="0"/>
              </a:spcBef>
              <a:spcAft>
                <a:spcPts val="0"/>
              </a:spcAft>
              <a:buClr>
                <a:srgbClr val="FFFFFF"/>
              </a:buClr>
              <a:buSzPts val="2400"/>
              <a:buNone/>
              <a:defRPr>
                <a:solidFill>
                  <a:srgbClr val="FFFFFF"/>
                </a:solidFill>
              </a:defRPr>
            </a:lvl7pPr>
            <a:lvl8pPr lvl="7" algn="r" rtl="0">
              <a:spcBef>
                <a:spcPts val="0"/>
              </a:spcBef>
              <a:spcAft>
                <a:spcPts val="0"/>
              </a:spcAft>
              <a:buClr>
                <a:srgbClr val="FFFFFF"/>
              </a:buClr>
              <a:buSzPts val="2400"/>
              <a:buNone/>
              <a:defRPr>
                <a:solidFill>
                  <a:srgbClr val="FFFFFF"/>
                </a:solidFill>
              </a:defRPr>
            </a:lvl8pPr>
            <a:lvl9pPr lvl="8" algn="r" rtl="0">
              <a:spcBef>
                <a:spcPts val="0"/>
              </a:spcBef>
              <a:spcAft>
                <a:spcPts val="0"/>
              </a:spcAft>
              <a:buClr>
                <a:srgbClr val="FFFFFF"/>
              </a:buClr>
              <a:buSzPts val="2400"/>
              <a:buNone/>
              <a:defRPr>
                <a:solidFill>
                  <a:srgbClr val="FFFFFF"/>
                </a:solidFill>
              </a:defRPr>
            </a:lvl9pPr>
          </a:lstStyle>
          <a:p>
            <a:endParaRPr/>
          </a:p>
        </p:txBody>
      </p:sp>
      <p:sp>
        <p:nvSpPr>
          <p:cNvPr id="26" name="Google Shape;26;p3"/>
          <p:cNvSpPr txBox="1">
            <a:spLocks noGrp="1"/>
          </p:cNvSpPr>
          <p:nvPr>
            <p:ph type="sldNum" idx="12"/>
          </p:nvPr>
        </p:nvSpPr>
        <p:spPr>
          <a:xfrm>
            <a:off x="8523157" y="4641567"/>
            <a:ext cx="461100" cy="2919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404330" y="493832"/>
            <a:ext cx="8229600" cy="4134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40" name="Google Shape;40;p5"/>
          <p:cNvSpPr txBox="1">
            <a:spLocks noGrp="1"/>
          </p:cNvSpPr>
          <p:nvPr>
            <p:ph type="body" idx="1"/>
          </p:nvPr>
        </p:nvSpPr>
        <p:spPr>
          <a:xfrm>
            <a:off x="343225" y="1125000"/>
            <a:ext cx="8290800" cy="36390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sp>
        <p:nvSpPr>
          <p:cNvPr id="41" name="Google Shape;41;p5"/>
          <p:cNvSpPr txBox="1">
            <a:spLocks noGrp="1"/>
          </p:cNvSpPr>
          <p:nvPr>
            <p:ph type="sldNum" idx="12"/>
          </p:nvPr>
        </p:nvSpPr>
        <p:spPr>
          <a:xfrm>
            <a:off x="8523157" y="4641567"/>
            <a:ext cx="461100" cy="2919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9"/>
        <p:cNvGrpSpPr/>
        <p:nvPr/>
      </p:nvGrpSpPr>
      <p:grpSpPr>
        <a:xfrm>
          <a:off x="0" y="0"/>
          <a:ext cx="0" cy="0"/>
          <a:chOff x="0" y="0"/>
          <a:chExt cx="0" cy="0"/>
        </a:xfrm>
      </p:grpSpPr>
      <p:sp>
        <p:nvSpPr>
          <p:cNvPr id="60" name="Google Shape;60;p10"/>
          <p:cNvSpPr txBox="1">
            <a:spLocks noGrp="1"/>
          </p:cNvSpPr>
          <p:nvPr>
            <p:ph type="sldNum" idx="12"/>
          </p:nvPr>
        </p:nvSpPr>
        <p:spPr>
          <a:xfrm>
            <a:off x="8523157" y="4641567"/>
            <a:ext cx="461100" cy="2919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accent1"/>
        </a:solid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a:blip r:embed="rId6">
            <a:alphaModFix/>
          </a:blip>
          <a:stretch>
            <a:fillRect/>
          </a:stretch>
        </p:blipFill>
        <p:spPr>
          <a:xfrm>
            <a:off x="1116" y="0"/>
            <a:ext cx="9141767" cy="5143500"/>
          </a:xfrm>
          <a:prstGeom prst="rect">
            <a:avLst/>
          </a:prstGeom>
          <a:noFill/>
          <a:ln>
            <a:noFill/>
          </a:ln>
        </p:spPr>
      </p:pic>
      <p:sp>
        <p:nvSpPr>
          <p:cNvPr id="7" name="Google Shape;7;p1"/>
          <p:cNvSpPr/>
          <p:nvPr/>
        </p:nvSpPr>
        <p:spPr>
          <a:xfrm>
            <a:off x="91700" y="96300"/>
            <a:ext cx="8966100" cy="4945200"/>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p1"/>
          <p:cNvSpPr txBox="1">
            <a:spLocks noGrp="1"/>
          </p:cNvSpPr>
          <p:nvPr>
            <p:ph type="title"/>
          </p:nvPr>
        </p:nvSpPr>
        <p:spPr>
          <a:xfrm>
            <a:off x="404330" y="493832"/>
            <a:ext cx="8229600" cy="413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000"/>
              <a:buFont typeface="Cousine"/>
              <a:buNone/>
              <a:defRPr sz="2000">
                <a:solidFill>
                  <a:schemeClr val="lt1"/>
                </a:solidFill>
                <a:latin typeface="Cousine"/>
                <a:ea typeface="Cousine"/>
                <a:cs typeface="Cousine"/>
                <a:sym typeface="Cousine"/>
              </a:defRPr>
            </a:lvl1pPr>
            <a:lvl2pPr lvl="1">
              <a:spcBef>
                <a:spcPts val="0"/>
              </a:spcBef>
              <a:spcAft>
                <a:spcPts val="0"/>
              </a:spcAft>
              <a:buClr>
                <a:schemeClr val="lt1"/>
              </a:buClr>
              <a:buSzPts val="2000"/>
              <a:buFont typeface="Cousine"/>
              <a:buNone/>
              <a:defRPr sz="2000">
                <a:solidFill>
                  <a:schemeClr val="lt1"/>
                </a:solidFill>
                <a:latin typeface="Cousine"/>
                <a:ea typeface="Cousine"/>
                <a:cs typeface="Cousine"/>
                <a:sym typeface="Cousine"/>
              </a:defRPr>
            </a:lvl2pPr>
            <a:lvl3pPr lvl="2">
              <a:spcBef>
                <a:spcPts val="0"/>
              </a:spcBef>
              <a:spcAft>
                <a:spcPts val="0"/>
              </a:spcAft>
              <a:buClr>
                <a:schemeClr val="lt1"/>
              </a:buClr>
              <a:buSzPts val="2000"/>
              <a:buFont typeface="Cousine"/>
              <a:buNone/>
              <a:defRPr sz="2000">
                <a:solidFill>
                  <a:schemeClr val="lt1"/>
                </a:solidFill>
                <a:latin typeface="Cousine"/>
                <a:ea typeface="Cousine"/>
                <a:cs typeface="Cousine"/>
                <a:sym typeface="Cousine"/>
              </a:defRPr>
            </a:lvl3pPr>
            <a:lvl4pPr lvl="3">
              <a:spcBef>
                <a:spcPts val="0"/>
              </a:spcBef>
              <a:spcAft>
                <a:spcPts val="0"/>
              </a:spcAft>
              <a:buClr>
                <a:schemeClr val="lt1"/>
              </a:buClr>
              <a:buSzPts val="2000"/>
              <a:buFont typeface="Cousine"/>
              <a:buNone/>
              <a:defRPr sz="2000">
                <a:solidFill>
                  <a:schemeClr val="lt1"/>
                </a:solidFill>
                <a:latin typeface="Cousine"/>
                <a:ea typeface="Cousine"/>
                <a:cs typeface="Cousine"/>
                <a:sym typeface="Cousine"/>
              </a:defRPr>
            </a:lvl4pPr>
            <a:lvl5pPr lvl="4">
              <a:spcBef>
                <a:spcPts val="0"/>
              </a:spcBef>
              <a:spcAft>
                <a:spcPts val="0"/>
              </a:spcAft>
              <a:buClr>
                <a:schemeClr val="lt1"/>
              </a:buClr>
              <a:buSzPts val="2000"/>
              <a:buFont typeface="Cousine"/>
              <a:buNone/>
              <a:defRPr sz="2000">
                <a:solidFill>
                  <a:schemeClr val="lt1"/>
                </a:solidFill>
                <a:latin typeface="Cousine"/>
                <a:ea typeface="Cousine"/>
                <a:cs typeface="Cousine"/>
                <a:sym typeface="Cousine"/>
              </a:defRPr>
            </a:lvl5pPr>
            <a:lvl6pPr lvl="5">
              <a:spcBef>
                <a:spcPts val="0"/>
              </a:spcBef>
              <a:spcAft>
                <a:spcPts val="0"/>
              </a:spcAft>
              <a:buClr>
                <a:schemeClr val="lt1"/>
              </a:buClr>
              <a:buSzPts val="2000"/>
              <a:buFont typeface="Cousine"/>
              <a:buNone/>
              <a:defRPr sz="2000">
                <a:solidFill>
                  <a:schemeClr val="lt1"/>
                </a:solidFill>
                <a:latin typeface="Cousine"/>
                <a:ea typeface="Cousine"/>
                <a:cs typeface="Cousine"/>
                <a:sym typeface="Cousine"/>
              </a:defRPr>
            </a:lvl6pPr>
            <a:lvl7pPr lvl="6">
              <a:spcBef>
                <a:spcPts val="0"/>
              </a:spcBef>
              <a:spcAft>
                <a:spcPts val="0"/>
              </a:spcAft>
              <a:buClr>
                <a:schemeClr val="lt1"/>
              </a:buClr>
              <a:buSzPts val="2000"/>
              <a:buFont typeface="Cousine"/>
              <a:buNone/>
              <a:defRPr sz="2000">
                <a:solidFill>
                  <a:schemeClr val="lt1"/>
                </a:solidFill>
                <a:latin typeface="Cousine"/>
                <a:ea typeface="Cousine"/>
                <a:cs typeface="Cousine"/>
                <a:sym typeface="Cousine"/>
              </a:defRPr>
            </a:lvl7pPr>
            <a:lvl8pPr lvl="7">
              <a:spcBef>
                <a:spcPts val="0"/>
              </a:spcBef>
              <a:spcAft>
                <a:spcPts val="0"/>
              </a:spcAft>
              <a:buClr>
                <a:schemeClr val="lt1"/>
              </a:buClr>
              <a:buSzPts val="2000"/>
              <a:buFont typeface="Cousine"/>
              <a:buNone/>
              <a:defRPr sz="2000">
                <a:solidFill>
                  <a:schemeClr val="lt1"/>
                </a:solidFill>
                <a:latin typeface="Cousine"/>
                <a:ea typeface="Cousine"/>
                <a:cs typeface="Cousine"/>
                <a:sym typeface="Cousine"/>
              </a:defRPr>
            </a:lvl8pPr>
            <a:lvl9pPr lvl="8">
              <a:spcBef>
                <a:spcPts val="0"/>
              </a:spcBef>
              <a:spcAft>
                <a:spcPts val="0"/>
              </a:spcAft>
              <a:buClr>
                <a:schemeClr val="lt1"/>
              </a:buClr>
              <a:buSzPts val="2000"/>
              <a:buFont typeface="Cousine"/>
              <a:buNone/>
              <a:defRPr sz="2000">
                <a:solidFill>
                  <a:schemeClr val="lt1"/>
                </a:solidFill>
                <a:latin typeface="Cousine"/>
                <a:ea typeface="Cousine"/>
                <a:cs typeface="Cousine"/>
                <a:sym typeface="Cousine"/>
              </a:defRPr>
            </a:lvl9pPr>
          </a:lstStyle>
          <a:p>
            <a:endParaRPr/>
          </a:p>
        </p:txBody>
      </p:sp>
      <p:sp>
        <p:nvSpPr>
          <p:cNvPr id="9" name="Google Shape;9;p1"/>
          <p:cNvSpPr txBox="1">
            <a:spLocks noGrp="1"/>
          </p:cNvSpPr>
          <p:nvPr>
            <p:ph type="body" idx="1"/>
          </p:nvPr>
        </p:nvSpPr>
        <p:spPr>
          <a:xfrm>
            <a:off x="457200" y="1125000"/>
            <a:ext cx="8229600" cy="36390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chemeClr val="lt1"/>
              </a:buClr>
              <a:buSzPts val="2400"/>
              <a:buFont typeface="Cousine"/>
              <a:buChar char="▪"/>
              <a:defRPr sz="2400">
                <a:solidFill>
                  <a:schemeClr val="lt1"/>
                </a:solidFill>
                <a:latin typeface="Cousine"/>
                <a:ea typeface="Cousine"/>
                <a:cs typeface="Cousine"/>
                <a:sym typeface="Cousine"/>
              </a:defRPr>
            </a:lvl1pPr>
            <a:lvl2pPr marL="914400" lvl="1" indent="-381000">
              <a:spcBef>
                <a:spcPts val="0"/>
              </a:spcBef>
              <a:spcAft>
                <a:spcPts val="0"/>
              </a:spcAft>
              <a:buClr>
                <a:schemeClr val="lt1"/>
              </a:buClr>
              <a:buSzPts val="2400"/>
              <a:buFont typeface="Cousine"/>
              <a:buChar char="▫"/>
              <a:defRPr sz="2400">
                <a:solidFill>
                  <a:schemeClr val="lt1"/>
                </a:solidFill>
                <a:latin typeface="Cousine"/>
                <a:ea typeface="Cousine"/>
                <a:cs typeface="Cousine"/>
                <a:sym typeface="Cousine"/>
              </a:defRPr>
            </a:lvl2pPr>
            <a:lvl3pPr marL="1371600" lvl="2" indent="-381000">
              <a:spcBef>
                <a:spcPts val="0"/>
              </a:spcBef>
              <a:spcAft>
                <a:spcPts val="0"/>
              </a:spcAft>
              <a:buClr>
                <a:schemeClr val="lt1"/>
              </a:buClr>
              <a:buSzPts val="2400"/>
              <a:buFont typeface="Cousine"/>
              <a:buChar char="■"/>
              <a:defRPr sz="2400">
                <a:solidFill>
                  <a:schemeClr val="lt1"/>
                </a:solidFill>
                <a:latin typeface="Cousine"/>
                <a:ea typeface="Cousine"/>
                <a:cs typeface="Cousine"/>
                <a:sym typeface="Cousine"/>
              </a:defRPr>
            </a:lvl3pPr>
            <a:lvl4pPr marL="1828800" lvl="3" indent="-381000">
              <a:spcBef>
                <a:spcPts val="0"/>
              </a:spcBef>
              <a:spcAft>
                <a:spcPts val="0"/>
              </a:spcAft>
              <a:buClr>
                <a:schemeClr val="lt1"/>
              </a:buClr>
              <a:buSzPts val="2400"/>
              <a:buFont typeface="Cousine"/>
              <a:buChar char="●"/>
              <a:defRPr sz="2400">
                <a:solidFill>
                  <a:schemeClr val="lt1"/>
                </a:solidFill>
                <a:latin typeface="Cousine"/>
                <a:ea typeface="Cousine"/>
                <a:cs typeface="Cousine"/>
                <a:sym typeface="Cousine"/>
              </a:defRPr>
            </a:lvl4pPr>
            <a:lvl5pPr marL="2286000" lvl="4" indent="-381000">
              <a:spcBef>
                <a:spcPts val="0"/>
              </a:spcBef>
              <a:spcAft>
                <a:spcPts val="0"/>
              </a:spcAft>
              <a:buClr>
                <a:schemeClr val="lt1"/>
              </a:buClr>
              <a:buSzPts val="2400"/>
              <a:buFont typeface="Cousine"/>
              <a:buChar char="○"/>
              <a:defRPr sz="2400">
                <a:solidFill>
                  <a:schemeClr val="lt1"/>
                </a:solidFill>
                <a:latin typeface="Cousine"/>
                <a:ea typeface="Cousine"/>
                <a:cs typeface="Cousine"/>
                <a:sym typeface="Cousine"/>
              </a:defRPr>
            </a:lvl5pPr>
            <a:lvl6pPr marL="2743200" lvl="5" indent="-381000">
              <a:spcBef>
                <a:spcPts val="0"/>
              </a:spcBef>
              <a:spcAft>
                <a:spcPts val="0"/>
              </a:spcAft>
              <a:buClr>
                <a:schemeClr val="lt1"/>
              </a:buClr>
              <a:buSzPts val="2400"/>
              <a:buFont typeface="Cousine"/>
              <a:buChar char="■"/>
              <a:defRPr sz="2400">
                <a:solidFill>
                  <a:schemeClr val="lt1"/>
                </a:solidFill>
                <a:latin typeface="Cousine"/>
                <a:ea typeface="Cousine"/>
                <a:cs typeface="Cousine"/>
                <a:sym typeface="Cousine"/>
              </a:defRPr>
            </a:lvl6pPr>
            <a:lvl7pPr marL="3200400" lvl="6" indent="-381000">
              <a:spcBef>
                <a:spcPts val="0"/>
              </a:spcBef>
              <a:spcAft>
                <a:spcPts val="0"/>
              </a:spcAft>
              <a:buClr>
                <a:schemeClr val="lt1"/>
              </a:buClr>
              <a:buSzPts val="2400"/>
              <a:buFont typeface="Cousine"/>
              <a:buChar char="●"/>
              <a:defRPr sz="2400">
                <a:solidFill>
                  <a:schemeClr val="lt1"/>
                </a:solidFill>
                <a:latin typeface="Cousine"/>
                <a:ea typeface="Cousine"/>
                <a:cs typeface="Cousine"/>
                <a:sym typeface="Cousine"/>
              </a:defRPr>
            </a:lvl7pPr>
            <a:lvl8pPr marL="3657600" lvl="7" indent="-381000">
              <a:spcBef>
                <a:spcPts val="0"/>
              </a:spcBef>
              <a:spcAft>
                <a:spcPts val="0"/>
              </a:spcAft>
              <a:buClr>
                <a:schemeClr val="lt1"/>
              </a:buClr>
              <a:buSzPts val="2400"/>
              <a:buFont typeface="Cousine"/>
              <a:buChar char="○"/>
              <a:defRPr sz="2400">
                <a:solidFill>
                  <a:schemeClr val="lt1"/>
                </a:solidFill>
                <a:latin typeface="Cousine"/>
                <a:ea typeface="Cousine"/>
                <a:cs typeface="Cousine"/>
                <a:sym typeface="Cousine"/>
              </a:defRPr>
            </a:lvl8pPr>
            <a:lvl9pPr marL="4114800" lvl="8" indent="-381000">
              <a:spcBef>
                <a:spcPts val="0"/>
              </a:spcBef>
              <a:spcAft>
                <a:spcPts val="0"/>
              </a:spcAft>
              <a:buClr>
                <a:schemeClr val="lt1"/>
              </a:buClr>
              <a:buSzPts val="2400"/>
              <a:buFont typeface="Cousine"/>
              <a:buChar char="■"/>
              <a:defRPr sz="2400">
                <a:solidFill>
                  <a:schemeClr val="lt1"/>
                </a:solidFill>
                <a:latin typeface="Cousine"/>
                <a:ea typeface="Cousine"/>
                <a:cs typeface="Cousine"/>
                <a:sym typeface="Cousine"/>
              </a:defRPr>
            </a:lvl9pPr>
          </a:lstStyle>
          <a:p>
            <a:endParaRPr/>
          </a:p>
        </p:txBody>
      </p:sp>
      <p:sp>
        <p:nvSpPr>
          <p:cNvPr id="10" name="Google Shape;10;p1"/>
          <p:cNvSpPr txBox="1">
            <a:spLocks noGrp="1"/>
          </p:cNvSpPr>
          <p:nvPr>
            <p:ph type="sldNum" idx="12"/>
          </p:nvPr>
        </p:nvSpPr>
        <p:spPr>
          <a:xfrm>
            <a:off x="8523157" y="4641567"/>
            <a:ext cx="461100" cy="291900"/>
          </a:xfrm>
          <a:prstGeom prst="rect">
            <a:avLst/>
          </a:prstGeom>
          <a:noFill/>
          <a:ln>
            <a:noFill/>
          </a:ln>
        </p:spPr>
        <p:txBody>
          <a:bodyPr spcFirstLastPara="1" wrap="square" lIns="91425" tIns="91425" rIns="91425" bIns="91425" anchor="t" anchorCtr="0">
            <a:noAutofit/>
          </a:bodyPr>
          <a:lstStyle>
            <a:lvl1pPr lvl="0" algn="r">
              <a:buNone/>
              <a:defRPr sz="1000">
                <a:solidFill>
                  <a:schemeClr val="lt1"/>
                </a:solidFill>
                <a:latin typeface="Cousine"/>
                <a:ea typeface="Cousine"/>
                <a:cs typeface="Cousine"/>
                <a:sym typeface="Cousine"/>
              </a:defRPr>
            </a:lvl1pPr>
            <a:lvl2pPr lvl="1" algn="r">
              <a:buNone/>
              <a:defRPr sz="1000">
                <a:solidFill>
                  <a:schemeClr val="lt1"/>
                </a:solidFill>
                <a:latin typeface="Cousine"/>
                <a:ea typeface="Cousine"/>
                <a:cs typeface="Cousine"/>
                <a:sym typeface="Cousine"/>
              </a:defRPr>
            </a:lvl2pPr>
            <a:lvl3pPr lvl="2" algn="r">
              <a:buNone/>
              <a:defRPr sz="1000">
                <a:solidFill>
                  <a:schemeClr val="lt1"/>
                </a:solidFill>
                <a:latin typeface="Cousine"/>
                <a:ea typeface="Cousine"/>
                <a:cs typeface="Cousine"/>
                <a:sym typeface="Cousine"/>
              </a:defRPr>
            </a:lvl3pPr>
            <a:lvl4pPr lvl="3" algn="r">
              <a:buNone/>
              <a:defRPr sz="1000">
                <a:solidFill>
                  <a:schemeClr val="lt1"/>
                </a:solidFill>
                <a:latin typeface="Cousine"/>
                <a:ea typeface="Cousine"/>
                <a:cs typeface="Cousine"/>
                <a:sym typeface="Cousine"/>
              </a:defRPr>
            </a:lvl4pPr>
            <a:lvl5pPr lvl="4" algn="r">
              <a:buNone/>
              <a:defRPr sz="1000">
                <a:solidFill>
                  <a:schemeClr val="lt1"/>
                </a:solidFill>
                <a:latin typeface="Cousine"/>
                <a:ea typeface="Cousine"/>
                <a:cs typeface="Cousine"/>
                <a:sym typeface="Cousine"/>
              </a:defRPr>
            </a:lvl5pPr>
            <a:lvl6pPr lvl="5" algn="r">
              <a:buNone/>
              <a:defRPr sz="1000">
                <a:solidFill>
                  <a:schemeClr val="lt1"/>
                </a:solidFill>
                <a:latin typeface="Cousine"/>
                <a:ea typeface="Cousine"/>
                <a:cs typeface="Cousine"/>
                <a:sym typeface="Cousine"/>
              </a:defRPr>
            </a:lvl6pPr>
            <a:lvl7pPr lvl="6" algn="r">
              <a:buNone/>
              <a:defRPr sz="1000">
                <a:solidFill>
                  <a:schemeClr val="lt1"/>
                </a:solidFill>
                <a:latin typeface="Cousine"/>
                <a:ea typeface="Cousine"/>
                <a:cs typeface="Cousine"/>
                <a:sym typeface="Cousine"/>
              </a:defRPr>
            </a:lvl7pPr>
            <a:lvl8pPr lvl="7" algn="r">
              <a:buNone/>
              <a:defRPr sz="1000">
                <a:solidFill>
                  <a:schemeClr val="lt1"/>
                </a:solidFill>
                <a:latin typeface="Cousine"/>
                <a:ea typeface="Cousine"/>
                <a:cs typeface="Cousine"/>
                <a:sym typeface="Cousine"/>
              </a:defRPr>
            </a:lvl8pPr>
            <a:lvl9pPr lvl="8" algn="r">
              <a:buNone/>
              <a:defRPr sz="1000">
                <a:solidFill>
                  <a:schemeClr val="lt1"/>
                </a:solidFill>
                <a:latin typeface="Cousine"/>
                <a:ea typeface="Cousine"/>
                <a:cs typeface="Cousine"/>
                <a:sym typeface="Cousine"/>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6"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0"/>
            <a:ext cx="925252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a:t>
            </a:fld>
            <a:endParaRPr lang="en"/>
          </a:p>
        </p:txBody>
      </p:sp>
      <p:sp>
        <p:nvSpPr>
          <p:cNvPr id="3" name="Google Shape;66;p13"/>
          <p:cNvSpPr txBox="1">
            <a:spLocks/>
          </p:cNvSpPr>
          <p:nvPr/>
        </p:nvSpPr>
        <p:spPr>
          <a:xfrm>
            <a:off x="1673487" y="915566"/>
            <a:ext cx="5616646" cy="1159800"/>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vi-VN" sz="3200" b="1" smtClean="0">
                <a:solidFill>
                  <a:schemeClr val="tx1">
                    <a:lumMod val="95000"/>
                    <a:lumOff val="5000"/>
                  </a:schemeClr>
                </a:solidFill>
                <a:latin typeface="+mn-lt"/>
              </a:rPr>
              <a:t>Chào mừng thầy cô và các em đến với buổi học </a:t>
            </a:r>
            <a:endParaRPr lang="vi-VN" sz="3200" b="1">
              <a:solidFill>
                <a:schemeClr val="tx1">
                  <a:lumMod val="95000"/>
                  <a:lumOff val="5000"/>
                </a:schemeClr>
              </a:solidFill>
              <a:latin typeface="+mn-lt"/>
            </a:endParaRPr>
          </a:p>
        </p:txBody>
      </p:sp>
    </p:spTree>
    <p:extLst>
      <p:ext uri="{BB962C8B-B14F-4D97-AF65-F5344CB8AC3E}">
        <p14:creationId xmlns:p14="http://schemas.microsoft.com/office/powerpoint/2010/main" val="2611598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
                                        </p:tgtEl>
                                        <p:attrNameLst>
                                          <p:attrName>ppt_x</p:attrName>
                                          <p:attrName>ppt_y</p:attrName>
                                        </p:attrNameLst>
                                      </p:cBhvr>
                                    </p:animMotion>
                                    <p:animRot by="1500000">
                                      <p:cBhvr>
                                        <p:cTn id="7" dur="125" fill="hold">
                                          <p:stCondLst>
                                            <p:cond delay="0"/>
                                          </p:stCondLst>
                                        </p:cTn>
                                        <p:tgtEl>
                                          <p:spTgt spid="3"/>
                                        </p:tgtEl>
                                        <p:attrNameLst>
                                          <p:attrName>r</p:attrName>
                                        </p:attrNameLst>
                                      </p:cBhvr>
                                    </p:animRot>
                                    <p:animRot by="-1500000">
                                      <p:cBhvr>
                                        <p:cTn id="8" dur="125" fill="hold">
                                          <p:stCondLst>
                                            <p:cond delay="125"/>
                                          </p:stCondLst>
                                        </p:cTn>
                                        <p:tgtEl>
                                          <p:spTgt spid="3"/>
                                        </p:tgtEl>
                                        <p:attrNameLst>
                                          <p:attrName>r</p:attrName>
                                        </p:attrNameLst>
                                      </p:cBhvr>
                                    </p:animRot>
                                    <p:animRot by="-1500000">
                                      <p:cBhvr>
                                        <p:cTn id="9" dur="125" fill="hold">
                                          <p:stCondLst>
                                            <p:cond delay="250"/>
                                          </p:stCondLst>
                                        </p:cTn>
                                        <p:tgtEl>
                                          <p:spTgt spid="3"/>
                                        </p:tgtEl>
                                        <p:attrNameLst>
                                          <p:attrName>r</p:attrName>
                                        </p:attrNameLst>
                                      </p:cBhvr>
                                    </p:animRot>
                                    <p:animRot by="1500000">
                                      <p:cBhvr>
                                        <p:cTn id="10" dur="125" fill="hold">
                                          <p:stCondLst>
                                            <p:cond delay="375"/>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Shape 166"/>
        <p:cNvGrpSpPr/>
        <p:nvPr/>
      </p:nvGrpSpPr>
      <p:grpSpPr>
        <a:xfrm>
          <a:off x="0" y="0"/>
          <a:ext cx="0" cy="0"/>
          <a:chOff x="0" y="0"/>
          <a:chExt cx="0" cy="0"/>
        </a:xfrm>
      </p:grpSpPr>
      <p:sp>
        <p:nvSpPr>
          <p:cNvPr id="168" name="Google Shape;168;p21"/>
          <p:cNvSpPr txBox="1">
            <a:spLocks noGrp="1"/>
          </p:cNvSpPr>
          <p:nvPr>
            <p:ph type="sldNum" idx="12"/>
          </p:nvPr>
        </p:nvSpPr>
        <p:spPr>
          <a:xfrm>
            <a:off x="8523157" y="4641567"/>
            <a:ext cx="461100" cy="2919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10</a:t>
            </a:fld>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2309201" y="2005826"/>
            <a:ext cx="4525598" cy="1131848"/>
          </a:xfrm>
          <a:prstGeom prst="rect">
            <a:avLst/>
          </a:prstGeom>
          <a:noFill/>
        </p:spPr>
        <p:txBody>
          <a:bodyPr wrap="none" rtlCol="0">
            <a:spAutoFit/>
          </a:bodyPr>
          <a:lstStyle/>
          <a:p>
            <a:pPr algn="ctr">
              <a:lnSpc>
                <a:spcPct val="150000"/>
              </a:lnSpc>
            </a:pPr>
            <a:r>
              <a:rPr lang="vi-VN" sz="2400" b="1" smtClean="0"/>
              <a:t>Cảm ơn thầy cô </a:t>
            </a:r>
          </a:p>
          <a:p>
            <a:pPr algn="ctr">
              <a:lnSpc>
                <a:spcPct val="150000"/>
              </a:lnSpc>
            </a:pPr>
            <a:r>
              <a:rPr lang="vi-VN" sz="2400" b="1" smtClean="0"/>
              <a:t>và các em đã chú ý lắng nghe</a:t>
            </a:r>
            <a:endParaRPr lang="en-US" sz="2400" b="1"/>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3" name="Rectangle 2"/>
          <p:cNvSpPr/>
          <p:nvPr/>
        </p:nvSpPr>
        <p:spPr>
          <a:xfrm>
            <a:off x="1475656" y="2067694"/>
            <a:ext cx="6912768" cy="577850"/>
          </a:xfrm>
          <a:prstGeom prst="rect">
            <a:avLst/>
          </a:prstGeom>
        </p:spPr>
        <p:txBody>
          <a:bodyPr wrap="square">
            <a:spAutoFit/>
          </a:bodyPr>
          <a:lstStyle/>
          <a:p>
            <a:pPr marL="342900" indent="-342900">
              <a:lnSpc>
                <a:spcPct val="150000"/>
              </a:lnSpc>
              <a:buClr>
                <a:schemeClr val="bg1"/>
              </a:buClr>
              <a:buFont typeface="Wingdings" pitchFamily="2" charset="2"/>
              <a:buChar char="v"/>
            </a:pPr>
            <a:endParaRPr lang="vi-VN" sz="2400" b="1">
              <a:solidFill>
                <a:schemeClr val="bg1"/>
              </a:solidFill>
            </a:endParaRPr>
          </a:p>
        </p:txBody>
      </p:sp>
      <p:sp>
        <p:nvSpPr>
          <p:cNvPr id="4" name="Rectangle 3"/>
          <p:cNvSpPr/>
          <p:nvPr/>
        </p:nvSpPr>
        <p:spPr>
          <a:xfrm>
            <a:off x="1367644" y="2283718"/>
            <a:ext cx="6588732" cy="1951496"/>
          </a:xfrm>
          <a:prstGeom prst="rect">
            <a:avLst/>
          </a:prstGeom>
        </p:spPr>
        <p:txBody>
          <a:bodyPr wrap="square">
            <a:spAutoFit/>
          </a:bodyPr>
          <a:lstStyle/>
          <a:p>
            <a:pPr lvl="0" algn="just">
              <a:lnSpc>
                <a:spcPct val="150000"/>
              </a:lnSpc>
            </a:pPr>
            <a:r>
              <a:rPr lang="vi-VN" sz="2800" b="1" smtClean="0">
                <a:solidFill>
                  <a:srgbClr val="FFFFFF"/>
                </a:solidFill>
              </a:rPr>
              <a:t>Chia sẻ những câu ca dao, tục ngữ, thành ngữ.... em đã sưu tầm được về cách ứng xử nơi cộng đồng</a:t>
            </a:r>
            <a:endParaRPr lang="vi-VN" sz="2800" b="1">
              <a:solidFill>
                <a:srgbClr val="FFFFFF"/>
              </a:solidFill>
            </a:endParaRPr>
          </a:p>
        </p:txBody>
      </p:sp>
      <p:sp>
        <p:nvSpPr>
          <p:cNvPr id="2" name="TextBox 1"/>
          <p:cNvSpPr txBox="1"/>
          <p:nvPr/>
        </p:nvSpPr>
        <p:spPr>
          <a:xfrm>
            <a:off x="2627784" y="604887"/>
            <a:ext cx="3486852" cy="769441"/>
          </a:xfrm>
          <a:prstGeom prst="rect">
            <a:avLst/>
          </a:prstGeom>
          <a:noFill/>
        </p:spPr>
        <p:txBody>
          <a:bodyPr wrap="none" rtlCol="0">
            <a:spAutoFit/>
          </a:bodyPr>
          <a:lstStyle/>
          <a:p>
            <a:r>
              <a:rPr lang="vi-VN" sz="4400" b="1" smtClean="0">
                <a:solidFill>
                  <a:schemeClr val="bg1"/>
                </a:solidFill>
              </a:rPr>
              <a:t>KHỞI ĐỘNG</a:t>
            </a:r>
            <a:endParaRPr lang="vi-VN" sz="4400" b="1">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nodePh="1">
                                  <p:stCondLst>
                                    <p:cond delay="0"/>
                                  </p:stCondLst>
                                  <p:endCondLst>
                                    <p:cond evt="begin" delay="0">
                                      <p:tn val="10"/>
                                    </p:cond>
                                  </p:end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4"/>
          <p:cNvSpPr txBox="1">
            <a:spLocks noGrp="1"/>
          </p:cNvSpPr>
          <p:nvPr>
            <p:ph type="ctrTitle"/>
          </p:nvPr>
        </p:nvSpPr>
        <p:spPr>
          <a:xfrm>
            <a:off x="323528" y="1419622"/>
            <a:ext cx="8259312" cy="2448272"/>
          </a:xfrm>
          <a:prstGeom prst="rect">
            <a:avLst/>
          </a:prstGeom>
        </p:spPr>
        <p:txBody>
          <a:bodyPr spcFirstLastPara="1" wrap="square" lIns="91425" tIns="91425" rIns="91425" bIns="91425" anchor="t" anchorCtr="0">
            <a:noAutofit/>
          </a:bodyPr>
          <a:lstStyle/>
          <a:p>
            <a:pPr marL="342900" indent="-342900" algn="ctr">
              <a:lnSpc>
                <a:spcPct val="150000"/>
              </a:lnSpc>
            </a:pPr>
            <a:r>
              <a:rPr lang="vi-VN" sz="3200" smtClean="0">
                <a:solidFill>
                  <a:schemeClr val="bg1"/>
                </a:solidFill>
                <a:latin typeface="+mn-lt"/>
              </a:rPr>
              <a:t>  TUẦN 19:</a:t>
            </a:r>
            <a:br>
              <a:rPr lang="vi-VN" sz="3200" smtClean="0">
                <a:solidFill>
                  <a:schemeClr val="bg1"/>
                </a:solidFill>
                <a:latin typeface="+mn-lt"/>
              </a:rPr>
            </a:br>
            <a:r>
              <a:rPr lang="vi-VN" sz="3200" smtClean="0">
                <a:solidFill>
                  <a:schemeClr val="bg1"/>
                </a:solidFill>
                <a:latin typeface="+mn-lt"/>
              </a:rPr>
              <a:t>ĐÓNG VAI ỨNG XỬ CÓ VĂN HÓA</a:t>
            </a:r>
            <a:endParaRPr lang="vi-VN" sz="3200">
              <a:solidFill>
                <a:schemeClr val="bg1"/>
              </a:solidFill>
              <a:latin typeface="+mn-lt"/>
            </a:endParaRPr>
          </a:p>
        </p:txBody>
      </p:sp>
      <p:sp>
        <p:nvSpPr>
          <p:cNvPr id="98" name="Google Shape;98;p14"/>
          <p:cNvSpPr txBox="1">
            <a:spLocks noGrp="1"/>
          </p:cNvSpPr>
          <p:nvPr>
            <p:ph type="sldNum" idx="12"/>
          </p:nvPr>
        </p:nvSpPr>
        <p:spPr>
          <a:xfrm>
            <a:off x="8523157" y="4641567"/>
            <a:ext cx="461100" cy="2919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a:t>
            </a:fld>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sp>
        <p:nvSpPr>
          <p:cNvPr id="3" name="Rectangle 2"/>
          <p:cNvSpPr/>
          <p:nvPr/>
        </p:nvSpPr>
        <p:spPr>
          <a:xfrm>
            <a:off x="467544" y="267494"/>
            <a:ext cx="7992887" cy="1477328"/>
          </a:xfrm>
          <a:prstGeom prst="rect">
            <a:avLst/>
          </a:prstGeom>
        </p:spPr>
        <p:txBody>
          <a:bodyPr wrap="square">
            <a:spAutoFit/>
          </a:bodyPr>
          <a:lstStyle/>
          <a:p>
            <a:pPr algn="just">
              <a:lnSpc>
                <a:spcPct val="150000"/>
              </a:lnSpc>
            </a:pPr>
            <a:r>
              <a:rPr lang="en-US" sz="2000" b="1">
                <a:solidFill>
                  <a:schemeClr val="bg1"/>
                </a:solidFill>
              </a:rPr>
              <a:t>Q</a:t>
            </a:r>
            <a:r>
              <a:rPr lang="en-US" sz="2000" b="1" smtClean="0">
                <a:solidFill>
                  <a:schemeClr val="bg1"/>
                </a:solidFill>
              </a:rPr>
              <a:t>uan </a:t>
            </a:r>
            <a:r>
              <a:rPr lang="en-US" sz="2000" b="1">
                <a:solidFill>
                  <a:schemeClr val="bg1"/>
                </a:solidFill>
              </a:rPr>
              <a:t>sát các bức tranh trong </a:t>
            </a:r>
            <a:r>
              <a:rPr lang="en-US" sz="2000" b="1" smtClean="0">
                <a:solidFill>
                  <a:schemeClr val="bg1"/>
                </a:solidFill>
              </a:rPr>
              <a:t>mỗi tình huống dưới đây, thảo </a:t>
            </a:r>
            <a:r>
              <a:rPr lang="en-US" sz="2000" b="1">
                <a:solidFill>
                  <a:schemeClr val="bg1"/>
                </a:solidFill>
              </a:rPr>
              <a:t>luận, chuẩn bị cho hoạt động đóng vai theo tình huống </a:t>
            </a:r>
            <a:r>
              <a:rPr lang="en-US" sz="2000" b="1" smtClean="0">
                <a:solidFill>
                  <a:schemeClr val="bg1"/>
                </a:solidFill>
              </a:rPr>
              <a:t>thể </a:t>
            </a:r>
            <a:r>
              <a:rPr lang="en-US" sz="2000" b="1">
                <a:solidFill>
                  <a:schemeClr val="bg1"/>
                </a:solidFill>
              </a:rPr>
              <a:t>hiện cách ứng xử có văn hoá nơi công cộng.</a:t>
            </a:r>
            <a:endParaRPr lang="vi-VN" sz="2000" b="1">
              <a:solidFill>
                <a:schemeClr val="bg1"/>
              </a:solidFill>
            </a:endParaRPr>
          </a:p>
        </p:txBody>
      </p:sp>
      <p:pic>
        <p:nvPicPr>
          <p:cNvPr id="1026" name="Picture 2" descr="C:\Users\DELL\Downloads\HDTN_6_SGK_27_5_2021_v1_Page35.jpg"/>
          <p:cNvPicPr>
            <a:picLocks noChangeAspect="1" noChangeArrowheads="1"/>
          </p:cNvPicPr>
          <p:nvPr/>
        </p:nvPicPr>
        <p:blipFill rotWithShape="1">
          <a:blip r:embed="rId2">
            <a:extLst>
              <a:ext uri="{28A0092B-C50C-407E-A947-70E740481C1C}">
                <a14:useLocalDpi xmlns:a14="http://schemas.microsoft.com/office/drawing/2010/main" val="0"/>
              </a:ext>
            </a:extLst>
          </a:blip>
          <a:srcRect l="7773" t="67505" r="7575" b="7882"/>
          <a:stretch/>
        </p:blipFill>
        <p:spPr bwMode="auto">
          <a:xfrm>
            <a:off x="876401" y="1995686"/>
            <a:ext cx="7584030" cy="262575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DELL\Downloads\HDTN_6_SGK_27_5_2021_v1_Page36.jpg"/>
          <p:cNvPicPr>
            <a:picLocks noChangeAspect="1" noChangeArrowheads="1"/>
          </p:cNvPicPr>
          <p:nvPr/>
        </p:nvPicPr>
        <p:blipFill rotWithShape="1">
          <a:blip r:embed="rId3">
            <a:extLst>
              <a:ext uri="{28A0092B-C50C-407E-A947-70E740481C1C}">
                <a14:useLocalDpi xmlns:a14="http://schemas.microsoft.com/office/drawing/2010/main" val="0"/>
              </a:ext>
            </a:extLst>
          </a:blip>
          <a:srcRect l="8167" t="9017" r="5663" b="65298"/>
          <a:stretch/>
        </p:blipFill>
        <p:spPr bwMode="auto">
          <a:xfrm>
            <a:off x="1292999" y="2030425"/>
            <a:ext cx="6750834" cy="2607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6034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barn(inVertical)">
                                      <p:cBhvr>
                                        <p:cTn id="14" dur="500"/>
                                        <p:tgtEl>
                                          <p:spTgt spid="1026"/>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1027"/>
                                        </p:tgtEl>
                                        <p:attrNameLst>
                                          <p:attrName>style.visibility</p:attrName>
                                        </p:attrNameLst>
                                      </p:cBhvr>
                                      <p:to>
                                        <p:strVal val="visible"/>
                                      </p:to>
                                    </p:set>
                                    <p:animEffect transition="in" filter="circle(in)">
                                      <p:cBhvr>
                                        <p:cTn id="23"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pic>
        <p:nvPicPr>
          <p:cNvPr id="4" name="Picture 3"/>
          <p:cNvPicPr>
            <a:picLocks noChangeAspect="1"/>
          </p:cNvPicPr>
          <p:nvPr/>
        </p:nvPicPr>
        <p:blipFill>
          <a:blip r:embed="rId2"/>
          <a:stretch>
            <a:fillRect/>
          </a:stretch>
        </p:blipFill>
        <p:spPr>
          <a:xfrm>
            <a:off x="6109118" y="1193002"/>
            <a:ext cx="2805350" cy="3985336"/>
          </a:xfrm>
          <a:prstGeom prst="rect">
            <a:avLst/>
          </a:prstGeom>
        </p:spPr>
      </p:pic>
      <p:sp>
        <p:nvSpPr>
          <p:cNvPr id="5" name="Cloud Callout 4"/>
          <p:cNvSpPr/>
          <p:nvPr/>
        </p:nvSpPr>
        <p:spPr>
          <a:xfrm flipH="1">
            <a:off x="4355976" y="205041"/>
            <a:ext cx="2880320" cy="1791489"/>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Rounded Rectangle 5"/>
          <p:cNvSpPr/>
          <p:nvPr/>
        </p:nvSpPr>
        <p:spPr>
          <a:xfrm>
            <a:off x="910317" y="2098296"/>
            <a:ext cx="4669795" cy="252028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smtClean="0">
                <a:solidFill>
                  <a:schemeClr val="tx1"/>
                </a:solidFill>
              </a:rPr>
              <a:t>Bạn học sinh cho rằng, trường đã có bác lao công nên nhiệm vụ quét dọn đã có người làm. Vì thế bạn nam đó đã vứt rác trên ghế đá của trường học</a:t>
            </a:r>
            <a:endParaRPr lang="vi-VN" sz="2400">
              <a:solidFill>
                <a:schemeClr val="tx1"/>
              </a:solidFill>
            </a:endParaRPr>
          </a:p>
        </p:txBody>
      </p:sp>
      <p:sp>
        <p:nvSpPr>
          <p:cNvPr id="7" name="Rectangle 6"/>
          <p:cNvSpPr/>
          <p:nvPr/>
        </p:nvSpPr>
        <p:spPr>
          <a:xfrm>
            <a:off x="4716016" y="384215"/>
            <a:ext cx="2084056" cy="1323439"/>
          </a:xfrm>
          <a:prstGeom prst="rect">
            <a:avLst/>
          </a:prstGeom>
        </p:spPr>
        <p:txBody>
          <a:bodyPr wrap="square">
            <a:spAutoFit/>
          </a:bodyPr>
          <a:lstStyle/>
          <a:p>
            <a:pPr lvl="0" algn="ctr"/>
            <a:r>
              <a:rPr lang="en-US" sz="1600">
                <a:solidFill>
                  <a:schemeClr val="tx1"/>
                </a:solidFill>
              </a:rPr>
              <a:t>Các nhân vật trong tình huống đóng vai đã có cách ứng xử như thế nào ở nơi công cộng? </a:t>
            </a:r>
            <a:endParaRPr lang="vi-VN" sz="1600">
              <a:solidFill>
                <a:schemeClr val="tx1"/>
              </a:solidFill>
            </a:endParaRPr>
          </a:p>
        </p:txBody>
      </p:sp>
      <p:pic>
        <p:nvPicPr>
          <p:cNvPr id="8" name="Picture 2" descr="C:\Users\DELL\Downloads\HDTN_6_SGK_27_5_2021_v1_Page35.jpg"/>
          <p:cNvPicPr>
            <a:picLocks noChangeAspect="1" noChangeArrowheads="1"/>
          </p:cNvPicPr>
          <p:nvPr/>
        </p:nvPicPr>
        <p:blipFill rotWithShape="1">
          <a:blip r:embed="rId3">
            <a:extLst>
              <a:ext uri="{28A0092B-C50C-407E-A947-70E740481C1C}">
                <a14:useLocalDpi xmlns:a14="http://schemas.microsoft.com/office/drawing/2010/main" val="0"/>
              </a:ext>
            </a:extLst>
          </a:blip>
          <a:srcRect l="7773" t="67505" r="7575" b="7882"/>
          <a:stretch/>
        </p:blipFill>
        <p:spPr bwMode="auto">
          <a:xfrm>
            <a:off x="894494" y="2183399"/>
            <a:ext cx="4847727" cy="2350074"/>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4716016" y="267494"/>
            <a:ext cx="2084056" cy="1200329"/>
          </a:xfrm>
          <a:prstGeom prst="rect">
            <a:avLst/>
          </a:prstGeom>
        </p:spPr>
        <p:txBody>
          <a:bodyPr wrap="square">
            <a:spAutoFit/>
          </a:bodyPr>
          <a:lstStyle/>
          <a:p>
            <a:pPr lvl="0" algn="ctr">
              <a:lnSpc>
                <a:spcPct val="150000"/>
              </a:lnSpc>
            </a:pPr>
            <a:r>
              <a:rPr lang="en-US" sz="2400" b="1" smtClean="0">
                <a:solidFill>
                  <a:schemeClr val="tx1"/>
                </a:solidFill>
              </a:rPr>
              <a:t>Đóng vai tình huống 1</a:t>
            </a:r>
            <a:endParaRPr lang="vi-VN" sz="2400" b="1">
              <a:solidFill>
                <a:schemeClr val="tx1"/>
              </a:solidFill>
            </a:endParaRPr>
          </a:p>
        </p:txBody>
      </p:sp>
      <p:sp>
        <p:nvSpPr>
          <p:cNvPr id="11" name="Rectangle 10"/>
          <p:cNvSpPr/>
          <p:nvPr/>
        </p:nvSpPr>
        <p:spPr>
          <a:xfrm>
            <a:off x="539552" y="384215"/>
            <a:ext cx="7128792" cy="1015663"/>
          </a:xfrm>
          <a:prstGeom prst="rect">
            <a:avLst/>
          </a:prstGeom>
        </p:spPr>
        <p:txBody>
          <a:bodyPr wrap="square">
            <a:spAutoFit/>
          </a:bodyPr>
          <a:lstStyle/>
          <a:p>
            <a:pPr lvl="0" algn="just">
              <a:lnSpc>
                <a:spcPct val="150000"/>
              </a:lnSpc>
            </a:pPr>
            <a:r>
              <a:rPr lang="en-US" sz="2000" b="1">
                <a:solidFill>
                  <a:srgbClr val="FFFFFF"/>
                </a:solidFill>
              </a:rPr>
              <a:t>Nếu gặp chuyện tương tự, em có hành động giống như các bạn trong tình huống đóng vai không? Vì sao?</a:t>
            </a:r>
            <a:endParaRPr lang="vi-VN" sz="2000" b="1">
              <a:solidFill>
                <a:srgbClr val="FFFFFF"/>
              </a:solidFill>
            </a:endParaRPr>
          </a:p>
        </p:txBody>
      </p:sp>
      <p:sp>
        <p:nvSpPr>
          <p:cNvPr id="12" name="Rounded Rectangle 11"/>
          <p:cNvSpPr/>
          <p:nvPr/>
        </p:nvSpPr>
        <p:spPr>
          <a:xfrm>
            <a:off x="526912" y="2314320"/>
            <a:ext cx="5436604" cy="2304256"/>
          </a:xfrm>
          <a:prstGeom prst="roundRect">
            <a:avLst/>
          </a:prstGeom>
          <a:solidFill>
            <a:srgbClr val="FCE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800" smtClean="0">
                <a:solidFill>
                  <a:schemeClr val="tx1"/>
                </a:solidFill>
              </a:rPr>
              <a:t>Nếu gặp chuyện tương tự, em sẽ vứt rác đúng nơi quy định. Đồng thời, em sẽ nhắc nhở các bạn khác có ý thức chung nơi công cộng để bảo vệ môi trường học tập sạch sẽ, văn minh</a:t>
            </a:r>
            <a:endParaRPr lang="vi-VN" sz="1800">
              <a:solidFill>
                <a:schemeClr val="tx1"/>
              </a:solidFill>
            </a:endParaRPr>
          </a:p>
        </p:txBody>
      </p:sp>
    </p:spTree>
    <p:extLst>
      <p:ext uri="{BB962C8B-B14F-4D97-AF65-F5344CB8AC3E}">
        <p14:creationId xmlns:p14="http://schemas.microsoft.com/office/powerpoint/2010/main" val="781173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0"/>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xit" presetSubtype="0" fill="hold" nodeType="clickEffect">
                                  <p:stCondLst>
                                    <p:cond delay="0"/>
                                  </p:stCondLst>
                                  <p:childTnLst>
                                    <p:set>
                                      <p:cBhvr>
                                        <p:cTn id="37" dur="1" fill="hold">
                                          <p:stCondLst>
                                            <p:cond delay="0"/>
                                          </p:stCondLst>
                                        </p:cTn>
                                        <p:tgtEl>
                                          <p:spTgt spid="8"/>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heel(1)">
                                      <p:cBhvr>
                                        <p:cTn id="42" dur="20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5"/>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7"/>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barn(inVertical)">
                                      <p:cBhvr>
                                        <p:cTn id="53" dur="500"/>
                                        <p:tgtEl>
                                          <p:spTgt spid="11"/>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xit" presetSubtype="0" fill="hold" grpId="1" nodeType="clickEffect">
                                  <p:stCondLst>
                                    <p:cond delay="0"/>
                                  </p:stCondLst>
                                  <p:childTnLst>
                                    <p:set>
                                      <p:cBhvr>
                                        <p:cTn id="57" dur="1" fill="hold">
                                          <p:stCondLst>
                                            <p:cond delay="0"/>
                                          </p:stCondLst>
                                        </p:cTn>
                                        <p:tgtEl>
                                          <p:spTgt spid="6"/>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21" presetClass="entr" presetSubtype="1" fill="hold" grpId="0" nodeType="click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wheel(1)">
                                      <p:cBhvr>
                                        <p:cTn id="6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p:bldP spid="7" grpId="1"/>
      <p:bldP spid="10" grpId="0"/>
      <p:bldP spid="10" grpId="1"/>
      <p:bldP spid="11" grpId="0"/>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
          <p:cNvSpPr>
            <a:spLocks noGrp="1"/>
          </p:cNvSpPr>
          <p:nvPr>
            <p:ph type="sldNum" idx="12"/>
          </p:nvPr>
        </p:nvSpPr>
        <p:spPr>
          <a:xfrm>
            <a:off x="8523157" y="4641567"/>
            <a:ext cx="461100" cy="291900"/>
          </a:xfrm>
        </p:spPr>
        <p:txBody>
          <a:bodyPr/>
          <a:lstStyle/>
          <a:p>
            <a:pPr marL="0" lvl="0" indent="0" algn="r" rtl="0">
              <a:spcBef>
                <a:spcPts val="0"/>
              </a:spcBef>
              <a:spcAft>
                <a:spcPts val="0"/>
              </a:spcAft>
              <a:buNone/>
            </a:pPr>
            <a:fld id="{00000000-1234-1234-1234-123412341234}" type="slidenum">
              <a:rPr lang="en" smtClean="0"/>
              <a:t>6</a:t>
            </a:fld>
            <a:endParaRPr lang="en"/>
          </a:p>
        </p:txBody>
      </p:sp>
      <p:pic>
        <p:nvPicPr>
          <p:cNvPr id="9" name="Picture 8"/>
          <p:cNvPicPr>
            <a:picLocks noChangeAspect="1"/>
          </p:cNvPicPr>
          <p:nvPr/>
        </p:nvPicPr>
        <p:blipFill>
          <a:blip r:embed="rId3"/>
          <a:stretch>
            <a:fillRect/>
          </a:stretch>
        </p:blipFill>
        <p:spPr>
          <a:xfrm>
            <a:off x="6588224" y="840224"/>
            <a:ext cx="2805350" cy="3985336"/>
          </a:xfrm>
          <a:prstGeom prst="rect">
            <a:avLst/>
          </a:prstGeom>
        </p:spPr>
      </p:pic>
      <p:sp>
        <p:nvSpPr>
          <p:cNvPr id="10" name="Cloud Callout 9"/>
          <p:cNvSpPr/>
          <p:nvPr/>
        </p:nvSpPr>
        <p:spPr>
          <a:xfrm flipH="1">
            <a:off x="4355976" y="205041"/>
            <a:ext cx="2880320" cy="1791489"/>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Rounded Rectangle 10"/>
          <p:cNvSpPr/>
          <p:nvPr/>
        </p:nvSpPr>
        <p:spPr>
          <a:xfrm>
            <a:off x="755576" y="2320871"/>
            <a:ext cx="4669795" cy="198398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smtClean="0">
                <a:solidFill>
                  <a:schemeClr val="tx1"/>
                </a:solidFill>
              </a:rPr>
              <a:t>Một cụ ông vừa lên xe buýt, bạn học sinh nữ đang băn khoăn có nên nhường ghế cho ông không</a:t>
            </a:r>
            <a:endParaRPr lang="vi-VN" sz="2400">
              <a:solidFill>
                <a:schemeClr val="tx1"/>
              </a:solidFill>
            </a:endParaRPr>
          </a:p>
        </p:txBody>
      </p:sp>
      <p:sp>
        <p:nvSpPr>
          <p:cNvPr id="12" name="Rectangle 11"/>
          <p:cNvSpPr/>
          <p:nvPr/>
        </p:nvSpPr>
        <p:spPr>
          <a:xfrm>
            <a:off x="4720192" y="456223"/>
            <a:ext cx="2084056" cy="1323439"/>
          </a:xfrm>
          <a:prstGeom prst="rect">
            <a:avLst/>
          </a:prstGeom>
        </p:spPr>
        <p:txBody>
          <a:bodyPr wrap="square">
            <a:spAutoFit/>
          </a:bodyPr>
          <a:lstStyle/>
          <a:p>
            <a:pPr lvl="0" algn="ctr"/>
            <a:r>
              <a:rPr lang="en-US" sz="1600">
                <a:solidFill>
                  <a:schemeClr val="tx1"/>
                </a:solidFill>
              </a:rPr>
              <a:t>Các nhân vật trong tình huống đóng vai đã có cách ứng xử như thế nào ở nơi công cộng? </a:t>
            </a:r>
            <a:endParaRPr lang="vi-VN" sz="1600">
              <a:solidFill>
                <a:schemeClr val="tx1"/>
              </a:solidFill>
            </a:endParaRPr>
          </a:p>
        </p:txBody>
      </p:sp>
      <p:sp>
        <p:nvSpPr>
          <p:cNvPr id="14" name="Rectangle 13"/>
          <p:cNvSpPr/>
          <p:nvPr/>
        </p:nvSpPr>
        <p:spPr>
          <a:xfrm>
            <a:off x="4754108" y="435368"/>
            <a:ext cx="2084056" cy="1200329"/>
          </a:xfrm>
          <a:prstGeom prst="rect">
            <a:avLst/>
          </a:prstGeom>
        </p:spPr>
        <p:txBody>
          <a:bodyPr wrap="square">
            <a:spAutoFit/>
          </a:bodyPr>
          <a:lstStyle/>
          <a:p>
            <a:pPr lvl="0" algn="ctr">
              <a:lnSpc>
                <a:spcPct val="150000"/>
              </a:lnSpc>
            </a:pPr>
            <a:r>
              <a:rPr lang="en-US" sz="2400" b="1" smtClean="0">
                <a:solidFill>
                  <a:schemeClr val="tx1"/>
                </a:solidFill>
              </a:rPr>
              <a:t>Đóng vai tình huống 2</a:t>
            </a:r>
            <a:endParaRPr lang="vi-VN" sz="2400" b="1">
              <a:solidFill>
                <a:schemeClr val="tx1"/>
              </a:solidFill>
            </a:endParaRPr>
          </a:p>
        </p:txBody>
      </p:sp>
      <p:sp>
        <p:nvSpPr>
          <p:cNvPr id="15" name="Rectangle 14"/>
          <p:cNvSpPr/>
          <p:nvPr/>
        </p:nvSpPr>
        <p:spPr>
          <a:xfrm>
            <a:off x="467544" y="332392"/>
            <a:ext cx="7128792" cy="1015663"/>
          </a:xfrm>
          <a:prstGeom prst="rect">
            <a:avLst/>
          </a:prstGeom>
        </p:spPr>
        <p:txBody>
          <a:bodyPr wrap="square">
            <a:spAutoFit/>
          </a:bodyPr>
          <a:lstStyle/>
          <a:p>
            <a:pPr lvl="0" algn="just">
              <a:lnSpc>
                <a:spcPct val="150000"/>
              </a:lnSpc>
            </a:pPr>
            <a:r>
              <a:rPr lang="en-US" sz="2000" b="1">
                <a:solidFill>
                  <a:srgbClr val="FFFFFF"/>
                </a:solidFill>
              </a:rPr>
              <a:t>Nếu gặp chuyện tương tự, em có hành động giống như các bạn trong tình huống đóng vai không? Vì sao?</a:t>
            </a:r>
            <a:endParaRPr lang="vi-VN" sz="2000" b="1">
              <a:solidFill>
                <a:srgbClr val="FFFFFF"/>
              </a:solidFill>
            </a:endParaRPr>
          </a:p>
        </p:txBody>
      </p:sp>
      <p:sp>
        <p:nvSpPr>
          <p:cNvPr id="16" name="Rounded Rectangle 15"/>
          <p:cNvSpPr/>
          <p:nvPr/>
        </p:nvSpPr>
        <p:spPr>
          <a:xfrm>
            <a:off x="525756" y="2194951"/>
            <a:ext cx="5436604" cy="2304256"/>
          </a:xfrm>
          <a:prstGeom prst="roundRect">
            <a:avLst/>
          </a:prstGeom>
          <a:solidFill>
            <a:srgbClr val="FCE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800" smtClean="0">
                <a:solidFill>
                  <a:schemeClr val="tx1"/>
                </a:solidFill>
              </a:rPr>
              <a:t>Nếu gặp chuyện tương tự, em sẽ ngay lập tức đứng dậy, dìu và mời ông ngồi vào ghế. Vì đây là việc làm đúng đắn và cần thiết khi nhường ghế cho người già, trẻ nhỏ, phụ nữ mang thai và người khuyết tật.</a:t>
            </a:r>
            <a:endParaRPr lang="vi-VN" sz="1800">
              <a:solidFill>
                <a:schemeClr val="tx1"/>
              </a:solidFill>
            </a:endParaRPr>
          </a:p>
        </p:txBody>
      </p:sp>
      <p:pic>
        <p:nvPicPr>
          <p:cNvPr id="17" name="Picture 3" descr="C:\Users\DELL\Downloads\HDTN_6_SGK_27_5_2021_v1_Page36.jpg"/>
          <p:cNvPicPr>
            <a:picLocks noChangeAspect="1" noChangeArrowheads="1"/>
          </p:cNvPicPr>
          <p:nvPr/>
        </p:nvPicPr>
        <p:blipFill rotWithShape="1">
          <a:blip r:embed="rId4">
            <a:extLst>
              <a:ext uri="{28A0092B-C50C-407E-A947-70E740481C1C}">
                <a14:useLocalDpi xmlns:a14="http://schemas.microsoft.com/office/drawing/2010/main" val="0"/>
              </a:ext>
            </a:extLst>
          </a:blip>
          <a:srcRect l="8167" t="9017" r="5663" b="65298"/>
          <a:stretch/>
        </p:blipFill>
        <p:spPr bwMode="auto">
          <a:xfrm>
            <a:off x="273275" y="2194951"/>
            <a:ext cx="5941566" cy="2607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0219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arn(inVertical)">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4"/>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nodeType="clickEffect">
                                  <p:stCondLst>
                                    <p:cond delay="0"/>
                                  </p:stCondLst>
                                  <p:childTnLst>
                                    <p:set>
                                      <p:cBhvr>
                                        <p:cTn id="39" dur="1" fill="hold">
                                          <p:stCondLst>
                                            <p:cond delay="0"/>
                                          </p:stCondLst>
                                        </p:cTn>
                                        <p:tgtEl>
                                          <p:spTgt spid="17"/>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1000"/>
                                        <p:tgtEl>
                                          <p:spTgt spid="11"/>
                                        </p:tgtEl>
                                      </p:cBhvr>
                                    </p:animEffect>
                                    <p:anim calcmode="lin" valueType="num">
                                      <p:cBhvr>
                                        <p:cTn id="45" dur="1000" fill="hold"/>
                                        <p:tgtEl>
                                          <p:spTgt spid="11"/>
                                        </p:tgtEl>
                                        <p:attrNameLst>
                                          <p:attrName>ppt_x</p:attrName>
                                        </p:attrNameLst>
                                      </p:cBhvr>
                                      <p:tavLst>
                                        <p:tav tm="0">
                                          <p:val>
                                            <p:strVal val="#ppt_x"/>
                                          </p:val>
                                        </p:tav>
                                        <p:tav tm="100000">
                                          <p:val>
                                            <p:strVal val="#ppt_x"/>
                                          </p:val>
                                        </p:tav>
                                      </p:tavLst>
                                    </p:anim>
                                    <p:anim calcmode="lin" valueType="num">
                                      <p:cBhvr>
                                        <p:cTn id="4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10"/>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12"/>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barn(inVertical)">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1" presetClass="exit" presetSubtype="0" fill="hold" grpId="1" nodeType="clickEffect">
                                  <p:stCondLst>
                                    <p:cond delay="0"/>
                                  </p:stCondLst>
                                  <p:childTnLst>
                                    <p:set>
                                      <p:cBhvr>
                                        <p:cTn id="61" dur="1" fill="hold">
                                          <p:stCondLst>
                                            <p:cond delay="0"/>
                                          </p:stCondLst>
                                        </p:cTn>
                                        <p:tgtEl>
                                          <p:spTgt spid="11"/>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21" presetClass="entr" presetSubtype="1" fill="hold" grpId="0" nodeType="click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heel(1)">
                                      <p:cBhvr>
                                        <p:cTn id="66"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P spid="12" grpId="0"/>
      <p:bldP spid="12" grpId="1"/>
      <p:bldP spid="14" grpId="0"/>
      <p:bldP spid="14" grpId="1"/>
      <p:bldP spid="15" grpId="0"/>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sp>
        <p:nvSpPr>
          <p:cNvPr id="3" name="Rectangle 2"/>
          <p:cNvSpPr/>
          <p:nvPr/>
        </p:nvSpPr>
        <p:spPr>
          <a:xfrm>
            <a:off x="323529" y="1299766"/>
            <a:ext cx="3816424" cy="2543966"/>
          </a:xfrm>
          <a:prstGeom prst="rect">
            <a:avLst/>
          </a:prstGeom>
        </p:spPr>
        <p:txBody>
          <a:bodyPr wrap="square">
            <a:spAutoFit/>
          </a:bodyPr>
          <a:lstStyle/>
          <a:p>
            <a:pPr algn="ctr">
              <a:lnSpc>
                <a:spcPct val="200000"/>
              </a:lnSpc>
            </a:pPr>
            <a:r>
              <a:rPr lang="en-US" sz="2800" b="1" smtClean="0">
                <a:solidFill>
                  <a:schemeClr val="tx1"/>
                </a:solidFill>
              </a:rPr>
              <a:t>Em </a:t>
            </a:r>
            <a:r>
              <a:rPr lang="en-US" sz="2800" b="1">
                <a:solidFill>
                  <a:schemeClr val="tx1"/>
                </a:solidFill>
              </a:rPr>
              <a:t>rút ra cho mình bài học gì từ các tình huống này?</a:t>
            </a:r>
            <a:endParaRPr lang="vi-VN" sz="2800" b="1">
              <a:solidFill>
                <a:schemeClr val="tx1"/>
              </a:solidFill>
            </a:endParaRP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295" y="0"/>
            <a:ext cx="4562119" cy="5143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19307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08112" y="2337723"/>
            <a:ext cx="7092280" cy="1938992"/>
          </a:xfrm>
          <a:prstGeom prst="rect">
            <a:avLst/>
          </a:prstGeom>
        </p:spPr>
        <p:txBody>
          <a:bodyPr wrap="square">
            <a:spAutoFit/>
          </a:bodyPr>
          <a:lstStyle/>
          <a:p>
            <a:pPr algn="just">
              <a:lnSpc>
                <a:spcPct val="150000"/>
              </a:lnSpc>
            </a:pPr>
            <a:r>
              <a:rPr lang="en-US" sz="2000" b="1" smtClean="0">
                <a:solidFill>
                  <a:schemeClr val="bg1"/>
                </a:solidFill>
              </a:rPr>
              <a:t>- Mỗi </a:t>
            </a:r>
            <a:r>
              <a:rPr lang="en-US" sz="2000" b="1">
                <a:solidFill>
                  <a:schemeClr val="bg1"/>
                </a:solidFill>
              </a:rPr>
              <a:t>chúng ta luôn cần phải rèn luyện hằng ngày để thể hiện hành vi có văn hoá nơi công cộng.</a:t>
            </a:r>
            <a:endParaRPr lang="vi-VN" sz="2000" b="1">
              <a:solidFill>
                <a:schemeClr val="bg1"/>
              </a:solidFill>
            </a:endParaRPr>
          </a:p>
          <a:p>
            <a:pPr algn="just">
              <a:lnSpc>
                <a:spcPct val="150000"/>
              </a:lnSpc>
            </a:pPr>
            <a:r>
              <a:rPr lang="en-US" sz="2000" b="1">
                <a:solidFill>
                  <a:schemeClr val="bg1"/>
                </a:solidFill>
              </a:rPr>
              <a:t>- Hành vi ứng xử có văn hoá là tôn trọng bản thân mình và mọi người.</a:t>
            </a:r>
            <a:endParaRPr lang="vi-VN" sz="2000" b="1">
              <a:solidFill>
                <a:schemeClr val="bg1"/>
              </a:solidFill>
            </a:endParaRPr>
          </a:p>
        </p:txBody>
      </p:sp>
      <p:sp>
        <p:nvSpPr>
          <p:cNvPr id="4" name="Rectangle 3"/>
          <p:cNvSpPr/>
          <p:nvPr/>
        </p:nvSpPr>
        <p:spPr>
          <a:xfrm>
            <a:off x="2862064" y="876695"/>
            <a:ext cx="3384376" cy="739754"/>
          </a:xfrm>
          <a:prstGeom prst="rect">
            <a:avLst/>
          </a:prstGeom>
        </p:spPr>
        <p:txBody>
          <a:bodyPr wrap="square">
            <a:spAutoFit/>
          </a:bodyPr>
          <a:lstStyle/>
          <a:p>
            <a:pPr lvl="0" algn="ctr">
              <a:lnSpc>
                <a:spcPct val="150000"/>
              </a:lnSpc>
            </a:pPr>
            <a:r>
              <a:rPr lang="vi-VN" sz="3200" b="1" smtClean="0">
                <a:solidFill>
                  <a:schemeClr val="bg1"/>
                </a:solidFill>
              </a:rPr>
              <a:t>KẾT LUẬN</a:t>
            </a:r>
            <a:endParaRPr lang="vi-VN" sz="3200" b="1">
              <a:solidFill>
                <a:schemeClr val="bg1"/>
              </a:solidFill>
            </a:endParaRPr>
          </a:p>
        </p:txBody>
      </p:sp>
      <p:sp>
        <p:nvSpPr>
          <p:cNvPr id="5" name="Google Shape;617;p46"/>
          <p:cNvSpPr/>
          <p:nvPr/>
        </p:nvSpPr>
        <p:spPr>
          <a:xfrm>
            <a:off x="529857" y="397749"/>
            <a:ext cx="956509" cy="957892"/>
          </a:xfrm>
          <a:custGeom>
            <a:avLst/>
            <a:gdLst/>
            <a:ahLst/>
            <a:cxnLst/>
            <a:rect l="l" t="t" r="r" b="b"/>
            <a:pathLst>
              <a:path w="16620" h="16644" extrusionOk="0">
                <a:moveTo>
                  <a:pt x="11437" y="5767"/>
                </a:moveTo>
                <a:lnTo>
                  <a:pt x="11753" y="6132"/>
                </a:lnTo>
                <a:lnTo>
                  <a:pt x="12094" y="6522"/>
                </a:lnTo>
                <a:lnTo>
                  <a:pt x="11510" y="7179"/>
                </a:lnTo>
                <a:lnTo>
                  <a:pt x="11291" y="7008"/>
                </a:lnTo>
                <a:lnTo>
                  <a:pt x="11096" y="6862"/>
                </a:lnTo>
                <a:lnTo>
                  <a:pt x="10877" y="6668"/>
                </a:lnTo>
                <a:lnTo>
                  <a:pt x="10756" y="6570"/>
                </a:lnTo>
                <a:lnTo>
                  <a:pt x="10610" y="6497"/>
                </a:lnTo>
                <a:lnTo>
                  <a:pt x="10926" y="6230"/>
                </a:lnTo>
                <a:lnTo>
                  <a:pt x="10975" y="6303"/>
                </a:lnTo>
                <a:lnTo>
                  <a:pt x="11048" y="6400"/>
                </a:lnTo>
                <a:lnTo>
                  <a:pt x="11194" y="6546"/>
                </a:lnTo>
                <a:lnTo>
                  <a:pt x="11388" y="6789"/>
                </a:lnTo>
                <a:lnTo>
                  <a:pt x="11486" y="6887"/>
                </a:lnTo>
                <a:lnTo>
                  <a:pt x="11632" y="6960"/>
                </a:lnTo>
                <a:lnTo>
                  <a:pt x="11680" y="6960"/>
                </a:lnTo>
                <a:lnTo>
                  <a:pt x="11705" y="6911"/>
                </a:lnTo>
                <a:lnTo>
                  <a:pt x="11680" y="6765"/>
                </a:lnTo>
                <a:lnTo>
                  <a:pt x="11632" y="6619"/>
                </a:lnTo>
                <a:lnTo>
                  <a:pt x="11534" y="6522"/>
                </a:lnTo>
                <a:lnTo>
                  <a:pt x="11437" y="6400"/>
                </a:lnTo>
                <a:lnTo>
                  <a:pt x="11291" y="6205"/>
                </a:lnTo>
                <a:lnTo>
                  <a:pt x="11218" y="6108"/>
                </a:lnTo>
                <a:lnTo>
                  <a:pt x="11121" y="6059"/>
                </a:lnTo>
                <a:lnTo>
                  <a:pt x="11437" y="5767"/>
                </a:lnTo>
                <a:close/>
                <a:moveTo>
                  <a:pt x="10464" y="6643"/>
                </a:moveTo>
                <a:lnTo>
                  <a:pt x="10537" y="6765"/>
                </a:lnTo>
                <a:lnTo>
                  <a:pt x="10634" y="6887"/>
                </a:lnTo>
                <a:lnTo>
                  <a:pt x="10853" y="7106"/>
                </a:lnTo>
                <a:lnTo>
                  <a:pt x="11048" y="7300"/>
                </a:lnTo>
                <a:lnTo>
                  <a:pt x="11242" y="7495"/>
                </a:lnTo>
                <a:lnTo>
                  <a:pt x="11121" y="7641"/>
                </a:lnTo>
                <a:lnTo>
                  <a:pt x="10902" y="7446"/>
                </a:lnTo>
                <a:lnTo>
                  <a:pt x="10658" y="7276"/>
                </a:lnTo>
                <a:lnTo>
                  <a:pt x="10440" y="7057"/>
                </a:lnTo>
                <a:lnTo>
                  <a:pt x="10318" y="6960"/>
                </a:lnTo>
                <a:lnTo>
                  <a:pt x="10172" y="6887"/>
                </a:lnTo>
                <a:lnTo>
                  <a:pt x="10464" y="6643"/>
                </a:lnTo>
                <a:close/>
                <a:moveTo>
                  <a:pt x="10075" y="6984"/>
                </a:moveTo>
                <a:lnTo>
                  <a:pt x="10075" y="7057"/>
                </a:lnTo>
                <a:lnTo>
                  <a:pt x="10123" y="7130"/>
                </a:lnTo>
                <a:lnTo>
                  <a:pt x="10196" y="7276"/>
                </a:lnTo>
                <a:lnTo>
                  <a:pt x="10318" y="7398"/>
                </a:lnTo>
                <a:lnTo>
                  <a:pt x="10415" y="7519"/>
                </a:lnTo>
                <a:lnTo>
                  <a:pt x="10658" y="7714"/>
                </a:lnTo>
                <a:lnTo>
                  <a:pt x="10780" y="7811"/>
                </a:lnTo>
                <a:lnTo>
                  <a:pt x="10926" y="7909"/>
                </a:lnTo>
                <a:lnTo>
                  <a:pt x="10683" y="8176"/>
                </a:lnTo>
                <a:lnTo>
                  <a:pt x="10585" y="8055"/>
                </a:lnTo>
                <a:lnTo>
                  <a:pt x="10488" y="7957"/>
                </a:lnTo>
                <a:lnTo>
                  <a:pt x="10269" y="7787"/>
                </a:lnTo>
                <a:lnTo>
                  <a:pt x="10002" y="7519"/>
                </a:lnTo>
                <a:lnTo>
                  <a:pt x="9734" y="7276"/>
                </a:lnTo>
                <a:lnTo>
                  <a:pt x="10075" y="6984"/>
                </a:lnTo>
                <a:close/>
                <a:moveTo>
                  <a:pt x="9515" y="7495"/>
                </a:moveTo>
                <a:lnTo>
                  <a:pt x="9612" y="7617"/>
                </a:lnTo>
                <a:lnTo>
                  <a:pt x="9710" y="7738"/>
                </a:lnTo>
                <a:lnTo>
                  <a:pt x="9953" y="7957"/>
                </a:lnTo>
                <a:lnTo>
                  <a:pt x="10172" y="8201"/>
                </a:lnTo>
                <a:lnTo>
                  <a:pt x="10318" y="8347"/>
                </a:lnTo>
                <a:lnTo>
                  <a:pt x="10464" y="8444"/>
                </a:lnTo>
                <a:lnTo>
                  <a:pt x="10172" y="8809"/>
                </a:lnTo>
                <a:lnTo>
                  <a:pt x="9904" y="8468"/>
                </a:lnTo>
                <a:lnTo>
                  <a:pt x="9661" y="8176"/>
                </a:lnTo>
                <a:lnTo>
                  <a:pt x="9466" y="7933"/>
                </a:lnTo>
                <a:lnTo>
                  <a:pt x="9369" y="7811"/>
                </a:lnTo>
                <a:lnTo>
                  <a:pt x="9272" y="7714"/>
                </a:lnTo>
                <a:lnTo>
                  <a:pt x="9515" y="7495"/>
                </a:lnTo>
                <a:close/>
                <a:moveTo>
                  <a:pt x="9004" y="7933"/>
                </a:moveTo>
                <a:lnTo>
                  <a:pt x="9126" y="8128"/>
                </a:lnTo>
                <a:lnTo>
                  <a:pt x="9272" y="8298"/>
                </a:lnTo>
                <a:lnTo>
                  <a:pt x="9564" y="8663"/>
                </a:lnTo>
                <a:lnTo>
                  <a:pt x="9880" y="9028"/>
                </a:lnTo>
                <a:lnTo>
                  <a:pt x="9904" y="9077"/>
                </a:lnTo>
                <a:lnTo>
                  <a:pt x="9856" y="9125"/>
                </a:lnTo>
                <a:lnTo>
                  <a:pt x="9734" y="9271"/>
                </a:lnTo>
                <a:lnTo>
                  <a:pt x="9710" y="9198"/>
                </a:lnTo>
                <a:lnTo>
                  <a:pt x="9442" y="8858"/>
                </a:lnTo>
                <a:lnTo>
                  <a:pt x="9126" y="8517"/>
                </a:lnTo>
                <a:lnTo>
                  <a:pt x="8955" y="8322"/>
                </a:lnTo>
                <a:lnTo>
                  <a:pt x="8785" y="8152"/>
                </a:lnTo>
                <a:lnTo>
                  <a:pt x="9004" y="7933"/>
                </a:lnTo>
                <a:close/>
                <a:moveTo>
                  <a:pt x="8517" y="8371"/>
                </a:moveTo>
                <a:lnTo>
                  <a:pt x="8663" y="8590"/>
                </a:lnTo>
                <a:lnTo>
                  <a:pt x="8809" y="8785"/>
                </a:lnTo>
                <a:lnTo>
                  <a:pt x="9101" y="9150"/>
                </a:lnTo>
                <a:lnTo>
                  <a:pt x="9272" y="9320"/>
                </a:lnTo>
                <a:lnTo>
                  <a:pt x="9442" y="9466"/>
                </a:lnTo>
                <a:lnTo>
                  <a:pt x="9515" y="9490"/>
                </a:lnTo>
                <a:lnTo>
                  <a:pt x="9199" y="9806"/>
                </a:lnTo>
                <a:lnTo>
                  <a:pt x="9174" y="9709"/>
                </a:lnTo>
                <a:lnTo>
                  <a:pt x="9150" y="9612"/>
                </a:lnTo>
                <a:lnTo>
                  <a:pt x="9053" y="9442"/>
                </a:lnTo>
                <a:lnTo>
                  <a:pt x="8931" y="9271"/>
                </a:lnTo>
                <a:lnTo>
                  <a:pt x="8785" y="9125"/>
                </a:lnTo>
                <a:lnTo>
                  <a:pt x="8590" y="8833"/>
                </a:lnTo>
                <a:lnTo>
                  <a:pt x="8444" y="8663"/>
                </a:lnTo>
                <a:lnTo>
                  <a:pt x="8323" y="8541"/>
                </a:lnTo>
                <a:lnTo>
                  <a:pt x="8517" y="8371"/>
                </a:lnTo>
                <a:close/>
                <a:moveTo>
                  <a:pt x="5476" y="7787"/>
                </a:moveTo>
                <a:lnTo>
                  <a:pt x="5622" y="7982"/>
                </a:lnTo>
                <a:lnTo>
                  <a:pt x="5816" y="8176"/>
                </a:lnTo>
                <a:lnTo>
                  <a:pt x="6133" y="8444"/>
                </a:lnTo>
                <a:lnTo>
                  <a:pt x="6449" y="8736"/>
                </a:lnTo>
                <a:lnTo>
                  <a:pt x="6790" y="8979"/>
                </a:lnTo>
                <a:lnTo>
                  <a:pt x="6984" y="9125"/>
                </a:lnTo>
                <a:lnTo>
                  <a:pt x="7057" y="9174"/>
                </a:lnTo>
                <a:lnTo>
                  <a:pt x="7155" y="9198"/>
                </a:lnTo>
                <a:lnTo>
                  <a:pt x="7155" y="9247"/>
                </a:lnTo>
                <a:lnTo>
                  <a:pt x="7179" y="9296"/>
                </a:lnTo>
                <a:lnTo>
                  <a:pt x="7301" y="9296"/>
                </a:lnTo>
                <a:lnTo>
                  <a:pt x="7398" y="9271"/>
                </a:lnTo>
                <a:lnTo>
                  <a:pt x="7568" y="9198"/>
                </a:lnTo>
                <a:lnTo>
                  <a:pt x="7617" y="9344"/>
                </a:lnTo>
                <a:lnTo>
                  <a:pt x="7690" y="9490"/>
                </a:lnTo>
                <a:lnTo>
                  <a:pt x="7885" y="9758"/>
                </a:lnTo>
                <a:lnTo>
                  <a:pt x="8006" y="9952"/>
                </a:lnTo>
                <a:lnTo>
                  <a:pt x="8177" y="10098"/>
                </a:lnTo>
                <a:lnTo>
                  <a:pt x="8250" y="10171"/>
                </a:lnTo>
                <a:lnTo>
                  <a:pt x="8347" y="10220"/>
                </a:lnTo>
                <a:lnTo>
                  <a:pt x="8469" y="10269"/>
                </a:lnTo>
                <a:lnTo>
                  <a:pt x="8566" y="10293"/>
                </a:lnTo>
                <a:lnTo>
                  <a:pt x="8615" y="10269"/>
                </a:lnTo>
                <a:lnTo>
                  <a:pt x="8615" y="10244"/>
                </a:lnTo>
                <a:lnTo>
                  <a:pt x="8542" y="10074"/>
                </a:lnTo>
                <a:lnTo>
                  <a:pt x="8420" y="9904"/>
                </a:lnTo>
                <a:lnTo>
                  <a:pt x="8177" y="9636"/>
                </a:lnTo>
                <a:lnTo>
                  <a:pt x="8055" y="9490"/>
                </a:lnTo>
                <a:lnTo>
                  <a:pt x="7982" y="9344"/>
                </a:lnTo>
                <a:lnTo>
                  <a:pt x="7885" y="9174"/>
                </a:lnTo>
                <a:lnTo>
                  <a:pt x="7763" y="9052"/>
                </a:lnTo>
                <a:lnTo>
                  <a:pt x="8079" y="8760"/>
                </a:lnTo>
                <a:lnTo>
                  <a:pt x="8128" y="8906"/>
                </a:lnTo>
                <a:lnTo>
                  <a:pt x="8225" y="9028"/>
                </a:lnTo>
                <a:lnTo>
                  <a:pt x="8420" y="9271"/>
                </a:lnTo>
                <a:lnTo>
                  <a:pt x="8542" y="9466"/>
                </a:lnTo>
                <a:lnTo>
                  <a:pt x="8688" y="9661"/>
                </a:lnTo>
                <a:lnTo>
                  <a:pt x="8785" y="9758"/>
                </a:lnTo>
                <a:lnTo>
                  <a:pt x="8882" y="9831"/>
                </a:lnTo>
                <a:lnTo>
                  <a:pt x="8980" y="9879"/>
                </a:lnTo>
                <a:lnTo>
                  <a:pt x="9077" y="9928"/>
                </a:lnTo>
                <a:lnTo>
                  <a:pt x="8615" y="10366"/>
                </a:lnTo>
                <a:lnTo>
                  <a:pt x="8250" y="10682"/>
                </a:lnTo>
                <a:lnTo>
                  <a:pt x="8225" y="10634"/>
                </a:lnTo>
                <a:lnTo>
                  <a:pt x="8201" y="10585"/>
                </a:lnTo>
                <a:lnTo>
                  <a:pt x="8031" y="10366"/>
                </a:lnTo>
                <a:lnTo>
                  <a:pt x="7812" y="10171"/>
                </a:lnTo>
                <a:lnTo>
                  <a:pt x="7374" y="9782"/>
                </a:lnTo>
                <a:lnTo>
                  <a:pt x="6960" y="9393"/>
                </a:lnTo>
                <a:lnTo>
                  <a:pt x="6546" y="9004"/>
                </a:lnTo>
                <a:lnTo>
                  <a:pt x="5670" y="8225"/>
                </a:lnTo>
                <a:lnTo>
                  <a:pt x="5500" y="8079"/>
                </a:lnTo>
                <a:lnTo>
                  <a:pt x="5330" y="7933"/>
                </a:lnTo>
                <a:lnTo>
                  <a:pt x="5476" y="7787"/>
                </a:lnTo>
                <a:close/>
                <a:moveTo>
                  <a:pt x="5062" y="8152"/>
                </a:moveTo>
                <a:lnTo>
                  <a:pt x="5232" y="8322"/>
                </a:lnTo>
                <a:lnTo>
                  <a:pt x="5403" y="8493"/>
                </a:lnTo>
                <a:lnTo>
                  <a:pt x="6279" y="9271"/>
                </a:lnTo>
                <a:lnTo>
                  <a:pt x="6692" y="9636"/>
                </a:lnTo>
                <a:lnTo>
                  <a:pt x="7155" y="10025"/>
                </a:lnTo>
                <a:lnTo>
                  <a:pt x="7374" y="10220"/>
                </a:lnTo>
                <a:lnTo>
                  <a:pt x="7593" y="10415"/>
                </a:lnTo>
                <a:lnTo>
                  <a:pt x="7812" y="10609"/>
                </a:lnTo>
                <a:lnTo>
                  <a:pt x="8055" y="10780"/>
                </a:lnTo>
                <a:lnTo>
                  <a:pt x="8104" y="10804"/>
                </a:lnTo>
                <a:lnTo>
                  <a:pt x="7982" y="10901"/>
                </a:lnTo>
                <a:lnTo>
                  <a:pt x="6254" y="9466"/>
                </a:lnTo>
                <a:lnTo>
                  <a:pt x="5597" y="8882"/>
                </a:lnTo>
                <a:lnTo>
                  <a:pt x="5232" y="8590"/>
                </a:lnTo>
                <a:lnTo>
                  <a:pt x="5062" y="8468"/>
                </a:lnTo>
                <a:lnTo>
                  <a:pt x="4867" y="8347"/>
                </a:lnTo>
                <a:lnTo>
                  <a:pt x="5038" y="8176"/>
                </a:lnTo>
                <a:lnTo>
                  <a:pt x="5062" y="8152"/>
                </a:lnTo>
                <a:close/>
                <a:moveTo>
                  <a:pt x="4746" y="8493"/>
                </a:moveTo>
                <a:lnTo>
                  <a:pt x="4867" y="8663"/>
                </a:lnTo>
                <a:lnTo>
                  <a:pt x="5038" y="8809"/>
                </a:lnTo>
                <a:lnTo>
                  <a:pt x="5378" y="9101"/>
                </a:lnTo>
                <a:lnTo>
                  <a:pt x="6060" y="9636"/>
                </a:lnTo>
                <a:lnTo>
                  <a:pt x="7787" y="11072"/>
                </a:lnTo>
                <a:lnTo>
                  <a:pt x="7617" y="11218"/>
                </a:lnTo>
                <a:lnTo>
                  <a:pt x="7398" y="11047"/>
                </a:lnTo>
                <a:lnTo>
                  <a:pt x="7155" y="10877"/>
                </a:lnTo>
                <a:lnTo>
                  <a:pt x="6911" y="10707"/>
                </a:lnTo>
                <a:lnTo>
                  <a:pt x="6668" y="10536"/>
                </a:lnTo>
                <a:lnTo>
                  <a:pt x="6181" y="10123"/>
                </a:lnTo>
                <a:lnTo>
                  <a:pt x="5719" y="9709"/>
                </a:lnTo>
                <a:lnTo>
                  <a:pt x="5281" y="9247"/>
                </a:lnTo>
                <a:lnTo>
                  <a:pt x="4867" y="8760"/>
                </a:lnTo>
                <a:lnTo>
                  <a:pt x="4770" y="8663"/>
                </a:lnTo>
                <a:lnTo>
                  <a:pt x="4673" y="8566"/>
                </a:lnTo>
                <a:lnTo>
                  <a:pt x="4746" y="8493"/>
                </a:lnTo>
                <a:close/>
                <a:moveTo>
                  <a:pt x="11437" y="5256"/>
                </a:moveTo>
                <a:lnTo>
                  <a:pt x="11364" y="5281"/>
                </a:lnTo>
                <a:lnTo>
                  <a:pt x="11315" y="5305"/>
                </a:lnTo>
                <a:lnTo>
                  <a:pt x="11218" y="5354"/>
                </a:lnTo>
                <a:lnTo>
                  <a:pt x="10075" y="6376"/>
                </a:lnTo>
                <a:lnTo>
                  <a:pt x="8931" y="7422"/>
                </a:lnTo>
                <a:lnTo>
                  <a:pt x="8347" y="7933"/>
                </a:lnTo>
                <a:lnTo>
                  <a:pt x="7787" y="8468"/>
                </a:lnTo>
                <a:lnTo>
                  <a:pt x="7544" y="8663"/>
                </a:lnTo>
                <a:lnTo>
                  <a:pt x="7325" y="8882"/>
                </a:lnTo>
                <a:lnTo>
                  <a:pt x="7228" y="8785"/>
                </a:lnTo>
                <a:lnTo>
                  <a:pt x="7106" y="8712"/>
                </a:lnTo>
                <a:lnTo>
                  <a:pt x="6717" y="8395"/>
                </a:lnTo>
                <a:lnTo>
                  <a:pt x="6327" y="8079"/>
                </a:lnTo>
                <a:lnTo>
                  <a:pt x="6011" y="7763"/>
                </a:lnTo>
                <a:lnTo>
                  <a:pt x="5768" y="7568"/>
                </a:lnTo>
                <a:lnTo>
                  <a:pt x="5670" y="7495"/>
                </a:lnTo>
                <a:lnTo>
                  <a:pt x="5573" y="7446"/>
                </a:lnTo>
                <a:lnTo>
                  <a:pt x="5524" y="7422"/>
                </a:lnTo>
                <a:lnTo>
                  <a:pt x="5427" y="7373"/>
                </a:lnTo>
                <a:lnTo>
                  <a:pt x="5330" y="7373"/>
                </a:lnTo>
                <a:lnTo>
                  <a:pt x="5232" y="7398"/>
                </a:lnTo>
                <a:lnTo>
                  <a:pt x="5135" y="7446"/>
                </a:lnTo>
                <a:lnTo>
                  <a:pt x="4940" y="7568"/>
                </a:lnTo>
                <a:lnTo>
                  <a:pt x="4794" y="7690"/>
                </a:lnTo>
                <a:lnTo>
                  <a:pt x="4575" y="7860"/>
                </a:lnTo>
                <a:lnTo>
                  <a:pt x="4381" y="8030"/>
                </a:lnTo>
                <a:lnTo>
                  <a:pt x="4283" y="8152"/>
                </a:lnTo>
                <a:lnTo>
                  <a:pt x="4210" y="8249"/>
                </a:lnTo>
                <a:lnTo>
                  <a:pt x="4162" y="8371"/>
                </a:lnTo>
                <a:lnTo>
                  <a:pt x="4137" y="8493"/>
                </a:lnTo>
                <a:lnTo>
                  <a:pt x="4162" y="8566"/>
                </a:lnTo>
                <a:lnTo>
                  <a:pt x="4210" y="8639"/>
                </a:lnTo>
                <a:lnTo>
                  <a:pt x="4259" y="8687"/>
                </a:lnTo>
                <a:lnTo>
                  <a:pt x="4332" y="8712"/>
                </a:lnTo>
                <a:lnTo>
                  <a:pt x="4356" y="8809"/>
                </a:lnTo>
                <a:lnTo>
                  <a:pt x="4405" y="8906"/>
                </a:lnTo>
                <a:lnTo>
                  <a:pt x="4478" y="9028"/>
                </a:lnTo>
                <a:lnTo>
                  <a:pt x="4551" y="9150"/>
                </a:lnTo>
                <a:lnTo>
                  <a:pt x="4721" y="9344"/>
                </a:lnTo>
                <a:lnTo>
                  <a:pt x="4940" y="9588"/>
                </a:lnTo>
                <a:lnTo>
                  <a:pt x="5135" y="9831"/>
                </a:lnTo>
                <a:lnTo>
                  <a:pt x="5597" y="10269"/>
                </a:lnTo>
                <a:lnTo>
                  <a:pt x="5987" y="10634"/>
                </a:lnTo>
                <a:lnTo>
                  <a:pt x="6425" y="10999"/>
                </a:lnTo>
                <a:lnTo>
                  <a:pt x="6668" y="11169"/>
                </a:lnTo>
                <a:lnTo>
                  <a:pt x="6887" y="11315"/>
                </a:lnTo>
                <a:lnTo>
                  <a:pt x="7130" y="11461"/>
                </a:lnTo>
                <a:lnTo>
                  <a:pt x="7374" y="11583"/>
                </a:lnTo>
                <a:lnTo>
                  <a:pt x="7349" y="11607"/>
                </a:lnTo>
                <a:lnTo>
                  <a:pt x="7349" y="11680"/>
                </a:lnTo>
                <a:lnTo>
                  <a:pt x="7374" y="11753"/>
                </a:lnTo>
                <a:lnTo>
                  <a:pt x="7422" y="11777"/>
                </a:lnTo>
                <a:lnTo>
                  <a:pt x="7495" y="11777"/>
                </a:lnTo>
                <a:lnTo>
                  <a:pt x="7666" y="11729"/>
                </a:lnTo>
                <a:lnTo>
                  <a:pt x="7836" y="11631"/>
                </a:lnTo>
                <a:lnTo>
                  <a:pt x="7982" y="11534"/>
                </a:lnTo>
                <a:lnTo>
                  <a:pt x="8128" y="11412"/>
                </a:lnTo>
                <a:lnTo>
                  <a:pt x="8420" y="11145"/>
                </a:lnTo>
                <a:lnTo>
                  <a:pt x="8663" y="10901"/>
                </a:lnTo>
                <a:lnTo>
                  <a:pt x="9369" y="10244"/>
                </a:lnTo>
                <a:lnTo>
                  <a:pt x="10050" y="9563"/>
                </a:lnTo>
                <a:lnTo>
                  <a:pt x="10658" y="8955"/>
                </a:lnTo>
                <a:lnTo>
                  <a:pt x="11291" y="8298"/>
                </a:lnTo>
                <a:lnTo>
                  <a:pt x="11875" y="7617"/>
                </a:lnTo>
                <a:lnTo>
                  <a:pt x="12143" y="7276"/>
                </a:lnTo>
                <a:lnTo>
                  <a:pt x="12410" y="6911"/>
                </a:lnTo>
                <a:lnTo>
                  <a:pt x="12483" y="6960"/>
                </a:lnTo>
                <a:lnTo>
                  <a:pt x="12556" y="6984"/>
                </a:lnTo>
                <a:lnTo>
                  <a:pt x="12654" y="6984"/>
                </a:lnTo>
                <a:lnTo>
                  <a:pt x="12727" y="6935"/>
                </a:lnTo>
                <a:lnTo>
                  <a:pt x="12775" y="6887"/>
                </a:lnTo>
                <a:lnTo>
                  <a:pt x="12824" y="6814"/>
                </a:lnTo>
                <a:lnTo>
                  <a:pt x="12824" y="6741"/>
                </a:lnTo>
                <a:lnTo>
                  <a:pt x="12775" y="6643"/>
                </a:lnTo>
                <a:lnTo>
                  <a:pt x="12532" y="6327"/>
                </a:lnTo>
                <a:lnTo>
                  <a:pt x="12240" y="6011"/>
                </a:lnTo>
                <a:lnTo>
                  <a:pt x="11924" y="5646"/>
                </a:lnTo>
                <a:lnTo>
                  <a:pt x="11778" y="5475"/>
                </a:lnTo>
                <a:lnTo>
                  <a:pt x="11583" y="5305"/>
                </a:lnTo>
                <a:lnTo>
                  <a:pt x="11510" y="5256"/>
                </a:lnTo>
                <a:close/>
                <a:moveTo>
                  <a:pt x="8104" y="439"/>
                </a:moveTo>
                <a:lnTo>
                  <a:pt x="8371" y="487"/>
                </a:lnTo>
                <a:lnTo>
                  <a:pt x="8663" y="536"/>
                </a:lnTo>
                <a:lnTo>
                  <a:pt x="9247" y="585"/>
                </a:lnTo>
                <a:lnTo>
                  <a:pt x="9588" y="633"/>
                </a:lnTo>
                <a:lnTo>
                  <a:pt x="9904" y="706"/>
                </a:lnTo>
                <a:lnTo>
                  <a:pt x="10537" y="877"/>
                </a:lnTo>
                <a:lnTo>
                  <a:pt x="10877" y="998"/>
                </a:lnTo>
                <a:lnTo>
                  <a:pt x="11218" y="1120"/>
                </a:lnTo>
                <a:lnTo>
                  <a:pt x="11559" y="1266"/>
                </a:lnTo>
                <a:lnTo>
                  <a:pt x="11875" y="1412"/>
                </a:lnTo>
                <a:lnTo>
                  <a:pt x="12191" y="1582"/>
                </a:lnTo>
                <a:lnTo>
                  <a:pt x="12508" y="1752"/>
                </a:lnTo>
                <a:lnTo>
                  <a:pt x="13116" y="2166"/>
                </a:lnTo>
                <a:lnTo>
                  <a:pt x="13408" y="2385"/>
                </a:lnTo>
                <a:lnTo>
                  <a:pt x="13700" y="2628"/>
                </a:lnTo>
                <a:lnTo>
                  <a:pt x="13968" y="2896"/>
                </a:lnTo>
                <a:lnTo>
                  <a:pt x="14235" y="3188"/>
                </a:lnTo>
                <a:lnTo>
                  <a:pt x="14479" y="3456"/>
                </a:lnTo>
                <a:lnTo>
                  <a:pt x="14698" y="3772"/>
                </a:lnTo>
                <a:lnTo>
                  <a:pt x="14917" y="4088"/>
                </a:lnTo>
                <a:lnTo>
                  <a:pt x="15111" y="4405"/>
                </a:lnTo>
                <a:lnTo>
                  <a:pt x="15282" y="4745"/>
                </a:lnTo>
                <a:lnTo>
                  <a:pt x="15452" y="5086"/>
                </a:lnTo>
                <a:lnTo>
                  <a:pt x="15574" y="5427"/>
                </a:lnTo>
                <a:lnTo>
                  <a:pt x="15720" y="5792"/>
                </a:lnTo>
                <a:lnTo>
                  <a:pt x="15817" y="6157"/>
                </a:lnTo>
                <a:lnTo>
                  <a:pt x="15914" y="6522"/>
                </a:lnTo>
                <a:lnTo>
                  <a:pt x="15987" y="6887"/>
                </a:lnTo>
                <a:lnTo>
                  <a:pt x="16036" y="7276"/>
                </a:lnTo>
                <a:lnTo>
                  <a:pt x="16109" y="8079"/>
                </a:lnTo>
                <a:lnTo>
                  <a:pt x="16109" y="8468"/>
                </a:lnTo>
                <a:lnTo>
                  <a:pt x="16109" y="8858"/>
                </a:lnTo>
                <a:lnTo>
                  <a:pt x="16085" y="9271"/>
                </a:lnTo>
                <a:lnTo>
                  <a:pt x="16060" y="9661"/>
                </a:lnTo>
                <a:lnTo>
                  <a:pt x="15987" y="10050"/>
                </a:lnTo>
                <a:lnTo>
                  <a:pt x="15914" y="10439"/>
                </a:lnTo>
                <a:lnTo>
                  <a:pt x="15817" y="10828"/>
                </a:lnTo>
                <a:lnTo>
                  <a:pt x="15695" y="11193"/>
                </a:lnTo>
                <a:lnTo>
                  <a:pt x="15549" y="11558"/>
                </a:lnTo>
                <a:lnTo>
                  <a:pt x="15379" y="11899"/>
                </a:lnTo>
                <a:lnTo>
                  <a:pt x="15184" y="12240"/>
                </a:lnTo>
                <a:lnTo>
                  <a:pt x="14965" y="12580"/>
                </a:lnTo>
                <a:lnTo>
                  <a:pt x="14722" y="12872"/>
                </a:lnTo>
                <a:lnTo>
                  <a:pt x="14430" y="13189"/>
                </a:lnTo>
                <a:lnTo>
                  <a:pt x="14138" y="13456"/>
                </a:lnTo>
                <a:lnTo>
                  <a:pt x="13846" y="13700"/>
                </a:lnTo>
                <a:lnTo>
                  <a:pt x="13530" y="13943"/>
                </a:lnTo>
                <a:lnTo>
                  <a:pt x="13213" y="14186"/>
                </a:lnTo>
                <a:lnTo>
                  <a:pt x="12532" y="14624"/>
                </a:lnTo>
                <a:lnTo>
                  <a:pt x="11851" y="15014"/>
                </a:lnTo>
                <a:lnTo>
                  <a:pt x="11510" y="15184"/>
                </a:lnTo>
                <a:lnTo>
                  <a:pt x="11145" y="15330"/>
                </a:lnTo>
                <a:lnTo>
                  <a:pt x="10415" y="15622"/>
                </a:lnTo>
                <a:lnTo>
                  <a:pt x="10050" y="15744"/>
                </a:lnTo>
                <a:lnTo>
                  <a:pt x="9685" y="15841"/>
                </a:lnTo>
                <a:lnTo>
                  <a:pt x="9320" y="15963"/>
                </a:lnTo>
                <a:lnTo>
                  <a:pt x="8980" y="16109"/>
                </a:lnTo>
                <a:lnTo>
                  <a:pt x="8907" y="16157"/>
                </a:lnTo>
                <a:lnTo>
                  <a:pt x="8882" y="16230"/>
                </a:lnTo>
                <a:lnTo>
                  <a:pt x="8104" y="16230"/>
                </a:lnTo>
                <a:lnTo>
                  <a:pt x="7739" y="16206"/>
                </a:lnTo>
                <a:lnTo>
                  <a:pt x="7349" y="16157"/>
                </a:lnTo>
                <a:lnTo>
                  <a:pt x="6984" y="16109"/>
                </a:lnTo>
                <a:lnTo>
                  <a:pt x="6619" y="16011"/>
                </a:lnTo>
                <a:lnTo>
                  <a:pt x="6254" y="15914"/>
                </a:lnTo>
                <a:lnTo>
                  <a:pt x="5889" y="15817"/>
                </a:lnTo>
                <a:lnTo>
                  <a:pt x="5524" y="15695"/>
                </a:lnTo>
                <a:lnTo>
                  <a:pt x="5184" y="15549"/>
                </a:lnTo>
                <a:lnTo>
                  <a:pt x="4843" y="15379"/>
                </a:lnTo>
                <a:lnTo>
                  <a:pt x="4502" y="15208"/>
                </a:lnTo>
                <a:lnTo>
                  <a:pt x="4162" y="15014"/>
                </a:lnTo>
                <a:lnTo>
                  <a:pt x="3845" y="14795"/>
                </a:lnTo>
                <a:lnTo>
                  <a:pt x="3553" y="14576"/>
                </a:lnTo>
                <a:lnTo>
                  <a:pt x="3237" y="14357"/>
                </a:lnTo>
                <a:lnTo>
                  <a:pt x="2921" y="14065"/>
                </a:lnTo>
                <a:lnTo>
                  <a:pt x="2629" y="13797"/>
                </a:lnTo>
                <a:lnTo>
                  <a:pt x="2361" y="13481"/>
                </a:lnTo>
                <a:lnTo>
                  <a:pt x="2094" y="13164"/>
                </a:lnTo>
                <a:lnTo>
                  <a:pt x="1850" y="12824"/>
                </a:lnTo>
                <a:lnTo>
                  <a:pt x="1631" y="12483"/>
                </a:lnTo>
                <a:lnTo>
                  <a:pt x="1437" y="12142"/>
                </a:lnTo>
                <a:lnTo>
                  <a:pt x="1242" y="11777"/>
                </a:lnTo>
                <a:lnTo>
                  <a:pt x="1096" y="11412"/>
                </a:lnTo>
                <a:lnTo>
                  <a:pt x="950" y="11023"/>
                </a:lnTo>
                <a:lnTo>
                  <a:pt x="804" y="10634"/>
                </a:lnTo>
                <a:lnTo>
                  <a:pt x="707" y="10244"/>
                </a:lnTo>
                <a:lnTo>
                  <a:pt x="609" y="9831"/>
                </a:lnTo>
                <a:lnTo>
                  <a:pt x="561" y="9442"/>
                </a:lnTo>
                <a:lnTo>
                  <a:pt x="512" y="9028"/>
                </a:lnTo>
                <a:lnTo>
                  <a:pt x="463" y="8614"/>
                </a:lnTo>
                <a:lnTo>
                  <a:pt x="463" y="8201"/>
                </a:lnTo>
                <a:lnTo>
                  <a:pt x="488" y="7787"/>
                </a:lnTo>
                <a:lnTo>
                  <a:pt x="512" y="7373"/>
                </a:lnTo>
                <a:lnTo>
                  <a:pt x="585" y="6960"/>
                </a:lnTo>
                <a:lnTo>
                  <a:pt x="658" y="6570"/>
                </a:lnTo>
                <a:lnTo>
                  <a:pt x="755" y="6181"/>
                </a:lnTo>
                <a:lnTo>
                  <a:pt x="877" y="5792"/>
                </a:lnTo>
                <a:lnTo>
                  <a:pt x="1023" y="5402"/>
                </a:lnTo>
                <a:lnTo>
                  <a:pt x="1169" y="5037"/>
                </a:lnTo>
                <a:lnTo>
                  <a:pt x="1364" y="4672"/>
                </a:lnTo>
                <a:lnTo>
                  <a:pt x="1558" y="4307"/>
                </a:lnTo>
                <a:lnTo>
                  <a:pt x="1777" y="3967"/>
                </a:lnTo>
                <a:lnTo>
                  <a:pt x="1996" y="3626"/>
                </a:lnTo>
                <a:lnTo>
                  <a:pt x="2264" y="3310"/>
                </a:lnTo>
                <a:lnTo>
                  <a:pt x="2532" y="2993"/>
                </a:lnTo>
                <a:lnTo>
                  <a:pt x="2823" y="2701"/>
                </a:lnTo>
                <a:lnTo>
                  <a:pt x="3115" y="2434"/>
                </a:lnTo>
                <a:lnTo>
                  <a:pt x="3432" y="2190"/>
                </a:lnTo>
                <a:lnTo>
                  <a:pt x="3748" y="1947"/>
                </a:lnTo>
                <a:lnTo>
                  <a:pt x="4089" y="1728"/>
                </a:lnTo>
                <a:lnTo>
                  <a:pt x="4429" y="1509"/>
                </a:lnTo>
                <a:lnTo>
                  <a:pt x="4794" y="1339"/>
                </a:lnTo>
                <a:lnTo>
                  <a:pt x="5159" y="1169"/>
                </a:lnTo>
                <a:lnTo>
                  <a:pt x="5524" y="998"/>
                </a:lnTo>
                <a:lnTo>
                  <a:pt x="5865" y="877"/>
                </a:lnTo>
                <a:lnTo>
                  <a:pt x="6206" y="779"/>
                </a:lnTo>
                <a:lnTo>
                  <a:pt x="6911" y="609"/>
                </a:lnTo>
                <a:lnTo>
                  <a:pt x="7203" y="560"/>
                </a:lnTo>
                <a:lnTo>
                  <a:pt x="7520" y="536"/>
                </a:lnTo>
                <a:lnTo>
                  <a:pt x="7812" y="487"/>
                </a:lnTo>
                <a:lnTo>
                  <a:pt x="8104" y="439"/>
                </a:lnTo>
                <a:close/>
                <a:moveTo>
                  <a:pt x="7690" y="1"/>
                </a:moveTo>
                <a:lnTo>
                  <a:pt x="7374" y="25"/>
                </a:lnTo>
                <a:lnTo>
                  <a:pt x="7057" y="74"/>
                </a:lnTo>
                <a:lnTo>
                  <a:pt x="6644" y="147"/>
                </a:lnTo>
                <a:lnTo>
                  <a:pt x="6206" y="244"/>
                </a:lnTo>
                <a:lnTo>
                  <a:pt x="5792" y="366"/>
                </a:lnTo>
                <a:lnTo>
                  <a:pt x="5403" y="512"/>
                </a:lnTo>
                <a:lnTo>
                  <a:pt x="5013" y="682"/>
                </a:lnTo>
                <a:lnTo>
                  <a:pt x="4624" y="852"/>
                </a:lnTo>
                <a:lnTo>
                  <a:pt x="4259" y="1047"/>
                </a:lnTo>
                <a:lnTo>
                  <a:pt x="3918" y="1266"/>
                </a:lnTo>
                <a:lnTo>
                  <a:pt x="3578" y="1485"/>
                </a:lnTo>
                <a:lnTo>
                  <a:pt x="3237" y="1752"/>
                </a:lnTo>
                <a:lnTo>
                  <a:pt x="2921" y="1996"/>
                </a:lnTo>
                <a:lnTo>
                  <a:pt x="2604" y="2288"/>
                </a:lnTo>
                <a:lnTo>
                  <a:pt x="2288" y="2580"/>
                </a:lnTo>
                <a:lnTo>
                  <a:pt x="1996" y="2896"/>
                </a:lnTo>
                <a:lnTo>
                  <a:pt x="1704" y="3237"/>
                </a:lnTo>
                <a:lnTo>
                  <a:pt x="1461" y="3577"/>
                </a:lnTo>
                <a:lnTo>
                  <a:pt x="1218" y="3942"/>
                </a:lnTo>
                <a:lnTo>
                  <a:pt x="999" y="4307"/>
                </a:lnTo>
                <a:lnTo>
                  <a:pt x="804" y="4697"/>
                </a:lnTo>
                <a:lnTo>
                  <a:pt x="634" y="5086"/>
                </a:lnTo>
                <a:lnTo>
                  <a:pt x="488" y="5500"/>
                </a:lnTo>
                <a:lnTo>
                  <a:pt x="342" y="5889"/>
                </a:lnTo>
                <a:lnTo>
                  <a:pt x="244" y="6303"/>
                </a:lnTo>
                <a:lnTo>
                  <a:pt x="147" y="6741"/>
                </a:lnTo>
                <a:lnTo>
                  <a:pt x="74" y="7154"/>
                </a:lnTo>
                <a:lnTo>
                  <a:pt x="25" y="7592"/>
                </a:lnTo>
                <a:lnTo>
                  <a:pt x="1" y="8030"/>
                </a:lnTo>
                <a:lnTo>
                  <a:pt x="1" y="8468"/>
                </a:lnTo>
                <a:lnTo>
                  <a:pt x="1" y="8906"/>
                </a:lnTo>
                <a:lnTo>
                  <a:pt x="50" y="9344"/>
                </a:lnTo>
                <a:lnTo>
                  <a:pt x="98" y="9782"/>
                </a:lnTo>
                <a:lnTo>
                  <a:pt x="196" y="10196"/>
                </a:lnTo>
                <a:lnTo>
                  <a:pt x="293" y="10609"/>
                </a:lnTo>
                <a:lnTo>
                  <a:pt x="439" y="11023"/>
                </a:lnTo>
                <a:lnTo>
                  <a:pt x="585" y="11412"/>
                </a:lnTo>
                <a:lnTo>
                  <a:pt x="755" y="11802"/>
                </a:lnTo>
                <a:lnTo>
                  <a:pt x="926" y="12167"/>
                </a:lnTo>
                <a:lnTo>
                  <a:pt x="1145" y="12532"/>
                </a:lnTo>
                <a:lnTo>
                  <a:pt x="1364" y="12897"/>
                </a:lnTo>
                <a:lnTo>
                  <a:pt x="1607" y="13237"/>
                </a:lnTo>
                <a:lnTo>
                  <a:pt x="1875" y="13578"/>
                </a:lnTo>
                <a:lnTo>
                  <a:pt x="2142" y="13870"/>
                </a:lnTo>
                <a:lnTo>
                  <a:pt x="2434" y="14186"/>
                </a:lnTo>
                <a:lnTo>
                  <a:pt x="2726" y="14478"/>
                </a:lnTo>
                <a:lnTo>
                  <a:pt x="3067" y="14746"/>
                </a:lnTo>
                <a:lnTo>
                  <a:pt x="3383" y="14989"/>
                </a:lnTo>
                <a:lnTo>
                  <a:pt x="3724" y="15233"/>
                </a:lnTo>
                <a:lnTo>
                  <a:pt x="4089" y="15452"/>
                </a:lnTo>
                <a:lnTo>
                  <a:pt x="4454" y="15671"/>
                </a:lnTo>
                <a:lnTo>
                  <a:pt x="4819" y="15841"/>
                </a:lnTo>
                <a:lnTo>
                  <a:pt x="5208" y="16011"/>
                </a:lnTo>
                <a:lnTo>
                  <a:pt x="5597" y="16182"/>
                </a:lnTo>
                <a:lnTo>
                  <a:pt x="6011" y="16303"/>
                </a:lnTo>
                <a:lnTo>
                  <a:pt x="6425" y="16401"/>
                </a:lnTo>
                <a:lnTo>
                  <a:pt x="6838" y="16498"/>
                </a:lnTo>
                <a:lnTo>
                  <a:pt x="7252" y="16571"/>
                </a:lnTo>
                <a:lnTo>
                  <a:pt x="7690" y="16620"/>
                </a:lnTo>
                <a:lnTo>
                  <a:pt x="8128" y="16644"/>
                </a:lnTo>
                <a:lnTo>
                  <a:pt x="8566" y="16644"/>
                </a:lnTo>
                <a:lnTo>
                  <a:pt x="9004" y="16620"/>
                </a:lnTo>
                <a:lnTo>
                  <a:pt x="9101" y="16571"/>
                </a:lnTo>
                <a:lnTo>
                  <a:pt x="9174" y="16522"/>
                </a:lnTo>
                <a:lnTo>
                  <a:pt x="9539" y="16498"/>
                </a:lnTo>
                <a:lnTo>
                  <a:pt x="9929" y="16425"/>
                </a:lnTo>
                <a:lnTo>
                  <a:pt x="10318" y="16303"/>
                </a:lnTo>
                <a:lnTo>
                  <a:pt x="10707" y="16182"/>
                </a:lnTo>
                <a:lnTo>
                  <a:pt x="11072" y="16011"/>
                </a:lnTo>
                <a:lnTo>
                  <a:pt x="11437" y="15841"/>
                </a:lnTo>
                <a:lnTo>
                  <a:pt x="12143" y="15500"/>
                </a:lnTo>
                <a:lnTo>
                  <a:pt x="12508" y="15306"/>
                </a:lnTo>
                <a:lnTo>
                  <a:pt x="12848" y="15087"/>
                </a:lnTo>
                <a:lnTo>
                  <a:pt x="13213" y="14868"/>
                </a:lnTo>
                <a:lnTo>
                  <a:pt x="13554" y="14624"/>
                </a:lnTo>
                <a:lnTo>
                  <a:pt x="13895" y="14381"/>
                </a:lnTo>
                <a:lnTo>
                  <a:pt x="14211" y="14138"/>
                </a:lnTo>
                <a:lnTo>
                  <a:pt x="14527" y="13846"/>
                </a:lnTo>
                <a:lnTo>
                  <a:pt x="14819" y="13578"/>
                </a:lnTo>
                <a:lnTo>
                  <a:pt x="15111" y="13262"/>
                </a:lnTo>
                <a:lnTo>
                  <a:pt x="15379" y="12945"/>
                </a:lnTo>
                <a:lnTo>
                  <a:pt x="15598" y="12605"/>
                </a:lnTo>
                <a:lnTo>
                  <a:pt x="15817" y="12240"/>
                </a:lnTo>
                <a:lnTo>
                  <a:pt x="15987" y="11875"/>
                </a:lnTo>
                <a:lnTo>
                  <a:pt x="16158" y="11485"/>
                </a:lnTo>
                <a:lnTo>
                  <a:pt x="16279" y="11096"/>
                </a:lnTo>
                <a:lnTo>
                  <a:pt x="16401" y="10682"/>
                </a:lnTo>
                <a:lnTo>
                  <a:pt x="16474" y="10269"/>
                </a:lnTo>
                <a:lnTo>
                  <a:pt x="16547" y="9855"/>
                </a:lnTo>
                <a:lnTo>
                  <a:pt x="16596" y="9442"/>
                </a:lnTo>
                <a:lnTo>
                  <a:pt x="16620" y="9028"/>
                </a:lnTo>
                <a:lnTo>
                  <a:pt x="16620" y="8614"/>
                </a:lnTo>
                <a:lnTo>
                  <a:pt x="16596" y="8176"/>
                </a:lnTo>
                <a:lnTo>
                  <a:pt x="16571" y="7787"/>
                </a:lnTo>
                <a:lnTo>
                  <a:pt x="16523" y="7373"/>
                </a:lnTo>
                <a:lnTo>
                  <a:pt x="16450" y="6960"/>
                </a:lnTo>
                <a:lnTo>
                  <a:pt x="16377" y="6570"/>
                </a:lnTo>
                <a:lnTo>
                  <a:pt x="16279" y="6181"/>
                </a:lnTo>
                <a:lnTo>
                  <a:pt x="16158" y="5792"/>
                </a:lnTo>
                <a:lnTo>
                  <a:pt x="16036" y="5402"/>
                </a:lnTo>
                <a:lnTo>
                  <a:pt x="15890" y="5037"/>
                </a:lnTo>
                <a:lnTo>
                  <a:pt x="15720" y="4672"/>
                </a:lnTo>
                <a:lnTo>
                  <a:pt x="15549" y="4332"/>
                </a:lnTo>
                <a:lnTo>
                  <a:pt x="15355" y="3991"/>
                </a:lnTo>
                <a:lnTo>
                  <a:pt x="15136" y="3650"/>
                </a:lnTo>
                <a:lnTo>
                  <a:pt x="14917" y="3334"/>
                </a:lnTo>
                <a:lnTo>
                  <a:pt x="14649" y="3018"/>
                </a:lnTo>
                <a:lnTo>
                  <a:pt x="14406" y="2701"/>
                </a:lnTo>
                <a:lnTo>
                  <a:pt x="14114" y="2434"/>
                </a:lnTo>
                <a:lnTo>
                  <a:pt x="13822" y="2142"/>
                </a:lnTo>
                <a:lnTo>
                  <a:pt x="13505" y="1874"/>
                </a:lnTo>
                <a:lnTo>
                  <a:pt x="13213" y="1680"/>
                </a:lnTo>
                <a:lnTo>
                  <a:pt x="12897" y="1461"/>
                </a:lnTo>
                <a:lnTo>
                  <a:pt x="12605" y="1266"/>
                </a:lnTo>
                <a:lnTo>
                  <a:pt x="12289" y="1096"/>
                </a:lnTo>
                <a:lnTo>
                  <a:pt x="11632" y="779"/>
                </a:lnTo>
                <a:lnTo>
                  <a:pt x="10950" y="536"/>
                </a:lnTo>
                <a:lnTo>
                  <a:pt x="10561" y="414"/>
                </a:lnTo>
                <a:lnTo>
                  <a:pt x="10172" y="293"/>
                </a:lnTo>
                <a:lnTo>
                  <a:pt x="9783" y="220"/>
                </a:lnTo>
                <a:lnTo>
                  <a:pt x="9369" y="147"/>
                </a:lnTo>
                <a:lnTo>
                  <a:pt x="8834" y="74"/>
                </a:lnTo>
                <a:lnTo>
                  <a:pt x="8542" y="49"/>
                </a:lnTo>
                <a:lnTo>
                  <a:pt x="8274" y="74"/>
                </a:lnTo>
                <a:lnTo>
                  <a:pt x="8128" y="25"/>
                </a:lnTo>
                <a:lnTo>
                  <a:pt x="798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9208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pic>
        <p:nvPicPr>
          <p:cNvPr id="3" name="Picture 2"/>
          <p:cNvPicPr>
            <a:picLocks noChangeAspect="1"/>
          </p:cNvPicPr>
          <p:nvPr/>
        </p:nvPicPr>
        <p:blipFill>
          <a:blip r:embed="rId2"/>
          <a:stretch>
            <a:fillRect/>
          </a:stretch>
        </p:blipFill>
        <p:spPr>
          <a:xfrm>
            <a:off x="7308304" y="339502"/>
            <a:ext cx="1488991" cy="1232056"/>
          </a:xfrm>
          <a:prstGeom prst="ellipse">
            <a:avLst/>
          </a:prstGeom>
          <a:ln>
            <a:noFill/>
          </a:ln>
          <a:effectLst>
            <a:softEdge rad="112500"/>
          </a:effectLst>
        </p:spPr>
      </p:pic>
      <p:grpSp>
        <p:nvGrpSpPr>
          <p:cNvPr id="4" name="Group 3"/>
          <p:cNvGrpSpPr/>
          <p:nvPr/>
        </p:nvGrpSpPr>
        <p:grpSpPr>
          <a:xfrm>
            <a:off x="1919341" y="1340520"/>
            <a:ext cx="4688768" cy="905943"/>
            <a:chOff x="2731019" y="549269"/>
            <a:chExt cx="4688768" cy="1083002"/>
          </a:xfrm>
        </p:grpSpPr>
        <p:grpSp>
          <p:nvGrpSpPr>
            <p:cNvPr id="5" name="Group 4"/>
            <p:cNvGrpSpPr/>
            <p:nvPr/>
          </p:nvGrpSpPr>
          <p:grpSpPr>
            <a:xfrm>
              <a:off x="2731019" y="549269"/>
              <a:ext cx="4688768" cy="1083002"/>
              <a:chOff x="-1060834" y="-2098302"/>
              <a:chExt cx="10480438" cy="2071384"/>
            </a:xfrm>
          </p:grpSpPr>
          <p:grpSp>
            <p:nvGrpSpPr>
              <p:cNvPr id="7" name="Group 8"/>
              <p:cNvGrpSpPr/>
              <p:nvPr/>
            </p:nvGrpSpPr>
            <p:grpSpPr>
              <a:xfrm>
                <a:off x="-1055997" y="-2098302"/>
                <a:ext cx="10475601" cy="2071384"/>
                <a:chOff x="-885882" y="-1760278"/>
                <a:chExt cx="8788042" cy="1737696"/>
              </a:xfrm>
            </p:grpSpPr>
            <p:sp>
              <p:nvSpPr>
                <p:cNvPr id="9" name="Freeform 9"/>
                <p:cNvSpPr/>
                <p:nvPr/>
              </p:nvSpPr>
              <p:spPr>
                <a:xfrm>
                  <a:off x="-885882" y="-1760278"/>
                  <a:ext cx="8788042" cy="1737696"/>
                </a:xfrm>
                <a:custGeom>
                  <a:avLst/>
                  <a:gdLst/>
                  <a:ahLst/>
                  <a:cxnLst/>
                  <a:rect l="l" t="t" r="r" b="b"/>
                  <a:pathLst>
                    <a:path w="8788042" h="2192074">
                      <a:moveTo>
                        <a:pt x="8165742" y="1621844"/>
                      </a:moveTo>
                      <a:cubicBezTo>
                        <a:pt x="8165742" y="1615494"/>
                        <a:pt x="8167012" y="1610414"/>
                        <a:pt x="8167012" y="1602794"/>
                      </a:cubicBezTo>
                      <a:lnTo>
                        <a:pt x="8167012" y="490220"/>
                      </a:lnTo>
                      <a:cubicBezTo>
                        <a:pt x="8167012" y="220980"/>
                        <a:pt x="7957462" y="0"/>
                        <a:pt x="7700922" y="0"/>
                      </a:cubicBezTo>
                      <a:lnTo>
                        <a:pt x="467360" y="0"/>
                      </a:lnTo>
                      <a:cubicBezTo>
                        <a:pt x="210820" y="0"/>
                        <a:pt x="0" y="220980"/>
                        <a:pt x="0" y="490220"/>
                      </a:cubicBezTo>
                      <a:lnTo>
                        <a:pt x="0" y="1602794"/>
                      </a:lnTo>
                      <a:cubicBezTo>
                        <a:pt x="0" y="1872034"/>
                        <a:pt x="209550" y="2093014"/>
                        <a:pt x="466090" y="2093014"/>
                      </a:cubicBezTo>
                      <a:lnTo>
                        <a:pt x="7699652" y="2093014"/>
                      </a:lnTo>
                      <a:cubicBezTo>
                        <a:pt x="7812681" y="2093014"/>
                        <a:pt x="7916821" y="2049834"/>
                        <a:pt x="7996831" y="1979984"/>
                      </a:cubicBezTo>
                      <a:cubicBezTo>
                        <a:pt x="8127642" y="2051104"/>
                        <a:pt x="8440062" y="2192074"/>
                        <a:pt x="8786771" y="1985064"/>
                      </a:cubicBezTo>
                      <a:cubicBezTo>
                        <a:pt x="8788042" y="1985064"/>
                        <a:pt x="8475622" y="1986334"/>
                        <a:pt x="8165742" y="1621844"/>
                      </a:cubicBezTo>
                      <a:lnTo>
                        <a:pt x="8165742" y="1621844"/>
                      </a:lnTo>
                      <a:close/>
                    </a:path>
                  </a:pathLst>
                </a:custGeom>
                <a:solidFill>
                  <a:schemeClr val="bg1"/>
                </a:solidFill>
              </p:spPr>
            </p:sp>
          </p:grpSp>
          <p:sp>
            <p:nvSpPr>
              <p:cNvPr id="8" name="TextBox 7"/>
              <p:cNvSpPr txBox="1"/>
              <p:nvPr/>
            </p:nvSpPr>
            <p:spPr>
              <a:xfrm>
                <a:off x="-1060834" y="-1934807"/>
                <a:ext cx="9622971" cy="1342590"/>
              </a:xfrm>
              <a:prstGeom prst="rect">
                <a:avLst/>
              </a:prstGeom>
            </p:spPr>
            <p:txBody>
              <a:bodyPr wrap="square" lIns="0" tIns="0" rIns="0" bIns="0" rtlCol="0" anchor="t">
                <a:spAutoFit/>
              </a:bodyPr>
              <a:lstStyle/>
              <a:p>
                <a:pPr algn="ctr">
                  <a:lnSpc>
                    <a:spcPts val="8800"/>
                  </a:lnSpc>
                </a:pPr>
                <a:endParaRPr lang="en-US" sz="5500" b="1" dirty="0">
                  <a:solidFill>
                    <a:srgbClr val="FFFFFF"/>
                  </a:solidFill>
                  <a:latin typeface="Arial" panose="020B0604020202020204" pitchFamily="34" charset="0"/>
                  <a:cs typeface="Arial" panose="020B0604020202020204" pitchFamily="34" charset="0"/>
                </a:endParaRPr>
              </a:p>
            </p:txBody>
          </p:sp>
        </p:grpSp>
        <p:sp>
          <p:nvSpPr>
            <p:cNvPr id="6" name="TextBox 5"/>
            <p:cNvSpPr txBox="1"/>
            <p:nvPr/>
          </p:nvSpPr>
          <p:spPr>
            <a:xfrm>
              <a:off x="2922962" y="752386"/>
              <a:ext cx="3921265" cy="625479"/>
            </a:xfrm>
            <a:prstGeom prst="rect">
              <a:avLst/>
            </a:prstGeom>
            <a:noFill/>
          </p:spPr>
          <p:txBody>
            <a:bodyPr wrap="none" rtlCol="0">
              <a:spAutoFit/>
            </a:bodyPr>
            <a:lstStyle/>
            <a:p>
              <a:pPr algn="ctr"/>
              <a:r>
                <a:rPr lang="vi-VN" sz="2800" b="1" smtClean="0">
                  <a:solidFill>
                    <a:schemeClr val="accent3">
                      <a:lumMod val="50000"/>
                    </a:schemeClr>
                  </a:solidFill>
                </a:rPr>
                <a:t>HƯỚNG DẪN VỀ NHÀ</a:t>
              </a:r>
              <a:endParaRPr lang="vi-VN" sz="2800" b="1">
                <a:solidFill>
                  <a:schemeClr val="accent3">
                    <a:lumMod val="50000"/>
                  </a:schemeClr>
                </a:solidFill>
              </a:endParaRPr>
            </a:p>
          </p:txBody>
        </p:sp>
      </p:grpSp>
      <p:sp>
        <p:nvSpPr>
          <p:cNvPr id="10" name="TextBox 9"/>
          <p:cNvSpPr txBox="1"/>
          <p:nvPr/>
        </p:nvSpPr>
        <p:spPr>
          <a:xfrm>
            <a:off x="1324135" y="2473613"/>
            <a:ext cx="6085320" cy="1815882"/>
          </a:xfrm>
          <a:prstGeom prst="rect">
            <a:avLst/>
          </a:prstGeom>
          <a:noFill/>
          <a:ln>
            <a:noFill/>
          </a:ln>
        </p:spPr>
        <p:txBody>
          <a:bodyPr wrap="none" rtlCol="0">
            <a:spAutoFit/>
          </a:bodyPr>
          <a:lstStyle/>
          <a:p>
            <a:pPr algn="ctr">
              <a:lnSpc>
                <a:spcPct val="200000"/>
              </a:lnSpc>
            </a:pPr>
            <a:r>
              <a:rPr lang="vi-VN" sz="2800" b="1" smtClean="0">
                <a:solidFill>
                  <a:schemeClr val="bg1"/>
                </a:solidFill>
              </a:rPr>
              <a:t>Chuẩn bị tiết 3: Sinh hoạt lớp</a:t>
            </a:r>
          </a:p>
          <a:p>
            <a:pPr algn="ctr">
              <a:lnSpc>
                <a:spcPct val="200000"/>
              </a:lnSpc>
            </a:pPr>
            <a:r>
              <a:rPr lang="en-US" sz="2800" b="1" smtClean="0">
                <a:solidFill>
                  <a:schemeClr val="bg1"/>
                </a:solidFill>
              </a:rPr>
              <a:t>Trò chơi về ứng xử nơi công cộng</a:t>
            </a:r>
            <a:endParaRPr lang="vi-VN" sz="2800">
              <a:solidFill>
                <a:schemeClr val="bg1"/>
              </a:solidFill>
            </a:endParaRPr>
          </a:p>
        </p:txBody>
      </p:sp>
    </p:spTree>
    <p:extLst>
      <p:ext uri="{BB962C8B-B14F-4D97-AF65-F5344CB8AC3E}">
        <p14:creationId xmlns:p14="http://schemas.microsoft.com/office/powerpoint/2010/main" val="335265419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Valentine template">
  <a:themeElements>
    <a:clrScheme name="Custom 347">
      <a:dk1>
        <a:srgbClr val="000000"/>
      </a:dk1>
      <a:lt1>
        <a:srgbClr val="FFFFFF"/>
      </a:lt1>
      <a:dk2>
        <a:srgbClr val="565F6F"/>
      </a:dk2>
      <a:lt2>
        <a:srgbClr val="DFE3E9"/>
      </a:lt2>
      <a:accent1>
        <a:srgbClr val="3D85C6"/>
      </a:accent1>
      <a:accent2>
        <a:srgbClr val="6FA8DC"/>
      </a:accent2>
      <a:accent3>
        <a:srgbClr val="9FC5E8"/>
      </a:accent3>
      <a:accent4>
        <a:srgbClr val="CFE2F3"/>
      </a:accent4>
      <a:accent5>
        <a:srgbClr val="D9D9D9"/>
      </a:accent5>
      <a:accent6>
        <a:srgbClr val="999999"/>
      </a:accent6>
      <a:hlink>
        <a:srgbClr val="FFFF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514</TotalTime>
  <Words>429</Words>
  <PresentationFormat>On-screen Show (16:9)</PresentationFormat>
  <Paragraphs>32</Paragraphs>
  <Slides>10</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Wingdings</vt:lpstr>
      <vt:lpstr>Cousine</vt:lpstr>
      <vt:lpstr>Arial</vt:lpstr>
      <vt:lpstr>Valentine template</vt:lpstr>
      <vt:lpstr>PowerPoint Presentation</vt:lpstr>
      <vt:lpstr>PowerPoint Presentation</vt:lpstr>
      <vt:lpstr>  TUẦN 19: ĐÓNG VAI ỨNG XỬ CÓ VĂN HÓA</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2023-08-20T08:06:36Z</dcterms:modified>
</cp:coreProperties>
</file>