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319" r:id="rId3"/>
    <p:sldId id="278" r:id="rId4"/>
    <p:sldId id="320" r:id="rId5"/>
    <p:sldId id="274" r:id="rId6"/>
    <p:sldId id="330" r:id="rId7"/>
    <p:sldId id="340" r:id="rId8"/>
    <p:sldId id="285" r:id="rId9"/>
    <p:sldId id="341" r:id="rId10"/>
    <p:sldId id="280" r:id="rId11"/>
    <p:sldId id="342" r:id="rId12"/>
    <p:sldId id="327" r:id="rId13"/>
    <p:sldId id="343" r:id="rId14"/>
    <p:sldId id="292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05A0B8"/>
    <a:srgbClr val="F26532"/>
    <a:srgbClr val="A3DBE1"/>
    <a:srgbClr val="E26714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94118" autoAdjust="0"/>
  </p:normalViewPr>
  <p:slideViewPr>
    <p:cSldViewPr snapToGrid="0" showGuides="1">
      <p:cViewPr varScale="1">
        <p:scale>
          <a:sx n="52" d="100"/>
          <a:sy n="52" d="100"/>
        </p:scale>
        <p:origin x="9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3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9907" y="11214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99" y="101883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88219" y="903449"/>
            <a:ext cx="10421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Work in groups. Talk about what tourists should or should not do if they are on an ecotour to a tourist attraction in your local area. Use the discussion questions below to help you.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3E440-346B-6E6A-189B-CFD2CD0A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002" y="1726724"/>
            <a:ext cx="5413868" cy="5131276"/>
          </a:xfrm>
          <a:prstGeom prst="rect">
            <a:avLst/>
          </a:prstGeom>
        </p:spPr>
      </p:pic>
      <p:pic>
        <p:nvPicPr>
          <p:cNvPr id="1026" name="Picture 2" descr="Các phương pháp đánh giá làm việc nhóm | Trung tâm Hỗ trợ Giảng dạy -  Center for Teaching Excellence">
            <a:extLst>
              <a:ext uri="{FF2B5EF4-FFF2-40B4-BE49-F238E27FC236}">
                <a16:creationId xmlns:a16="http://schemas.microsoft.com/office/drawing/2014/main" id="{30D4F325-69E3-D254-D0D6-4EEF9586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92" y="2629379"/>
            <a:ext cx="4157055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574312" y="3601662"/>
            <a:ext cx="827060" cy="9254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9872" y="452714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4" y="4625162"/>
            <a:ext cx="5749788" cy="71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5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1042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Share your ideas with the whole class. Vote for the best ideas. </a:t>
            </a:r>
            <a:endParaRPr lang="x-none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49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POST-SPEAKING</a:t>
            </a:r>
          </a:p>
        </p:txBody>
      </p:sp>
      <p:pic>
        <p:nvPicPr>
          <p:cNvPr id="8" name="Picture 2" descr="What is a Wireless Presentation Display? - ViewSonic Library">
            <a:extLst>
              <a:ext uri="{FF2B5EF4-FFF2-40B4-BE49-F238E27FC236}">
                <a16:creationId xmlns:a16="http://schemas.microsoft.com/office/drawing/2014/main" id="{09EC5566-A69D-B98D-F9E5-6C77024F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31" y="1999359"/>
            <a:ext cx="7061315" cy="39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0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574312" y="3601662"/>
            <a:ext cx="827060" cy="9254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9872" y="452714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2295" y="5647447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623579" y="56620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598946" y="4860216"/>
            <a:ext cx="710926" cy="80186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4" y="4625162"/>
            <a:ext cx="5749788" cy="71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6E254-416F-C143-AE50-07714EC06116}"/>
              </a:ext>
            </a:extLst>
          </p:cNvPr>
          <p:cNvSpPr txBox="1"/>
          <p:nvPr/>
        </p:nvSpPr>
        <p:spPr>
          <a:xfrm>
            <a:off x="1119197" y="252483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Talk about how to become an ecotourist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/>
              <a:t> Prepare </a:t>
            </a:r>
            <a:r>
              <a:rPr lang="en-GB" sz="3200" dirty="0"/>
              <a:t>for the next lesson: </a:t>
            </a:r>
            <a:r>
              <a:rPr lang="en-GB" sz="3200"/>
              <a:t>Unit 10 – </a:t>
            </a:r>
            <a:r>
              <a:rPr lang="en-GB" sz="3200" dirty="0"/>
              <a:t>Listening</a:t>
            </a:r>
            <a:r>
              <a:rPr lang="x-none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</a:t>
            </a:r>
            <a:r>
              <a:rPr 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hoclieu.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75338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5A0B8"/>
                </a:solidFill>
              </a:rPr>
              <a:t>How to become an ecotourist</a:t>
            </a:r>
            <a:endParaRPr lang="x-none" sz="3600" dirty="0">
              <a:solidFill>
                <a:srgbClr val="05A0B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4504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920834" y="2376247"/>
            <a:ext cx="940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/>
              <a:t>Talk about how to become an ecotourist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574312" y="3601662"/>
            <a:ext cx="827060" cy="92547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9872" y="4527141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2295" y="5647447"/>
            <a:ext cx="57497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623579" y="56620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  <a:stCxn id="31" idx="1"/>
            <a:endCxn id="33" idx="0"/>
          </p:cNvCxnSpPr>
          <p:nvPr/>
        </p:nvCxnSpPr>
        <p:spPr>
          <a:xfrm rot="10800000" flipV="1">
            <a:off x="1598946" y="4860216"/>
            <a:ext cx="710926" cy="80186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697544" y="4625162"/>
            <a:ext cx="5749788" cy="71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4: Share your ideas with the whole class. Vote for the best ideas. </a:t>
            </a:r>
            <a:endParaRPr lang="x-none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litter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avoid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follow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on the beach or the street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crowded places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a. walking paths and trails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20" y="2878820"/>
            <a:ext cx="3091314" cy="198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633" y="2854305"/>
            <a:ext cx="3194306" cy="202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170" y="2877413"/>
            <a:ext cx="3335378" cy="20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930BA-CCD1-0B40-9AA9-638C53479272}"/>
              </a:ext>
            </a:extLst>
          </p:cNvPr>
          <p:cNvSpPr txBox="1"/>
          <p:nvPr/>
        </p:nvSpPr>
        <p:spPr>
          <a:xfrm>
            <a:off x="1546606" y="3306611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DB67F-9749-5D4E-8C6D-02A3C77CC7FB}"/>
              </a:ext>
            </a:extLst>
          </p:cNvPr>
          <p:cNvSpPr txBox="1"/>
          <p:nvPr/>
        </p:nvSpPr>
        <p:spPr>
          <a:xfrm>
            <a:off x="494060" y="3634935"/>
            <a:ext cx="2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8C2BB-77AB-6440-95B1-3A13A586C621}"/>
              </a:ext>
            </a:extLst>
          </p:cNvPr>
          <p:cNvSpPr txBox="1"/>
          <p:nvPr/>
        </p:nvSpPr>
        <p:spPr>
          <a:xfrm>
            <a:off x="4299626" y="5116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AEAE6F5-0D0E-F3FA-06C5-6F95741E61BD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C5B10-E6DE-E51D-0CA7-9E9BFD7F1BB1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400-B081-68D3-675D-F940B06B226D}"/>
              </a:ext>
            </a:extLst>
          </p:cNvPr>
          <p:cNvSpPr txBox="1"/>
          <p:nvPr/>
        </p:nvSpPr>
        <p:spPr>
          <a:xfrm>
            <a:off x="1466118" y="962381"/>
            <a:ext cx="106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Match each verb with a phrase. Use the pictures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A6EC2-EE12-4921-63CC-D725F903A0BA}"/>
              </a:ext>
            </a:extLst>
          </p:cNvPr>
          <p:cNvSpPr txBox="1"/>
          <p:nvPr/>
        </p:nvSpPr>
        <p:spPr>
          <a:xfrm>
            <a:off x="1546606" y="2146454"/>
            <a:ext cx="1810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hunt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F717E9-C59E-0B4B-9C8C-623A3C908B4A}"/>
              </a:ext>
            </a:extLst>
          </p:cNvPr>
          <p:cNvSpPr txBox="1"/>
          <p:nvPr/>
        </p:nvSpPr>
        <p:spPr>
          <a:xfrm>
            <a:off x="4771780" y="2111021"/>
            <a:ext cx="264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waste 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6E904F-1065-2A6E-3D51-BEBE4B410CF5}"/>
              </a:ext>
            </a:extLst>
          </p:cNvPr>
          <p:cNvSpPr txBox="1"/>
          <p:nvPr/>
        </p:nvSpPr>
        <p:spPr>
          <a:xfrm>
            <a:off x="9305182" y="2146454"/>
            <a:ext cx="19069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673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buy</a:t>
            </a:r>
            <a:endParaRPr lang="en-US" sz="2800" b="1" dirty="0">
              <a:solidFill>
                <a:srgbClr val="00667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A795A1-EC5B-C246-85E8-7C24B9817F18}"/>
              </a:ext>
            </a:extLst>
          </p:cNvPr>
          <p:cNvSpPr txBox="1"/>
          <p:nvPr/>
        </p:nvSpPr>
        <p:spPr>
          <a:xfrm>
            <a:off x="963512" y="5514169"/>
            <a:ext cx="3118732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wild animals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DA4CF-CC1C-7622-9F01-F041EFEFF434}"/>
              </a:ext>
            </a:extLst>
          </p:cNvPr>
          <p:cNvSpPr txBox="1"/>
          <p:nvPr/>
        </p:nvSpPr>
        <p:spPr>
          <a:xfrm>
            <a:off x="4536633" y="5519749"/>
            <a:ext cx="3194306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water and electricity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19775-0D17-9119-AA27-DC9285D676A9}"/>
              </a:ext>
            </a:extLst>
          </p:cNvPr>
          <p:cNvSpPr txBox="1"/>
          <p:nvPr/>
        </p:nvSpPr>
        <p:spPr>
          <a:xfrm>
            <a:off x="8428704" y="5514169"/>
            <a:ext cx="324284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4145" indent="-144145" algn="ctr"/>
            <a:r>
              <a:rPr lang="en-GB" sz="2400" b="1" dirty="0">
                <a:solidFill>
                  <a:sysClr val="windowText" lastClr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e. locally made souvenirs</a:t>
            </a:r>
            <a:endParaRPr lang="en-US" sz="2400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80" y="2828774"/>
            <a:ext cx="3192164" cy="2071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278" y="2901848"/>
            <a:ext cx="3321928" cy="204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339" t="8249" r="3421" b="5325"/>
          <a:stretch/>
        </p:blipFill>
        <p:spPr>
          <a:xfrm>
            <a:off x="8428704" y="2935283"/>
            <a:ext cx="3246120" cy="1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84681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059B3B-19D1-954F-8D75-5F213BDEC396}"/>
              </a:ext>
            </a:extLst>
          </p:cNvPr>
          <p:cNvSpPr/>
          <p:nvPr/>
        </p:nvSpPr>
        <p:spPr>
          <a:xfrm>
            <a:off x="586759" y="12079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55AEA-4258-074A-8081-04285878A55C}"/>
              </a:ext>
            </a:extLst>
          </p:cNvPr>
          <p:cNvSpPr txBox="1"/>
          <p:nvPr/>
        </p:nvSpPr>
        <p:spPr>
          <a:xfrm>
            <a:off x="613151" y="110526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AC6BF-F4E5-0F4A-BB01-BDBE75E309F0}"/>
              </a:ext>
            </a:extLst>
          </p:cNvPr>
          <p:cNvSpPr txBox="1"/>
          <p:nvPr/>
        </p:nvSpPr>
        <p:spPr>
          <a:xfrm>
            <a:off x="1173956" y="982149"/>
            <a:ext cx="1066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discuss which of the things in Task 1 we should or should not do to become ecotourists. Use the expressions below to help you.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E0E32-87C0-D28E-A0A9-6D91D63D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9" y="1813146"/>
            <a:ext cx="3899415" cy="4992349"/>
          </a:xfrm>
          <a:prstGeom prst="rect">
            <a:avLst/>
          </a:prstGeom>
        </p:spPr>
      </p:pic>
      <p:pic>
        <p:nvPicPr>
          <p:cNvPr id="10" name="Picture 8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7BDE6AD-2ABE-E60E-B493-079625AE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24" y="2309923"/>
            <a:ext cx="4467171" cy="39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90546" y="114866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26006" y="221131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3579" y="3246559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LESS-CONTROLED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417" y="1110010"/>
            <a:ext cx="5714045" cy="848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Matching game</a:t>
            </a:r>
          </a:p>
          <a:p>
            <a:r>
              <a:rPr lang="en-US" dirty="0">
                <a:solidFill>
                  <a:srgbClr val="006673"/>
                </a:solidFill>
              </a:rPr>
              <a:t>Task 1: Match each verb on the left with a phrase on the right.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416" y="2265057"/>
            <a:ext cx="5714045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 which of the things in Task 1 we should or should not do to become ecotourists.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416" y="3420105"/>
            <a:ext cx="5749789" cy="898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Talk about what tourists should or should not do if they are on an ecotour to a tourist attraction in your local area.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2574313" y="1476367"/>
            <a:ext cx="827060" cy="73494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1598946" y="2539015"/>
            <a:ext cx="827060" cy="7075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582998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2374</TotalTime>
  <Words>667</Words>
  <Application>Microsoft Office PowerPoint</Application>
  <PresentationFormat>Widescreen</PresentationFormat>
  <Paragraphs>127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Myriad Pro</vt:lpstr>
      <vt:lpstr>UTM Facebook K&amp;T</vt:lpstr>
      <vt:lpstr>Arial</vt:lpstr>
      <vt:lpstr>Bookman Old Style</vt:lpstr>
      <vt:lpstr>Calibri</vt:lpstr>
      <vt:lpstr>Calibri Light</vt:lpstr>
      <vt:lpstr>Courier New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Pham Lan</cp:lastModifiedBy>
  <cp:revision>129</cp:revision>
  <dcterms:created xsi:type="dcterms:W3CDTF">2020-12-09T02:04:09Z</dcterms:created>
  <dcterms:modified xsi:type="dcterms:W3CDTF">2023-04-11T05:02:11Z</dcterms:modified>
</cp:coreProperties>
</file>