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53" r:id="rId3"/>
    <p:sldId id="288" r:id="rId4"/>
    <p:sldId id="257" r:id="rId5"/>
    <p:sldId id="355"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35" autoAdjust="0"/>
  </p:normalViewPr>
  <p:slideViewPr>
    <p:cSldViewPr snapToGrid="0">
      <p:cViewPr varScale="1">
        <p:scale>
          <a:sx n="52" d="100"/>
          <a:sy n="52" d="100"/>
        </p:scale>
        <p:origin x="14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4" name="9Slide.vn - 2019">
            <a:extLst>
              <a:ext uri="{FF2B5EF4-FFF2-40B4-BE49-F238E27FC236}">
                <a16:creationId xmlns:a16="http://schemas.microsoft.com/office/drawing/2014/main" id="{9F43649B-9742-0210-3CE3-1C829B5762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TotalTime>
  <Words>601</Words>
  <PresentationFormat>Widescreen</PresentationFormat>
  <Paragraphs>114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2023-10-04T05:10:26Z</dcterms:created>
  <dcterms:modified xsi:type="dcterms:W3CDTF">2023-10-15T08:43:37Z</dcterms:modified>
</cp:coreProperties>
</file>