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1" r:id="rId2"/>
    <p:sldId id="319" r:id="rId3"/>
    <p:sldId id="278" r:id="rId4"/>
    <p:sldId id="320" r:id="rId5"/>
    <p:sldId id="329" r:id="rId6"/>
    <p:sldId id="274" r:id="rId7"/>
    <p:sldId id="330" r:id="rId8"/>
    <p:sldId id="285" r:id="rId9"/>
    <p:sldId id="280" r:id="rId10"/>
    <p:sldId id="326" r:id="rId11"/>
    <p:sldId id="325" r:id="rId12"/>
    <p:sldId id="333" r:id="rId13"/>
    <p:sldId id="327" r:id="rId14"/>
    <p:sldId id="328" r:id="rId15"/>
    <p:sldId id="334" r:id="rId16"/>
    <p:sldId id="292" r:id="rId17"/>
    <p:sldId id="293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73"/>
    <a:srgbClr val="05A0B8"/>
    <a:srgbClr val="F26532"/>
    <a:srgbClr val="A3DBE1"/>
    <a:srgbClr val="E26714"/>
    <a:srgbClr val="EE8640"/>
    <a:srgbClr val="048DA4"/>
    <a:srgbClr val="05788C"/>
    <a:srgbClr val="C0E6EA"/>
    <a:srgbClr val="A0D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40" autoAdjust="0"/>
    <p:restoredTop sz="94118" autoAdjust="0"/>
  </p:normalViewPr>
  <p:slideViewPr>
    <p:cSldViewPr snapToGrid="0" showGuides="1">
      <p:cViewPr varScale="1">
        <p:scale>
          <a:sx n="108" d="100"/>
          <a:sy n="108" d="100"/>
        </p:scale>
        <p:origin x="52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E931FE-7A54-7B48-BC8A-5204FD506B5D}" type="doc">
      <dgm:prSet loTypeId="urn:microsoft.com/office/officeart/2009/3/layout/HorizontalOrganizationChart" loCatId="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3B388325-C2C1-C54D-A97B-7BFA7AFE121E}">
      <dgm:prSet phldrT="[Text]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x-none" dirty="0"/>
            <a:t>coming into contact with other teenagers with similar interests</a:t>
          </a:r>
          <a:endParaRPr lang="en-US" dirty="0"/>
        </a:p>
      </dgm:t>
    </dgm:pt>
    <dgm:pt modelId="{E0255B21-DE87-094C-92C9-284239FBE343}" type="parTrans" cxnId="{1F7F31E5-B77D-1648-87C5-422E50796BE9}">
      <dgm:prSet/>
      <dgm:spPr/>
      <dgm:t>
        <a:bodyPr/>
        <a:lstStyle/>
        <a:p>
          <a:endParaRPr lang="en-US"/>
        </a:p>
      </dgm:t>
    </dgm:pt>
    <dgm:pt modelId="{1EACBEA2-34A6-8C4B-A554-72E06DF1E1B8}" type="sibTrans" cxnId="{1F7F31E5-B77D-1648-87C5-422E50796BE9}">
      <dgm:prSet/>
      <dgm:spPr/>
      <dgm:t>
        <a:bodyPr/>
        <a:lstStyle/>
        <a:p>
          <a:endParaRPr lang="en-US"/>
        </a:p>
      </dgm:t>
    </dgm:pt>
    <dgm:pt modelId="{B185F944-1D2C-4949-B000-98AD8AE225B0}">
      <dgm:prSet phldrT="[Text]"/>
      <dgm:spPr/>
      <dgm:t>
        <a:bodyPr/>
        <a:lstStyle/>
        <a:p>
          <a:r>
            <a:rPr lang="en-US" dirty="0"/>
            <a:t>sharing common interests and values</a:t>
          </a:r>
        </a:p>
      </dgm:t>
    </dgm:pt>
    <dgm:pt modelId="{AE9467B6-3E6A-5C40-B680-46EDC0CBD526}" type="parTrans" cxnId="{E79A9ABA-5080-6947-BDCE-3045A2CD72AB}">
      <dgm:prSet/>
      <dgm:spPr/>
      <dgm:t>
        <a:bodyPr/>
        <a:lstStyle/>
        <a:p>
          <a:endParaRPr lang="en-US"/>
        </a:p>
      </dgm:t>
    </dgm:pt>
    <dgm:pt modelId="{83E2DC4C-5E7E-A84E-BA61-A9593867A541}" type="sibTrans" cxnId="{E79A9ABA-5080-6947-BDCE-3045A2CD72AB}">
      <dgm:prSet/>
      <dgm:spPr/>
      <dgm:t>
        <a:bodyPr/>
        <a:lstStyle/>
        <a:p>
          <a:endParaRPr lang="en-US"/>
        </a:p>
      </dgm:t>
    </dgm:pt>
    <dgm:pt modelId="{7CBA6B91-8AC7-A84B-AF49-2176C83FC76C}">
      <dgm:prSet phldrT="[Text]"/>
      <dgm:spPr/>
      <dgm:t>
        <a:bodyPr/>
        <a:lstStyle/>
        <a:p>
          <a:r>
            <a:rPr lang="en-US" dirty="0"/>
            <a:t>helping you become more confident</a:t>
          </a:r>
        </a:p>
      </dgm:t>
    </dgm:pt>
    <dgm:pt modelId="{4F39CA59-8FB4-0143-B5B9-38E4FCFAEC85}" type="sibTrans" cxnId="{4D68031E-D286-094E-90D1-BBCE4C037DE4}">
      <dgm:prSet/>
      <dgm:spPr/>
      <dgm:t>
        <a:bodyPr/>
        <a:lstStyle/>
        <a:p>
          <a:endParaRPr lang="en-US"/>
        </a:p>
      </dgm:t>
    </dgm:pt>
    <dgm:pt modelId="{06D95349-BDFB-E445-8456-7CFB1F19C3B3}" type="parTrans" cxnId="{4D68031E-D286-094E-90D1-BBCE4C037DE4}">
      <dgm:prSet/>
      <dgm:spPr/>
      <dgm:t>
        <a:bodyPr/>
        <a:lstStyle/>
        <a:p>
          <a:endParaRPr lang="en-US"/>
        </a:p>
      </dgm:t>
    </dgm:pt>
    <dgm:pt modelId="{80EE3828-19E2-8542-9046-FB2ABF7C08C9}">
      <dgm:prSet phldrT="[Text]"/>
      <dgm:spPr/>
      <dgm:t>
        <a:bodyPr/>
        <a:lstStyle/>
        <a:p>
          <a:r>
            <a:rPr lang="en-US" dirty="0"/>
            <a:t>…</a:t>
          </a:r>
        </a:p>
      </dgm:t>
    </dgm:pt>
    <dgm:pt modelId="{8BE7C7E2-494B-5E44-8F1B-EC33882FE7D5}" type="sibTrans" cxnId="{C6AB87CF-E6A6-1444-96DD-1747F39C5CF4}">
      <dgm:prSet/>
      <dgm:spPr/>
      <dgm:t>
        <a:bodyPr/>
        <a:lstStyle/>
        <a:p>
          <a:endParaRPr lang="en-US"/>
        </a:p>
      </dgm:t>
    </dgm:pt>
    <dgm:pt modelId="{55535CBF-EE48-CA4E-80BB-9ECAA8CF5355}" type="parTrans" cxnId="{C6AB87CF-E6A6-1444-96DD-1747F39C5CF4}">
      <dgm:prSet/>
      <dgm:spPr/>
      <dgm:t>
        <a:bodyPr/>
        <a:lstStyle/>
        <a:p>
          <a:endParaRPr lang="en-US"/>
        </a:p>
      </dgm:t>
    </dgm:pt>
    <dgm:pt modelId="{16260DD1-8814-F04A-937E-7C1E5A7575F3}" type="pres">
      <dgm:prSet presAssocID="{C4E931FE-7A54-7B48-BC8A-5204FD506B5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498B6ED-B106-E74D-873E-5F076754A09D}" type="pres">
      <dgm:prSet presAssocID="{3B388325-C2C1-C54D-A97B-7BFA7AFE121E}" presName="hierRoot1" presStyleCnt="0">
        <dgm:presLayoutVars>
          <dgm:hierBranch val="init"/>
        </dgm:presLayoutVars>
      </dgm:prSet>
      <dgm:spPr/>
    </dgm:pt>
    <dgm:pt modelId="{3DDEE8D6-A085-B54E-BEC8-137124D9FFDB}" type="pres">
      <dgm:prSet presAssocID="{3B388325-C2C1-C54D-A97B-7BFA7AFE121E}" presName="rootComposite1" presStyleCnt="0"/>
      <dgm:spPr/>
    </dgm:pt>
    <dgm:pt modelId="{85D287BE-E982-5648-8CB8-21A1393E7D1A}" type="pres">
      <dgm:prSet presAssocID="{3B388325-C2C1-C54D-A97B-7BFA7AFE121E}" presName="rootText1" presStyleLbl="node0" presStyleIdx="0" presStyleCnt="1">
        <dgm:presLayoutVars>
          <dgm:chPref val="3"/>
        </dgm:presLayoutVars>
      </dgm:prSet>
      <dgm:spPr/>
    </dgm:pt>
    <dgm:pt modelId="{10D0D92F-AD0C-2940-8CE1-AE5292606A76}" type="pres">
      <dgm:prSet presAssocID="{3B388325-C2C1-C54D-A97B-7BFA7AFE121E}" presName="rootConnector1" presStyleLbl="node1" presStyleIdx="0" presStyleCnt="0"/>
      <dgm:spPr/>
    </dgm:pt>
    <dgm:pt modelId="{D52D88F8-118D-3247-BC04-4BE64014EFB5}" type="pres">
      <dgm:prSet presAssocID="{3B388325-C2C1-C54D-A97B-7BFA7AFE121E}" presName="hierChild2" presStyleCnt="0"/>
      <dgm:spPr/>
    </dgm:pt>
    <dgm:pt modelId="{E8C7DB8C-61ED-4F42-8FD3-DC78A7AC7DEB}" type="pres">
      <dgm:prSet presAssocID="{AE9467B6-3E6A-5C40-B680-46EDC0CBD526}" presName="Name64" presStyleLbl="parChTrans1D2" presStyleIdx="0" presStyleCnt="3"/>
      <dgm:spPr/>
    </dgm:pt>
    <dgm:pt modelId="{79AD8A54-4A84-C04E-9847-1D46B7006476}" type="pres">
      <dgm:prSet presAssocID="{B185F944-1D2C-4949-B000-98AD8AE225B0}" presName="hierRoot2" presStyleCnt="0">
        <dgm:presLayoutVars>
          <dgm:hierBranch val="init"/>
        </dgm:presLayoutVars>
      </dgm:prSet>
      <dgm:spPr/>
    </dgm:pt>
    <dgm:pt modelId="{9ABC18AC-2CAE-114E-A92A-1157CDBFC34F}" type="pres">
      <dgm:prSet presAssocID="{B185F944-1D2C-4949-B000-98AD8AE225B0}" presName="rootComposite" presStyleCnt="0"/>
      <dgm:spPr/>
    </dgm:pt>
    <dgm:pt modelId="{F13AD176-572E-C646-90A6-CB4A340079DF}" type="pres">
      <dgm:prSet presAssocID="{B185F944-1D2C-4949-B000-98AD8AE225B0}" presName="rootText" presStyleLbl="node2" presStyleIdx="0" presStyleCnt="3">
        <dgm:presLayoutVars>
          <dgm:chPref val="3"/>
        </dgm:presLayoutVars>
      </dgm:prSet>
      <dgm:spPr/>
    </dgm:pt>
    <dgm:pt modelId="{12E3B71F-79DC-5245-92B2-F3CDBEBD06CD}" type="pres">
      <dgm:prSet presAssocID="{B185F944-1D2C-4949-B000-98AD8AE225B0}" presName="rootConnector" presStyleLbl="node2" presStyleIdx="0" presStyleCnt="3"/>
      <dgm:spPr/>
    </dgm:pt>
    <dgm:pt modelId="{62061148-3D71-6945-9C9B-D8EDC70A8519}" type="pres">
      <dgm:prSet presAssocID="{B185F944-1D2C-4949-B000-98AD8AE225B0}" presName="hierChild4" presStyleCnt="0"/>
      <dgm:spPr/>
    </dgm:pt>
    <dgm:pt modelId="{028E6A73-453D-644D-8D86-B8A85AA946DF}" type="pres">
      <dgm:prSet presAssocID="{B185F944-1D2C-4949-B000-98AD8AE225B0}" presName="hierChild5" presStyleCnt="0"/>
      <dgm:spPr/>
    </dgm:pt>
    <dgm:pt modelId="{F0BD6241-20C7-DA42-9A39-C22BCD05166C}" type="pres">
      <dgm:prSet presAssocID="{06D95349-BDFB-E445-8456-7CFB1F19C3B3}" presName="Name64" presStyleLbl="parChTrans1D2" presStyleIdx="1" presStyleCnt="3"/>
      <dgm:spPr/>
    </dgm:pt>
    <dgm:pt modelId="{ACBCB842-81AD-0E4B-88B7-3FFE577107D6}" type="pres">
      <dgm:prSet presAssocID="{7CBA6B91-8AC7-A84B-AF49-2176C83FC76C}" presName="hierRoot2" presStyleCnt="0">
        <dgm:presLayoutVars>
          <dgm:hierBranch val="init"/>
        </dgm:presLayoutVars>
      </dgm:prSet>
      <dgm:spPr/>
    </dgm:pt>
    <dgm:pt modelId="{0B35872A-AF73-284A-86B9-7EBC7B833958}" type="pres">
      <dgm:prSet presAssocID="{7CBA6B91-8AC7-A84B-AF49-2176C83FC76C}" presName="rootComposite" presStyleCnt="0"/>
      <dgm:spPr/>
    </dgm:pt>
    <dgm:pt modelId="{277C1A0E-9587-2744-804A-03AA4531CD96}" type="pres">
      <dgm:prSet presAssocID="{7CBA6B91-8AC7-A84B-AF49-2176C83FC76C}" presName="rootText" presStyleLbl="node2" presStyleIdx="1" presStyleCnt="3">
        <dgm:presLayoutVars>
          <dgm:chPref val="3"/>
        </dgm:presLayoutVars>
      </dgm:prSet>
      <dgm:spPr/>
    </dgm:pt>
    <dgm:pt modelId="{4C81DC99-D8AB-0B44-8316-A536D84687B9}" type="pres">
      <dgm:prSet presAssocID="{7CBA6B91-8AC7-A84B-AF49-2176C83FC76C}" presName="rootConnector" presStyleLbl="node2" presStyleIdx="1" presStyleCnt="3"/>
      <dgm:spPr/>
    </dgm:pt>
    <dgm:pt modelId="{E6122048-54A8-1447-AEB2-407826D7F0A9}" type="pres">
      <dgm:prSet presAssocID="{7CBA6B91-8AC7-A84B-AF49-2176C83FC76C}" presName="hierChild4" presStyleCnt="0"/>
      <dgm:spPr/>
    </dgm:pt>
    <dgm:pt modelId="{3A29F453-F095-9045-BAA4-F59C18853B8C}" type="pres">
      <dgm:prSet presAssocID="{7CBA6B91-8AC7-A84B-AF49-2176C83FC76C}" presName="hierChild5" presStyleCnt="0"/>
      <dgm:spPr/>
    </dgm:pt>
    <dgm:pt modelId="{10A5289F-C451-754F-B089-A5AAB8C457E5}" type="pres">
      <dgm:prSet presAssocID="{55535CBF-EE48-CA4E-80BB-9ECAA8CF5355}" presName="Name64" presStyleLbl="parChTrans1D2" presStyleIdx="2" presStyleCnt="3"/>
      <dgm:spPr/>
    </dgm:pt>
    <dgm:pt modelId="{0E0E3EAC-8FDC-5941-90A9-38FD99766AF3}" type="pres">
      <dgm:prSet presAssocID="{80EE3828-19E2-8542-9046-FB2ABF7C08C9}" presName="hierRoot2" presStyleCnt="0">
        <dgm:presLayoutVars>
          <dgm:hierBranch val="init"/>
        </dgm:presLayoutVars>
      </dgm:prSet>
      <dgm:spPr/>
    </dgm:pt>
    <dgm:pt modelId="{ADDF9BDD-C78C-AE47-BE1B-A1527F6C3F79}" type="pres">
      <dgm:prSet presAssocID="{80EE3828-19E2-8542-9046-FB2ABF7C08C9}" presName="rootComposite" presStyleCnt="0"/>
      <dgm:spPr/>
    </dgm:pt>
    <dgm:pt modelId="{CF9E9DFD-2D4D-1346-A802-E4D1186515AA}" type="pres">
      <dgm:prSet presAssocID="{80EE3828-19E2-8542-9046-FB2ABF7C08C9}" presName="rootText" presStyleLbl="node2" presStyleIdx="2" presStyleCnt="3">
        <dgm:presLayoutVars>
          <dgm:chPref val="3"/>
        </dgm:presLayoutVars>
      </dgm:prSet>
      <dgm:spPr/>
    </dgm:pt>
    <dgm:pt modelId="{73634EFD-4C29-6848-A237-0DC81EC2FB83}" type="pres">
      <dgm:prSet presAssocID="{80EE3828-19E2-8542-9046-FB2ABF7C08C9}" presName="rootConnector" presStyleLbl="node2" presStyleIdx="2" presStyleCnt="3"/>
      <dgm:spPr/>
    </dgm:pt>
    <dgm:pt modelId="{2F9C134D-C2DB-504C-821B-B1D01A130754}" type="pres">
      <dgm:prSet presAssocID="{80EE3828-19E2-8542-9046-FB2ABF7C08C9}" presName="hierChild4" presStyleCnt="0"/>
      <dgm:spPr/>
    </dgm:pt>
    <dgm:pt modelId="{D2493C77-485A-EE4C-A78C-CD61A95E5518}" type="pres">
      <dgm:prSet presAssocID="{80EE3828-19E2-8542-9046-FB2ABF7C08C9}" presName="hierChild5" presStyleCnt="0"/>
      <dgm:spPr/>
    </dgm:pt>
    <dgm:pt modelId="{FCD94E19-5411-CC4E-AFA2-BEC249C290E1}" type="pres">
      <dgm:prSet presAssocID="{3B388325-C2C1-C54D-A97B-7BFA7AFE121E}" presName="hierChild3" presStyleCnt="0"/>
      <dgm:spPr/>
    </dgm:pt>
  </dgm:ptLst>
  <dgm:cxnLst>
    <dgm:cxn modelId="{A74BBA07-D40B-584B-A2FF-07B33B0B37E7}" type="presOf" srcId="{80EE3828-19E2-8542-9046-FB2ABF7C08C9}" destId="{CF9E9DFD-2D4D-1346-A802-E4D1186515AA}" srcOrd="0" destOrd="0" presId="urn:microsoft.com/office/officeart/2009/3/layout/HorizontalOrganizationChart"/>
    <dgm:cxn modelId="{4D68031E-D286-094E-90D1-BBCE4C037DE4}" srcId="{3B388325-C2C1-C54D-A97B-7BFA7AFE121E}" destId="{7CBA6B91-8AC7-A84B-AF49-2176C83FC76C}" srcOrd="1" destOrd="0" parTransId="{06D95349-BDFB-E445-8456-7CFB1F19C3B3}" sibTransId="{4F39CA59-8FB4-0143-B5B9-38E4FCFAEC85}"/>
    <dgm:cxn modelId="{B9DC6427-B30E-8340-8567-00A76201D655}" type="presOf" srcId="{80EE3828-19E2-8542-9046-FB2ABF7C08C9}" destId="{73634EFD-4C29-6848-A237-0DC81EC2FB83}" srcOrd="1" destOrd="0" presId="urn:microsoft.com/office/officeart/2009/3/layout/HorizontalOrganizationChart"/>
    <dgm:cxn modelId="{7063D839-6F81-A14B-993A-BB171FB2E3EA}" type="presOf" srcId="{7CBA6B91-8AC7-A84B-AF49-2176C83FC76C}" destId="{4C81DC99-D8AB-0B44-8316-A536D84687B9}" srcOrd="1" destOrd="0" presId="urn:microsoft.com/office/officeart/2009/3/layout/HorizontalOrganizationChart"/>
    <dgm:cxn modelId="{63C16B69-E6CB-0D44-BA6F-59932499DD17}" type="presOf" srcId="{3B388325-C2C1-C54D-A97B-7BFA7AFE121E}" destId="{10D0D92F-AD0C-2940-8CE1-AE5292606A76}" srcOrd="1" destOrd="0" presId="urn:microsoft.com/office/officeart/2009/3/layout/HorizontalOrganizationChart"/>
    <dgm:cxn modelId="{A4B4404F-43F8-6742-B3AA-5B77B803EBCF}" type="presOf" srcId="{B185F944-1D2C-4949-B000-98AD8AE225B0}" destId="{12E3B71F-79DC-5245-92B2-F3CDBEBD06CD}" srcOrd="1" destOrd="0" presId="urn:microsoft.com/office/officeart/2009/3/layout/HorizontalOrganizationChart"/>
    <dgm:cxn modelId="{20D3F16F-3F7F-1549-9FC3-544FBDE32615}" type="presOf" srcId="{B185F944-1D2C-4949-B000-98AD8AE225B0}" destId="{F13AD176-572E-C646-90A6-CB4A340079DF}" srcOrd="0" destOrd="0" presId="urn:microsoft.com/office/officeart/2009/3/layout/HorizontalOrganizationChart"/>
    <dgm:cxn modelId="{DB9B7770-C3AE-C146-9516-1D912F4697B6}" type="presOf" srcId="{55535CBF-EE48-CA4E-80BB-9ECAA8CF5355}" destId="{10A5289F-C451-754F-B089-A5AAB8C457E5}" srcOrd="0" destOrd="0" presId="urn:microsoft.com/office/officeart/2009/3/layout/HorizontalOrganizationChart"/>
    <dgm:cxn modelId="{0EF01454-95F0-D549-B68E-67569D757AA6}" type="presOf" srcId="{C4E931FE-7A54-7B48-BC8A-5204FD506B5D}" destId="{16260DD1-8814-F04A-937E-7C1E5A7575F3}" srcOrd="0" destOrd="0" presId="urn:microsoft.com/office/officeart/2009/3/layout/HorizontalOrganizationChart"/>
    <dgm:cxn modelId="{DDE8885A-EB15-D94F-91B5-D17D60D82F70}" type="presOf" srcId="{06D95349-BDFB-E445-8456-7CFB1F19C3B3}" destId="{F0BD6241-20C7-DA42-9A39-C22BCD05166C}" srcOrd="0" destOrd="0" presId="urn:microsoft.com/office/officeart/2009/3/layout/HorizontalOrganizationChart"/>
    <dgm:cxn modelId="{8B8FBF88-90C0-DA43-9AFE-F3B0E3F71297}" type="presOf" srcId="{3B388325-C2C1-C54D-A97B-7BFA7AFE121E}" destId="{85D287BE-E982-5648-8CB8-21A1393E7D1A}" srcOrd="0" destOrd="0" presId="urn:microsoft.com/office/officeart/2009/3/layout/HorizontalOrganizationChart"/>
    <dgm:cxn modelId="{277763B0-5DC8-514D-A3D1-A541BCF90837}" type="presOf" srcId="{AE9467B6-3E6A-5C40-B680-46EDC0CBD526}" destId="{E8C7DB8C-61ED-4F42-8FD3-DC78A7AC7DEB}" srcOrd="0" destOrd="0" presId="urn:microsoft.com/office/officeart/2009/3/layout/HorizontalOrganizationChart"/>
    <dgm:cxn modelId="{10D76AB1-1E26-7F4D-B65A-3064CD56B17D}" type="presOf" srcId="{7CBA6B91-8AC7-A84B-AF49-2176C83FC76C}" destId="{277C1A0E-9587-2744-804A-03AA4531CD96}" srcOrd="0" destOrd="0" presId="urn:microsoft.com/office/officeart/2009/3/layout/HorizontalOrganizationChart"/>
    <dgm:cxn modelId="{E79A9ABA-5080-6947-BDCE-3045A2CD72AB}" srcId="{3B388325-C2C1-C54D-A97B-7BFA7AFE121E}" destId="{B185F944-1D2C-4949-B000-98AD8AE225B0}" srcOrd="0" destOrd="0" parTransId="{AE9467B6-3E6A-5C40-B680-46EDC0CBD526}" sibTransId="{83E2DC4C-5E7E-A84E-BA61-A9593867A541}"/>
    <dgm:cxn modelId="{C6AB87CF-E6A6-1444-96DD-1747F39C5CF4}" srcId="{3B388325-C2C1-C54D-A97B-7BFA7AFE121E}" destId="{80EE3828-19E2-8542-9046-FB2ABF7C08C9}" srcOrd="2" destOrd="0" parTransId="{55535CBF-EE48-CA4E-80BB-9ECAA8CF5355}" sibTransId="{8BE7C7E2-494B-5E44-8F1B-EC33882FE7D5}"/>
    <dgm:cxn modelId="{1F7F31E5-B77D-1648-87C5-422E50796BE9}" srcId="{C4E931FE-7A54-7B48-BC8A-5204FD506B5D}" destId="{3B388325-C2C1-C54D-A97B-7BFA7AFE121E}" srcOrd="0" destOrd="0" parTransId="{E0255B21-DE87-094C-92C9-284239FBE343}" sibTransId="{1EACBEA2-34A6-8C4B-A554-72E06DF1E1B8}"/>
    <dgm:cxn modelId="{E2DD0B6D-CDEE-B14A-A2FD-DB97D7DBD9B2}" type="presParOf" srcId="{16260DD1-8814-F04A-937E-7C1E5A7575F3}" destId="{7498B6ED-B106-E74D-873E-5F076754A09D}" srcOrd="0" destOrd="0" presId="urn:microsoft.com/office/officeart/2009/3/layout/HorizontalOrganizationChart"/>
    <dgm:cxn modelId="{34CEFE87-DF40-EA48-9EEC-E88DBA6F8DC7}" type="presParOf" srcId="{7498B6ED-B106-E74D-873E-5F076754A09D}" destId="{3DDEE8D6-A085-B54E-BEC8-137124D9FFDB}" srcOrd="0" destOrd="0" presId="urn:microsoft.com/office/officeart/2009/3/layout/HorizontalOrganizationChart"/>
    <dgm:cxn modelId="{5F4654AA-EEB0-7E47-B995-920F5605F1B0}" type="presParOf" srcId="{3DDEE8D6-A085-B54E-BEC8-137124D9FFDB}" destId="{85D287BE-E982-5648-8CB8-21A1393E7D1A}" srcOrd="0" destOrd="0" presId="urn:microsoft.com/office/officeart/2009/3/layout/HorizontalOrganizationChart"/>
    <dgm:cxn modelId="{9C17E505-FBB6-F540-9B9F-AFA7188A48C2}" type="presParOf" srcId="{3DDEE8D6-A085-B54E-BEC8-137124D9FFDB}" destId="{10D0D92F-AD0C-2940-8CE1-AE5292606A76}" srcOrd="1" destOrd="0" presId="urn:microsoft.com/office/officeart/2009/3/layout/HorizontalOrganizationChart"/>
    <dgm:cxn modelId="{C0D2A44E-87F7-804F-AC4B-06DA941B7032}" type="presParOf" srcId="{7498B6ED-B106-E74D-873E-5F076754A09D}" destId="{D52D88F8-118D-3247-BC04-4BE64014EFB5}" srcOrd="1" destOrd="0" presId="urn:microsoft.com/office/officeart/2009/3/layout/HorizontalOrganizationChart"/>
    <dgm:cxn modelId="{C863D035-7293-7F4E-8F71-EAB9AD9641C4}" type="presParOf" srcId="{D52D88F8-118D-3247-BC04-4BE64014EFB5}" destId="{E8C7DB8C-61ED-4F42-8FD3-DC78A7AC7DEB}" srcOrd="0" destOrd="0" presId="urn:microsoft.com/office/officeart/2009/3/layout/HorizontalOrganizationChart"/>
    <dgm:cxn modelId="{CD19473A-0969-EB4E-978B-FA0E20D89518}" type="presParOf" srcId="{D52D88F8-118D-3247-BC04-4BE64014EFB5}" destId="{79AD8A54-4A84-C04E-9847-1D46B7006476}" srcOrd="1" destOrd="0" presId="urn:microsoft.com/office/officeart/2009/3/layout/HorizontalOrganizationChart"/>
    <dgm:cxn modelId="{E3816D72-DF20-C546-A555-089AC924C080}" type="presParOf" srcId="{79AD8A54-4A84-C04E-9847-1D46B7006476}" destId="{9ABC18AC-2CAE-114E-A92A-1157CDBFC34F}" srcOrd="0" destOrd="0" presId="urn:microsoft.com/office/officeart/2009/3/layout/HorizontalOrganizationChart"/>
    <dgm:cxn modelId="{56B8859C-8FD0-C64C-9CEF-5C966459EC81}" type="presParOf" srcId="{9ABC18AC-2CAE-114E-A92A-1157CDBFC34F}" destId="{F13AD176-572E-C646-90A6-CB4A340079DF}" srcOrd="0" destOrd="0" presId="urn:microsoft.com/office/officeart/2009/3/layout/HorizontalOrganizationChart"/>
    <dgm:cxn modelId="{AA3CBED8-A1C5-9643-BF95-B643042FBB07}" type="presParOf" srcId="{9ABC18AC-2CAE-114E-A92A-1157CDBFC34F}" destId="{12E3B71F-79DC-5245-92B2-F3CDBEBD06CD}" srcOrd="1" destOrd="0" presId="urn:microsoft.com/office/officeart/2009/3/layout/HorizontalOrganizationChart"/>
    <dgm:cxn modelId="{A64A52D5-90D7-F54E-AEA5-C4F72E53B6CA}" type="presParOf" srcId="{79AD8A54-4A84-C04E-9847-1D46B7006476}" destId="{62061148-3D71-6945-9C9B-D8EDC70A8519}" srcOrd="1" destOrd="0" presId="urn:microsoft.com/office/officeart/2009/3/layout/HorizontalOrganizationChart"/>
    <dgm:cxn modelId="{30759993-FA70-FD4C-ADDD-DD85A1310542}" type="presParOf" srcId="{79AD8A54-4A84-C04E-9847-1D46B7006476}" destId="{028E6A73-453D-644D-8D86-B8A85AA946DF}" srcOrd="2" destOrd="0" presId="urn:microsoft.com/office/officeart/2009/3/layout/HorizontalOrganizationChart"/>
    <dgm:cxn modelId="{3F2D85ED-BC4C-8D45-AF8B-E662DF25F627}" type="presParOf" srcId="{D52D88F8-118D-3247-BC04-4BE64014EFB5}" destId="{F0BD6241-20C7-DA42-9A39-C22BCD05166C}" srcOrd="2" destOrd="0" presId="urn:microsoft.com/office/officeart/2009/3/layout/HorizontalOrganizationChart"/>
    <dgm:cxn modelId="{C7BF5E94-6AC3-6845-9AC5-BDBC17A11129}" type="presParOf" srcId="{D52D88F8-118D-3247-BC04-4BE64014EFB5}" destId="{ACBCB842-81AD-0E4B-88B7-3FFE577107D6}" srcOrd="3" destOrd="0" presId="urn:microsoft.com/office/officeart/2009/3/layout/HorizontalOrganizationChart"/>
    <dgm:cxn modelId="{4BC9E661-7026-954C-9959-1C9DC8042C3C}" type="presParOf" srcId="{ACBCB842-81AD-0E4B-88B7-3FFE577107D6}" destId="{0B35872A-AF73-284A-86B9-7EBC7B833958}" srcOrd="0" destOrd="0" presId="urn:microsoft.com/office/officeart/2009/3/layout/HorizontalOrganizationChart"/>
    <dgm:cxn modelId="{AD1766FB-40E4-5549-B9BF-AB3E3E81CD3A}" type="presParOf" srcId="{0B35872A-AF73-284A-86B9-7EBC7B833958}" destId="{277C1A0E-9587-2744-804A-03AA4531CD96}" srcOrd="0" destOrd="0" presId="urn:microsoft.com/office/officeart/2009/3/layout/HorizontalOrganizationChart"/>
    <dgm:cxn modelId="{C3B86219-F898-F04F-8AA1-F0FAC5250203}" type="presParOf" srcId="{0B35872A-AF73-284A-86B9-7EBC7B833958}" destId="{4C81DC99-D8AB-0B44-8316-A536D84687B9}" srcOrd="1" destOrd="0" presId="urn:microsoft.com/office/officeart/2009/3/layout/HorizontalOrganizationChart"/>
    <dgm:cxn modelId="{D4B453DD-0013-6146-97C7-601B7B30B4A0}" type="presParOf" srcId="{ACBCB842-81AD-0E4B-88B7-3FFE577107D6}" destId="{E6122048-54A8-1447-AEB2-407826D7F0A9}" srcOrd="1" destOrd="0" presId="urn:microsoft.com/office/officeart/2009/3/layout/HorizontalOrganizationChart"/>
    <dgm:cxn modelId="{496FAC1E-9CA7-E845-ACAA-B06FC72F4835}" type="presParOf" srcId="{ACBCB842-81AD-0E4B-88B7-3FFE577107D6}" destId="{3A29F453-F095-9045-BAA4-F59C18853B8C}" srcOrd="2" destOrd="0" presId="urn:microsoft.com/office/officeart/2009/3/layout/HorizontalOrganizationChart"/>
    <dgm:cxn modelId="{4580301D-7D40-A24D-B625-7EE3C5001535}" type="presParOf" srcId="{D52D88F8-118D-3247-BC04-4BE64014EFB5}" destId="{10A5289F-C451-754F-B089-A5AAB8C457E5}" srcOrd="4" destOrd="0" presId="urn:microsoft.com/office/officeart/2009/3/layout/HorizontalOrganizationChart"/>
    <dgm:cxn modelId="{F9E6C008-D4D1-BF47-AA10-B88A3CA8B948}" type="presParOf" srcId="{D52D88F8-118D-3247-BC04-4BE64014EFB5}" destId="{0E0E3EAC-8FDC-5941-90A9-38FD99766AF3}" srcOrd="5" destOrd="0" presId="urn:microsoft.com/office/officeart/2009/3/layout/HorizontalOrganizationChart"/>
    <dgm:cxn modelId="{B9816DA2-6C75-294F-A895-E5E0F198A8E9}" type="presParOf" srcId="{0E0E3EAC-8FDC-5941-90A9-38FD99766AF3}" destId="{ADDF9BDD-C78C-AE47-BE1B-A1527F6C3F79}" srcOrd="0" destOrd="0" presId="urn:microsoft.com/office/officeart/2009/3/layout/HorizontalOrganizationChart"/>
    <dgm:cxn modelId="{AE4F50A0-C210-ED43-9102-F0C7A5759414}" type="presParOf" srcId="{ADDF9BDD-C78C-AE47-BE1B-A1527F6C3F79}" destId="{CF9E9DFD-2D4D-1346-A802-E4D1186515AA}" srcOrd="0" destOrd="0" presId="urn:microsoft.com/office/officeart/2009/3/layout/HorizontalOrganizationChart"/>
    <dgm:cxn modelId="{7113C42E-4C53-FA4F-BD25-A6EAA427CA55}" type="presParOf" srcId="{ADDF9BDD-C78C-AE47-BE1B-A1527F6C3F79}" destId="{73634EFD-4C29-6848-A237-0DC81EC2FB83}" srcOrd="1" destOrd="0" presId="urn:microsoft.com/office/officeart/2009/3/layout/HorizontalOrganizationChart"/>
    <dgm:cxn modelId="{F26ABED7-CCA6-BD45-A7BD-69A1F10B9A46}" type="presParOf" srcId="{0E0E3EAC-8FDC-5941-90A9-38FD99766AF3}" destId="{2F9C134D-C2DB-504C-821B-B1D01A130754}" srcOrd="1" destOrd="0" presId="urn:microsoft.com/office/officeart/2009/3/layout/HorizontalOrganizationChart"/>
    <dgm:cxn modelId="{AB182BBC-6187-004A-8C83-ABC2320CA71E}" type="presParOf" srcId="{0E0E3EAC-8FDC-5941-90A9-38FD99766AF3}" destId="{D2493C77-485A-EE4C-A78C-CD61A95E5518}" srcOrd="2" destOrd="0" presId="urn:microsoft.com/office/officeart/2009/3/layout/HorizontalOrganizationChart"/>
    <dgm:cxn modelId="{482567FD-F849-5E4E-BFD2-4177164B0B4E}" type="presParOf" srcId="{7498B6ED-B106-E74D-873E-5F076754A09D}" destId="{FCD94E19-5411-CC4E-AFA2-BEC249C290E1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E931FE-7A54-7B48-BC8A-5204FD506B5D}" type="doc">
      <dgm:prSet loTypeId="urn:microsoft.com/office/officeart/2009/3/layout/HorizontalOrganizationChart" loCatId="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3B388325-C2C1-C54D-A97B-7BFA7AFE121E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2500" dirty="0"/>
            <a:t>improving essential life skills</a:t>
          </a:r>
        </a:p>
      </dgm:t>
    </dgm:pt>
    <dgm:pt modelId="{E0255B21-DE87-094C-92C9-284239FBE343}" type="parTrans" cxnId="{1F7F31E5-B77D-1648-87C5-422E50796BE9}">
      <dgm:prSet/>
      <dgm:spPr/>
      <dgm:t>
        <a:bodyPr/>
        <a:lstStyle/>
        <a:p>
          <a:endParaRPr lang="en-US"/>
        </a:p>
      </dgm:t>
    </dgm:pt>
    <dgm:pt modelId="{1EACBEA2-34A6-8C4B-A554-72E06DF1E1B8}" type="sibTrans" cxnId="{1F7F31E5-B77D-1648-87C5-422E50796BE9}">
      <dgm:prSet/>
      <dgm:spPr/>
      <dgm:t>
        <a:bodyPr/>
        <a:lstStyle/>
        <a:p>
          <a:endParaRPr lang="en-US"/>
        </a:p>
      </dgm:t>
    </dgm:pt>
    <dgm:pt modelId="{B185F944-1D2C-4949-B000-98AD8AE225B0}">
      <dgm:prSet phldrT="[Text]" custT="1"/>
      <dgm:spPr/>
      <dgm:t>
        <a:bodyPr/>
        <a:lstStyle/>
        <a:p>
          <a:r>
            <a:rPr lang="en-US" sz="2500" dirty="0"/>
            <a:t>time management skills</a:t>
          </a:r>
        </a:p>
      </dgm:t>
    </dgm:pt>
    <dgm:pt modelId="{AE9467B6-3E6A-5C40-B680-46EDC0CBD526}" type="parTrans" cxnId="{E79A9ABA-5080-6947-BDCE-3045A2CD72AB}">
      <dgm:prSet/>
      <dgm:spPr/>
      <dgm:t>
        <a:bodyPr/>
        <a:lstStyle/>
        <a:p>
          <a:endParaRPr lang="en-US" sz="2500"/>
        </a:p>
      </dgm:t>
    </dgm:pt>
    <dgm:pt modelId="{83E2DC4C-5E7E-A84E-BA61-A9593867A541}" type="sibTrans" cxnId="{E79A9ABA-5080-6947-BDCE-3045A2CD72AB}">
      <dgm:prSet/>
      <dgm:spPr/>
      <dgm:t>
        <a:bodyPr/>
        <a:lstStyle/>
        <a:p>
          <a:endParaRPr lang="en-US"/>
        </a:p>
      </dgm:t>
    </dgm:pt>
    <dgm:pt modelId="{7CBA6B91-8AC7-A84B-AF49-2176C83FC76C}">
      <dgm:prSet phldrT="[Text]" custT="1"/>
      <dgm:spPr/>
      <dgm:t>
        <a:bodyPr/>
        <a:lstStyle/>
        <a:p>
          <a:r>
            <a:rPr lang="en-US" sz="2500" dirty="0"/>
            <a:t>communication skills</a:t>
          </a:r>
        </a:p>
      </dgm:t>
    </dgm:pt>
    <dgm:pt modelId="{4F39CA59-8FB4-0143-B5B9-38E4FCFAEC85}" type="sibTrans" cxnId="{4D68031E-D286-094E-90D1-BBCE4C037DE4}">
      <dgm:prSet/>
      <dgm:spPr/>
      <dgm:t>
        <a:bodyPr/>
        <a:lstStyle/>
        <a:p>
          <a:endParaRPr lang="en-US"/>
        </a:p>
      </dgm:t>
    </dgm:pt>
    <dgm:pt modelId="{06D95349-BDFB-E445-8456-7CFB1F19C3B3}" type="parTrans" cxnId="{4D68031E-D286-094E-90D1-BBCE4C037DE4}">
      <dgm:prSet/>
      <dgm:spPr/>
      <dgm:t>
        <a:bodyPr/>
        <a:lstStyle/>
        <a:p>
          <a:endParaRPr lang="en-US" sz="2500"/>
        </a:p>
      </dgm:t>
    </dgm:pt>
    <dgm:pt modelId="{80EE3828-19E2-8542-9046-FB2ABF7C08C9}">
      <dgm:prSet phldrT="[Text]" custT="1"/>
      <dgm:spPr/>
      <dgm:t>
        <a:bodyPr/>
        <a:lstStyle/>
        <a:p>
          <a:r>
            <a:rPr lang="en-US" sz="2500" dirty="0"/>
            <a:t>…</a:t>
          </a:r>
        </a:p>
      </dgm:t>
    </dgm:pt>
    <dgm:pt modelId="{8BE7C7E2-494B-5E44-8F1B-EC33882FE7D5}" type="sibTrans" cxnId="{C6AB87CF-E6A6-1444-96DD-1747F39C5CF4}">
      <dgm:prSet/>
      <dgm:spPr/>
      <dgm:t>
        <a:bodyPr/>
        <a:lstStyle/>
        <a:p>
          <a:endParaRPr lang="en-US"/>
        </a:p>
      </dgm:t>
    </dgm:pt>
    <dgm:pt modelId="{55535CBF-EE48-CA4E-80BB-9ECAA8CF5355}" type="parTrans" cxnId="{C6AB87CF-E6A6-1444-96DD-1747F39C5CF4}">
      <dgm:prSet/>
      <dgm:spPr/>
      <dgm:t>
        <a:bodyPr/>
        <a:lstStyle/>
        <a:p>
          <a:endParaRPr lang="en-US" sz="2500"/>
        </a:p>
      </dgm:t>
    </dgm:pt>
    <dgm:pt modelId="{16260DD1-8814-F04A-937E-7C1E5A7575F3}" type="pres">
      <dgm:prSet presAssocID="{C4E931FE-7A54-7B48-BC8A-5204FD506B5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498B6ED-B106-E74D-873E-5F076754A09D}" type="pres">
      <dgm:prSet presAssocID="{3B388325-C2C1-C54D-A97B-7BFA7AFE121E}" presName="hierRoot1" presStyleCnt="0">
        <dgm:presLayoutVars>
          <dgm:hierBranch val="init"/>
        </dgm:presLayoutVars>
      </dgm:prSet>
      <dgm:spPr/>
    </dgm:pt>
    <dgm:pt modelId="{3DDEE8D6-A085-B54E-BEC8-137124D9FFDB}" type="pres">
      <dgm:prSet presAssocID="{3B388325-C2C1-C54D-A97B-7BFA7AFE121E}" presName="rootComposite1" presStyleCnt="0"/>
      <dgm:spPr/>
    </dgm:pt>
    <dgm:pt modelId="{85D287BE-E982-5648-8CB8-21A1393E7D1A}" type="pres">
      <dgm:prSet presAssocID="{3B388325-C2C1-C54D-A97B-7BFA7AFE121E}" presName="rootText1" presStyleLbl="node0" presStyleIdx="0" presStyleCnt="1">
        <dgm:presLayoutVars>
          <dgm:chPref val="3"/>
        </dgm:presLayoutVars>
      </dgm:prSet>
      <dgm:spPr/>
    </dgm:pt>
    <dgm:pt modelId="{10D0D92F-AD0C-2940-8CE1-AE5292606A76}" type="pres">
      <dgm:prSet presAssocID="{3B388325-C2C1-C54D-A97B-7BFA7AFE121E}" presName="rootConnector1" presStyleLbl="node1" presStyleIdx="0" presStyleCnt="0"/>
      <dgm:spPr/>
    </dgm:pt>
    <dgm:pt modelId="{D52D88F8-118D-3247-BC04-4BE64014EFB5}" type="pres">
      <dgm:prSet presAssocID="{3B388325-C2C1-C54D-A97B-7BFA7AFE121E}" presName="hierChild2" presStyleCnt="0"/>
      <dgm:spPr/>
    </dgm:pt>
    <dgm:pt modelId="{E8C7DB8C-61ED-4F42-8FD3-DC78A7AC7DEB}" type="pres">
      <dgm:prSet presAssocID="{AE9467B6-3E6A-5C40-B680-46EDC0CBD526}" presName="Name64" presStyleLbl="parChTrans1D2" presStyleIdx="0" presStyleCnt="3"/>
      <dgm:spPr/>
    </dgm:pt>
    <dgm:pt modelId="{79AD8A54-4A84-C04E-9847-1D46B7006476}" type="pres">
      <dgm:prSet presAssocID="{B185F944-1D2C-4949-B000-98AD8AE225B0}" presName="hierRoot2" presStyleCnt="0">
        <dgm:presLayoutVars>
          <dgm:hierBranch val="init"/>
        </dgm:presLayoutVars>
      </dgm:prSet>
      <dgm:spPr/>
    </dgm:pt>
    <dgm:pt modelId="{9ABC18AC-2CAE-114E-A92A-1157CDBFC34F}" type="pres">
      <dgm:prSet presAssocID="{B185F944-1D2C-4949-B000-98AD8AE225B0}" presName="rootComposite" presStyleCnt="0"/>
      <dgm:spPr/>
    </dgm:pt>
    <dgm:pt modelId="{F13AD176-572E-C646-90A6-CB4A340079DF}" type="pres">
      <dgm:prSet presAssocID="{B185F944-1D2C-4949-B000-98AD8AE225B0}" presName="rootText" presStyleLbl="node2" presStyleIdx="0" presStyleCnt="3">
        <dgm:presLayoutVars>
          <dgm:chPref val="3"/>
        </dgm:presLayoutVars>
      </dgm:prSet>
      <dgm:spPr/>
    </dgm:pt>
    <dgm:pt modelId="{12E3B71F-79DC-5245-92B2-F3CDBEBD06CD}" type="pres">
      <dgm:prSet presAssocID="{B185F944-1D2C-4949-B000-98AD8AE225B0}" presName="rootConnector" presStyleLbl="node2" presStyleIdx="0" presStyleCnt="3"/>
      <dgm:spPr/>
    </dgm:pt>
    <dgm:pt modelId="{62061148-3D71-6945-9C9B-D8EDC70A8519}" type="pres">
      <dgm:prSet presAssocID="{B185F944-1D2C-4949-B000-98AD8AE225B0}" presName="hierChild4" presStyleCnt="0"/>
      <dgm:spPr/>
    </dgm:pt>
    <dgm:pt modelId="{028E6A73-453D-644D-8D86-B8A85AA946DF}" type="pres">
      <dgm:prSet presAssocID="{B185F944-1D2C-4949-B000-98AD8AE225B0}" presName="hierChild5" presStyleCnt="0"/>
      <dgm:spPr/>
    </dgm:pt>
    <dgm:pt modelId="{F0BD6241-20C7-DA42-9A39-C22BCD05166C}" type="pres">
      <dgm:prSet presAssocID="{06D95349-BDFB-E445-8456-7CFB1F19C3B3}" presName="Name64" presStyleLbl="parChTrans1D2" presStyleIdx="1" presStyleCnt="3"/>
      <dgm:spPr/>
    </dgm:pt>
    <dgm:pt modelId="{ACBCB842-81AD-0E4B-88B7-3FFE577107D6}" type="pres">
      <dgm:prSet presAssocID="{7CBA6B91-8AC7-A84B-AF49-2176C83FC76C}" presName="hierRoot2" presStyleCnt="0">
        <dgm:presLayoutVars>
          <dgm:hierBranch val="init"/>
        </dgm:presLayoutVars>
      </dgm:prSet>
      <dgm:spPr/>
    </dgm:pt>
    <dgm:pt modelId="{0B35872A-AF73-284A-86B9-7EBC7B833958}" type="pres">
      <dgm:prSet presAssocID="{7CBA6B91-8AC7-A84B-AF49-2176C83FC76C}" presName="rootComposite" presStyleCnt="0"/>
      <dgm:spPr/>
    </dgm:pt>
    <dgm:pt modelId="{277C1A0E-9587-2744-804A-03AA4531CD96}" type="pres">
      <dgm:prSet presAssocID="{7CBA6B91-8AC7-A84B-AF49-2176C83FC76C}" presName="rootText" presStyleLbl="node2" presStyleIdx="1" presStyleCnt="3">
        <dgm:presLayoutVars>
          <dgm:chPref val="3"/>
        </dgm:presLayoutVars>
      </dgm:prSet>
      <dgm:spPr/>
    </dgm:pt>
    <dgm:pt modelId="{4C81DC99-D8AB-0B44-8316-A536D84687B9}" type="pres">
      <dgm:prSet presAssocID="{7CBA6B91-8AC7-A84B-AF49-2176C83FC76C}" presName="rootConnector" presStyleLbl="node2" presStyleIdx="1" presStyleCnt="3"/>
      <dgm:spPr/>
    </dgm:pt>
    <dgm:pt modelId="{E6122048-54A8-1447-AEB2-407826D7F0A9}" type="pres">
      <dgm:prSet presAssocID="{7CBA6B91-8AC7-A84B-AF49-2176C83FC76C}" presName="hierChild4" presStyleCnt="0"/>
      <dgm:spPr/>
    </dgm:pt>
    <dgm:pt modelId="{3A29F453-F095-9045-BAA4-F59C18853B8C}" type="pres">
      <dgm:prSet presAssocID="{7CBA6B91-8AC7-A84B-AF49-2176C83FC76C}" presName="hierChild5" presStyleCnt="0"/>
      <dgm:spPr/>
    </dgm:pt>
    <dgm:pt modelId="{10A5289F-C451-754F-B089-A5AAB8C457E5}" type="pres">
      <dgm:prSet presAssocID="{55535CBF-EE48-CA4E-80BB-9ECAA8CF5355}" presName="Name64" presStyleLbl="parChTrans1D2" presStyleIdx="2" presStyleCnt="3"/>
      <dgm:spPr/>
    </dgm:pt>
    <dgm:pt modelId="{0E0E3EAC-8FDC-5941-90A9-38FD99766AF3}" type="pres">
      <dgm:prSet presAssocID="{80EE3828-19E2-8542-9046-FB2ABF7C08C9}" presName="hierRoot2" presStyleCnt="0">
        <dgm:presLayoutVars>
          <dgm:hierBranch val="init"/>
        </dgm:presLayoutVars>
      </dgm:prSet>
      <dgm:spPr/>
    </dgm:pt>
    <dgm:pt modelId="{ADDF9BDD-C78C-AE47-BE1B-A1527F6C3F79}" type="pres">
      <dgm:prSet presAssocID="{80EE3828-19E2-8542-9046-FB2ABF7C08C9}" presName="rootComposite" presStyleCnt="0"/>
      <dgm:spPr/>
    </dgm:pt>
    <dgm:pt modelId="{CF9E9DFD-2D4D-1346-A802-E4D1186515AA}" type="pres">
      <dgm:prSet presAssocID="{80EE3828-19E2-8542-9046-FB2ABF7C08C9}" presName="rootText" presStyleLbl="node2" presStyleIdx="2" presStyleCnt="3">
        <dgm:presLayoutVars>
          <dgm:chPref val="3"/>
        </dgm:presLayoutVars>
      </dgm:prSet>
      <dgm:spPr/>
    </dgm:pt>
    <dgm:pt modelId="{73634EFD-4C29-6848-A237-0DC81EC2FB83}" type="pres">
      <dgm:prSet presAssocID="{80EE3828-19E2-8542-9046-FB2ABF7C08C9}" presName="rootConnector" presStyleLbl="node2" presStyleIdx="2" presStyleCnt="3"/>
      <dgm:spPr/>
    </dgm:pt>
    <dgm:pt modelId="{2F9C134D-C2DB-504C-821B-B1D01A130754}" type="pres">
      <dgm:prSet presAssocID="{80EE3828-19E2-8542-9046-FB2ABF7C08C9}" presName="hierChild4" presStyleCnt="0"/>
      <dgm:spPr/>
    </dgm:pt>
    <dgm:pt modelId="{D2493C77-485A-EE4C-A78C-CD61A95E5518}" type="pres">
      <dgm:prSet presAssocID="{80EE3828-19E2-8542-9046-FB2ABF7C08C9}" presName="hierChild5" presStyleCnt="0"/>
      <dgm:spPr/>
    </dgm:pt>
    <dgm:pt modelId="{FCD94E19-5411-CC4E-AFA2-BEC249C290E1}" type="pres">
      <dgm:prSet presAssocID="{3B388325-C2C1-C54D-A97B-7BFA7AFE121E}" presName="hierChild3" presStyleCnt="0"/>
      <dgm:spPr/>
    </dgm:pt>
  </dgm:ptLst>
  <dgm:cxnLst>
    <dgm:cxn modelId="{A74BBA07-D40B-584B-A2FF-07B33B0B37E7}" type="presOf" srcId="{80EE3828-19E2-8542-9046-FB2ABF7C08C9}" destId="{CF9E9DFD-2D4D-1346-A802-E4D1186515AA}" srcOrd="0" destOrd="0" presId="urn:microsoft.com/office/officeart/2009/3/layout/HorizontalOrganizationChart"/>
    <dgm:cxn modelId="{4D68031E-D286-094E-90D1-BBCE4C037DE4}" srcId="{3B388325-C2C1-C54D-A97B-7BFA7AFE121E}" destId="{7CBA6B91-8AC7-A84B-AF49-2176C83FC76C}" srcOrd="1" destOrd="0" parTransId="{06D95349-BDFB-E445-8456-7CFB1F19C3B3}" sibTransId="{4F39CA59-8FB4-0143-B5B9-38E4FCFAEC85}"/>
    <dgm:cxn modelId="{B9DC6427-B30E-8340-8567-00A76201D655}" type="presOf" srcId="{80EE3828-19E2-8542-9046-FB2ABF7C08C9}" destId="{73634EFD-4C29-6848-A237-0DC81EC2FB83}" srcOrd="1" destOrd="0" presId="urn:microsoft.com/office/officeart/2009/3/layout/HorizontalOrganizationChart"/>
    <dgm:cxn modelId="{7063D839-6F81-A14B-993A-BB171FB2E3EA}" type="presOf" srcId="{7CBA6B91-8AC7-A84B-AF49-2176C83FC76C}" destId="{4C81DC99-D8AB-0B44-8316-A536D84687B9}" srcOrd="1" destOrd="0" presId="urn:microsoft.com/office/officeart/2009/3/layout/HorizontalOrganizationChart"/>
    <dgm:cxn modelId="{63C16B69-E6CB-0D44-BA6F-59932499DD17}" type="presOf" srcId="{3B388325-C2C1-C54D-A97B-7BFA7AFE121E}" destId="{10D0D92F-AD0C-2940-8CE1-AE5292606A76}" srcOrd="1" destOrd="0" presId="urn:microsoft.com/office/officeart/2009/3/layout/HorizontalOrganizationChart"/>
    <dgm:cxn modelId="{A4B4404F-43F8-6742-B3AA-5B77B803EBCF}" type="presOf" srcId="{B185F944-1D2C-4949-B000-98AD8AE225B0}" destId="{12E3B71F-79DC-5245-92B2-F3CDBEBD06CD}" srcOrd="1" destOrd="0" presId="urn:microsoft.com/office/officeart/2009/3/layout/HorizontalOrganizationChart"/>
    <dgm:cxn modelId="{20D3F16F-3F7F-1549-9FC3-544FBDE32615}" type="presOf" srcId="{B185F944-1D2C-4949-B000-98AD8AE225B0}" destId="{F13AD176-572E-C646-90A6-CB4A340079DF}" srcOrd="0" destOrd="0" presId="urn:microsoft.com/office/officeart/2009/3/layout/HorizontalOrganizationChart"/>
    <dgm:cxn modelId="{DB9B7770-C3AE-C146-9516-1D912F4697B6}" type="presOf" srcId="{55535CBF-EE48-CA4E-80BB-9ECAA8CF5355}" destId="{10A5289F-C451-754F-B089-A5AAB8C457E5}" srcOrd="0" destOrd="0" presId="urn:microsoft.com/office/officeart/2009/3/layout/HorizontalOrganizationChart"/>
    <dgm:cxn modelId="{0EF01454-95F0-D549-B68E-67569D757AA6}" type="presOf" srcId="{C4E931FE-7A54-7B48-BC8A-5204FD506B5D}" destId="{16260DD1-8814-F04A-937E-7C1E5A7575F3}" srcOrd="0" destOrd="0" presId="urn:microsoft.com/office/officeart/2009/3/layout/HorizontalOrganizationChart"/>
    <dgm:cxn modelId="{DDE8885A-EB15-D94F-91B5-D17D60D82F70}" type="presOf" srcId="{06D95349-BDFB-E445-8456-7CFB1F19C3B3}" destId="{F0BD6241-20C7-DA42-9A39-C22BCD05166C}" srcOrd="0" destOrd="0" presId="urn:microsoft.com/office/officeart/2009/3/layout/HorizontalOrganizationChart"/>
    <dgm:cxn modelId="{8B8FBF88-90C0-DA43-9AFE-F3B0E3F71297}" type="presOf" srcId="{3B388325-C2C1-C54D-A97B-7BFA7AFE121E}" destId="{85D287BE-E982-5648-8CB8-21A1393E7D1A}" srcOrd="0" destOrd="0" presId="urn:microsoft.com/office/officeart/2009/3/layout/HorizontalOrganizationChart"/>
    <dgm:cxn modelId="{277763B0-5DC8-514D-A3D1-A541BCF90837}" type="presOf" srcId="{AE9467B6-3E6A-5C40-B680-46EDC0CBD526}" destId="{E8C7DB8C-61ED-4F42-8FD3-DC78A7AC7DEB}" srcOrd="0" destOrd="0" presId="urn:microsoft.com/office/officeart/2009/3/layout/HorizontalOrganizationChart"/>
    <dgm:cxn modelId="{10D76AB1-1E26-7F4D-B65A-3064CD56B17D}" type="presOf" srcId="{7CBA6B91-8AC7-A84B-AF49-2176C83FC76C}" destId="{277C1A0E-9587-2744-804A-03AA4531CD96}" srcOrd="0" destOrd="0" presId="urn:microsoft.com/office/officeart/2009/3/layout/HorizontalOrganizationChart"/>
    <dgm:cxn modelId="{E79A9ABA-5080-6947-BDCE-3045A2CD72AB}" srcId="{3B388325-C2C1-C54D-A97B-7BFA7AFE121E}" destId="{B185F944-1D2C-4949-B000-98AD8AE225B0}" srcOrd="0" destOrd="0" parTransId="{AE9467B6-3E6A-5C40-B680-46EDC0CBD526}" sibTransId="{83E2DC4C-5E7E-A84E-BA61-A9593867A541}"/>
    <dgm:cxn modelId="{C6AB87CF-E6A6-1444-96DD-1747F39C5CF4}" srcId="{3B388325-C2C1-C54D-A97B-7BFA7AFE121E}" destId="{80EE3828-19E2-8542-9046-FB2ABF7C08C9}" srcOrd="2" destOrd="0" parTransId="{55535CBF-EE48-CA4E-80BB-9ECAA8CF5355}" sibTransId="{8BE7C7E2-494B-5E44-8F1B-EC33882FE7D5}"/>
    <dgm:cxn modelId="{1F7F31E5-B77D-1648-87C5-422E50796BE9}" srcId="{C4E931FE-7A54-7B48-BC8A-5204FD506B5D}" destId="{3B388325-C2C1-C54D-A97B-7BFA7AFE121E}" srcOrd="0" destOrd="0" parTransId="{E0255B21-DE87-094C-92C9-284239FBE343}" sibTransId="{1EACBEA2-34A6-8C4B-A554-72E06DF1E1B8}"/>
    <dgm:cxn modelId="{E2DD0B6D-CDEE-B14A-A2FD-DB97D7DBD9B2}" type="presParOf" srcId="{16260DD1-8814-F04A-937E-7C1E5A7575F3}" destId="{7498B6ED-B106-E74D-873E-5F076754A09D}" srcOrd="0" destOrd="0" presId="urn:microsoft.com/office/officeart/2009/3/layout/HorizontalOrganizationChart"/>
    <dgm:cxn modelId="{34CEFE87-DF40-EA48-9EEC-E88DBA6F8DC7}" type="presParOf" srcId="{7498B6ED-B106-E74D-873E-5F076754A09D}" destId="{3DDEE8D6-A085-B54E-BEC8-137124D9FFDB}" srcOrd="0" destOrd="0" presId="urn:microsoft.com/office/officeart/2009/3/layout/HorizontalOrganizationChart"/>
    <dgm:cxn modelId="{5F4654AA-EEB0-7E47-B995-920F5605F1B0}" type="presParOf" srcId="{3DDEE8D6-A085-B54E-BEC8-137124D9FFDB}" destId="{85D287BE-E982-5648-8CB8-21A1393E7D1A}" srcOrd="0" destOrd="0" presId="urn:microsoft.com/office/officeart/2009/3/layout/HorizontalOrganizationChart"/>
    <dgm:cxn modelId="{9C17E505-FBB6-F540-9B9F-AFA7188A48C2}" type="presParOf" srcId="{3DDEE8D6-A085-B54E-BEC8-137124D9FFDB}" destId="{10D0D92F-AD0C-2940-8CE1-AE5292606A76}" srcOrd="1" destOrd="0" presId="urn:microsoft.com/office/officeart/2009/3/layout/HorizontalOrganizationChart"/>
    <dgm:cxn modelId="{C0D2A44E-87F7-804F-AC4B-06DA941B7032}" type="presParOf" srcId="{7498B6ED-B106-E74D-873E-5F076754A09D}" destId="{D52D88F8-118D-3247-BC04-4BE64014EFB5}" srcOrd="1" destOrd="0" presId="urn:microsoft.com/office/officeart/2009/3/layout/HorizontalOrganizationChart"/>
    <dgm:cxn modelId="{C863D035-7293-7F4E-8F71-EAB9AD9641C4}" type="presParOf" srcId="{D52D88F8-118D-3247-BC04-4BE64014EFB5}" destId="{E8C7DB8C-61ED-4F42-8FD3-DC78A7AC7DEB}" srcOrd="0" destOrd="0" presId="urn:microsoft.com/office/officeart/2009/3/layout/HorizontalOrganizationChart"/>
    <dgm:cxn modelId="{CD19473A-0969-EB4E-978B-FA0E20D89518}" type="presParOf" srcId="{D52D88F8-118D-3247-BC04-4BE64014EFB5}" destId="{79AD8A54-4A84-C04E-9847-1D46B7006476}" srcOrd="1" destOrd="0" presId="urn:microsoft.com/office/officeart/2009/3/layout/HorizontalOrganizationChart"/>
    <dgm:cxn modelId="{E3816D72-DF20-C546-A555-089AC924C080}" type="presParOf" srcId="{79AD8A54-4A84-C04E-9847-1D46B7006476}" destId="{9ABC18AC-2CAE-114E-A92A-1157CDBFC34F}" srcOrd="0" destOrd="0" presId="urn:microsoft.com/office/officeart/2009/3/layout/HorizontalOrganizationChart"/>
    <dgm:cxn modelId="{56B8859C-8FD0-C64C-9CEF-5C966459EC81}" type="presParOf" srcId="{9ABC18AC-2CAE-114E-A92A-1157CDBFC34F}" destId="{F13AD176-572E-C646-90A6-CB4A340079DF}" srcOrd="0" destOrd="0" presId="urn:microsoft.com/office/officeart/2009/3/layout/HorizontalOrganizationChart"/>
    <dgm:cxn modelId="{AA3CBED8-A1C5-9643-BF95-B643042FBB07}" type="presParOf" srcId="{9ABC18AC-2CAE-114E-A92A-1157CDBFC34F}" destId="{12E3B71F-79DC-5245-92B2-F3CDBEBD06CD}" srcOrd="1" destOrd="0" presId="urn:microsoft.com/office/officeart/2009/3/layout/HorizontalOrganizationChart"/>
    <dgm:cxn modelId="{A64A52D5-90D7-F54E-AEA5-C4F72E53B6CA}" type="presParOf" srcId="{79AD8A54-4A84-C04E-9847-1D46B7006476}" destId="{62061148-3D71-6945-9C9B-D8EDC70A8519}" srcOrd="1" destOrd="0" presId="urn:microsoft.com/office/officeart/2009/3/layout/HorizontalOrganizationChart"/>
    <dgm:cxn modelId="{30759993-FA70-FD4C-ADDD-DD85A1310542}" type="presParOf" srcId="{79AD8A54-4A84-C04E-9847-1D46B7006476}" destId="{028E6A73-453D-644D-8D86-B8A85AA946DF}" srcOrd="2" destOrd="0" presId="urn:microsoft.com/office/officeart/2009/3/layout/HorizontalOrganizationChart"/>
    <dgm:cxn modelId="{3F2D85ED-BC4C-8D45-AF8B-E662DF25F627}" type="presParOf" srcId="{D52D88F8-118D-3247-BC04-4BE64014EFB5}" destId="{F0BD6241-20C7-DA42-9A39-C22BCD05166C}" srcOrd="2" destOrd="0" presId="urn:microsoft.com/office/officeart/2009/3/layout/HorizontalOrganizationChart"/>
    <dgm:cxn modelId="{C7BF5E94-6AC3-6845-9AC5-BDBC17A11129}" type="presParOf" srcId="{D52D88F8-118D-3247-BC04-4BE64014EFB5}" destId="{ACBCB842-81AD-0E4B-88B7-3FFE577107D6}" srcOrd="3" destOrd="0" presId="urn:microsoft.com/office/officeart/2009/3/layout/HorizontalOrganizationChart"/>
    <dgm:cxn modelId="{4BC9E661-7026-954C-9959-1C9DC8042C3C}" type="presParOf" srcId="{ACBCB842-81AD-0E4B-88B7-3FFE577107D6}" destId="{0B35872A-AF73-284A-86B9-7EBC7B833958}" srcOrd="0" destOrd="0" presId="urn:microsoft.com/office/officeart/2009/3/layout/HorizontalOrganizationChart"/>
    <dgm:cxn modelId="{AD1766FB-40E4-5549-B9BF-AB3E3E81CD3A}" type="presParOf" srcId="{0B35872A-AF73-284A-86B9-7EBC7B833958}" destId="{277C1A0E-9587-2744-804A-03AA4531CD96}" srcOrd="0" destOrd="0" presId="urn:microsoft.com/office/officeart/2009/3/layout/HorizontalOrganizationChart"/>
    <dgm:cxn modelId="{C3B86219-F898-F04F-8AA1-F0FAC5250203}" type="presParOf" srcId="{0B35872A-AF73-284A-86B9-7EBC7B833958}" destId="{4C81DC99-D8AB-0B44-8316-A536D84687B9}" srcOrd="1" destOrd="0" presId="urn:microsoft.com/office/officeart/2009/3/layout/HorizontalOrganizationChart"/>
    <dgm:cxn modelId="{D4B453DD-0013-6146-97C7-601B7B30B4A0}" type="presParOf" srcId="{ACBCB842-81AD-0E4B-88B7-3FFE577107D6}" destId="{E6122048-54A8-1447-AEB2-407826D7F0A9}" srcOrd="1" destOrd="0" presId="urn:microsoft.com/office/officeart/2009/3/layout/HorizontalOrganizationChart"/>
    <dgm:cxn modelId="{496FAC1E-9CA7-E845-ACAA-B06FC72F4835}" type="presParOf" srcId="{ACBCB842-81AD-0E4B-88B7-3FFE577107D6}" destId="{3A29F453-F095-9045-BAA4-F59C18853B8C}" srcOrd="2" destOrd="0" presId="urn:microsoft.com/office/officeart/2009/3/layout/HorizontalOrganizationChart"/>
    <dgm:cxn modelId="{4580301D-7D40-A24D-B625-7EE3C5001535}" type="presParOf" srcId="{D52D88F8-118D-3247-BC04-4BE64014EFB5}" destId="{10A5289F-C451-754F-B089-A5AAB8C457E5}" srcOrd="4" destOrd="0" presId="urn:microsoft.com/office/officeart/2009/3/layout/HorizontalOrganizationChart"/>
    <dgm:cxn modelId="{F9E6C008-D4D1-BF47-AA10-B88A3CA8B948}" type="presParOf" srcId="{D52D88F8-118D-3247-BC04-4BE64014EFB5}" destId="{0E0E3EAC-8FDC-5941-90A9-38FD99766AF3}" srcOrd="5" destOrd="0" presId="urn:microsoft.com/office/officeart/2009/3/layout/HorizontalOrganizationChart"/>
    <dgm:cxn modelId="{B9816DA2-6C75-294F-A895-E5E0F198A8E9}" type="presParOf" srcId="{0E0E3EAC-8FDC-5941-90A9-38FD99766AF3}" destId="{ADDF9BDD-C78C-AE47-BE1B-A1527F6C3F79}" srcOrd="0" destOrd="0" presId="urn:microsoft.com/office/officeart/2009/3/layout/HorizontalOrganizationChart"/>
    <dgm:cxn modelId="{AE4F50A0-C210-ED43-9102-F0C7A5759414}" type="presParOf" srcId="{ADDF9BDD-C78C-AE47-BE1B-A1527F6C3F79}" destId="{CF9E9DFD-2D4D-1346-A802-E4D1186515AA}" srcOrd="0" destOrd="0" presId="urn:microsoft.com/office/officeart/2009/3/layout/HorizontalOrganizationChart"/>
    <dgm:cxn modelId="{7113C42E-4C53-FA4F-BD25-A6EAA427CA55}" type="presParOf" srcId="{ADDF9BDD-C78C-AE47-BE1B-A1527F6C3F79}" destId="{73634EFD-4C29-6848-A237-0DC81EC2FB83}" srcOrd="1" destOrd="0" presId="urn:microsoft.com/office/officeart/2009/3/layout/HorizontalOrganizationChart"/>
    <dgm:cxn modelId="{F26ABED7-CCA6-BD45-A7BD-69A1F10B9A46}" type="presParOf" srcId="{0E0E3EAC-8FDC-5941-90A9-38FD99766AF3}" destId="{2F9C134D-C2DB-504C-821B-B1D01A130754}" srcOrd="1" destOrd="0" presId="urn:microsoft.com/office/officeart/2009/3/layout/HorizontalOrganizationChart"/>
    <dgm:cxn modelId="{AB182BBC-6187-004A-8C83-ABC2320CA71E}" type="presParOf" srcId="{0E0E3EAC-8FDC-5941-90A9-38FD99766AF3}" destId="{D2493C77-485A-EE4C-A78C-CD61A95E5518}" srcOrd="2" destOrd="0" presId="urn:microsoft.com/office/officeart/2009/3/layout/HorizontalOrganizationChart"/>
    <dgm:cxn modelId="{482567FD-F849-5E4E-BFD2-4177164B0B4E}" type="presParOf" srcId="{7498B6ED-B106-E74D-873E-5F076754A09D}" destId="{FCD94E19-5411-CC4E-AFA2-BEC249C290E1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E931FE-7A54-7B48-BC8A-5204FD506B5D}" type="doc">
      <dgm:prSet loTypeId="urn:microsoft.com/office/officeart/2009/3/layout/HorizontalOrganizationChart" loCatId="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3B388325-C2C1-C54D-A97B-7BFA7AFE121E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2500" dirty="0"/>
            <a:t>…</a:t>
          </a:r>
        </a:p>
      </dgm:t>
    </dgm:pt>
    <dgm:pt modelId="{E0255B21-DE87-094C-92C9-284239FBE343}" type="parTrans" cxnId="{1F7F31E5-B77D-1648-87C5-422E50796BE9}">
      <dgm:prSet/>
      <dgm:spPr/>
      <dgm:t>
        <a:bodyPr/>
        <a:lstStyle/>
        <a:p>
          <a:endParaRPr lang="en-US"/>
        </a:p>
      </dgm:t>
    </dgm:pt>
    <dgm:pt modelId="{1EACBEA2-34A6-8C4B-A554-72E06DF1E1B8}" type="sibTrans" cxnId="{1F7F31E5-B77D-1648-87C5-422E50796BE9}">
      <dgm:prSet/>
      <dgm:spPr/>
      <dgm:t>
        <a:bodyPr/>
        <a:lstStyle/>
        <a:p>
          <a:endParaRPr lang="en-US"/>
        </a:p>
      </dgm:t>
    </dgm:pt>
    <dgm:pt modelId="{B185F944-1D2C-4949-B000-98AD8AE225B0}">
      <dgm:prSet phldrT="[Text]" custT="1"/>
      <dgm:spPr/>
      <dgm:t>
        <a:bodyPr/>
        <a:lstStyle/>
        <a:p>
          <a:r>
            <a:rPr lang="en-US" sz="2500" dirty="0"/>
            <a:t>…</a:t>
          </a:r>
        </a:p>
      </dgm:t>
    </dgm:pt>
    <dgm:pt modelId="{AE9467B6-3E6A-5C40-B680-46EDC0CBD526}" type="parTrans" cxnId="{E79A9ABA-5080-6947-BDCE-3045A2CD72AB}">
      <dgm:prSet/>
      <dgm:spPr/>
      <dgm:t>
        <a:bodyPr/>
        <a:lstStyle/>
        <a:p>
          <a:endParaRPr lang="en-US" sz="2500"/>
        </a:p>
      </dgm:t>
    </dgm:pt>
    <dgm:pt modelId="{83E2DC4C-5E7E-A84E-BA61-A9593867A541}" type="sibTrans" cxnId="{E79A9ABA-5080-6947-BDCE-3045A2CD72AB}">
      <dgm:prSet/>
      <dgm:spPr/>
      <dgm:t>
        <a:bodyPr/>
        <a:lstStyle/>
        <a:p>
          <a:endParaRPr lang="en-US"/>
        </a:p>
      </dgm:t>
    </dgm:pt>
    <dgm:pt modelId="{7CBA6B91-8AC7-A84B-AF49-2176C83FC76C}">
      <dgm:prSet phldrT="[Text]" custT="1"/>
      <dgm:spPr/>
      <dgm:t>
        <a:bodyPr/>
        <a:lstStyle/>
        <a:p>
          <a:r>
            <a:rPr lang="en-US" sz="2500" dirty="0"/>
            <a:t>…</a:t>
          </a:r>
        </a:p>
      </dgm:t>
    </dgm:pt>
    <dgm:pt modelId="{4F39CA59-8FB4-0143-B5B9-38E4FCFAEC85}" type="sibTrans" cxnId="{4D68031E-D286-094E-90D1-BBCE4C037DE4}">
      <dgm:prSet/>
      <dgm:spPr/>
      <dgm:t>
        <a:bodyPr/>
        <a:lstStyle/>
        <a:p>
          <a:endParaRPr lang="en-US"/>
        </a:p>
      </dgm:t>
    </dgm:pt>
    <dgm:pt modelId="{06D95349-BDFB-E445-8456-7CFB1F19C3B3}" type="parTrans" cxnId="{4D68031E-D286-094E-90D1-BBCE4C037DE4}">
      <dgm:prSet/>
      <dgm:spPr/>
      <dgm:t>
        <a:bodyPr/>
        <a:lstStyle/>
        <a:p>
          <a:endParaRPr lang="en-US" sz="2500"/>
        </a:p>
      </dgm:t>
    </dgm:pt>
    <dgm:pt modelId="{80EE3828-19E2-8542-9046-FB2ABF7C08C9}">
      <dgm:prSet phldrT="[Text]" custT="1"/>
      <dgm:spPr/>
      <dgm:t>
        <a:bodyPr/>
        <a:lstStyle/>
        <a:p>
          <a:r>
            <a:rPr lang="en-US" sz="2500" dirty="0"/>
            <a:t>…</a:t>
          </a:r>
        </a:p>
      </dgm:t>
    </dgm:pt>
    <dgm:pt modelId="{8BE7C7E2-494B-5E44-8F1B-EC33882FE7D5}" type="sibTrans" cxnId="{C6AB87CF-E6A6-1444-96DD-1747F39C5CF4}">
      <dgm:prSet/>
      <dgm:spPr/>
      <dgm:t>
        <a:bodyPr/>
        <a:lstStyle/>
        <a:p>
          <a:endParaRPr lang="en-US"/>
        </a:p>
      </dgm:t>
    </dgm:pt>
    <dgm:pt modelId="{55535CBF-EE48-CA4E-80BB-9ECAA8CF5355}" type="parTrans" cxnId="{C6AB87CF-E6A6-1444-96DD-1747F39C5CF4}">
      <dgm:prSet/>
      <dgm:spPr/>
      <dgm:t>
        <a:bodyPr/>
        <a:lstStyle/>
        <a:p>
          <a:endParaRPr lang="en-US" sz="2500"/>
        </a:p>
      </dgm:t>
    </dgm:pt>
    <dgm:pt modelId="{16260DD1-8814-F04A-937E-7C1E5A7575F3}" type="pres">
      <dgm:prSet presAssocID="{C4E931FE-7A54-7B48-BC8A-5204FD506B5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498B6ED-B106-E74D-873E-5F076754A09D}" type="pres">
      <dgm:prSet presAssocID="{3B388325-C2C1-C54D-A97B-7BFA7AFE121E}" presName="hierRoot1" presStyleCnt="0">
        <dgm:presLayoutVars>
          <dgm:hierBranch val="init"/>
        </dgm:presLayoutVars>
      </dgm:prSet>
      <dgm:spPr/>
    </dgm:pt>
    <dgm:pt modelId="{3DDEE8D6-A085-B54E-BEC8-137124D9FFDB}" type="pres">
      <dgm:prSet presAssocID="{3B388325-C2C1-C54D-A97B-7BFA7AFE121E}" presName="rootComposite1" presStyleCnt="0"/>
      <dgm:spPr/>
    </dgm:pt>
    <dgm:pt modelId="{85D287BE-E982-5648-8CB8-21A1393E7D1A}" type="pres">
      <dgm:prSet presAssocID="{3B388325-C2C1-C54D-A97B-7BFA7AFE121E}" presName="rootText1" presStyleLbl="node0" presStyleIdx="0" presStyleCnt="1">
        <dgm:presLayoutVars>
          <dgm:chPref val="3"/>
        </dgm:presLayoutVars>
      </dgm:prSet>
      <dgm:spPr/>
    </dgm:pt>
    <dgm:pt modelId="{10D0D92F-AD0C-2940-8CE1-AE5292606A76}" type="pres">
      <dgm:prSet presAssocID="{3B388325-C2C1-C54D-A97B-7BFA7AFE121E}" presName="rootConnector1" presStyleLbl="node1" presStyleIdx="0" presStyleCnt="0"/>
      <dgm:spPr/>
    </dgm:pt>
    <dgm:pt modelId="{D52D88F8-118D-3247-BC04-4BE64014EFB5}" type="pres">
      <dgm:prSet presAssocID="{3B388325-C2C1-C54D-A97B-7BFA7AFE121E}" presName="hierChild2" presStyleCnt="0"/>
      <dgm:spPr/>
    </dgm:pt>
    <dgm:pt modelId="{E8C7DB8C-61ED-4F42-8FD3-DC78A7AC7DEB}" type="pres">
      <dgm:prSet presAssocID="{AE9467B6-3E6A-5C40-B680-46EDC0CBD526}" presName="Name64" presStyleLbl="parChTrans1D2" presStyleIdx="0" presStyleCnt="3"/>
      <dgm:spPr/>
    </dgm:pt>
    <dgm:pt modelId="{79AD8A54-4A84-C04E-9847-1D46B7006476}" type="pres">
      <dgm:prSet presAssocID="{B185F944-1D2C-4949-B000-98AD8AE225B0}" presName="hierRoot2" presStyleCnt="0">
        <dgm:presLayoutVars>
          <dgm:hierBranch val="init"/>
        </dgm:presLayoutVars>
      </dgm:prSet>
      <dgm:spPr/>
    </dgm:pt>
    <dgm:pt modelId="{9ABC18AC-2CAE-114E-A92A-1157CDBFC34F}" type="pres">
      <dgm:prSet presAssocID="{B185F944-1D2C-4949-B000-98AD8AE225B0}" presName="rootComposite" presStyleCnt="0"/>
      <dgm:spPr/>
    </dgm:pt>
    <dgm:pt modelId="{F13AD176-572E-C646-90A6-CB4A340079DF}" type="pres">
      <dgm:prSet presAssocID="{B185F944-1D2C-4949-B000-98AD8AE225B0}" presName="rootText" presStyleLbl="node2" presStyleIdx="0" presStyleCnt="3">
        <dgm:presLayoutVars>
          <dgm:chPref val="3"/>
        </dgm:presLayoutVars>
      </dgm:prSet>
      <dgm:spPr/>
    </dgm:pt>
    <dgm:pt modelId="{12E3B71F-79DC-5245-92B2-F3CDBEBD06CD}" type="pres">
      <dgm:prSet presAssocID="{B185F944-1D2C-4949-B000-98AD8AE225B0}" presName="rootConnector" presStyleLbl="node2" presStyleIdx="0" presStyleCnt="3"/>
      <dgm:spPr/>
    </dgm:pt>
    <dgm:pt modelId="{62061148-3D71-6945-9C9B-D8EDC70A8519}" type="pres">
      <dgm:prSet presAssocID="{B185F944-1D2C-4949-B000-98AD8AE225B0}" presName="hierChild4" presStyleCnt="0"/>
      <dgm:spPr/>
    </dgm:pt>
    <dgm:pt modelId="{028E6A73-453D-644D-8D86-B8A85AA946DF}" type="pres">
      <dgm:prSet presAssocID="{B185F944-1D2C-4949-B000-98AD8AE225B0}" presName="hierChild5" presStyleCnt="0"/>
      <dgm:spPr/>
    </dgm:pt>
    <dgm:pt modelId="{F0BD6241-20C7-DA42-9A39-C22BCD05166C}" type="pres">
      <dgm:prSet presAssocID="{06D95349-BDFB-E445-8456-7CFB1F19C3B3}" presName="Name64" presStyleLbl="parChTrans1D2" presStyleIdx="1" presStyleCnt="3"/>
      <dgm:spPr/>
    </dgm:pt>
    <dgm:pt modelId="{ACBCB842-81AD-0E4B-88B7-3FFE577107D6}" type="pres">
      <dgm:prSet presAssocID="{7CBA6B91-8AC7-A84B-AF49-2176C83FC76C}" presName="hierRoot2" presStyleCnt="0">
        <dgm:presLayoutVars>
          <dgm:hierBranch val="init"/>
        </dgm:presLayoutVars>
      </dgm:prSet>
      <dgm:spPr/>
    </dgm:pt>
    <dgm:pt modelId="{0B35872A-AF73-284A-86B9-7EBC7B833958}" type="pres">
      <dgm:prSet presAssocID="{7CBA6B91-8AC7-A84B-AF49-2176C83FC76C}" presName="rootComposite" presStyleCnt="0"/>
      <dgm:spPr/>
    </dgm:pt>
    <dgm:pt modelId="{277C1A0E-9587-2744-804A-03AA4531CD96}" type="pres">
      <dgm:prSet presAssocID="{7CBA6B91-8AC7-A84B-AF49-2176C83FC76C}" presName="rootText" presStyleLbl="node2" presStyleIdx="1" presStyleCnt="3">
        <dgm:presLayoutVars>
          <dgm:chPref val="3"/>
        </dgm:presLayoutVars>
      </dgm:prSet>
      <dgm:spPr/>
    </dgm:pt>
    <dgm:pt modelId="{4C81DC99-D8AB-0B44-8316-A536D84687B9}" type="pres">
      <dgm:prSet presAssocID="{7CBA6B91-8AC7-A84B-AF49-2176C83FC76C}" presName="rootConnector" presStyleLbl="node2" presStyleIdx="1" presStyleCnt="3"/>
      <dgm:spPr/>
    </dgm:pt>
    <dgm:pt modelId="{E6122048-54A8-1447-AEB2-407826D7F0A9}" type="pres">
      <dgm:prSet presAssocID="{7CBA6B91-8AC7-A84B-AF49-2176C83FC76C}" presName="hierChild4" presStyleCnt="0"/>
      <dgm:spPr/>
    </dgm:pt>
    <dgm:pt modelId="{3A29F453-F095-9045-BAA4-F59C18853B8C}" type="pres">
      <dgm:prSet presAssocID="{7CBA6B91-8AC7-A84B-AF49-2176C83FC76C}" presName="hierChild5" presStyleCnt="0"/>
      <dgm:spPr/>
    </dgm:pt>
    <dgm:pt modelId="{10A5289F-C451-754F-B089-A5AAB8C457E5}" type="pres">
      <dgm:prSet presAssocID="{55535CBF-EE48-CA4E-80BB-9ECAA8CF5355}" presName="Name64" presStyleLbl="parChTrans1D2" presStyleIdx="2" presStyleCnt="3"/>
      <dgm:spPr/>
    </dgm:pt>
    <dgm:pt modelId="{0E0E3EAC-8FDC-5941-90A9-38FD99766AF3}" type="pres">
      <dgm:prSet presAssocID="{80EE3828-19E2-8542-9046-FB2ABF7C08C9}" presName="hierRoot2" presStyleCnt="0">
        <dgm:presLayoutVars>
          <dgm:hierBranch val="init"/>
        </dgm:presLayoutVars>
      </dgm:prSet>
      <dgm:spPr/>
    </dgm:pt>
    <dgm:pt modelId="{ADDF9BDD-C78C-AE47-BE1B-A1527F6C3F79}" type="pres">
      <dgm:prSet presAssocID="{80EE3828-19E2-8542-9046-FB2ABF7C08C9}" presName="rootComposite" presStyleCnt="0"/>
      <dgm:spPr/>
    </dgm:pt>
    <dgm:pt modelId="{CF9E9DFD-2D4D-1346-A802-E4D1186515AA}" type="pres">
      <dgm:prSet presAssocID="{80EE3828-19E2-8542-9046-FB2ABF7C08C9}" presName="rootText" presStyleLbl="node2" presStyleIdx="2" presStyleCnt="3">
        <dgm:presLayoutVars>
          <dgm:chPref val="3"/>
        </dgm:presLayoutVars>
      </dgm:prSet>
      <dgm:spPr/>
    </dgm:pt>
    <dgm:pt modelId="{73634EFD-4C29-6848-A237-0DC81EC2FB83}" type="pres">
      <dgm:prSet presAssocID="{80EE3828-19E2-8542-9046-FB2ABF7C08C9}" presName="rootConnector" presStyleLbl="node2" presStyleIdx="2" presStyleCnt="3"/>
      <dgm:spPr/>
    </dgm:pt>
    <dgm:pt modelId="{2F9C134D-C2DB-504C-821B-B1D01A130754}" type="pres">
      <dgm:prSet presAssocID="{80EE3828-19E2-8542-9046-FB2ABF7C08C9}" presName="hierChild4" presStyleCnt="0"/>
      <dgm:spPr/>
    </dgm:pt>
    <dgm:pt modelId="{D2493C77-485A-EE4C-A78C-CD61A95E5518}" type="pres">
      <dgm:prSet presAssocID="{80EE3828-19E2-8542-9046-FB2ABF7C08C9}" presName="hierChild5" presStyleCnt="0"/>
      <dgm:spPr/>
    </dgm:pt>
    <dgm:pt modelId="{FCD94E19-5411-CC4E-AFA2-BEC249C290E1}" type="pres">
      <dgm:prSet presAssocID="{3B388325-C2C1-C54D-A97B-7BFA7AFE121E}" presName="hierChild3" presStyleCnt="0"/>
      <dgm:spPr/>
    </dgm:pt>
  </dgm:ptLst>
  <dgm:cxnLst>
    <dgm:cxn modelId="{A74BBA07-D40B-584B-A2FF-07B33B0B37E7}" type="presOf" srcId="{80EE3828-19E2-8542-9046-FB2ABF7C08C9}" destId="{CF9E9DFD-2D4D-1346-A802-E4D1186515AA}" srcOrd="0" destOrd="0" presId="urn:microsoft.com/office/officeart/2009/3/layout/HorizontalOrganizationChart"/>
    <dgm:cxn modelId="{4D68031E-D286-094E-90D1-BBCE4C037DE4}" srcId="{3B388325-C2C1-C54D-A97B-7BFA7AFE121E}" destId="{7CBA6B91-8AC7-A84B-AF49-2176C83FC76C}" srcOrd="1" destOrd="0" parTransId="{06D95349-BDFB-E445-8456-7CFB1F19C3B3}" sibTransId="{4F39CA59-8FB4-0143-B5B9-38E4FCFAEC85}"/>
    <dgm:cxn modelId="{B9DC6427-B30E-8340-8567-00A76201D655}" type="presOf" srcId="{80EE3828-19E2-8542-9046-FB2ABF7C08C9}" destId="{73634EFD-4C29-6848-A237-0DC81EC2FB83}" srcOrd="1" destOrd="0" presId="urn:microsoft.com/office/officeart/2009/3/layout/HorizontalOrganizationChart"/>
    <dgm:cxn modelId="{7063D839-6F81-A14B-993A-BB171FB2E3EA}" type="presOf" srcId="{7CBA6B91-8AC7-A84B-AF49-2176C83FC76C}" destId="{4C81DC99-D8AB-0B44-8316-A536D84687B9}" srcOrd="1" destOrd="0" presId="urn:microsoft.com/office/officeart/2009/3/layout/HorizontalOrganizationChart"/>
    <dgm:cxn modelId="{63C16B69-E6CB-0D44-BA6F-59932499DD17}" type="presOf" srcId="{3B388325-C2C1-C54D-A97B-7BFA7AFE121E}" destId="{10D0D92F-AD0C-2940-8CE1-AE5292606A76}" srcOrd="1" destOrd="0" presId="urn:microsoft.com/office/officeart/2009/3/layout/HorizontalOrganizationChart"/>
    <dgm:cxn modelId="{A4B4404F-43F8-6742-B3AA-5B77B803EBCF}" type="presOf" srcId="{B185F944-1D2C-4949-B000-98AD8AE225B0}" destId="{12E3B71F-79DC-5245-92B2-F3CDBEBD06CD}" srcOrd="1" destOrd="0" presId="urn:microsoft.com/office/officeart/2009/3/layout/HorizontalOrganizationChart"/>
    <dgm:cxn modelId="{20D3F16F-3F7F-1549-9FC3-544FBDE32615}" type="presOf" srcId="{B185F944-1D2C-4949-B000-98AD8AE225B0}" destId="{F13AD176-572E-C646-90A6-CB4A340079DF}" srcOrd="0" destOrd="0" presId="urn:microsoft.com/office/officeart/2009/3/layout/HorizontalOrganizationChart"/>
    <dgm:cxn modelId="{DB9B7770-C3AE-C146-9516-1D912F4697B6}" type="presOf" srcId="{55535CBF-EE48-CA4E-80BB-9ECAA8CF5355}" destId="{10A5289F-C451-754F-B089-A5AAB8C457E5}" srcOrd="0" destOrd="0" presId="urn:microsoft.com/office/officeart/2009/3/layout/HorizontalOrganizationChart"/>
    <dgm:cxn modelId="{0EF01454-95F0-D549-B68E-67569D757AA6}" type="presOf" srcId="{C4E931FE-7A54-7B48-BC8A-5204FD506B5D}" destId="{16260DD1-8814-F04A-937E-7C1E5A7575F3}" srcOrd="0" destOrd="0" presId="urn:microsoft.com/office/officeart/2009/3/layout/HorizontalOrganizationChart"/>
    <dgm:cxn modelId="{DDE8885A-EB15-D94F-91B5-D17D60D82F70}" type="presOf" srcId="{06D95349-BDFB-E445-8456-7CFB1F19C3B3}" destId="{F0BD6241-20C7-DA42-9A39-C22BCD05166C}" srcOrd="0" destOrd="0" presId="urn:microsoft.com/office/officeart/2009/3/layout/HorizontalOrganizationChart"/>
    <dgm:cxn modelId="{8B8FBF88-90C0-DA43-9AFE-F3B0E3F71297}" type="presOf" srcId="{3B388325-C2C1-C54D-A97B-7BFA7AFE121E}" destId="{85D287BE-E982-5648-8CB8-21A1393E7D1A}" srcOrd="0" destOrd="0" presId="urn:microsoft.com/office/officeart/2009/3/layout/HorizontalOrganizationChart"/>
    <dgm:cxn modelId="{277763B0-5DC8-514D-A3D1-A541BCF90837}" type="presOf" srcId="{AE9467B6-3E6A-5C40-B680-46EDC0CBD526}" destId="{E8C7DB8C-61ED-4F42-8FD3-DC78A7AC7DEB}" srcOrd="0" destOrd="0" presId="urn:microsoft.com/office/officeart/2009/3/layout/HorizontalOrganizationChart"/>
    <dgm:cxn modelId="{10D76AB1-1E26-7F4D-B65A-3064CD56B17D}" type="presOf" srcId="{7CBA6B91-8AC7-A84B-AF49-2176C83FC76C}" destId="{277C1A0E-9587-2744-804A-03AA4531CD96}" srcOrd="0" destOrd="0" presId="urn:microsoft.com/office/officeart/2009/3/layout/HorizontalOrganizationChart"/>
    <dgm:cxn modelId="{E79A9ABA-5080-6947-BDCE-3045A2CD72AB}" srcId="{3B388325-C2C1-C54D-A97B-7BFA7AFE121E}" destId="{B185F944-1D2C-4949-B000-98AD8AE225B0}" srcOrd="0" destOrd="0" parTransId="{AE9467B6-3E6A-5C40-B680-46EDC0CBD526}" sibTransId="{83E2DC4C-5E7E-A84E-BA61-A9593867A541}"/>
    <dgm:cxn modelId="{C6AB87CF-E6A6-1444-96DD-1747F39C5CF4}" srcId="{3B388325-C2C1-C54D-A97B-7BFA7AFE121E}" destId="{80EE3828-19E2-8542-9046-FB2ABF7C08C9}" srcOrd="2" destOrd="0" parTransId="{55535CBF-EE48-CA4E-80BB-9ECAA8CF5355}" sibTransId="{8BE7C7E2-494B-5E44-8F1B-EC33882FE7D5}"/>
    <dgm:cxn modelId="{1F7F31E5-B77D-1648-87C5-422E50796BE9}" srcId="{C4E931FE-7A54-7B48-BC8A-5204FD506B5D}" destId="{3B388325-C2C1-C54D-A97B-7BFA7AFE121E}" srcOrd="0" destOrd="0" parTransId="{E0255B21-DE87-094C-92C9-284239FBE343}" sibTransId="{1EACBEA2-34A6-8C4B-A554-72E06DF1E1B8}"/>
    <dgm:cxn modelId="{E2DD0B6D-CDEE-B14A-A2FD-DB97D7DBD9B2}" type="presParOf" srcId="{16260DD1-8814-F04A-937E-7C1E5A7575F3}" destId="{7498B6ED-B106-E74D-873E-5F076754A09D}" srcOrd="0" destOrd="0" presId="urn:microsoft.com/office/officeart/2009/3/layout/HorizontalOrganizationChart"/>
    <dgm:cxn modelId="{34CEFE87-DF40-EA48-9EEC-E88DBA6F8DC7}" type="presParOf" srcId="{7498B6ED-B106-E74D-873E-5F076754A09D}" destId="{3DDEE8D6-A085-B54E-BEC8-137124D9FFDB}" srcOrd="0" destOrd="0" presId="urn:microsoft.com/office/officeart/2009/3/layout/HorizontalOrganizationChart"/>
    <dgm:cxn modelId="{5F4654AA-EEB0-7E47-B995-920F5605F1B0}" type="presParOf" srcId="{3DDEE8D6-A085-B54E-BEC8-137124D9FFDB}" destId="{85D287BE-E982-5648-8CB8-21A1393E7D1A}" srcOrd="0" destOrd="0" presId="urn:microsoft.com/office/officeart/2009/3/layout/HorizontalOrganizationChart"/>
    <dgm:cxn modelId="{9C17E505-FBB6-F540-9B9F-AFA7188A48C2}" type="presParOf" srcId="{3DDEE8D6-A085-B54E-BEC8-137124D9FFDB}" destId="{10D0D92F-AD0C-2940-8CE1-AE5292606A76}" srcOrd="1" destOrd="0" presId="urn:microsoft.com/office/officeart/2009/3/layout/HorizontalOrganizationChart"/>
    <dgm:cxn modelId="{C0D2A44E-87F7-804F-AC4B-06DA941B7032}" type="presParOf" srcId="{7498B6ED-B106-E74D-873E-5F076754A09D}" destId="{D52D88F8-118D-3247-BC04-4BE64014EFB5}" srcOrd="1" destOrd="0" presId="urn:microsoft.com/office/officeart/2009/3/layout/HorizontalOrganizationChart"/>
    <dgm:cxn modelId="{C863D035-7293-7F4E-8F71-EAB9AD9641C4}" type="presParOf" srcId="{D52D88F8-118D-3247-BC04-4BE64014EFB5}" destId="{E8C7DB8C-61ED-4F42-8FD3-DC78A7AC7DEB}" srcOrd="0" destOrd="0" presId="urn:microsoft.com/office/officeart/2009/3/layout/HorizontalOrganizationChart"/>
    <dgm:cxn modelId="{CD19473A-0969-EB4E-978B-FA0E20D89518}" type="presParOf" srcId="{D52D88F8-118D-3247-BC04-4BE64014EFB5}" destId="{79AD8A54-4A84-C04E-9847-1D46B7006476}" srcOrd="1" destOrd="0" presId="urn:microsoft.com/office/officeart/2009/3/layout/HorizontalOrganizationChart"/>
    <dgm:cxn modelId="{E3816D72-DF20-C546-A555-089AC924C080}" type="presParOf" srcId="{79AD8A54-4A84-C04E-9847-1D46B7006476}" destId="{9ABC18AC-2CAE-114E-A92A-1157CDBFC34F}" srcOrd="0" destOrd="0" presId="urn:microsoft.com/office/officeart/2009/3/layout/HorizontalOrganizationChart"/>
    <dgm:cxn modelId="{56B8859C-8FD0-C64C-9CEF-5C966459EC81}" type="presParOf" srcId="{9ABC18AC-2CAE-114E-A92A-1157CDBFC34F}" destId="{F13AD176-572E-C646-90A6-CB4A340079DF}" srcOrd="0" destOrd="0" presId="urn:microsoft.com/office/officeart/2009/3/layout/HorizontalOrganizationChart"/>
    <dgm:cxn modelId="{AA3CBED8-A1C5-9643-BF95-B643042FBB07}" type="presParOf" srcId="{9ABC18AC-2CAE-114E-A92A-1157CDBFC34F}" destId="{12E3B71F-79DC-5245-92B2-F3CDBEBD06CD}" srcOrd="1" destOrd="0" presId="urn:microsoft.com/office/officeart/2009/3/layout/HorizontalOrganizationChart"/>
    <dgm:cxn modelId="{A64A52D5-90D7-F54E-AEA5-C4F72E53B6CA}" type="presParOf" srcId="{79AD8A54-4A84-C04E-9847-1D46B7006476}" destId="{62061148-3D71-6945-9C9B-D8EDC70A8519}" srcOrd="1" destOrd="0" presId="urn:microsoft.com/office/officeart/2009/3/layout/HorizontalOrganizationChart"/>
    <dgm:cxn modelId="{30759993-FA70-FD4C-ADDD-DD85A1310542}" type="presParOf" srcId="{79AD8A54-4A84-C04E-9847-1D46B7006476}" destId="{028E6A73-453D-644D-8D86-B8A85AA946DF}" srcOrd="2" destOrd="0" presId="urn:microsoft.com/office/officeart/2009/3/layout/HorizontalOrganizationChart"/>
    <dgm:cxn modelId="{3F2D85ED-BC4C-8D45-AF8B-E662DF25F627}" type="presParOf" srcId="{D52D88F8-118D-3247-BC04-4BE64014EFB5}" destId="{F0BD6241-20C7-DA42-9A39-C22BCD05166C}" srcOrd="2" destOrd="0" presId="urn:microsoft.com/office/officeart/2009/3/layout/HorizontalOrganizationChart"/>
    <dgm:cxn modelId="{C7BF5E94-6AC3-6845-9AC5-BDBC17A11129}" type="presParOf" srcId="{D52D88F8-118D-3247-BC04-4BE64014EFB5}" destId="{ACBCB842-81AD-0E4B-88B7-3FFE577107D6}" srcOrd="3" destOrd="0" presId="urn:microsoft.com/office/officeart/2009/3/layout/HorizontalOrganizationChart"/>
    <dgm:cxn modelId="{4BC9E661-7026-954C-9959-1C9DC8042C3C}" type="presParOf" srcId="{ACBCB842-81AD-0E4B-88B7-3FFE577107D6}" destId="{0B35872A-AF73-284A-86B9-7EBC7B833958}" srcOrd="0" destOrd="0" presId="urn:microsoft.com/office/officeart/2009/3/layout/HorizontalOrganizationChart"/>
    <dgm:cxn modelId="{AD1766FB-40E4-5549-B9BF-AB3E3E81CD3A}" type="presParOf" srcId="{0B35872A-AF73-284A-86B9-7EBC7B833958}" destId="{277C1A0E-9587-2744-804A-03AA4531CD96}" srcOrd="0" destOrd="0" presId="urn:microsoft.com/office/officeart/2009/3/layout/HorizontalOrganizationChart"/>
    <dgm:cxn modelId="{C3B86219-F898-F04F-8AA1-F0FAC5250203}" type="presParOf" srcId="{0B35872A-AF73-284A-86B9-7EBC7B833958}" destId="{4C81DC99-D8AB-0B44-8316-A536D84687B9}" srcOrd="1" destOrd="0" presId="urn:microsoft.com/office/officeart/2009/3/layout/HorizontalOrganizationChart"/>
    <dgm:cxn modelId="{D4B453DD-0013-6146-97C7-601B7B30B4A0}" type="presParOf" srcId="{ACBCB842-81AD-0E4B-88B7-3FFE577107D6}" destId="{E6122048-54A8-1447-AEB2-407826D7F0A9}" srcOrd="1" destOrd="0" presId="urn:microsoft.com/office/officeart/2009/3/layout/HorizontalOrganizationChart"/>
    <dgm:cxn modelId="{496FAC1E-9CA7-E845-ACAA-B06FC72F4835}" type="presParOf" srcId="{ACBCB842-81AD-0E4B-88B7-3FFE577107D6}" destId="{3A29F453-F095-9045-BAA4-F59C18853B8C}" srcOrd="2" destOrd="0" presId="urn:microsoft.com/office/officeart/2009/3/layout/HorizontalOrganizationChart"/>
    <dgm:cxn modelId="{4580301D-7D40-A24D-B625-7EE3C5001535}" type="presParOf" srcId="{D52D88F8-118D-3247-BC04-4BE64014EFB5}" destId="{10A5289F-C451-754F-B089-A5AAB8C457E5}" srcOrd="4" destOrd="0" presId="urn:microsoft.com/office/officeart/2009/3/layout/HorizontalOrganizationChart"/>
    <dgm:cxn modelId="{F9E6C008-D4D1-BF47-AA10-B88A3CA8B948}" type="presParOf" srcId="{D52D88F8-118D-3247-BC04-4BE64014EFB5}" destId="{0E0E3EAC-8FDC-5941-90A9-38FD99766AF3}" srcOrd="5" destOrd="0" presId="urn:microsoft.com/office/officeart/2009/3/layout/HorizontalOrganizationChart"/>
    <dgm:cxn modelId="{B9816DA2-6C75-294F-A895-E5E0F198A8E9}" type="presParOf" srcId="{0E0E3EAC-8FDC-5941-90A9-38FD99766AF3}" destId="{ADDF9BDD-C78C-AE47-BE1B-A1527F6C3F79}" srcOrd="0" destOrd="0" presId="urn:microsoft.com/office/officeart/2009/3/layout/HorizontalOrganizationChart"/>
    <dgm:cxn modelId="{AE4F50A0-C210-ED43-9102-F0C7A5759414}" type="presParOf" srcId="{ADDF9BDD-C78C-AE47-BE1B-A1527F6C3F79}" destId="{CF9E9DFD-2D4D-1346-A802-E4D1186515AA}" srcOrd="0" destOrd="0" presId="urn:microsoft.com/office/officeart/2009/3/layout/HorizontalOrganizationChart"/>
    <dgm:cxn modelId="{7113C42E-4C53-FA4F-BD25-A6EAA427CA55}" type="presParOf" srcId="{ADDF9BDD-C78C-AE47-BE1B-A1527F6C3F79}" destId="{73634EFD-4C29-6848-A237-0DC81EC2FB83}" srcOrd="1" destOrd="0" presId="urn:microsoft.com/office/officeart/2009/3/layout/HorizontalOrganizationChart"/>
    <dgm:cxn modelId="{F26ABED7-CCA6-BD45-A7BD-69A1F10B9A46}" type="presParOf" srcId="{0E0E3EAC-8FDC-5941-90A9-38FD99766AF3}" destId="{2F9C134D-C2DB-504C-821B-B1D01A130754}" srcOrd="1" destOrd="0" presId="urn:microsoft.com/office/officeart/2009/3/layout/HorizontalOrganizationChart"/>
    <dgm:cxn modelId="{AB182BBC-6187-004A-8C83-ABC2320CA71E}" type="presParOf" srcId="{0E0E3EAC-8FDC-5941-90A9-38FD99766AF3}" destId="{D2493C77-485A-EE4C-A78C-CD61A95E5518}" srcOrd="2" destOrd="0" presId="urn:microsoft.com/office/officeart/2009/3/layout/HorizontalOrganizationChart"/>
    <dgm:cxn modelId="{482567FD-F849-5E4E-BFD2-4177164B0B4E}" type="presParOf" srcId="{7498B6ED-B106-E74D-873E-5F076754A09D}" destId="{FCD94E19-5411-CC4E-AFA2-BEC249C290E1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A5289F-C451-754F-B089-A5AAB8C457E5}">
      <dsp:nvSpPr>
        <dsp:cNvPr id="0" name=""/>
        <dsp:cNvSpPr/>
      </dsp:nvSpPr>
      <dsp:spPr>
        <a:xfrm>
          <a:off x="5237143" y="2111659"/>
          <a:ext cx="724532" cy="15577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2266" y="0"/>
              </a:lnTo>
              <a:lnTo>
                <a:pt x="362266" y="1557745"/>
              </a:lnTo>
              <a:lnTo>
                <a:pt x="724532" y="1557745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BD6241-20C7-DA42-9A39-C22BCD05166C}">
      <dsp:nvSpPr>
        <dsp:cNvPr id="0" name=""/>
        <dsp:cNvSpPr/>
      </dsp:nvSpPr>
      <dsp:spPr>
        <a:xfrm>
          <a:off x="5237143" y="2065939"/>
          <a:ext cx="7245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24532" y="4572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C7DB8C-61ED-4F42-8FD3-DC78A7AC7DEB}">
      <dsp:nvSpPr>
        <dsp:cNvPr id="0" name=""/>
        <dsp:cNvSpPr/>
      </dsp:nvSpPr>
      <dsp:spPr>
        <a:xfrm>
          <a:off x="5237143" y="553913"/>
          <a:ext cx="724532" cy="1557745"/>
        </a:xfrm>
        <a:custGeom>
          <a:avLst/>
          <a:gdLst/>
          <a:ahLst/>
          <a:cxnLst/>
          <a:rect l="0" t="0" r="0" b="0"/>
          <a:pathLst>
            <a:path>
              <a:moveTo>
                <a:pt x="0" y="1557745"/>
              </a:moveTo>
              <a:lnTo>
                <a:pt x="362266" y="1557745"/>
              </a:lnTo>
              <a:lnTo>
                <a:pt x="362266" y="0"/>
              </a:lnTo>
              <a:lnTo>
                <a:pt x="724532" y="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D287BE-E982-5648-8CB8-21A1393E7D1A}">
      <dsp:nvSpPr>
        <dsp:cNvPr id="0" name=""/>
        <dsp:cNvSpPr/>
      </dsp:nvSpPr>
      <dsp:spPr>
        <a:xfrm>
          <a:off x="1614478" y="1559203"/>
          <a:ext cx="3622664" cy="110491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x-none" sz="2500" kern="1200" dirty="0"/>
            <a:t>coming into contact with other teenagers with similar interests</a:t>
          </a:r>
          <a:endParaRPr lang="en-US" sz="2500" kern="1200" dirty="0"/>
        </a:p>
      </dsp:txBody>
      <dsp:txXfrm>
        <a:off x="1614478" y="1559203"/>
        <a:ext cx="3622664" cy="1104912"/>
      </dsp:txXfrm>
    </dsp:sp>
    <dsp:sp modelId="{F13AD176-572E-C646-90A6-CB4A340079DF}">
      <dsp:nvSpPr>
        <dsp:cNvPr id="0" name=""/>
        <dsp:cNvSpPr/>
      </dsp:nvSpPr>
      <dsp:spPr>
        <a:xfrm>
          <a:off x="5961675" y="1457"/>
          <a:ext cx="3622664" cy="110491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sharing common interests and values</a:t>
          </a:r>
        </a:p>
      </dsp:txBody>
      <dsp:txXfrm>
        <a:off x="5961675" y="1457"/>
        <a:ext cx="3622664" cy="1104912"/>
      </dsp:txXfrm>
    </dsp:sp>
    <dsp:sp modelId="{277C1A0E-9587-2744-804A-03AA4531CD96}">
      <dsp:nvSpPr>
        <dsp:cNvPr id="0" name=""/>
        <dsp:cNvSpPr/>
      </dsp:nvSpPr>
      <dsp:spPr>
        <a:xfrm>
          <a:off x="5961675" y="1559203"/>
          <a:ext cx="3622664" cy="110491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helping you become more confident</a:t>
          </a:r>
        </a:p>
      </dsp:txBody>
      <dsp:txXfrm>
        <a:off x="5961675" y="1559203"/>
        <a:ext cx="3622664" cy="1104912"/>
      </dsp:txXfrm>
    </dsp:sp>
    <dsp:sp modelId="{CF9E9DFD-2D4D-1346-A802-E4D1186515AA}">
      <dsp:nvSpPr>
        <dsp:cNvPr id="0" name=""/>
        <dsp:cNvSpPr/>
      </dsp:nvSpPr>
      <dsp:spPr>
        <a:xfrm>
          <a:off x="5961675" y="3116948"/>
          <a:ext cx="3622664" cy="110491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…</a:t>
          </a:r>
        </a:p>
      </dsp:txBody>
      <dsp:txXfrm>
        <a:off x="5961675" y="3116948"/>
        <a:ext cx="3622664" cy="11049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A5289F-C451-754F-B089-A5AAB8C457E5}">
      <dsp:nvSpPr>
        <dsp:cNvPr id="0" name=""/>
        <dsp:cNvSpPr/>
      </dsp:nvSpPr>
      <dsp:spPr>
        <a:xfrm>
          <a:off x="5237143" y="2111659"/>
          <a:ext cx="724532" cy="15577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2266" y="0"/>
              </a:lnTo>
              <a:lnTo>
                <a:pt x="362266" y="1557745"/>
              </a:lnTo>
              <a:lnTo>
                <a:pt x="724532" y="1557745"/>
              </a:lnTo>
            </a:path>
          </a:pathLst>
        </a:custGeom>
        <a:noFill/>
        <a:ln w="127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BD6241-20C7-DA42-9A39-C22BCD05166C}">
      <dsp:nvSpPr>
        <dsp:cNvPr id="0" name=""/>
        <dsp:cNvSpPr/>
      </dsp:nvSpPr>
      <dsp:spPr>
        <a:xfrm>
          <a:off x="5237143" y="2065939"/>
          <a:ext cx="7245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24532" y="45720"/>
              </a:lnTo>
            </a:path>
          </a:pathLst>
        </a:custGeom>
        <a:noFill/>
        <a:ln w="127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C7DB8C-61ED-4F42-8FD3-DC78A7AC7DEB}">
      <dsp:nvSpPr>
        <dsp:cNvPr id="0" name=""/>
        <dsp:cNvSpPr/>
      </dsp:nvSpPr>
      <dsp:spPr>
        <a:xfrm>
          <a:off x="5237143" y="553913"/>
          <a:ext cx="724532" cy="1557745"/>
        </a:xfrm>
        <a:custGeom>
          <a:avLst/>
          <a:gdLst/>
          <a:ahLst/>
          <a:cxnLst/>
          <a:rect l="0" t="0" r="0" b="0"/>
          <a:pathLst>
            <a:path>
              <a:moveTo>
                <a:pt x="0" y="1557745"/>
              </a:moveTo>
              <a:lnTo>
                <a:pt x="362266" y="1557745"/>
              </a:lnTo>
              <a:lnTo>
                <a:pt x="362266" y="0"/>
              </a:lnTo>
              <a:lnTo>
                <a:pt x="724532" y="0"/>
              </a:lnTo>
            </a:path>
          </a:pathLst>
        </a:custGeom>
        <a:noFill/>
        <a:ln w="127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D287BE-E982-5648-8CB8-21A1393E7D1A}">
      <dsp:nvSpPr>
        <dsp:cNvPr id="0" name=""/>
        <dsp:cNvSpPr/>
      </dsp:nvSpPr>
      <dsp:spPr>
        <a:xfrm>
          <a:off x="1614478" y="1559203"/>
          <a:ext cx="3622664" cy="1104912"/>
        </a:xfrm>
        <a:prstGeom prst="rect">
          <a:avLst/>
        </a:prstGeom>
        <a:solidFill>
          <a:schemeClr val="accent4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500" kern="1200" dirty="0"/>
            <a:t>improving essential life skills</a:t>
          </a:r>
        </a:p>
      </dsp:txBody>
      <dsp:txXfrm>
        <a:off x="1614478" y="1559203"/>
        <a:ext cx="3622664" cy="1104912"/>
      </dsp:txXfrm>
    </dsp:sp>
    <dsp:sp modelId="{F13AD176-572E-C646-90A6-CB4A340079DF}">
      <dsp:nvSpPr>
        <dsp:cNvPr id="0" name=""/>
        <dsp:cNvSpPr/>
      </dsp:nvSpPr>
      <dsp:spPr>
        <a:xfrm>
          <a:off x="5961675" y="1457"/>
          <a:ext cx="3622664" cy="1104912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time management skills</a:t>
          </a:r>
        </a:p>
      </dsp:txBody>
      <dsp:txXfrm>
        <a:off x="5961675" y="1457"/>
        <a:ext cx="3622664" cy="1104912"/>
      </dsp:txXfrm>
    </dsp:sp>
    <dsp:sp modelId="{277C1A0E-9587-2744-804A-03AA4531CD96}">
      <dsp:nvSpPr>
        <dsp:cNvPr id="0" name=""/>
        <dsp:cNvSpPr/>
      </dsp:nvSpPr>
      <dsp:spPr>
        <a:xfrm>
          <a:off x="5961675" y="1559203"/>
          <a:ext cx="3622664" cy="1104912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communication skills</a:t>
          </a:r>
        </a:p>
      </dsp:txBody>
      <dsp:txXfrm>
        <a:off x="5961675" y="1559203"/>
        <a:ext cx="3622664" cy="1104912"/>
      </dsp:txXfrm>
    </dsp:sp>
    <dsp:sp modelId="{CF9E9DFD-2D4D-1346-A802-E4D1186515AA}">
      <dsp:nvSpPr>
        <dsp:cNvPr id="0" name=""/>
        <dsp:cNvSpPr/>
      </dsp:nvSpPr>
      <dsp:spPr>
        <a:xfrm>
          <a:off x="5961675" y="3116948"/>
          <a:ext cx="3622664" cy="1104912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…</a:t>
          </a:r>
        </a:p>
      </dsp:txBody>
      <dsp:txXfrm>
        <a:off x="5961675" y="3116948"/>
        <a:ext cx="3622664" cy="11049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A5289F-C451-754F-B089-A5AAB8C457E5}">
      <dsp:nvSpPr>
        <dsp:cNvPr id="0" name=""/>
        <dsp:cNvSpPr/>
      </dsp:nvSpPr>
      <dsp:spPr>
        <a:xfrm>
          <a:off x="5237143" y="2111659"/>
          <a:ext cx="724532" cy="15577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2266" y="0"/>
              </a:lnTo>
              <a:lnTo>
                <a:pt x="362266" y="1557745"/>
              </a:lnTo>
              <a:lnTo>
                <a:pt x="724532" y="1557745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BD6241-20C7-DA42-9A39-C22BCD05166C}">
      <dsp:nvSpPr>
        <dsp:cNvPr id="0" name=""/>
        <dsp:cNvSpPr/>
      </dsp:nvSpPr>
      <dsp:spPr>
        <a:xfrm>
          <a:off x="5237143" y="2065939"/>
          <a:ext cx="7245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24532" y="45720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C7DB8C-61ED-4F42-8FD3-DC78A7AC7DEB}">
      <dsp:nvSpPr>
        <dsp:cNvPr id="0" name=""/>
        <dsp:cNvSpPr/>
      </dsp:nvSpPr>
      <dsp:spPr>
        <a:xfrm>
          <a:off x="5237143" y="553913"/>
          <a:ext cx="724532" cy="1557745"/>
        </a:xfrm>
        <a:custGeom>
          <a:avLst/>
          <a:gdLst/>
          <a:ahLst/>
          <a:cxnLst/>
          <a:rect l="0" t="0" r="0" b="0"/>
          <a:pathLst>
            <a:path>
              <a:moveTo>
                <a:pt x="0" y="1557745"/>
              </a:moveTo>
              <a:lnTo>
                <a:pt x="362266" y="1557745"/>
              </a:lnTo>
              <a:lnTo>
                <a:pt x="362266" y="0"/>
              </a:lnTo>
              <a:lnTo>
                <a:pt x="724532" y="0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D287BE-E982-5648-8CB8-21A1393E7D1A}">
      <dsp:nvSpPr>
        <dsp:cNvPr id="0" name=""/>
        <dsp:cNvSpPr/>
      </dsp:nvSpPr>
      <dsp:spPr>
        <a:xfrm>
          <a:off x="1614478" y="1559203"/>
          <a:ext cx="3622664" cy="110491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500" kern="1200" dirty="0"/>
            <a:t>…</a:t>
          </a:r>
        </a:p>
      </dsp:txBody>
      <dsp:txXfrm>
        <a:off x="1614478" y="1559203"/>
        <a:ext cx="3622664" cy="1104912"/>
      </dsp:txXfrm>
    </dsp:sp>
    <dsp:sp modelId="{F13AD176-572E-C646-90A6-CB4A340079DF}">
      <dsp:nvSpPr>
        <dsp:cNvPr id="0" name=""/>
        <dsp:cNvSpPr/>
      </dsp:nvSpPr>
      <dsp:spPr>
        <a:xfrm>
          <a:off x="5961675" y="1457"/>
          <a:ext cx="3622664" cy="1104912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…</a:t>
          </a:r>
        </a:p>
      </dsp:txBody>
      <dsp:txXfrm>
        <a:off x="5961675" y="1457"/>
        <a:ext cx="3622664" cy="1104912"/>
      </dsp:txXfrm>
    </dsp:sp>
    <dsp:sp modelId="{277C1A0E-9587-2744-804A-03AA4531CD96}">
      <dsp:nvSpPr>
        <dsp:cNvPr id="0" name=""/>
        <dsp:cNvSpPr/>
      </dsp:nvSpPr>
      <dsp:spPr>
        <a:xfrm>
          <a:off x="5961675" y="1559203"/>
          <a:ext cx="3622664" cy="1104912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…</a:t>
          </a:r>
        </a:p>
      </dsp:txBody>
      <dsp:txXfrm>
        <a:off x="5961675" y="1559203"/>
        <a:ext cx="3622664" cy="1104912"/>
      </dsp:txXfrm>
    </dsp:sp>
    <dsp:sp modelId="{CF9E9DFD-2D4D-1346-A802-E4D1186515AA}">
      <dsp:nvSpPr>
        <dsp:cNvPr id="0" name=""/>
        <dsp:cNvSpPr/>
      </dsp:nvSpPr>
      <dsp:spPr>
        <a:xfrm>
          <a:off x="5961675" y="3116948"/>
          <a:ext cx="3622664" cy="1104912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…</a:t>
          </a:r>
        </a:p>
      </dsp:txBody>
      <dsp:txXfrm>
        <a:off x="5961675" y="3116948"/>
        <a:ext cx="3622664" cy="11049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24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09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00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14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34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35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34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96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45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12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57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749"/>
            <a:ext cx="12192000" cy="880278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D203326-19DF-154C-A7C3-8D3428DD89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930420"/>
              </p:ext>
            </p:extLst>
          </p:nvPr>
        </p:nvGraphicFramePr>
        <p:xfrm>
          <a:off x="609587" y="2268379"/>
          <a:ext cx="11198819" cy="422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PRE-SPEAKING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6566053" y="5387248"/>
            <a:ext cx="3613533" cy="110168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/>
              <a:t>group working skills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46034" y="1025591"/>
            <a:ext cx="10421566" cy="941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GB" sz="2800" b="1" dirty="0">
                <a:solidFill>
                  <a:srgbClr val="006673"/>
                </a:solidFill>
              </a:rPr>
              <a:t>Complete the diagram with examples and details that explain the benefits of volunteering activities.</a:t>
            </a:r>
            <a:r>
              <a:rPr lang="x-none" sz="4000" dirty="0">
                <a:solidFill>
                  <a:srgbClr val="006673"/>
                </a:solidFill>
              </a:rPr>
              <a:t> </a:t>
            </a:r>
            <a:endParaRPr lang="en-US" sz="4000" b="1" dirty="0">
              <a:solidFill>
                <a:srgbClr val="0066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8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749"/>
            <a:ext cx="12192000" cy="880278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D203326-19DF-154C-A7C3-8D3428DD89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4922890"/>
              </p:ext>
            </p:extLst>
          </p:nvPr>
        </p:nvGraphicFramePr>
        <p:xfrm>
          <a:off x="507955" y="2268379"/>
          <a:ext cx="11198819" cy="422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PRE-SPEAKING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2137410" y="3840480"/>
            <a:ext cx="3600450" cy="1097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Font typeface="Arial" panose="020B0604020202020204" pitchFamily="34" charset="0"/>
              <a:buNone/>
            </a:pPr>
            <a:r>
              <a:rPr lang="x-none" sz="2500" dirty="0"/>
              <a:t>gaining life experiences</a:t>
            </a:r>
            <a:endParaRPr lang="en-US" sz="2500" dirty="0"/>
          </a:p>
        </p:txBody>
      </p:sp>
      <p:sp>
        <p:nvSpPr>
          <p:cNvPr id="12" name="Rectangle 11"/>
          <p:cNvSpPr/>
          <p:nvPr/>
        </p:nvSpPr>
        <p:spPr>
          <a:xfrm>
            <a:off x="6484620" y="2279809"/>
            <a:ext cx="3600450" cy="1097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/>
              <a:t>helping different people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84620" y="3834765"/>
            <a:ext cx="3600450" cy="1097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/>
              <a:t>going to different places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484620" y="5389721"/>
            <a:ext cx="3600450" cy="1097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/>
              <a:t>dealing with different situations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610042" y="952503"/>
            <a:ext cx="10421566" cy="941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GB" sz="2800" b="1" dirty="0">
                <a:solidFill>
                  <a:srgbClr val="006673"/>
                </a:solidFill>
              </a:rPr>
              <a:t>Complete the diagram with examples and details that explain the benefits of volunteering activities.</a:t>
            </a:r>
            <a:r>
              <a:rPr lang="x-none" sz="4000" dirty="0">
                <a:solidFill>
                  <a:srgbClr val="006673"/>
                </a:solidFill>
              </a:rPr>
              <a:t> </a:t>
            </a:r>
            <a:endParaRPr lang="en-US" sz="4000" b="1" dirty="0">
              <a:solidFill>
                <a:srgbClr val="0066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42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3" grpId="0" animBg="1"/>
      <p:bldP spid="12" grpId="0" animBg="1"/>
      <p:bldP spid="14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5271218" y="218823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863676" y="122496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558282" y="2471432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PRE-SPEAKING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63676" y="3690501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WHILE-SPEAKING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15417" y="1110010"/>
            <a:ext cx="571404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Jumbled words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97544" y="2186014"/>
            <a:ext cx="5749789" cy="1318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rgbClr val="006673"/>
                </a:solidFill>
              </a:rPr>
              <a:t>Task 1: </a:t>
            </a:r>
            <a:r>
              <a:rPr lang="en-GB" dirty="0">
                <a:solidFill>
                  <a:srgbClr val="006673"/>
                </a:solidFill>
              </a:rPr>
              <a:t>Choose the THREE most important benefits of volunteering activities.</a:t>
            </a:r>
            <a:endParaRPr lang="en-US" dirty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rgbClr val="006673"/>
                </a:solidFill>
              </a:rPr>
              <a:t>Task 2: </a:t>
            </a:r>
            <a:r>
              <a:rPr lang="en-GB" dirty="0">
                <a:solidFill>
                  <a:srgbClr val="006673"/>
                </a:solidFill>
              </a:rPr>
              <a:t>Complete the diagram.</a:t>
            </a:r>
            <a:endParaRPr lang="x-none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2747443" y="1552663"/>
            <a:ext cx="786206" cy="91876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1839044" y="2799133"/>
            <a:ext cx="719239" cy="891367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623907" y="361497"/>
            <a:ext cx="1474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CAF6456-892F-7644-9C00-B5F5D84C266E}"/>
              </a:ext>
            </a:extLst>
          </p:cNvPr>
          <p:cNvSpPr/>
          <p:nvPr/>
        </p:nvSpPr>
        <p:spPr>
          <a:xfrm>
            <a:off x="5697545" y="3841385"/>
            <a:ext cx="5749788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dirty="0">
                <a:solidFill>
                  <a:srgbClr val="006673"/>
                </a:solidFill>
              </a:rPr>
              <a:t>Task 3: </a:t>
            </a:r>
            <a:r>
              <a:rPr lang="en-GB" dirty="0">
                <a:solidFill>
                  <a:srgbClr val="006673"/>
                </a:solidFill>
              </a:rPr>
              <a:t>Presentation</a:t>
            </a:r>
            <a:endParaRPr lang="x-none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913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617498" y="952503"/>
            <a:ext cx="89570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73"/>
                </a:solidFill>
              </a:rPr>
              <a:t>Work in groups. Give a presentation about the benefits of volunteering activities. </a:t>
            </a:r>
            <a:endParaRPr lang="x-none" sz="2800" dirty="0">
              <a:solidFill>
                <a:srgbClr val="006673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749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WHILE-SPEAKING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8A01335-1C50-1147-836B-3F2B63C464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553796"/>
              </p:ext>
            </p:extLst>
          </p:nvPr>
        </p:nvGraphicFramePr>
        <p:xfrm>
          <a:off x="2039566" y="2070954"/>
          <a:ext cx="8583038" cy="365744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322323">
                  <a:extLst>
                    <a:ext uri="{9D8B030D-6E8A-4147-A177-3AD203B41FA5}">
                      <a16:colId xmlns:a16="http://schemas.microsoft.com/office/drawing/2014/main" val="3120107738"/>
                    </a:ext>
                  </a:extLst>
                </a:gridCol>
                <a:gridCol w="4260715">
                  <a:extLst>
                    <a:ext uri="{9D8B030D-6E8A-4147-A177-3AD203B41FA5}">
                      <a16:colId xmlns:a16="http://schemas.microsoft.com/office/drawing/2014/main" val="1918600844"/>
                    </a:ext>
                  </a:extLst>
                </a:gridCol>
              </a:tblGrid>
              <a:tr h="63042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effectLst/>
                        </a:rPr>
                        <a:t>Functions</a:t>
                      </a:r>
                      <a:endParaRPr lang="x-none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effectLst/>
                        </a:rPr>
                        <a:t>Useful expressions</a:t>
                      </a:r>
                      <a:endParaRPr lang="x-none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extLst>
                  <a:ext uri="{0D108BD9-81ED-4DB2-BD59-A6C34878D82A}">
                    <a16:rowId xmlns:a16="http://schemas.microsoft.com/office/drawing/2014/main" val="420412262"/>
                  </a:ext>
                </a:extLst>
              </a:tr>
              <a:tr h="1690125">
                <a:tc>
                  <a:txBody>
                    <a:bodyPr/>
                    <a:lstStyle/>
                    <a:p>
                      <a:r>
                        <a:rPr lang="en-GB" sz="2400" dirty="0">
                          <a:effectLst/>
                        </a:rPr>
                        <a:t>Order points and expressions</a:t>
                      </a:r>
                      <a:endParaRPr lang="x-none" sz="2400" dirty="0">
                        <a:effectLst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effectLst/>
                        </a:rPr>
                        <a:t>First of all, …</a:t>
                      </a:r>
                      <a:endParaRPr lang="x-none" sz="2400" dirty="0">
                        <a:effectLst/>
                      </a:endParaRPr>
                    </a:p>
                    <a:p>
                      <a:pPr marL="144145" indent="-144145"/>
                      <a:r>
                        <a:rPr lang="en-GB" sz="2400" dirty="0">
                          <a:effectLst/>
                        </a:rPr>
                        <a:t>Second, …</a:t>
                      </a:r>
                      <a:endParaRPr lang="x-none" sz="2400" dirty="0">
                        <a:effectLst/>
                      </a:endParaRPr>
                    </a:p>
                    <a:p>
                      <a:pPr marL="144145" indent="-144145"/>
                      <a:r>
                        <a:rPr lang="en-GB" sz="2400" dirty="0">
                          <a:effectLst/>
                        </a:rPr>
                        <a:t>Third, …</a:t>
                      </a:r>
                      <a:endParaRPr lang="x-none" sz="2400" dirty="0">
                        <a:effectLst/>
                      </a:endParaRPr>
                    </a:p>
                    <a:p>
                      <a:r>
                        <a:rPr lang="en-GB" sz="2400" dirty="0">
                          <a:effectLst/>
                        </a:rPr>
                        <a:t>Finally, …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339811690"/>
                  </a:ext>
                </a:extLst>
              </a:tr>
              <a:tr h="1336891">
                <a:tc>
                  <a:txBody>
                    <a:bodyPr/>
                    <a:lstStyle/>
                    <a:p>
                      <a:pPr marL="144145" indent="-144145"/>
                      <a:r>
                        <a:rPr lang="en-GB" sz="2400" dirty="0">
                          <a:effectLst/>
                        </a:rPr>
                        <a:t>Giving examples</a:t>
                      </a:r>
                      <a:endParaRPr lang="x-none" sz="2400" dirty="0">
                        <a:effectLst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144145" indent="-144145"/>
                      <a:r>
                        <a:rPr lang="en-GB" sz="2400" dirty="0">
                          <a:effectLst/>
                        </a:rPr>
                        <a:t>For example, …</a:t>
                      </a:r>
                      <a:endParaRPr lang="x-none" sz="2400" dirty="0">
                        <a:effectLst/>
                      </a:endParaRPr>
                    </a:p>
                    <a:p>
                      <a:r>
                        <a:rPr lang="en-GB" sz="2400" dirty="0">
                          <a:effectLst/>
                        </a:rPr>
                        <a:t>For instance, …</a:t>
                      </a:r>
                      <a:endParaRPr lang="x-none" sz="2400" dirty="0">
                        <a:effectLst/>
                      </a:endParaRPr>
                    </a:p>
                    <a:p>
                      <a:r>
                        <a:rPr lang="en-GB" sz="2400" dirty="0">
                          <a:effectLst/>
                        </a:rPr>
                        <a:t>… such as …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2478273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0608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749"/>
            <a:ext cx="12192000" cy="880278"/>
          </a:xfrm>
          <a:prstGeom prst="rect">
            <a:avLst/>
          </a:prstGeom>
        </p:spPr>
      </p:pic>
      <p:pic>
        <p:nvPicPr>
          <p:cNvPr id="3074" name="Picture 2" descr="What is a Wireless Presentation Display? - ViewSonic Library">
            <a:extLst>
              <a:ext uri="{FF2B5EF4-FFF2-40B4-BE49-F238E27FC236}">
                <a16:creationId xmlns:a16="http://schemas.microsoft.com/office/drawing/2014/main" id="{15E21912-1C2C-014C-A0FB-340B98090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731" y="2192240"/>
            <a:ext cx="7061315" cy="397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064134-B5FF-9E45-8F7B-6E5A453578C5}"/>
              </a:ext>
            </a:extLst>
          </p:cNvPr>
          <p:cNvSpPr txBox="1"/>
          <p:nvPr/>
        </p:nvSpPr>
        <p:spPr>
          <a:xfrm>
            <a:off x="823305" y="3263321"/>
            <a:ext cx="4194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Present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ation</a:t>
            </a:r>
            <a:r>
              <a:rPr lang="x-none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about the benefits of volunteering activities</a:t>
            </a:r>
            <a:r>
              <a:rPr lang="x-none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WHILE-SPEAKING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617498" y="952503"/>
            <a:ext cx="89570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73"/>
                </a:solidFill>
              </a:rPr>
              <a:t>Work in groups. Give a presentation about the benefits of volunteering activities. </a:t>
            </a:r>
            <a:endParaRPr lang="x-none" sz="2800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952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5271218" y="218823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863676" y="122496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558282" y="2471432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PRE-SPEAKING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63676" y="3690501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WHILE-SPEAKING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15417" y="1110010"/>
            <a:ext cx="571404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Jumbled words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97544" y="2186014"/>
            <a:ext cx="5749789" cy="1318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rgbClr val="006673"/>
                </a:solidFill>
              </a:rPr>
              <a:t>Task 1: </a:t>
            </a:r>
            <a:r>
              <a:rPr lang="en-GB" dirty="0">
                <a:solidFill>
                  <a:srgbClr val="006673"/>
                </a:solidFill>
              </a:rPr>
              <a:t>Choose the THREE most important benefits of volunteering activities.</a:t>
            </a:r>
            <a:endParaRPr lang="en-US" dirty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rgbClr val="006673"/>
                </a:solidFill>
              </a:rPr>
              <a:t>Task 2: </a:t>
            </a:r>
            <a:r>
              <a:rPr lang="en-GB" dirty="0">
                <a:solidFill>
                  <a:srgbClr val="006673"/>
                </a:solidFill>
              </a:rPr>
              <a:t>Complete the diagram.</a:t>
            </a:r>
            <a:endParaRPr lang="x-none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2747443" y="1552663"/>
            <a:ext cx="786206" cy="91876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1839044" y="2799133"/>
            <a:ext cx="719239" cy="891367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3" idx="0"/>
          </p:cNvCxnSpPr>
          <p:nvPr/>
        </p:nvCxnSpPr>
        <p:spPr>
          <a:xfrm>
            <a:off x="2814409" y="4045604"/>
            <a:ext cx="819232" cy="82407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697545" y="4894926"/>
            <a:ext cx="5749788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623907" y="361497"/>
            <a:ext cx="1474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5B30C1C-7CD2-F645-AD2A-20422A87673D}"/>
              </a:ext>
            </a:extLst>
          </p:cNvPr>
          <p:cNvSpPr/>
          <p:nvPr/>
        </p:nvSpPr>
        <p:spPr>
          <a:xfrm>
            <a:off x="2658274" y="4869683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CAF6456-892F-7644-9C00-B5F5D84C266E}"/>
              </a:ext>
            </a:extLst>
          </p:cNvPr>
          <p:cNvSpPr/>
          <p:nvPr/>
        </p:nvSpPr>
        <p:spPr>
          <a:xfrm>
            <a:off x="5697545" y="3841385"/>
            <a:ext cx="5749788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dirty="0">
                <a:solidFill>
                  <a:srgbClr val="006673"/>
                </a:solidFill>
              </a:rPr>
              <a:t>Task 3: </a:t>
            </a:r>
            <a:r>
              <a:rPr lang="en-GB" dirty="0">
                <a:solidFill>
                  <a:srgbClr val="006673"/>
                </a:solidFill>
              </a:rPr>
              <a:t>Presentation</a:t>
            </a:r>
            <a:endParaRPr lang="x-none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548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66E254-416F-C143-AE50-07714EC06116}"/>
              </a:ext>
            </a:extLst>
          </p:cNvPr>
          <p:cNvSpPr txBox="1"/>
          <p:nvPr/>
        </p:nvSpPr>
        <p:spPr>
          <a:xfrm>
            <a:off x="1119197" y="2524837"/>
            <a:ext cx="9403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x-none" sz="3200" dirty="0"/>
              <a:t>Talk about </a:t>
            </a:r>
            <a:r>
              <a:rPr lang="en-GB" sz="3200" dirty="0"/>
              <a:t>the benefits of volunteering activities</a:t>
            </a:r>
            <a:endParaRPr lang="x-none" sz="3200" dirty="0"/>
          </a:p>
        </p:txBody>
      </p:sp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803959" y="2493661"/>
            <a:ext cx="8584082" cy="1924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GB" sz="3200" dirty="0"/>
              <a:t>Prepare for the next lesson: Unit 4: Listening</a:t>
            </a:r>
            <a:r>
              <a:rPr lang="x-none" sz="3200" dirty="0"/>
              <a:t> 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2. Do exercises in the workbook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6AA3B96-BE03-203C-46E7-FEB86EBF4F6C}"/>
              </a:ext>
            </a:extLst>
          </p:cNvPr>
          <p:cNvSpPr/>
          <p:nvPr/>
        </p:nvSpPr>
        <p:spPr>
          <a:xfrm>
            <a:off x="2864219" y="6004100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2737297" y="3775338"/>
            <a:ext cx="7564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5A0B8"/>
                </a:solidFill>
              </a:rPr>
              <a:t>Benefits of volunteering activities</a:t>
            </a:r>
            <a:endParaRPr lang="x-none" sz="3600" dirty="0">
              <a:solidFill>
                <a:srgbClr val="05A0B8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FOR A BETTER COMMUNITY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6519377" y="2826680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</p:spTree>
    <p:extLst>
      <p:ext uri="{BB962C8B-B14F-4D97-AF65-F5344CB8AC3E}">
        <p14:creationId xmlns:p14="http://schemas.microsoft.com/office/powerpoint/2010/main" val="3450480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119197" y="2524837"/>
            <a:ext cx="9403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x-none" sz="3200" dirty="0"/>
              <a:t>Talk about </a:t>
            </a:r>
            <a:r>
              <a:rPr lang="en-GB" sz="3200" dirty="0"/>
              <a:t>the benefits of volunteering activities</a:t>
            </a:r>
            <a:endParaRPr lang="x-none" sz="3200" dirty="0"/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5271218" y="218823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863676" y="122496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558282" y="2471432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PRE-SPEAKING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63676" y="3690501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WHILE-SPEAKING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15417" y="1110010"/>
            <a:ext cx="571404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Jumbled words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97544" y="2186014"/>
            <a:ext cx="5749789" cy="1318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rgbClr val="006673"/>
                </a:solidFill>
              </a:rPr>
              <a:t>Task 1: </a:t>
            </a:r>
            <a:r>
              <a:rPr lang="en-GB" dirty="0">
                <a:solidFill>
                  <a:srgbClr val="006673"/>
                </a:solidFill>
              </a:rPr>
              <a:t>Choose the THREE most important benefits of volunteering activities.</a:t>
            </a:r>
            <a:endParaRPr lang="en-US" dirty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rgbClr val="006673"/>
                </a:solidFill>
              </a:rPr>
              <a:t>Task 2: </a:t>
            </a:r>
            <a:r>
              <a:rPr lang="en-GB" dirty="0">
                <a:solidFill>
                  <a:srgbClr val="006673"/>
                </a:solidFill>
              </a:rPr>
              <a:t>Complete the diagram.</a:t>
            </a:r>
            <a:endParaRPr lang="x-none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2747443" y="1552663"/>
            <a:ext cx="786206" cy="91876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1839044" y="2799133"/>
            <a:ext cx="719239" cy="891367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3" idx="0"/>
          </p:cNvCxnSpPr>
          <p:nvPr/>
        </p:nvCxnSpPr>
        <p:spPr>
          <a:xfrm>
            <a:off x="2814409" y="4045604"/>
            <a:ext cx="819232" cy="82407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697545" y="4894926"/>
            <a:ext cx="5749788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623907" y="361497"/>
            <a:ext cx="1474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5B30C1C-7CD2-F645-AD2A-20422A87673D}"/>
              </a:ext>
            </a:extLst>
          </p:cNvPr>
          <p:cNvSpPr/>
          <p:nvPr/>
        </p:nvSpPr>
        <p:spPr>
          <a:xfrm>
            <a:off x="2658274" y="4869683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CAF6456-892F-7644-9C00-B5F5D84C266E}"/>
              </a:ext>
            </a:extLst>
          </p:cNvPr>
          <p:cNvSpPr/>
          <p:nvPr/>
        </p:nvSpPr>
        <p:spPr>
          <a:xfrm>
            <a:off x="5697545" y="3841385"/>
            <a:ext cx="5749788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dirty="0">
                <a:solidFill>
                  <a:srgbClr val="006673"/>
                </a:solidFill>
              </a:rPr>
              <a:t>Task 3: </a:t>
            </a:r>
            <a:r>
              <a:rPr lang="en-GB" dirty="0">
                <a:solidFill>
                  <a:srgbClr val="006673"/>
                </a:solidFill>
              </a:rPr>
              <a:t>Presentation</a:t>
            </a:r>
            <a:endParaRPr lang="x-none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018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5271218" y="218823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448892" y="115388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15417" y="1110010"/>
            <a:ext cx="5074503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Jumbled words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623907" y="361497"/>
            <a:ext cx="1474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</a:p>
        </p:txBody>
      </p:sp>
    </p:spTree>
    <p:extLst>
      <p:ext uri="{BB962C8B-B14F-4D97-AF65-F5344CB8AC3E}">
        <p14:creationId xmlns:p14="http://schemas.microsoft.com/office/powerpoint/2010/main" val="3532267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3968088" y="1075280"/>
            <a:ext cx="418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JUMBLED WORDS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2" name="Picture 2" descr="Jumble : Anagram Word Puzzle - Ứng dụng trên Google Play">
            <a:extLst>
              <a:ext uri="{FF2B5EF4-FFF2-40B4-BE49-F238E27FC236}">
                <a16:creationId xmlns:a16="http://schemas.microsoft.com/office/drawing/2014/main" id="{D07328C8-35C1-3E46-955D-47C38EA74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761" y="1959775"/>
            <a:ext cx="3409894" cy="340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2930BA-CCD1-0B40-9AA9-638C53479272}"/>
              </a:ext>
            </a:extLst>
          </p:cNvPr>
          <p:cNvSpPr txBox="1"/>
          <p:nvPr/>
        </p:nvSpPr>
        <p:spPr>
          <a:xfrm>
            <a:off x="1546606" y="3306611"/>
            <a:ext cx="279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DDB67F-9749-5D4E-8C6D-02A3C77CC7FB}"/>
              </a:ext>
            </a:extLst>
          </p:cNvPr>
          <p:cNvSpPr txBox="1"/>
          <p:nvPr/>
        </p:nvSpPr>
        <p:spPr>
          <a:xfrm>
            <a:off x="494060" y="3634935"/>
            <a:ext cx="279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/>
              <a:t> 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8DA726A-0012-7748-8A0C-ACDF167BD83D}"/>
              </a:ext>
            </a:extLst>
          </p:cNvPr>
          <p:cNvSpPr/>
          <p:nvPr/>
        </p:nvSpPr>
        <p:spPr>
          <a:xfrm>
            <a:off x="596620" y="1972507"/>
            <a:ext cx="2504453" cy="7052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/>
              <a:t>anitondo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8A10DA5-4FFE-424F-A2B6-C5A535D3F6A2}"/>
              </a:ext>
            </a:extLst>
          </p:cNvPr>
          <p:cNvSpPr/>
          <p:nvPr/>
        </p:nvSpPr>
        <p:spPr>
          <a:xfrm>
            <a:off x="596620" y="2929650"/>
            <a:ext cx="2504453" cy="7052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/>
              <a:t>revloetun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34190BE-AD03-214A-913F-298CDCD4DDB4}"/>
              </a:ext>
            </a:extLst>
          </p:cNvPr>
          <p:cNvSpPr/>
          <p:nvPr/>
        </p:nvSpPr>
        <p:spPr>
          <a:xfrm>
            <a:off x="596619" y="3858527"/>
            <a:ext cx="2504453" cy="7052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" pitchFamily="2" charset="0"/>
                <a:ea typeface="Calibri" panose="020F0502020204030204" pitchFamily="34" charset="0"/>
              </a:rPr>
              <a:t>dnuf</a:t>
            </a:r>
            <a:endParaRPr lang="x-none" sz="3200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9363EB6-874B-0F44-967B-D58BB59B6350}"/>
              </a:ext>
            </a:extLst>
          </p:cNvPr>
          <p:cNvSpPr/>
          <p:nvPr/>
        </p:nvSpPr>
        <p:spPr>
          <a:xfrm>
            <a:off x="596618" y="4860942"/>
            <a:ext cx="2504453" cy="7052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" pitchFamily="2" charset="0"/>
                <a:ea typeface="Calibri" panose="020F0502020204030204" pitchFamily="34" charset="0"/>
              </a:rPr>
              <a:t>temero</a:t>
            </a:r>
            <a:endParaRPr lang="x-none" sz="3200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6A121A7-2C39-B340-AF1C-548DA8F43912}"/>
              </a:ext>
            </a:extLst>
          </p:cNvPr>
          <p:cNvSpPr/>
          <p:nvPr/>
        </p:nvSpPr>
        <p:spPr>
          <a:xfrm>
            <a:off x="612843" y="5863357"/>
            <a:ext cx="2504453" cy="7052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" pitchFamily="2" charset="0"/>
                <a:ea typeface="Calibri" panose="020F0502020204030204" pitchFamily="34" charset="0"/>
              </a:rPr>
              <a:t>tbosot</a:t>
            </a:r>
            <a:r>
              <a:rPr lang="en-US" sz="3200" dirty="0">
                <a:latin typeface="Times" pitchFamily="2" charset="0"/>
                <a:ea typeface="Calibri" panose="020F0502020204030204" pitchFamily="34" charset="0"/>
              </a:rPr>
              <a:t> </a:t>
            </a:r>
            <a:endParaRPr lang="x-none" sz="3200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EF7E1DA3-BABF-8846-8430-F13F4135F9C6}"/>
              </a:ext>
            </a:extLst>
          </p:cNvPr>
          <p:cNvSpPr/>
          <p:nvPr/>
        </p:nvSpPr>
        <p:spPr>
          <a:xfrm>
            <a:off x="4717549" y="1959774"/>
            <a:ext cx="2504453" cy="70528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/>
              <a:t>donation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D7E2380-64D0-1B41-930F-9FECDD5EF068}"/>
              </a:ext>
            </a:extLst>
          </p:cNvPr>
          <p:cNvSpPr/>
          <p:nvPr/>
        </p:nvSpPr>
        <p:spPr>
          <a:xfrm>
            <a:off x="4717549" y="2916917"/>
            <a:ext cx="2504453" cy="70528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/>
              <a:t>volunteer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71B89AAF-F356-7048-A41F-E798C7EAEEAD}"/>
              </a:ext>
            </a:extLst>
          </p:cNvPr>
          <p:cNvSpPr/>
          <p:nvPr/>
        </p:nvSpPr>
        <p:spPr>
          <a:xfrm>
            <a:off x="4717548" y="3845794"/>
            <a:ext cx="2504453" cy="70528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" pitchFamily="2" charset="0"/>
              </a:rPr>
              <a:t>fund</a:t>
            </a:r>
            <a:endParaRPr lang="x-none" sz="32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E265A204-086E-4A44-A589-3FD78C56E948}"/>
              </a:ext>
            </a:extLst>
          </p:cNvPr>
          <p:cNvSpPr/>
          <p:nvPr/>
        </p:nvSpPr>
        <p:spPr>
          <a:xfrm>
            <a:off x="4717547" y="4848209"/>
            <a:ext cx="2504453" cy="70528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" pitchFamily="2" charset="0"/>
              </a:rPr>
              <a:t>remote</a:t>
            </a:r>
            <a:endParaRPr lang="x-none" sz="3200" dirty="0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527F786A-326A-0F46-8FC1-3826D40CD1BE}"/>
              </a:ext>
            </a:extLst>
          </p:cNvPr>
          <p:cNvSpPr/>
          <p:nvPr/>
        </p:nvSpPr>
        <p:spPr>
          <a:xfrm>
            <a:off x="4733772" y="5850624"/>
            <a:ext cx="2504453" cy="70528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" pitchFamily="2" charset="0"/>
                <a:ea typeface="Calibri" panose="020F0502020204030204" pitchFamily="34" charset="0"/>
              </a:rPr>
              <a:t> boost </a:t>
            </a:r>
            <a:endParaRPr lang="x-none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18C2BB-77AB-6440-95B1-3A13A586C621}"/>
              </a:ext>
            </a:extLst>
          </p:cNvPr>
          <p:cNvSpPr txBox="1"/>
          <p:nvPr/>
        </p:nvSpPr>
        <p:spPr>
          <a:xfrm>
            <a:off x="4299626" y="51167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5879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5271218" y="218823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863676" y="122496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512126" y="2557736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PRE-SPEAKING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15417" y="1110010"/>
            <a:ext cx="571404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Jumbled words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97544" y="2186014"/>
            <a:ext cx="5749789" cy="1318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rgbClr val="006673"/>
                </a:solidFill>
              </a:rPr>
              <a:t>Task 1: </a:t>
            </a:r>
            <a:r>
              <a:rPr lang="en-GB" dirty="0">
                <a:solidFill>
                  <a:srgbClr val="006673"/>
                </a:solidFill>
              </a:rPr>
              <a:t>Choose the THREE most important benefits of volunteering activities.</a:t>
            </a:r>
            <a:endParaRPr lang="en-US" dirty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rgbClr val="006673"/>
                </a:solidFill>
              </a:rPr>
              <a:t>Task 2: </a:t>
            </a:r>
            <a:r>
              <a:rPr lang="en-GB" dirty="0">
                <a:solidFill>
                  <a:srgbClr val="006673"/>
                </a:solidFill>
              </a:rPr>
              <a:t>Complete the diagram.</a:t>
            </a:r>
            <a:endParaRPr lang="x-none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2747443" y="1552663"/>
            <a:ext cx="740050" cy="100507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623907" y="361497"/>
            <a:ext cx="1474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</a:p>
        </p:txBody>
      </p:sp>
    </p:spTree>
    <p:extLst>
      <p:ext uri="{BB962C8B-B14F-4D97-AF65-F5344CB8AC3E}">
        <p14:creationId xmlns:p14="http://schemas.microsoft.com/office/powerpoint/2010/main" val="179395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33349" y="5250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PRE-SPEAKING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A059B3B-19D1-954F-8D75-5F213BDEC396}"/>
              </a:ext>
            </a:extLst>
          </p:cNvPr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755AEA-4258-074A-8081-04285878A55C}"/>
              </a:ext>
            </a:extLst>
          </p:cNvPr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AAC6BF-F4E5-0F4A-BB01-BDBE75E309F0}"/>
              </a:ext>
            </a:extLst>
          </p:cNvPr>
          <p:cNvSpPr txBox="1"/>
          <p:nvPr/>
        </p:nvSpPr>
        <p:spPr>
          <a:xfrm>
            <a:off x="1524000" y="1129606"/>
            <a:ext cx="10668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6673"/>
                </a:solidFill>
              </a:rPr>
              <a:t>Choose the THREE most important benefits of volunteering activities.</a:t>
            </a:r>
            <a:endParaRPr lang="en-US" sz="4000" b="1" dirty="0">
              <a:solidFill>
                <a:srgbClr val="0066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98F128-AF5E-534A-A443-4A03E9A9689E}"/>
              </a:ext>
            </a:extLst>
          </p:cNvPr>
          <p:cNvSpPr txBox="1"/>
          <p:nvPr/>
        </p:nvSpPr>
        <p:spPr>
          <a:xfrm>
            <a:off x="1033349" y="2101174"/>
            <a:ext cx="103891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800" dirty="0"/>
              <a:t>Coming into contact with other teenagers with similar interests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800" dirty="0"/>
              <a:t>Improving essential life skills, such as skills that will get you a job, or time management skills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800" dirty="0"/>
              <a:t>Appreciating the good things in life an</a:t>
            </a:r>
            <a:r>
              <a:rPr lang="en-US" sz="2800" dirty="0"/>
              <a:t>d</a:t>
            </a:r>
            <a:r>
              <a:rPr lang="x-none" sz="2800" dirty="0"/>
              <a:t> being positive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800" dirty="0"/>
              <a:t>Helping teenagers find a sense of purpose in life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800" dirty="0"/>
              <a:t>Gaining life experiences</a:t>
            </a:r>
          </a:p>
        </p:txBody>
      </p:sp>
    </p:spTree>
    <p:extLst>
      <p:ext uri="{BB962C8B-B14F-4D97-AF65-F5344CB8AC3E}">
        <p14:creationId xmlns:p14="http://schemas.microsoft.com/office/powerpoint/2010/main" val="677141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46034" y="1063742"/>
            <a:ext cx="10421566" cy="941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GB" sz="2800" b="1" dirty="0">
                <a:solidFill>
                  <a:srgbClr val="006673"/>
                </a:solidFill>
              </a:rPr>
              <a:t>Complete the diagram with examples and details that explain the benefits of volunteering activities.</a:t>
            </a:r>
            <a:r>
              <a:rPr lang="x-none" sz="4000" dirty="0">
                <a:solidFill>
                  <a:srgbClr val="006673"/>
                </a:solidFill>
              </a:rPr>
              <a:t> </a:t>
            </a:r>
            <a:endParaRPr lang="en-US" sz="4000" b="1" dirty="0">
              <a:solidFill>
                <a:srgbClr val="0066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749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PRE-SPEAKING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D203326-19DF-154C-A7C3-8D3428DD89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8605441"/>
              </p:ext>
            </p:extLst>
          </p:nvPr>
        </p:nvGraphicFramePr>
        <p:xfrm>
          <a:off x="496590" y="2202515"/>
          <a:ext cx="11198819" cy="422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ctangle 2"/>
          <p:cNvSpPr/>
          <p:nvPr/>
        </p:nvSpPr>
        <p:spPr>
          <a:xfrm>
            <a:off x="6469380" y="5326380"/>
            <a:ext cx="3589020" cy="109728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/>
              <a:t>learning good things from each other</a:t>
            </a:r>
          </a:p>
        </p:txBody>
      </p:sp>
    </p:spTree>
    <p:extLst>
      <p:ext uri="{BB962C8B-B14F-4D97-AF65-F5344CB8AC3E}">
        <p14:creationId xmlns:p14="http://schemas.microsoft.com/office/powerpoint/2010/main" val="148091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2185</TotalTime>
  <Words>488</Words>
  <PresentationFormat>Widescreen</PresentationFormat>
  <Paragraphs>151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Bookman Old Style</vt:lpstr>
      <vt:lpstr>Calibri</vt:lpstr>
      <vt:lpstr>Calibri Light</vt:lpstr>
      <vt:lpstr>Courier New</vt:lpstr>
      <vt:lpstr>Myriad Pro</vt:lpstr>
      <vt:lpstr>Times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2023-07-17T08:17:21Z</dcterms:modified>
</cp:coreProperties>
</file>