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  <p:sldMasterId id="2147483771" r:id="rId3"/>
  </p:sldMasterIdLst>
  <p:notesMasterIdLst>
    <p:notesMasterId r:id="rId28"/>
  </p:notesMasterIdLst>
  <p:sldIdLst>
    <p:sldId id="356" r:id="rId4"/>
    <p:sldId id="258" r:id="rId5"/>
    <p:sldId id="425" r:id="rId6"/>
    <p:sldId id="410" r:id="rId7"/>
    <p:sldId id="411" r:id="rId8"/>
    <p:sldId id="412" r:id="rId9"/>
    <p:sldId id="377" r:id="rId10"/>
    <p:sldId id="413" r:id="rId11"/>
    <p:sldId id="414" r:id="rId12"/>
    <p:sldId id="415" r:id="rId13"/>
    <p:sldId id="416" r:id="rId14"/>
    <p:sldId id="417" r:id="rId15"/>
    <p:sldId id="418" r:id="rId16"/>
    <p:sldId id="357" r:id="rId17"/>
    <p:sldId id="383" r:id="rId18"/>
    <p:sldId id="405" r:id="rId19"/>
    <p:sldId id="406" r:id="rId20"/>
    <p:sldId id="407" r:id="rId21"/>
    <p:sldId id="409" r:id="rId22"/>
    <p:sldId id="408" r:id="rId23"/>
    <p:sldId id="419" r:id="rId24"/>
    <p:sldId id="420" r:id="rId25"/>
    <p:sldId id="423" r:id="rId26"/>
    <p:sldId id="424" r:id="rId27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52"/>
    <a:srgbClr val="3333FF"/>
    <a:srgbClr val="0000FF"/>
    <a:srgbClr val="9900CC"/>
    <a:srgbClr val="135F82"/>
    <a:srgbClr val="FFA700"/>
    <a:srgbClr val="270F6B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1" autoAdjust="0"/>
    <p:restoredTop sz="85278" autoAdjust="0"/>
  </p:normalViewPr>
  <p:slideViewPr>
    <p:cSldViewPr>
      <p:cViewPr varScale="1">
        <p:scale>
          <a:sx n="40" d="100"/>
          <a:sy n="40" d="100"/>
        </p:scale>
        <p:origin x="898" y="43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6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120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962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16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631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89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77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61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679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31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691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79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80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36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7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8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03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60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958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15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652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98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78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46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151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889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85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796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92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487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7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231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003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087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105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485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3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07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42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9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22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018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452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8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59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01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78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31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111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6766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29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207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2746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4284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9984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7355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3706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015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3363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2509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63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2459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743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3078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8902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67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image" Target="../media/image1.png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theme" Target="../theme/theme3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802" r:id="rId13"/>
    <p:sldLayoutId id="2147483801" r:id="rId14"/>
    <p:sldLayoutId id="2147483800" r:id="rId15"/>
    <p:sldLayoutId id="2147483799" r:id="rId16"/>
    <p:sldLayoutId id="2147483798" r:id="rId17"/>
    <p:sldLayoutId id="2147483797" r:id="rId18"/>
    <p:sldLayoutId id="2147483796" r:id="rId19"/>
    <p:sldLayoutId id="2147483795" r:id="rId20"/>
    <p:sldLayoutId id="2147483794" r:id="rId21"/>
    <p:sldLayoutId id="2147483793" r:id="rId22"/>
    <p:sldLayoutId id="2147483792" r:id="rId23"/>
    <p:sldLayoutId id="2147483791" r:id="rId24"/>
    <p:sldLayoutId id="2147483790" r:id="rId25"/>
    <p:sldLayoutId id="2147483789" r:id="rId26"/>
    <p:sldLayoutId id="2147483788" r:id="rId27"/>
    <p:sldLayoutId id="2147483787" r:id="rId28"/>
    <p:sldLayoutId id="2147483786" r:id="rId29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042684" y="50449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37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819" r:id="rId13"/>
    <p:sldLayoutId id="2147483818" r:id="rId14"/>
    <p:sldLayoutId id="2147483817" r:id="rId15"/>
    <p:sldLayoutId id="2147483816" r:id="rId16"/>
    <p:sldLayoutId id="2147483815" r:id="rId17"/>
    <p:sldLayoutId id="2147483814" r:id="rId18"/>
    <p:sldLayoutId id="2147483813" r:id="rId19"/>
    <p:sldLayoutId id="2147483812" r:id="rId20"/>
    <p:sldLayoutId id="2147483811" r:id="rId21"/>
    <p:sldLayoutId id="2147483810" r:id="rId22"/>
    <p:sldLayoutId id="2147483809" r:id="rId23"/>
    <p:sldLayoutId id="2147483808" r:id="rId24"/>
    <p:sldLayoutId id="2147483807" r:id="rId25"/>
    <p:sldLayoutId id="2147483806" r:id="rId26"/>
    <p:sldLayoutId id="2147483805" r:id="rId27"/>
    <p:sldLayoutId id="2147483804" r:id="rId28"/>
    <p:sldLayoutId id="2147483803" r:id="rId29"/>
    <p:sldLayoutId id="2147483784" r:id="rId30"/>
    <p:sldLayoutId id="2147483785" r:id="rId3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61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2.png"/><Relationship Id="rId5" Type="http://schemas.openxmlformats.org/officeDocument/2006/relationships/image" Target="../media/image430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7.png"/><Relationship Id="rId5" Type="http://schemas.openxmlformats.org/officeDocument/2006/relationships/image" Target="../media/image4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7.png"/><Relationship Id="rId7" Type="http://schemas.openxmlformats.org/officeDocument/2006/relationships/image" Target="../media/image5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90.png"/><Relationship Id="rId5" Type="http://schemas.openxmlformats.org/officeDocument/2006/relationships/image" Target="../media/image500.png"/><Relationship Id="rId4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5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0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5.png"/><Relationship Id="rId5" Type="http://schemas.openxmlformats.org/officeDocument/2006/relationships/image" Target="../media/image640.png"/><Relationship Id="rId4" Type="http://schemas.openxmlformats.org/officeDocument/2006/relationships/image" Target="../media/image6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71.png"/><Relationship Id="rId11" Type="http://schemas.openxmlformats.org/officeDocument/2006/relationships/image" Target="../media/image83.png"/><Relationship Id="rId5" Type="http://schemas.openxmlformats.org/officeDocument/2006/relationships/image" Target="../media/image70.png"/><Relationship Id="rId10" Type="http://schemas.openxmlformats.org/officeDocument/2006/relationships/image" Target="../media/image82.png"/><Relationship Id="rId4" Type="http://schemas.openxmlformats.org/officeDocument/2006/relationships/image" Target="../media/image790.png"/><Relationship Id="rId9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8.png"/><Relationship Id="rId11" Type="http://schemas.openxmlformats.org/officeDocument/2006/relationships/image" Target="../media/image92.png"/><Relationship Id="rId5" Type="http://schemas.openxmlformats.org/officeDocument/2006/relationships/image" Target="../media/image87.png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microsoft.com/office/2007/relationships/media" Target="../media/media3.mp4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1.png"/><Relationship Id="rId4" Type="http://schemas.openxmlformats.org/officeDocument/2006/relationships/video" Target="../media/media3.mp4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30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320.png"/><Relationship Id="rId5" Type="http://schemas.openxmlformats.org/officeDocument/2006/relationships/image" Target="../media/image250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61708" y="4540700"/>
            <a:ext cx="20956706" cy="8591890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24430" y="1938501"/>
            <a:ext cx="626639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 -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661" y="3260871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HÀM SỐ LƯỢNG GIÁC VÀ PHƯƠNG TRÌNH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24400" y="4360040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99355" y="4446051"/>
              <a:ext cx="12066064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HÀM SỐ LƯỢNG GIÁC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19318" y="1564546"/>
            <a:ext cx="1814128" cy="1818527"/>
            <a:chOff x="16897234" y="1167442"/>
            <a:chExt cx="1814128" cy="1818527"/>
          </a:xfrm>
        </p:grpSpPr>
        <p:sp>
          <p:nvSpPr>
            <p:cNvPr id="24" name="TextBox 23"/>
            <p:cNvSpPr txBox="1"/>
            <p:nvPr/>
          </p:nvSpPr>
          <p:spPr>
            <a:xfrm>
              <a:off x="16897234" y="1167442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144532" y="1647171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1190913" y="6124927"/>
            <a:ext cx="15441185" cy="907184"/>
            <a:chOff x="7459670" y="7086600"/>
            <a:chExt cx="1544297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381018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</a:t>
              </a: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TUẦN HOÀN CỦA HÀM SỐ LƯỢNG GIÁC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874541" y="7688759"/>
                  <a:ext cx="67604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2" name="Group 91"/>
          <p:cNvGrpSpPr/>
          <p:nvPr/>
        </p:nvGrpSpPr>
        <p:grpSpPr>
          <a:xfrm>
            <a:off x="2194816" y="72121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2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7ADCD89-D200-4270-B2C7-C0C90768C5BD}"/>
              </a:ext>
            </a:extLst>
          </p:cNvPr>
          <p:cNvGrpSpPr/>
          <p:nvPr/>
        </p:nvGrpSpPr>
        <p:grpSpPr>
          <a:xfrm>
            <a:off x="2223391" y="8231845"/>
            <a:ext cx="10253661" cy="861774"/>
            <a:chOff x="644526" y="2766774"/>
            <a:chExt cx="10253661" cy="8617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DD19F5-56FE-4682-961A-7609B4D65D61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ví dụ</a:t>
              </a:r>
              <a:endParaRPr lang="en-US" sz="42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Rounded Rectangle 93">
              <a:extLst>
                <a:ext uri="{FF2B5EF4-FFF2-40B4-BE49-F238E27FC236}">
                  <a16:creationId xmlns:a16="http://schemas.microsoft.com/office/drawing/2014/main" id="{96D7BA0D-E45F-49E0-9019-A3BFE65A677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9525C9-882E-41A4-8BEE-DF57FAFD9551}"/>
              </a:ext>
            </a:extLst>
          </p:cNvPr>
          <p:cNvGrpSpPr/>
          <p:nvPr/>
        </p:nvGrpSpPr>
        <p:grpSpPr>
          <a:xfrm>
            <a:off x="2194816" y="10110597"/>
            <a:ext cx="10253661" cy="862203"/>
            <a:chOff x="644526" y="2823876"/>
            <a:chExt cx="10253661" cy="8622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4593C0-4D77-4812-AEFA-93DFCAE6512C}"/>
                </a:ext>
              </a:extLst>
            </p:cNvPr>
            <p:cNvSpPr txBox="1"/>
            <p:nvPr/>
          </p:nvSpPr>
          <p:spPr>
            <a:xfrm>
              <a:off x="1906587" y="2947415"/>
              <a:ext cx="8991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</a:t>
              </a:r>
              <a:r>
                <a:rPr lang="en-US" sz="4200" b="1" i="1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2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y = sinx</a:t>
              </a:r>
              <a:endParaRPr lang="en-US" sz="42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Rounded Rectangle 93">
              <a:extLst>
                <a:ext uri="{FF2B5EF4-FFF2-40B4-BE49-F238E27FC236}">
                  <a16:creationId xmlns:a16="http://schemas.microsoft.com/office/drawing/2014/main" id="{3899466D-9040-4D8B-81D6-8F3FC5F45C0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45" name="Group 60">
            <a:extLst>
              <a:ext uri="{FF2B5EF4-FFF2-40B4-BE49-F238E27FC236}">
                <a16:creationId xmlns:a16="http://schemas.microsoft.com/office/drawing/2014/main" id="{43675DDD-EB94-473C-B98B-1E6306D1CC06}"/>
              </a:ext>
            </a:extLst>
          </p:cNvPr>
          <p:cNvGrpSpPr/>
          <p:nvPr/>
        </p:nvGrpSpPr>
        <p:grpSpPr>
          <a:xfrm>
            <a:off x="1196328" y="9179436"/>
            <a:ext cx="16678703" cy="907184"/>
            <a:chOff x="7459670" y="7086600"/>
            <a:chExt cx="16680636" cy="90728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7F26869-CEAC-4CCA-A3C6-A2EC7007FC32}"/>
                </a:ext>
              </a:extLst>
            </p:cNvPr>
            <p:cNvSpPr/>
            <p:nvPr/>
          </p:nvSpPr>
          <p:spPr>
            <a:xfrm>
              <a:off x="9092456" y="7178187"/>
              <a:ext cx="1504785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 BIẾN THIÊN VÀ ĐỒ THỊ HÀM SỐ L</a:t>
              </a:r>
              <a:r>
                <a:rPr lang="vi-VN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ỢNG GIÁC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7" name="Group 26">
              <a:extLst>
                <a:ext uri="{FF2B5EF4-FFF2-40B4-BE49-F238E27FC236}">
                  <a16:creationId xmlns:a16="http://schemas.microsoft.com/office/drawing/2014/main" id="{0E46A874-4A9B-44D2-BF51-12038C78137A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B868E5B9-9460-4F1E-900B-F3209B29768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9" name="Group 28">
                <a:extLst>
                  <a:ext uri="{FF2B5EF4-FFF2-40B4-BE49-F238E27FC236}">
                    <a16:creationId xmlns:a16="http://schemas.microsoft.com/office/drawing/2014/main" id="{EF74F2C9-C0AE-489E-8B20-F79D8D0C782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0" name="Round Same Side Corner Rectangle 60">
                  <a:extLst>
                    <a:ext uri="{FF2B5EF4-FFF2-40B4-BE49-F238E27FC236}">
                      <a16:creationId xmlns:a16="http://schemas.microsoft.com/office/drawing/2014/main" id="{B5715CC0-E88F-48CA-BD5F-32B29542F20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93629F1-A5E5-4006-8381-7FF1AB2F382B}"/>
                    </a:ext>
                  </a:extLst>
                </p:cNvPr>
                <p:cNvSpPr txBox="1"/>
                <p:nvPr/>
              </p:nvSpPr>
              <p:spPr>
                <a:xfrm>
                  <a:off x="7751318" y="7688759"/>
                  <a:ext cx="922492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6AC526E-7EFF-4473-9178-DAD0DA94F020}"/>
              </a:ext>
            </a:extLst>
          </p:cNvPr>
          <p:cNvGrpSpPr/>
          <p:nvPr/>
        </p:nvGrpSpPr>
        <p:grpSpPr>
          <a:xfrm>
            <a:off x="2214947" y="11161498"/>
            <a:ext cx="10253661" cy="861774"/>
            <a:chOff x="644526" y="2766774"/>
            <a:chExt cx="10253661" cy="86177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177A51-5899-4B44-A80A-CE078CD080C8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y = cosx</a:t>
              </a:r>
              <a:endParaRPr lang="en-US" sz="42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Rounded Rectangle 89">
              <a:extLst>
                <a:ext uri="{FF2B5EF4-FFF2-40B4-BE49-F238E27FC236}">
                  <a16:creationId xmlns:a16="http://schemas.microsoft.com/office/drawing/2014/main" id="{9F0FC73E-91B7-4DC9-AD9E-DE1E5E1B48F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E56A54-E9E7-40CD-8B56-03F2214ACDF7}"/>
                </a:ext>
              </a:extLst>
            </p:cNvPr>
            <p:cNvSpPr txBox="1"/>
            <p:nvPr/>
          </p:nvSpPr>
          <p:spPr>
            <a:xfrm>
              <a:off x="1000202" y="2795826"/>
              <a:ext cx="5277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A7A4094-6607-4F46-94EA-D5F61B13E4FB}"/>
              </a:ext>
            </a:extLst>
          </p:cNvPr>
          <p:cNvSpPr txBox="1"/>
          <p:nvPr/>
        </p:nvSpPr>
        <p:spPr>
          <a:xfrm>
            <a:off x="8911506" y="5257800"/>
            <a:ext cx="56426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2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5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62"/>
            <a:ext cx="23393398" cy="830997"/>
            <a:chOff x="-288924" y="1892299"/>
            <a:chExt cx="2385059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515" y="1916581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1474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 BIẾN THIÊN VÀ ĐỒ THỊ CỦA HÀM SỐ LƯỢNG GIÁC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kumimoji="0" lang="en-US" sz="4800" b="1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119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990601" y="6858000"/>
            <a:ext cx="21948825" cy="6610290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1005727" y="6554564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61688" y="6517123"/>
            <a:ext cx="28745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/>
              <p:nvPr/>
            </p:nvSpPr>
            <p:spPr>
              <a:xfrm>
                <a:off x="2345280" y="8091845"/>
                <a:ext cx="20343390" cy="6179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giá trị của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ồng biến trên các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ghịch biến trên các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280" y="8091845"/>
                <a:ext cx="20343390" cy="6179384"/>
              </a:xfrm>
              <a:prstGeom prst="rect">
                <a:avLst/>
              </a:prstGeom>
              <a:blipFill>
                <a:blip r:embed="rId4"/>
                <a:stretch>
                  <a:fillRect l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42940" y="5352935"/>
            <a:ext cx="21002293" cy="977704"/>
            <a:chOff x="644526" y="2690574"/>
            <a:chExt cx="22240522" cy="977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906585" y="2690574"/>
                  <a:ext cx="20978463" cy="977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vi-VN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Sự biến thiên và đồ thị của hàm số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a14:m>
                  <a:r>
                    <a:rPr lang="en-US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ℝ</m:t>
                      </m:r>
                    </m:oMath>
                  </a14:m>
                  <a:r>
                    <a:rPr lang="vi-VN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5" y="2690574"/>
                  <a:ext cx="20978463" cy="977704"/>
                </a:xfrm>
                <a:prstGeom prst="rect">
                  <a:avLst/>
                </a:prstGeom>
                <a:blipFill>
                  <a:blip r:embed="rId5"/>
                  <a:stretch>
                    <a:fillRect l="-1262" b="-2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ounded Rectangle 2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08413" y="2795826"/>
              <a:ext cx="5112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noProof="0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6D05F90-9F23-45C3-A65C-DA6DF43A9CE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10" y="1970312"/>
            <a:ext cx="16064977" cy="50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08564"/>
            <a:ext cx="23393398" cy="894495"/>
            <a:chOff x="-288924" y="1828801"/>
            <a:chExt cx="23850597" cy="89449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6769" y="1828801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1474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 BIẾN THIÊN VÀ ĐỒ THỊ CỦA HÀM SỐ LƯỢNG GIÁC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kumimoji="0" lang="en-US" sz="4800" b="1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119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9505" y="3297254"/>
            <a:ext cx="21002293" cy="993520"/>
            <a:chOff x="644526" y="2635028"/>
            <a:chExt cx="22240522" cy="993520"/>
          </a:xfrm>
        </p:grpSpPr>
        <p:sp>
          <p:nvSpPr>
            <p:cNvPr id="23" name="TextBox 22"/>
            <p:cNvSpPr txBox="1"/>
            <p:nvPr/>
          </p:nvSpPr>
          <p:spPr>
            <a:xfrm>
              <a:off x="1906585" y="2635028"/>
              <a:ext cx="20978463" cy="96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ví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7857" y="2795826"/>
              <a:ext cx="5724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Group 54"/>
          <p:cNvGrpSpPr/>
          <p:nvPr/>
        </p:nvGrpSpPr>
        <p:grpSpPr>
          <a:xfrm>
            <a:off x="358032" y="4095747"/>
            <a:ext cx="23807455" cy="7045642"/>
            <a:chOff x="1268078" y="3405486"/>
            <a:chExt cx="23212824" cy="4857773"/>
          </a:xfrm>
        </p:grpSpPr>
        <p:sp>
          <p:nvSpPr>
            <p:cNvPr id="26" name="Rounded Rectangle 25"/>
            <p:cNvSpPr/>
            <p:nvPr/>
          </p:nvSpPr>
          <p:spPr>
            <a:xfrm>
              <a:off x="1301734" y="3595419"/>
              <a:ext cx="23179168" cy="46678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67"/>
            <p:cNvGrpSpPr/>
            <p:nvPr/>
          </p:nvGrpSpPr>
          <p:grpSpPr>
            <a:xfrm>
              <a:off x="1268078" y="3405486"/>
              <a:ext cx="3937727" cy="940513"/>
              <a:chOff x="1311958" y="3405486"/>
              <a:chExt cx="3937727" cy="940513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5400000">
                <a:off x="3278676" y="2313792"/>
                <a:ext cx="765009" cy="317700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104462" y="3625524"/>
                <a:ext cx="2629220" cy="572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Ví dụ 1</a:t>
                </a:r>
                <a:r>
                  <a:rPr kumimoji="0" lang="fr-F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7" name="Group 10">
            <a:extLst>
              <a:ext uri="{FF2B5EF4-FFF2-40B4-BE49-F238E27FC236}">
                <a16:creationId xmlns:a16="http://schemas.microsoft.com/office/drawing/2014/main" id="{A3A37030-1180-4619-AD8B-92C171C1B61C}"/>
              </a:ext>
            </a:extLst>
          </p:cNvPr>
          <p:cNvGrpSpPr/>
          <p:nvPr/>
        </p:nvGrpSpPr>
        <p:grpSpPr>
          <a:xfrm>
            <a:off x="419145" y="11328104"/>
            <a:ext cx="23708101" cy="2155922"/>
            <a:chOff x="1270511" y="5821611"/>
            <a:chExt cx="23684058" cy="2579282"/>
          </a:xfrm>
        </p:grpSpPr>
        <p:sp>
          <p:nvSpPr>
            <p:cNvPr id="58" name="Rounded Rectangle 52">
              <a:extLst>
                <a:ext uri="{FF2B5EF4-FFF2-40B4-BE49-F238E27FC236}">
                  <a16:creationId xmlns:a16="http://schemas.microsoft.com/office/drawing/2014/main" id="{1AB20566-C4C6-4CC1-ADA0-D9EC8B2A378C}"/>
                </a:ext>
              </a:extLst>
            </p:cNvPr>
            <p:cNvSpPr/>
            <p:nvPr/>
          </p:nvSpPr>
          <p:spPr>
            <a:xfrm>
              <a:off x="1311853" y="5824554"/>
              <a:ext cx="23642716" cy="25763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2177278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	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9" name="Group 60">
              <a:extLst>
                <a:ext uri="{FF2B5EF4-FFF2-40B4-BE49-F238E27FC236}">
                  <a16:creationId xmlns:a16="http://schemas.microsoft.com/office/drawing/2014/main" id="{4645BA47-2DCA-40F1-9BB4-12A997E4B3D4}"/>
                </a:ext>
              </a:extLst>
            </p:cNvPr>
            <p:cNvGrpSpPr/>
            <p:nvPr/>
          </p:nvGrpSpPr>
          <p:grpSpPr>
            <a:xfrm>
              <a:off x="1270511" y="5821611"/>
              <a:ext cx="3568118" cy="1003147"/>
              <a:chOff x="1224541" y="6260178"/>
              <a:chExt cx="3568118" cy="1003147"/>
            </a:xfrm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81F06012-990E-4DA3-A11D-D6132D8D85E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4193" y="5294857"/>
                <a:ext cx="940527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764B774-3B42-4063-A298-C69E336BE94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957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58">
                <a:extLst>
                  <a:ext uri="{FF2B5EF4-FFF2-40B4-BE49-F238E27FC236}">
                    <a16:creationId xmlns:a16="http://schemas.microsoft.com/office/drawing/2014/main" id="{899B158A-E241-4B27-AFDD-F6B336F4BFD3}"/>
                  </a:ext>
                </a:extLst>
              </p:cNvPr>
              <p:cNvSpPr/>
              <p:nvPr/>
            </p:nvSpPr>
            <p:spPr>
              <a:xfrm flipV="1">
                <a:off x="1224541" y="6260178"/>
                <a:ext cx="903517" cy="100279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15">
                <a:extLst>
                  <a:ext uri="{FF2B5EF4-FFF2-40B4-BE49-F238E27FC236}">
                    <a16:creationId xmlns:a16="http://schemas.microsoft.com/office/drawing/2014/main" id="{6E9671B7-4DB8-4692-81E1-D8ED2BE033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49139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2935" y="5608849"/>
                <a:ext cx="24110817" cy="5532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18034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đồng biến trên các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8034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đã cho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nghịch biến trên 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đã cho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đồng biến trên khoảng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nghịch biến trên các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35" y="5608849"/>
                <a:ext cx="24110817" cy="5532540"/>
              </a:xfrm>
              <a:prstGeom prst="rect">
                <a:avLst/>
              </a:prstGeom>
              <a:blipFill rotWithShape="0">
                <a:blip r:embed="rId4"/>
                <a:stretch>
                  <a:fillRect l="-278" t="-1762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D3785D9D-3E44-4BA0-895C-161C3249B7CB}"/>
              </a:ext>
            </a:extLst>
          </p:cNvPr>
          <p:cNvSpPr/>
          <p:nvPr/>
        </p:nvSpPr>
        <p:spPr>
          <a:xfrm>
            <a:off x="454656" y="8857001"/>
            <a:ext cx="990600" cy="103436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1" tIns="45711" rIns="91421" bIns="45711" rtlCol="0" anchor="ctr"/>
          <a:lstStyle/>
          <a:p>
            <a:pPr algn="ctr" defTabSz="457063">
              <a:defRPr/>
            </a:pPr>
            <a:r>
              <a:rPr lang="en-US" sz="4400" b="1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2166303"/>
            <a:ext cx="10756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 vào nhận xét ta có 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đáp án đúng </a:t>
            </a:r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2B7E2BF-E79B-4750-8950-2656714CFF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46" y="974075"/>
            <a:ext cx="16064977" cy="50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6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62"/>
            <a:ext cx="23393398" cy="830997"/>
            <a:chOff x="-288924" y="1892299"/>
            <a:chExt cx="2385059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4711" y="1915281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1474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 BIẾN THIÊN VÀ ĐỒ THỊ CỦA HÀM SỐ LƯỢNG GIÁC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kumimoji="0" lang="en-US" sz="4800" b="1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119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9505" y="3268478"/>
            <a:ext cx="21007889" cy="1022296"/>
            <a:chOff x="644526" y="2606252"/>
            <a:chExt cx="22246448" cy="1022296"/>
          </a:xfrm>
        </p:grpSpPr>
        <p:sp>
          <p:nvSpPr>
            <p:cNvPr id="23" name="TextBox 22"/>
            <p:cNvSpPr txBox="1"/>
            <p:nvPr/>
          </p:nvSpPr>
          <p:spPr>
            <a:xfrm>
              <a:off x="1912511" y="2606252"/>
              <a:ext cx="20978463" cy="96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7857" y="2795826"/>
              <a:ext cx="5724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Group 54"/>
          <p:cNvGrpSpPr/>
          <p:nvPr/>
        </p:nvGrpSpPr>
        <p:grpSpPr>
          <a:xfrm>
            <a:off x="351322" y="4057854"/>
            <a:ext cx="23807455" cy="5151619"/>
            <a:chOff x="1268078" y="3405486"/>
            <a:chExt cx="23212824" cy="3551897"/>
          </a:xfrm>
        </p:grpSpPr>
        <p:sp>
          <p:nvSpPr>
            <p:cNvPr id="26" name="Rounded Rectangle 25"/>
            <p:cNvSpPr/>
            <p:nvPr/>
          </p:nvSpPr>
          <p:spPr>
            <a:xfrm>
              <a:off x="1301734" y="3595419"/>
              <a:ext cx="23179168" cy="336196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67"/>
            <p:cNvGrpSpPr/>
            <p:nvPr/>
          </p:nvGrpSpPr>
          <p:grpSpPr>
            <a:xfrm>
              <a:off x="1268078" y="3405486"/>
              <a:ext cx="3937727" cy="940513"/>
              <a:chOff x="1311958" y="3405486"/>
              <a:chExt cx="3937727" cy="940513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5400000">
                <a:off x="3278676" y="2313792"/>
                <a:ext cx="765009" cy="317700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104462" y="3625524"/>
                <a:ext cx="2629220" cy="572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Ví dụ 2</a:t>
                </a:r>
                <a:r>
                  <a:rPr kumimoji="0" lang="fr-F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7" name="Group 10">
            <a:extLst>
              <a:ext uri="{FF2B5EF4-FFF2-40B4-BE49-F238E27FC236}">
                <a16:creationId xmlns:a16="http://schemas.microsoft.com/office/drawing/2014/main" id="{A3A37030-1180-4619-AD8B-92C171C1B61C}"/>
              </a:ext>
            </a:extLst>
          </p:cNvPr>
          <p:cNvGrpSpPr/>
          <p:nvPr/>
        </p:nvGrpSpPr>
        <p:grpSpPr>
          <a:xfrm>
            <a:off x="418257" y="9456690"/>
            <a:ext cx="23708101" cy="3885334"/>
            <a:chOff x="1270511" y="5821611"/>
            <a:chExt cx="23684058" cy="4648300"/>
          </a:xfrm>
        </p:grpSpPr>
        <p:sp>
          <p:nvSpPr>
            <p:cNvPr id="58" name="Rounded Rectangle 52">
              <a:extLst>
                <a:ext uri="{FF2B5EF4-FFF2-40B4-BE49-F238E27FC236}">
                  <a16:creationId xmlns:a16="http://schemas.microsoft.com/office/drawing/2014/main" id="{1AB20566-C4C6-4CC1-ADA0-D9EC8B2A378C}"/>
                </a:ext>
              </a:extLst>
            </p:cNvPr>
            <p:cNvSpPr/>
            <p:nvPr/>
          </p:nvSpPr>
          <p:spPr>
            <a:xfrm>
              <a:off x="1311853" y="5824554"/>
              <a:ext cx="23642716" cy="46453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2177278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	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9" name="Group 60">
              <a:extLst>
                <a:ext uri="{FF2B5EF4-FFF2-40B4-BE49-F238E27FC236}">
                  <a16:creationId xmlns:a16="http://schemas.microsoft.com/office/drawing/2014/main" id="{4645BA47-2DCA-40F1-9BB4-12A997E4B3D4}"/>
                </a:ext>
              </a:extLst>
            </p:cNvPr>
            <p:cNvGrpSpPr/>
            <p:nvPr/>
          </p:nvGrpSpPr>
          <p:grpSpPr>
            <a:xfrm>
              <a:off x="1270511" y="5821611"/>
              <a:ext cx="3568118" cy="1003147"/>
              <a:chOff x="1224541" y="6260178"/>
              <a:chExt cx="3568118" cy="1003147"/>
            </a:xfrm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81F06012-990E-4DA3-A11D-D6132D8D85E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4193" y="5294857"/>
                <a:ext cx="940527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764B774-3B42-4063-A298-C69E336BE94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957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58">
                <a:extLst>
                  <a:ext uri="{FF2B5EF4-FFF2-40B4-BE49-F238E27FC236}">
                    <a16:creationId xmlns:a16="http://schemas.microsoft.com/office/drawing/2014/main" id="{899B158A-E241-4B27-AFDD-F6B336F4BFD3}"/>
                  </a:ext>
                </a:extLst>
              </p:cNvPr>
              <p:cNvSpPr/>
              <p:nvPr/>
            </p:nvSpPr>
            <p:spPr>
              <a:xfrm flipV="1">
                <a:off x="1224541" y="6260178"/>
                <a:ext cx="903517" cy="100279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15">
                <a:extLst>
                  <a:ext uri="{FF2B5EF4-FFF2-40B4-BE49-F238E27FC236}">
                    <a16:creationId xmlns:a16="http://schemas.microsoft.com/office/drawing/2014/main" id="{6E9671B7-4DB8-4692-81E1-D8ED2BE033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49139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36882" y="5580417"/>
                <a:ext cx="24110817" cy="330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 biến trên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Các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D.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82" y="5580417"/>
                <a:ext cx="24110817" cy="3302827"/>
              </a:xfrm>
              <a:prstGeom prst="rect">
                <a:avLst/>
              </a:prstGeom>
              <a:blipFill rotWithShape="0">
                <a:blip r:embed="rId4"/>
                <a:stretch>
                  <a:fillRect l="-1011" t="-3875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D3785D9D-3E44-4BA0-895C-161C3249B7CB}"/>
              </a:ext>
            </a:extLst>
          </p:cNvPr>
          <p:cNvSpPr/>
          <p:nvPr/>
        </p:nvSpPr>
        <p:spPr>
          <a:xfrm>
            <a:off x="12396990" y="6714649"/>
            <a:ext cx="990600" cy="103436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1" tIns="45711" rIns="91421" bIns="45711" rtlCol="0" anchor="ctr"/>
          <a:lstStyle/>
          <a:p>
            <a:pPr algn="ctr" defTabSz="457063">
              <a:defRPr/>
            </a:pPr>
            <a:r>
              <a:rPr lang="en-US" sz="4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936030" y="10467856"/>
                <a:ext cx="21670335" cy="2459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trên ta có 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 trên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30" y="10467856"/>
                <a:ext cx="21670335" cy="2459904"/>
              </a:xfrm>
              <a:prstGeom prst="rect">
                <a:avLst/>
              </a:prstGeom>
              <a:blipFill rotWithShape="0">
                <a:blip r:embed="rId5"/>
                <a:stretch>
                  <a:fillRect l="-1154" t="-5198" r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990549" y="12071750"/>
                <a:ext cx="1880691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49" y="12071750"/>
                <a:ext cx="18806910" cy="1105687"/>
              </a:xfrm>
              <a:prstGeom prst="rect">
                <a:avLst/>
              </a:prstGeom>
              <a:blipFill rotWithShape="0">
                <a:blip r:embed="rId6"/>
                <a:stretch>
                  <a:fillRect l="-1296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088CC579-FBBC-423C-BB0F-E9A0270BE0A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58" y="1895559"/>
            <a:ext cx="12462279" cy="35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6" grpId="0" animBg="1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62"/>
            <a:ext cx="23393398" cy="830997"/>
            <a:chOff x="-288924" y="1892299"/>
            <a:chExt cx="2385059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9518" y="1914756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1474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 BIẾN THIÊN VÀ ĐỒ THỊ CỦA HÀM SỐ LƯỢNG GIÁC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kumimoji="0" lang="en-US" sz="4800" b="1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119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0601" y="5638800"/>
            <a:ext cx="21002293" cy="993520"/>
            <a:chOff x="644526" y="2635028"/>
            <a:chExt cx="22240522" cy="993520"/>
          </a:xfrm>
        </p:grpSpPr>
        <p:sp>
          <p:nvSpPr>
            <p:cNvPr id="23" name="TextBox 22"/>
            <p:cNvSpPr txBox="1"/>
            <p:nvPr/>
          </p:nvSpPr>
          <p:spPr>
            <a:xfrm>
              <a:off x="1906585" y="2635028"/>
              <a:ext cx="20978463" cy="969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7857" y="2795826"/>
              <a:ext cx="5724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Group 54"/>
          <p:cNvGrpSpPr/>
          <p:nvPr/>
        </p:nvGrpSpPr>
        <p:grpSpPr>
          <a:xfrm>
            <a:off x="289999" y="6819539"/>
            <a:ext cx="23807455" cy="2015051"/>
            <a:chOff x="1268078" y="3405486"/>
            <a:chExt cx="23212824" cy="1858933"/>
          </a:xfrm>
        </p:grpSpPr>
        <p:sp>
          <p:nvSpPr>
            <p:cNvPr id="26" name="Rounded Rectangle 25"/>
            <p:cNvSpPr/>
            <p:nvPr/>
          </p:nvSpPr>
          <p:spPr>
            <a:xfrm>
              <a:off x="1301734" y="3595419"/>
              <a:ext cx="23179168" cy="166900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67"/>
            <p:cNvGrpSpPr/>
            <p:nvPr/>
          </p:nvGrpSpPr>
          <p:grpSpPr>
            <a:xfrm>
              <a:off x="1268078" y="3405486"/>
              <a:ext cx="3937727" cy="940513"/>
              <a:chOff x="1311958" y="3405486"/>
              <a:chExt cx="3937727" cy="940513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 rot="5400000">
                <a:off x="3278676" y="2313792"/>
                <a:ext cx="765009" cy="317700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15428" y="3466684"/>
                <a:ext cx="2629220" cy="572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Ví dụ 3</a:t>
                </a:r>
                <a:r>
                  <a:rPr kumimoji="0" lang="fr-F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7" name="Group 10">
            <a:extLst>
              <a:ext uri="{FF2B5EF4-FFF2-40B4-BE49-F238E27FC236}">
                <a16:creationId xmlns:a16="http://schemas.microsoft.com/office/drawing/2014/main" id="{A3A37030-1180-4619-AD8B-92C171C1B61C}"/>
              </a:ext>
            </a:extLst>
          </p:cNvPr>
          <p:cNvGrpSpPr/>
          <p:nvPr/>
        </p:nvGrpSpPr>
        <p:grpSpPr>
          <a:xfrm>
            <a:off x="389353" y="9368554"/>
            <a:ext cx="23708101" cy="3885334"/>
            <a:chOff x="1270511" y="5821611"/>
            <a:chExt cx="23684058" cy="4648300"/>
          </a:xfrm>
        </p:grpSpPr>
        <p:sp>
          <p:nvSpPr>
            <p:cNvPr id="58" name="Rounded Rectangle 52">
              <a:extLst>
                <a:ext uri="{FF2B5EF4-FFF2-40B4-BE49-F238E27FC236}">
                  <a16:creationId xmlns:a16="http://schemas.microsoft.com/office/drawing/2014/main" id="{1AB20566-C4C6-4CC1-ADA0-D9EC8B2A378C}"/>
                </a:ext>
              </a:extLst>
            </p:cNvPr>
            <p:cNvSpPr/>
            <p:nvPr/>
          </p:nvSpPr>
          <p:spPr>
            <a:xfrm>
              <a:off x="1311853" y="5824554"/>
              <a:ext cx="23642716" cy="46453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2177278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Calibri"/>
                  <a:cs typeface="Times New Roman" pitchFamily="18" charset="0"/>
                </a:rPr>
                <a:t>	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9" name="Group 60">
              <a:extLst>
                <a:ext uri="{FF2B5EF4-FFF2-40B4-BE49-F238E27FC236}">
                  <a16:creationId xmlns:a16="http://schemas.microsoft.com/office/drawing/2014/main" id="{4645BA47-2DCA-40F1-9BB4-12A997E4B3D4}"/>
                </a:ext>
              </a:extLst>
            </p:cNvPr>
            <p:cNvGrpSpPr/>
            <p:nvPr/>
          </p:nvGrpSpPr>
          <p:grpSpPr>
            <a:xfrm>
              <a:off x="1270511" y="5821611"/>
              <a:ext cx="3568118" cy="1003147"/>
              <a:chOff x="1224541" y="6260178"/>
              <a:chExt cx="3568118" cy="1003147"/>
            </a:xfrm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81F06012-990E-4DA3-A11D-D6132D8D85E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4193" y="5294857"/>
                <a:ext cx="940527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764B774-3B42-4063-A298-C69E336BE94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957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58">
                <a:extLst>
                  <a:ext uri="{FF2B5EF4-FFF2-40B4-BE49-F238E27FC236}">
                    <a16:creationId xmlns:a16="http://schemas.microsoft.com/office/drawing/2014/main" id="{899B158A-E241-4B27-AFDD-F6B336F4BFD3}"/>
                  </a:ext>
                </a:extLst>
              </p:cNvPr>
              <p:cNvSpPr/>
              <p:nvPr/>
            </p:nvSpPr>
            <p:spPr>
              <a:xfrm flipV="1">
                <a:off x="1224541" y="6260178"/>
                <a:ext cx="903517" cy="100279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15">
                <a:extLst>
                  <a:ext uri="{FF2B5EF4-FFF2-40B4-BE49-F238E27FC236}">
                    <a16:creationId xmlns:a16="http://schemas.microsoft.com/office/drawing/2014/main" id="{6E9671B7-4DB8-4692-81E1-D8ED2BE033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49139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27559" y="7877094"/>
                <a:ext cx="21793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giá trị lớn nhất và nhỏ nhất của hàm số trên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559" y="7877094"/>
                <a:ext cx="21793200" cy="769441"/>
              </a:xfrm>
              <a:prstGeom prst="rect">
                <a:avLst/>
              </a:prstGeom>
              <a:blipFill>
                <a:blip r:embed="rId4"/>
                <a:stretch>
                  <a:fillRect l="-1119" t="-16667" r="-106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82396" y="10589333"/>
                <a:ext cx="19100788" cy="999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96" y="10589333"/>
                <a:ext cx="19100788" cy="999248"/>
              </a:xfrm>
              <a:prstGeom prst="rect">
                <a:avLst/>
              </a:prstGeom>
              <a:blipFill>
                <a:blip r:embed="rId5"/>
                <a:stretch>
                  <a:fillRect t="-9756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95179" y="12006681"/>
                <a:ext cx="19797715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Vậy: GTLN của hàm số là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GTNN của hàm số là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179" y="12006681"/>
                <a:ext cx="19797715" cy="800219"/>
              </a:xfrm>
              <a:prstGeom prst="rect">
                <a:avLst/>
              </a:prstGeom>
              <a:blipFill>
                <a:blip r:embed="rId6"/>
                <a:stretch>
                  <a:fillRect t="-11450" b="-22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89DBEDC7-B8DF-436F-BBF4-067A91FF303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86" y="2347793"/>
            <a:ext cx="16064977" cy="50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0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25686" y="1641427"/>
            <a:ext cx="11766314" cy="5346092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63239" y="3734196"/>
                <a:ext cx="23164800" cy="300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indent="8572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 D =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9144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hàm số chẵn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9144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hàm số tuần hoàn với chu kì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39" y="3734196"/>
                <a:ext cx="23164800" cy="3009029"/>
              </a:xfrm>
              <a:prstGeom prst="rect">
                <a:avLst/>
              </a:prstGeom>
              <a:blipFill>
                <a:blip r:embed="rId3"/>
                <a:stretch>
                  <a:fillRect l="-974" b="-8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60">
            <a:extLst>
              <a:ext uri="{FF2B5EF4-FFF2-40B4-BE49-F238E27FC236}">
                <a16:creationId xmlns:a16="http://schemas.microsoft.com/office/drawing/2014/main" id="{2EF28855-0671-4CBE-932B-21FBB6C6366B}"/>
              </a:ext>
            </a:extLst>
          </p:cNvPr>
          <p:cNvGrpSpPr/>
          <p:nvPr/>
        </p:nvGrpSpPr>
        <p:grpSpPr>
          <a:xfrm>
            <a:off x="260117" y="1842089"/>
            <a:ext cx="11521072" cy="1568904"/>
            <a:chOff x="7459671" y="7086600"/>
            <a:chExt cx="11522408" cy="15690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96C7BA-3CF7-4401-A38A-3096C29D2C73}"/>
                </a:ext>
              </a:extLst>
            </p:cNvPr>
            <p:cNvSpPr/>
            <p:nvPr/>
          </p:nvSpPr>
          <p:spPr>
            <a:xfrm>
              <a:off x="9092456" y="7178187"/>
              <a:ext cx="9889623" cy="1477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vi-VN" b="1" dirty="0"/>
                <a:t>SỰ BIẾN THIÊN VÀ ĐỒ THỊ CỦA </a:t>
              </a:r>
              <a:r>
                <a:rPr lang="en-US" b="1" dirty="0"/>
                <a:t>HSLG</a:t>
              </a:r>
              <a:endParaRPr lang="en-US" dirty="0"/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697EDD29-30E0-45BB-BE28-C83AD7E55FA8}"/>
                </a:ext>
              </a:extLst>
            </p:cNvPr>
            <p:cNvGrpSpPr/>
            <p:nvPr/>
          </p:nvGrpSpPr>
          <p:grpSpPr>
            <a:xfrm>
              <a:off x="7459671" y="7086600"/>
              <a:ext cx="1428577" cy="852927"/>
              <a:chOff x="7459669" y="7543800"/>
              <a:chExt cx="1416783" cy="85292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E1EC412F-31C5-4505-8309-341A723C8C5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" name="Group 28">
                <a:extLst>
                  <a:ext uri="{FF2B5EF4-FFF2-40B4-BE49-F238E27FC236}">
                    <a16:creationId xmlns:a16="http://schemas.microsoft.com/office/drawing/2014/main" id="{3AC62BD7-129A-45B3-B743-BBB240806AAC}"/>
                  </a:ext>
                </a:extLst>
              </p:cNvPr>
              <p:cNvGrpSpPr/>
              <p:nvPr/>
            </p:nvGrpSpPr>
            <p:grpSpPr>
              <a:xfrm>
                <a:off x="7504852" y="7653443"/>
                <a:ext cx="1371600" cy="743284"/>
                <a:chOff x="7504852" y="7653443"/>
                <a:chExt cx="1371600" cy="743284"/>
              </a:xfrm>
            </p:grpSpPr>
            <p:sp>
              <p:nvSpPr>
                <p:cNvPr id="14" name="Round Same Side Corner Rectangle 60">
                  <a:extLst>
                    <a:ext uri="{FF2B5EF4-FFF2-40B4-BE49-F238E27FC236}">
                      <a16:creationId xmlns:a16="http://schemas.microsoft.com/office/drawing/2014/main" id="{15BB7A40-9C6E-40DA-9433-FCF6200C13EB}"/>
                    </a:ext>
                  </a:extLst>
                </p:cNvPr>
                <p:cNvSpPr/>
                <p:nvPr/>
              </p:nvSpPr>
              <p:spPr>
                <a:xfrm rot="5400000">
                  <a:off x="7824892" y="7333403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48A6C1-0737-4BD0-9DB4-7D58B06425B9}"/>
                    </a:ext>
                  </a:extLst>
                </p:cNvPr>
                <p:cNvSpPr txBox="1"/>
                <p:nvPr/>
              </p:nvSpPr>
              <p:spPr>
                <a:xfrm>
                  <a:off x="7751318" y="7688759"/>
                  <a:ext cx="922492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E67304-5D5E-42C0-830D-6E86CDBE6FA5}"/>
              </a:ext>
            </a:extLst>
          </p:cNvPr>
          <p:cNvGrpSpPr/>
          <p:nvPr/>
        </p:nvGrpSpPr>
        <p:grpSpPr>
          <a:xfrm>
            <a:off x="362496" y="2780845"/>
            <a:ext cx="10253661" cy="861774"/>
            <a:chOff x="644526" y="2766774"/>
            <a:chExt cx="10253661" cy="86177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9CB0CD-509C-41EF-A488-D92DB1406395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y= cosx</a:t>
              </a:r>
              <a:endPara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ounded Rectangle 89">
              <a:extLst>
                <a:ext uri="{FF2B5EF4-FFF2-40B4-BE49-F238E27FC236}">
                  <a16:creationId xmlns:a16="http://schemas.microsoft.com/office/drawing/2014/main" id="{B2B04C60-C005-4A10-82C8-EEE7A7C4691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9F9A93-1B94-425A-B008-769A668010DF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26" name="Rounded Rectangle 52">
            <a:extLst>
              <a:ext uri="{FF2B5EF4-FFF2-40B4-BE49-F238E27FC236}">
                <a16:creationId xmlns:a16="http://schemas.microsoft.com/office/drawing/2014/main" id="{D8648EC0-891D-45DC-B6A7-98B7137A5369}"/>
              </a:ext>
            </a:extLst>
          </p:cNvPr>
          <p:cNvSpPr/>
          <p:nvPr/>
        </p:nvSpPr>
        <p:spPr>
          <a:xfrm>
            <a:off x="12338519" y="1641426"/>
            <a:ext cx="11785364" cy="5346092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D672CF-7111-4B10-A4F9-8C66EACA9ABC}"/>
              </a:ext>
            </a:extLst>
          </p:cNvPr>
          <p:cNvGrpSpPr/>
          <p:nvPr/>
        </p:nvGrpSpPr>
        <p:grpSpPr>
          <a:xfrm>
            <a:off x="12277602" y="1810396"/>
            <a:ext cx="10478602" cy="884522"/>
            <a:chOff x="644526" y="2795826"/>
            <a:chExt cx="10478602" cy="884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450BC42-EF63-469D-BF9A-8A528B07E237}"/>
                    </a:ext>
                  </a:extLst>
                </p:cNvPr>
                <p:cNvSpPr txBox="1"/>
                <p:nvPr/>
              </p:nvSpPr>
              <p:spPr>
                <a:xfrm>
                  <a:off x="1635670" y="2849351"/>
                  <a:ext cx="94874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thị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y=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cosx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ℝ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450BC42-EF63-469D-BF9A-8A528B07E2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5670" y="2849351"/>
                  <a:ext cx="9487458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ounded Rectangle 89">
              <a:extLst>
                <a:ext uri="{FF2B5EF4-FFF2-40B4-BE49-F238E27FC236}">
                  <a16:creationId xmlns:a16="http://schemas.microsoft.com/office/drawing/2014/main" id="{6D184E4E-3887-4173-8673-304553E9040C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289FEC-102A-4801-AAA2-9E423745E6C4}"/>
                </a:ext>
              </a:extLst>
            </p:cNvPr>
            <p:cNvSpPr txBox="1"/>
            <p:nvPr/>
          </p:nvSpPr>
          <p:spPr>
            <a:xfrm>
              <a:off x="1002607" y="2795826"/>
              <a:ext cx="5229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F67C2B9-516A-4007-9706-B35EF7878772}"/>
                  </a:ext>
                </a:extLst>
              </p:cNvPr>
              <p:cNvSpPr/>
              <p:nvPr/>
            </p:nvSpPr>
            <p:spPr>
              <a:xfrm>
                <a:off x="12563641" y="2297908"/>
                <a:ext cx="11535702" cy="1454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vi-V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b="1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vi-V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F67C2B9-516A-4007-9706-B35EF7878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3641" y="2297908"/>
                <a:ext cx="11535702" cy="1454116"/>
              </a:xfrm>
              <a:prstGeom prst="rect">
                <a:avLst/>
              </a:prstGeom>
              <a:blipFill>
                <a:blip r:embed="rId5"/>
                <a:stretch>
                  <a:fillRect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5E03421-E592-4FB1-B75E-9F698B6F05B5}"/>
                  </a:ext>
                </a:extLst>
              </p:cNvPr>
              <p:cNvSpPr/>
              <p:nvPr/>
            </p:nvSpPr>
            <p:spPr>
              <a:xfrm>
                <a:off x="12563641" y="3705208"/>
                <a:ext cx="11535702" cy="3282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 tiến đồ thị hàm số y = sinx theo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(tức là sang bên trái một đoạn có độ dài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 thì ta được đồ thị hàm số y = cosx.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5E03421-E592-4FB1-B75E-9F698B6F0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3641" y="3705208"/>
                <a:ext cx="11535702" cy="3282309"/>
              </a:xfrm>
              <a:prstGeom prst="rect">
                <a:avLst/>
              </a:prstGeom>
              <a:blipFill>
                <a:blip r:embed="rId6"/>
                <a:stretch>
                  <a:fillRect l="-2114" t="-3717" r="-2326" b="-7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08DAD406-E4CA-4770-BC25-E8AC69902DC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0" y="7033029"/>
            <a:ext cx="22936198" cy="445164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C18A99D5-BF66-492F-81AD-FE23A1BE66BE}"/>
              </a:ext>
            </a:extLst>
          </p:cNvPr>
          <p:cNvSpPr/>
          <p:nvPr/>
        </p:nvSpPr>
        <p:spPr>
          <a:xfrm>
            <a:off x="362496" y="11418092"/>
            <a:ext cx="23761387" cy="2297908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Freeform 20">
            <a:extLst>
              <a:ext uri="{FF2B5EF4-FFF2-40B4-BE49-F238E27FC236}">
                <a16:creationId xmlns:a16="http://schemas.microsoft.com/office/drawing/2014/main" id="{645B04F9-C65A-4D27-9CE1-FB6FFE4CA975}"/>
              </a:ext>
            </a:extLst>
          </p:cNvPr>
          <p:cNvSpPr>
            <a:spLocks/>
          </p:cNvSpPr>
          <p:nvPr/>
        </p:nvSpPr>
        <p:spPr bwMode="auto">
          <a:xfrm>
            <a:off x="342901" y="11296154"/>
            <a:ext cx="3600000" cy="956649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endParaRPr lang="en-US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8">
                <a:extLst>
                  <a:ext uri="{FF2B5EF4-FFF2-40B4-BE49-F238E27FC236}">
                    <a16:creationId xmlns:a16="http://schemas.microsoft.com/office/drawing/2014/main" id="{9BE0C747-A2B6-4D69-A6AB-74556250F50C}"/>
                  </a:ext>
                </a:extLst>
              </p:cNvPr>
              <p:cNvSpPr/>
              <p:nvPr/>
            </p:nvSpPr>
            <p:spPr>
              <a:xfrm>
                <a:off x="550487" y="11215232"/>
                <a:ext cx="22936199" cy="2297908"/>
              </a:xfrm>
              <a:prstGeom prst="roundRect">
                <a:avLst>
                  <a:gd name="adj" fmla="val 3132"/>
                </a:avLst>
              </a:prstGeom>
              <a:noFill/>
              <a:ln w="571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926056" lvl="4" indent="-5715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giá trị của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lvl="0" indent="-571500">
                  <a:buFont typeface="Wingdings" panose="05000000000000000000" pitchFamily="2" charset="2"/>
                  <a:buChar char="ü"/>
                </a:pP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𝒄𝒐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ồng biến trên các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lvl="0" indent="-571500">
                  <a:buFont typeface="Wingdings" panose="05000000000000000000" pitchFamily="2" charset="2"/>
                  <a:buChar char="ü"/>
                </a:pP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ghịch biến trên các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vi-VN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ounded Rectangle 8">
                <a:extLst>
                  <a:ext uri="{FF2B5EF4-FFF2-40B4-BE49-F238E27FC236}">
                    <a16:creationId xmlns:a16="http://schemas.microsoft.com/office/drawing/2014/main" id="{9BE0C747-A2B6-4D69-A6AB-74556250F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87" y="11215232"/>
                <a:ext cx="22936199" cy="2297908"/>
              </a:xfrm>
              <a:prstGeom prst="roundRect">
                <a:avLst>
                  <a:gd name="adj" fmla="val 3132"/>
                </a:avLst>
              </a:prstGeom>
              <a:blipFill>
                <a:blip r:embed="rId8"/>
                <a:stretch>
                  <a:fillRect l="-877" b="-18833"/>
                </a:stretch>
              </a:blipFill>
              <a:ln w="57150">
                <a:noFill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5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7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0" grpId="0" build="p"/>
      <p:bldP spid="26" grpId="0" animBg="1"/>
      <p:bldP spid="32" grpId="0" build="p"/>
      <p:bldP spid="35" grpId="0" build="p"/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8013" y="1572062"/>
            <a:ext cx="6326187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2421" y="1913523"/>
              <a:ext cx="1530855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8013" y="3503788"/>
            <a:ext cx="10253661" cy="832722"/>
            <a:chOff x="644526" y="2795826"/>
            <a:chExt cx="10253661" cy="832722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845297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3791" y="2795826"/>
              <a:ext cx="5405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76374" y="8464226"/>
            <a:ext cx="23367556" cy="5087938"/>
            <a:chOff x="1270511" y="5832476"/>
            <a:chExt cx="23367556" cy="652621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29470"/>
              <a:ext cx="23365857" cy="60292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32476"/>
              <a:ext cx="3767025" cy="1026427"/>
              <a:chOff x="1224541" y="6271043"/>
              <a:chExt cx="3767025" cy="102642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23590" y="5294368"/>
                <a:ext cx="939547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48367" y="6271043"/>
                <a:ext cx="2372765" cy="1026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7"/>
                <a:ext cx="903517" cy="93954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43B61E-A8AE-4F77-9DDF-D26AD893D904}"/>
                  </a:ext>
                </a:extLst>
              </p:cNvPr>
              <p:cNvSpPr txBox="1"/>
              <p:nvPr/>
            </p:nvSpPr>
            <p:spPr>
              <a:xfrm>
                <a:off x="3964042" y="4504434"/>
                <a:ext cx="1788782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</a:t>
                </a:r>
                <a14:m>
                  <m:oMath xmlns:m="http://schemas.openxmlformats.org/officeDocument/2006/math">
                    <m:r>
                      <a:rPr lang="vi-VN" sz="45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500" b="1" i="1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vi-VN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Mệnh đề nào dưới đây </a:t>
                </a:r>
                <a:r>
                  <a:rPr lang="vi-VN" sz="45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vi-VN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5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43B61E-A8AE-4F77-9DDF-D26AD893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042" y="4504434"/>
                <a:ext cx="17887821" cy="784830"/>
              </a:xfrm>
              <a:prstGeom prst="rect">
                <a:avLst/>
              </a:prstGeom>
              <a:blipFill>
                <a:blip r:embed="rId3"/>
                <a:stretch>
                  <a:fillRect l="-1431" t="-17829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/>
              <p:nvPr/>
            </p:nvSpPr>
            <p:spPr>
              <a:xfrm>
                <a:off x="749202" y="9938028"/>
                <a:ext cx="23143690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nhận xét ta có hàm số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𝒄𝒐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𝒔</m:t>
                        </m:r>
                      </m:fName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fun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ồng biến trên các khoảng</a:t>
                </a:r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nghịch biến </a:t>
                </a:r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các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vi-VN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02" y="9938028"/>
                <a:ext cx="23143690" cy="1415772"/>
              </a:xfrm>
              <a:prstGeom prst="rect">
                <a:avLst/>
              </a:prstGeom>
              <a:blipFill>
                <a:blip r:embed="rId5"/>
                <a:stretch>
                  <a:fillRect l="-1054" t="-9013" b="-1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AD3D5AC4-B971-49EC-B29C-B30D227DDBE9}"/>
              </a:ext>
            </a:extLst>
          </p:cNvPr>
          <p:cNvSpPr txBox="1"/>
          <p:nvPr/>
        </p:nvSpPr>
        <p:spPr>
          <a:xfrm>
            <a:off x="662236" y="11665803"/>
            <a:ext cx="20809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thấy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đáp án 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C975723-938E-4542-8875-DFA93E7E58A8}"/>
              </a:ext>
            </a:extLst>
          </p:cNvPr>
          <p:cNvGrpSpPr/>
          <p:nvPr/>
        </p:nvGrpSpPr>
        <p:grpSpPr>
          <a:xfrm>
            <a:off x="608013" y="2532009"/>
            <a:ext cx="10253661" cy="832722"/>
            <a:chOff x="644526" y="2795826"/>
            <a:chExt cx="10253661" cy="832722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70ECB20-4ED4-46FB-92ED-0F205FCA9217}"/>
                </a:ext>
              </a:extLst>
            </p:cNvPr>
            <p:cNvSpPr txBox="1"/>
            <p:nvPr/>
          </p:nvSpPr>
          <p:spPr>
            <a:xfrm>
              <a:off x="1906587" y="2845297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y = cosx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ounded Rectangle 7">
              <a:extLst>
                <a:ext uri="{FF2B5EF4-FFF2-40B4-BE49-F238E27FC236}">
                  <a16:creationId xmlns:a16="http://schemas.microsoft.com/office/drawing/2014/main" id="{D54B99A0-7D3B-48B7-8F1E-68521CFF0FA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7DF4B08-D051-409A-AB7B-211EF681F373}"/>
                </a:ext>
              </a:extLst>
            </p:cNvPr>
            <p:cNvSpPr txBox="1"/>
            <p:nvPr/>
          </p:nvSpPr>
          <p:spPr>
            <a:xfrm>
              <a:off x="993791" y="2795826"/>
              <a:ext cx="5405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3" name="Picture 1">
            <a:extLst>
              <a:ext uri="{FF2B5EF4-FFF2-40B4-BE49-F238E27FC236}">
                <a16:creationId xmlns:a16="http://schemas.microsoft.com/office/drawing/2014/main" id="{3F795AEF-B613-45DD-BA3C-836D6FE5F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4" y="1771415"/>
            <a:ext cx="12495158" cy="288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7AB143E-D7D5-4C4D-A86F-4836936D70F3}"/>
              </a:ext>
            </a:extLst>
          </p:cNvPr>
          <p:cNvSpPr txBox="1"/>
          <p:nvPr/>
        </p:nvSpPr>
        <p:spPr>
          <a:xfrm>
            <a:off x="3073528" y="1659385"/>
            <a:ext cx="18110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BIẾN THIÊN VÀ ĐỒ THỊ CỦA HÀM SỐ LƯỢNG GIÁC</a:t>
            </a:r>
          </a:p>
        </p:txBody>
      </p:sp>
      <p:grpSp>
        <p:nvGrpSpPr>
          <p:cNvPr id="61" name="Group 54"/>
          <p:cNvGrpSpPr/>
          <p:nvPr/>
        </p:nvGrpSpPr>
        <p:grpSpPr>
          <a:xfrm>
            <a:off x="578073" y="4291550"/>
            <a:ext cx="23365857" cy="4140498"/>
            <a:chOff x="1268078" y="3405486"/>
            <a:chExt cx="23365857" cy="432624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81025"/>
              <a:ext cx="23365857" cy="415070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13776" y="3447577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EBE2CF3-FF0D-4F09-9E00-EDB73D5739F6}"/>
                  </a:ext>
                </a:extLst>
              </p:cNvPr>
              <p:cNvSpPr/>
              <p:nvPr/>
            </p:nvSpPr>
            <p:spPr>
              <a:xfrm>
                <a:off x="333943" y="5295131"/>
                <a:ext cx="23716113" cy="2443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đồng biến trên 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 B.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nghịch biến trên đoạn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đồ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     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D.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nghịch biến trên</a:t>
                </a:r>
                <a:r>
                  <a:rPr lang="vi-VN" sz="4400" b="1" dirty="0"/>
                  <a:t> </a:t>
                </a:r>
                <a:r>
                  <a:rPr lang="en-US" sz="4400" b="1" dirty="0"/>
                  <a:t>(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EBE2CF3-FF0D-4F09-9E00-EDB73D573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43" y="5295131"/>
                <a:ext cx="23716113" cy="2443426"/>
              </a:xfrm>
              <a:prstGeom prst="rect">
                <a:avLst/>
              </a:prstGeom>
              <a:blipFill>
                <a:blip r:embed="rId7"/>
                <a:stretch>
                  <a:fillRect r="-746" b="-5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86E5A67F-4E67-44D9-97B3-E10092D5CD7B}"/>
              </a:ext>
            </a:extLst>
          </p:cNvPr>
          <p:cNvSpPr/>
          <p:nvPr/>
        </p:nvSpPr>
        <p:spPr>
          <a:xfrm>
            <a:off x="764691" y="6778785"/>
            <a:ext cx="909619" cy="974623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1" tIns="45711" rIns="91421" bIns="45711" rtlCol="0" anchor="ctr"/>
          <a:lstStyle/>
          <a:p>
            <a:pPr algn="ctr" defTabSz="457063">
              <a:defRPr/>
            </a:pPr>
            <a:r>
              <a:rPr lang="en-US" sz="4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543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2" grpId="0"/>
      <p:bldP spid="95" grpId="0"/>
      <p:bldP spid="57" grpId="0"/>
      <p:bldP spid="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8013" y="1572062"/>
            <a:ext cx="6326187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2421" y="1913523"/>
              <a:ext cx="1530855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8316" y="5247754"/>
            <a:ext cx="10253661" cy="832722"/>
            <a:chOff x="644526" y="2795826"/>
            <a:chExt cx="10253661" cy="832722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845297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3791" y="2795826"/>
              <a:ext cx="5405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456677" y="10235420"/>
            <a:ext cx="23367556" cy="3167146"/>
            <a:chOff x="1270511" y="5867400"/>
            <a:chExt cx="23367556" cy="406244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329470"/>
              <a:ext cx="23365857" cy="36003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58376" y="6035516"/>
            <a:ext cx="23365857" cy="4140498"/>
            <a:chOff x="1268078" y="3405486"/>
            <a:chExt cx="23365857" cy="432624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81025"/>
              <a:ext cx="23365857" cy="415070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57799"/>
              <a:chOff x="1311958" y="3405486"/>
              <a:chExt cx="3251532" cy="957799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36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43B61E-A8AE-4F77-9DDF-D26AD893D904}"/>
                  </a:ext>
                </a:extLst>
              </p:cNvPr>
              <p:cNvSpPr txBox="1"/>
              <p:nvPr/>
            </p:nvSpPr>
            <p:spPr>
              <a:xfrm>
                <a:off x="3844345" y="6248400"/>
                <a:ext cx="1788782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</a:t>
                </a:r>
                <a14:m>
                  <m:oMath xmlns:m="http://schemas.openxmlformats.org/officeDocument/2006/math">
                    <m:r>
                      <a:rPr lang="vi-VN" sz="45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500" b="1" i="1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vi-VN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Mệnh đề nào dưới đây </a:t>
                </a:r>
                <a:r>
                  <a:rPr lang="vi-VN" sz="45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vi-VN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5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43B61E-A8AE-4F77-9DDF-D26AD893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345" y="6248400"/>
                <a:ext cx="17887821" cy="784830"/>
              </a:xfrm>
              <a:prstGeom prst="rect">
                <a:avLst/>
              </a:prstGeom>
              <a:blipFill>
                <a:blip r:embed="rId3"/>
                <a:stretch>
                  <a:fillRect l="-1431" t="-17829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EBE2CF3-FF0D-4F09-9E00-EDB73D5739F6}"/>
                  </a:ext>
                </a:extLst>
              </p:cNvPr>
              <p:cNvSpPr/>
              <p:nvPr/>
            </p:nvSpPr>
            <p:spPr>
              <a:xfrm>
                <a:off x="214246" y="7039097"/>
                <a:ext cx="23716113" cy="2095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àm 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      B.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-1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Là hàm số chẵn.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àm số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EBE2CF3-FF0D-4F09-9E00-EDB73D573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46" y="7039097"/>
                <a:ext cx="23716113" cy="2095958"/>
              </a:xfrm>
              <a:prstGeom prst="rect">
                <a:avLst/>
              </a:prstGeom>
              <a:blipFill>
                <a:blip r:embed="rId4"/>
                <a:stretch>
                  <a:fillRect r="-12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/>
              <p:nvPr/>
            </p:nvSpPr>
            <p:spPr>
              <a:xfrm>
                <a:off x="951344" y="11216596"/>
                <a:ext cx="2314369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 =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Oy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44" y="11216596"/>
                <a:ext cx="23143690" cy="754053"/>
              </a:xfrm>
              <a:prstGeom prst="rect">
                <a:avLst/>
              </a:prstGeom>
              <a:blipFill>
                <a:blip r:embed="rId5"/>
                <a:stretch>
                  <a:fillRect l="-1027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AD3D5AC4-B971-49EC-B29C-B30D227DDBE9}"/>
              </a:ext>
            </a:extLst>
          </p:cNvPr>
          <p:cNvSpPr txBox="1"/>
          <p:nvPr/>
        </p:nvSpPr>
        <p:spPr>
          <a:xfrm>
            <a:off x="989829" y="12206740"/>
            <a:ext cx="20809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6E5A67F-4E67-44D9-97B3-E10092D5CD7B}"/>
              </a:ext>
            </a:extLst>
          </p:cNvPr>
          <p:cNvSpPr/>
          <p:nvPr/>
        </p:nvSpPr>
        <p:spPr>
          <a:xfrm>
            <a:off x="12221176" y="8242290"/>
            <a:ext cx="909619" cy="966339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1" tIns="45711" rIns="91421" bIns="45711" rtlCol="0" anchor="ctr"/>
          <a:lstStyle/>
          <a:p>
            <a:pPr algn="ctr" defTabSz="457063">
              <a:defRPr/>
            </a:pPr>
            <a:r>
              <a:rPr lang="en-US" sz="4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C975723-938E-4542-8875-DFA93E7E58A8}"/>
              </a:ext>
            </a:extLst>
          </p:cNvPr>
          <p:cNvGrpSpPr/>
          <p:nvPr/>
        </p:nvGrpSpPr>
        <p:grpSpPr>
          <a:xfrm>
            <a:off x="608013" y="2532009"/>
            <a:ext cx="10253661" cy="832722"/>
            <a:chOff x="644526" y="2795826"/>
            <a:chExt cx="10253661" cy="832722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70ECB20-4ED4-46FB-92ED-0F205FCA9217}"/>
                </a:ext>
              </a:extLst>
            </p:cNvPr>
            <p:cNvSpPr txBox="1"/>
            <p:nvPr/>
          </p:nvSpPr>
          <p:spPr>
            <a:xfrm>
              <a:off x="1906587" y="2845297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y = cosx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ounded Rectangle 7">
              <a:extLst>
                <a:ext uri="{FF2B5EF4-FFF2-40B4-BE49-F238E27FC236}">
                  <a16:creationId xmlns:a16="http://schemas.microsoft.com/office/drawing/2014/main" id="{D54B99A0-7D3B-48B7-8F1E-68521CFF0FA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7DF4B08-D051-409A-AB7B-211EF681F373}"/>
                </a:ext>
              </a:extLst>
            </p:cNvPr>
            <p:cNvSpPr txBox="1"/>
            <p:nvPr/>
          </p:nvSpPr>
          <p:spPr>
            <a:xfrm>
              <a:off x="993791" y="2795826"/>
              <a:ext cx="5405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3" name="Picture 1">
            <a:extLst>
              <a:ext uri="{FF2B5EF4-FFF2-40B4-BE49-F238E27FC236}">
                <a16:creationId xmlns:a16="http://schemas.microsoft.com/office/drawing/2014/main" id="{B516DDAA-1FDF-4776-A7AB-890907F7B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635" y="2263243"/>
            <a:ext cx="15693784" cy="362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7AB143E-D7D5-4C4D-A86F-4836936D70F3}"/>
              </a:ext>
            </a:extLst>
          </p:cNvPr>
          <p:cNvSpPr txBox="1"/>
          <p:nvPr/>
        </p:nvSpPr>
        <p:spPr>
          <a:xfrm>
            <a:off x="3073528" y="1659385"/>
            <a:ext cx="18110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BIẾN THIÊN VÀ ĐỒ THỊ CỦA HÀM SỐ LƯỢNG GIÁC</a:t>
            </a:r>
          </a:p>
        </p:txBody>
      </p:sp>
    </p:spTree>
    <p:extLst>
      <p:ext uri="{BB962C8B-B14F-4D97-AF65-F5344CB8AC3E}">
        <p14:creationId xmlns:p14="http://schemas.microsoft.com/office/powerpoint/2010/main" val="50416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92" grpId="0"/>
      <p:bldP spid="95" grpId="0"/>
      <p:bldP spid="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">
            <a:extLst>
              <a:ext uri="{FF2B5EF4-FFF2-40B4-BE49-F238E27FC236}">
                <a16:creationId xmlns:a16="http://schemas.microsoft.com/office/drawing/2014/main" id="{A937789B-CFCD-4D3B-B6A7-F32843A1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05" y="2317672"/>
            <a:ext cx="15693784" cy="362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08013" y="1572062"/>
            <a:ext cx="6326187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2421" y="1913523"/>
              <a:ext cx="1530855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9193" y="4772062"/>
            <a:ext cx="10253661" cy="832722"/>
            <a:chOff x="644526" y="2795826"/>
            <a:chExt cx="10253661" cy="832722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845297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3791" y="2795826"/>
              <a:ext cx="5405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09071" y="7518693"/>
            <a:ext cx="23365857" cy="5968707"/>
            <a:chOff x="1270511" y="5867400"/>
            <a:chExt cx="23365857" cy="6269756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6107939"/>
              <a:ext cx="23365857" cy="60292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20" cy="1026427"/>
              <a:chOff x="1224541" y="6305967"/>
              <a:chExt cx="3568120" cy="102642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96331" cy="1026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78073" y="5722338"/>
            <a:ext cx="23197914" cy="1614208"/>
            <a:chOff x="1268078" y="3405486"/>
            <a:chExt cx="23365857" cy="19227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81026"/>
              <a:ext cx="23365857" cy="17471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13117" cy="1090089"/>
              <a:chOff x="1311958" y="3405486"/>
              <a:chExt cx="3313117" cy="1090089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374404" cy="968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7AB143E-D7D5-4C4D-A86F-4836936D70F3}"/>
              </a:ext>
            </a:extLst>
          </p:cNvPr>
          <p:cNvSpPr txBox="1"/>
          <p:nvPr/>
        </p:nvSpPr>
        <p:spPr>
          <a:xfrm>
            <a:off x="3073528" y="1659385"/>
            <a:ext cx="18110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BIẾN THIÊN VÀ ĐỒ THỊ CỦA 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LƯỢNG GIÁC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43B61E-A8AE-4F77-9DDF-D26AD893D904}"/>
                  </a:ext>
                </a:extLst>
              </p:cNvPr>
              <p:cNvSpPr txBox="1"/>
              <p:nvPr/>
            </p:nvSpPr>
            <p:spPr>
              <a:xfrm>
                <a:off x="3964042" y="5935220"/>
                <a:ext cx="17887821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 trị lớn nhất của các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5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43B61E-A8AE-4F77-9DDF-D26AD893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042" y="5935220"/>
                <a:ext cx="17887821" cy="754053"/>
              </a:xfrm>
              <a:prstGeom prst="rect">
                <a:avLst/>
              </a:prstGeom>
              <a:blipFill>
                <a:blip r:embed="rId4"/>
                <a:stretch>
                  <a:fillRect l="-1329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/>
              <p:nvPr/>
            </p:nvSpPr>
            <p:spPr>
              <a:xfrm>
                <a:off x="781405" y="8576868"/>
                <a:ext cx="2314369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latin typeface="Toma"/>
                        </a:rPr>
                        <m:t>Ta</m:t>
                      </m:r>
                      <m:r>
                        <m:rPr>
                          <m:nor/>
                        </m:rPr>
                        <a:rPr lang="en-US" b="1">
                          <a:latin typeface="Toma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oma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latin typeface="Toma"/>
                        </a:rPr>
                        <m:t>ó: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:−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𝒄𝒐𝒔𝒙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05" y="8576868"/>
                <a:ext cx="23143690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2C975723-938E-4542-8875-DFA93E7E58A8}"/>
              </a:ext>
            </a:extLst>
          </p:cNvPr>
          <p:cNvGrpSpPr/>
          <p:nvPr/>
        </p:nvGrpSpPr>
        <p:grpSpPr>
          <a:xfrm>
            <a:off x="608013" y="2532009"/>
            <a:ext cx="10253661" cy="832722"/>
            <a:chOff x="644526" y="2795826"/>
            <a:chExt cx="10253661" cy="832722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70ECB20-4ED4-46FB-92ED-0F205FCA9217}"/>
                </a:ext>
              </a:extLst>
            </p:cNvPr>
            <p:cNvSpPr txBox="1"/>
            <p:nvPr/>
          </p:nvSpPr>
          <p:spPr>
            <a:xfrm>
              <a:off x="1906587" y="2845297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y = cosx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ounded Rectangle 7">
              <a:extLst>
                <a:ext uri="{FF2B5EF4-FFF2-40B4-BE49-F238E27FC236}">
                  <a16:creationId xmlns:a16="http://schemas.microsoft.com/office/drawing/2014/main" id="{D54B99A0-7D3B-48B7-8F1E-68521CFF0FA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7DF4B08-D051-409A-AB7B-211EF681F373}"/>
                </a:ext>
              </a:extLst>
            </p:cNvPr>
            <p:cNvSpPr txBox="1"/>
            <p:nvPr/>
          </p:nvSpPr>
          <p:spPr>
            <a:xfrm>
              <a:off x="993791" y="2795826"/>
              <a:ext cx="5405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FA3B1D6-D38D-46B6-9196-3B1DAD088172}"/>
                  </a:ext>
                </a:extLst>
              </p:cNvPr>
              <p:cNvSpPr txBox="1"/>
              <p:nvPr/>
            </p:nvSpPr>
            <p:spPr>
              <a:xfrm>
                <a:off x="721713" y="9408626"/>
                <a:ext cx="2314369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				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FA3B1D6-D38D-46B6-9196-3B1DAD088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13" y="9408626"/>
                <a:ext cx="23143690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5DB7E26-D5C3-4224-ADB1-0D44338B4FFD}"/>
                  </a:ext>
                </a:extLst>
              </p:cNvPr>
              <p:cNvSpPr txBox="1"/>
              <p:nvPr/>
            </p:nvSpPr>
            <p:spPr>
              <a:xfrm>
                <a:off x="781405" y="10114755"/>
                <a:ext cx="2314369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				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5DB7E26-D5C3-4224-ADB1-0D44338B4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05" y="10114755"/>
                <a:ext cx="23143690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39385E-C560-4320-9041-3CA09B4AC79E}"/>
                  </a:ext>
                </a:extLst>
              </p:cNvPr>
              <p:cNvSpPr txBox="1"/>
              <p:nvPr/>
            </p:nvSpPr>
            <p:spPr>
              <a:xfrm>
                <a:off x="837024" y="10820884"/>
                <a:ext cx="2314369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				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39385E-C560-4320-9041-3CA09B4AC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24" y="10820884"/>
                <a:ext cx="23143690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7C5A50B-73AC-4E19-92E7-AC7321D891A5}"/>
                  </a:ext>
                </a:extLst>
              </p:cNvPr>
              <p:cNvSpPr txBox="1"/>
              <p:nvPr/>
            </p:nvSpPr>
            <p:spPr>
              <a:xfrm>
                <a:off x="892643" y="11479089"/>
                <a:ext cx="2314369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	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mtClean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GTLN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GTNN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7C5A50B-73AC-4E19-92E7-AC7321D89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43" y="11479089"/>
                <a:ext cx="23143690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61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2" grpId="0"/>
      <p:bldP spid="93" grpId="0"/>
      <p:bldP spid="94" grpId="0"/>
      <p:bldP spid="101" grpId="0"/>
      <p:bldP spid="1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20">
            <a:extLst>
              <a:ext uri="{FF2B5EF4-FFF2-40B4-BE49-F238E27FC236}">
                <a16:creationId xmlns:a16="http://schemas.microsoft.com/office/drawing/2014/main" id="{68A529C7-82E2-471F-9F77-052F13FA8AC4}"/>
              </a:ext>
            </a:extLst>
          </p:cNvPr>
          <p:cNvSpPr>
            <a:spLocks/>
          </p:cNvSpPr>
          <p:nvPr/>
        </p:nvSpPr>
        <p:spPr bwMode="auto">
          <a:xfrm>
            <a:off x="381167" y="8283925"/>
            <a:ext cx="4343400" cy="961161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8013" y="1572062"/>
            <a:ext cx="6326187" cy="830997"/>
            <a:chOff x="-288924" y="1892299"/>
            <a:chExt cx="64770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2421" y="1913523"/>
              <a:ext cx="1530855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100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8013" y="3503788"/>
            <a:ext cx="10253661" cy="832722"/>
            <a:chOff x="644526" y="2795826"/>
            <a:chExt cx="10253661" cy="832722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845297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3791" y="2795826"/>
              <a:ext cx="5405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455428" y="6043131"/>
            <a:ext cx="23365857" cy="2154957"/>
            <a:chOff x="1216868" y="5816305"/>
            <a:chExt cx="23365857" cy="2923596"/>
          </a:xfrm>
        </p:grpSpPr>
        <p:sp>
          <p:nvSpPr>
            <p:cNvPr id="53" name="Rounded Rectangle 52"/>
            <p:cNvSpPr/>
            <p:nvPr/>
          </p:nvSpPr>
          <p:spPr>
            <a:xfrm>
              <a:off x="1216868" y="5816305"/>
              <a:ext cx="23365857" cy="29235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16305"/>
              <a:ext cx="3417563" cy="1026428"/>
              <a:chOff x="1224541" y="6254872"/>
              <a:chExt cx="3417563" cy="102642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56457" y="5362592"/>
                <a:ext cx="925444" cy="284585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094092" y="6254872"/>
                <a:ext cx="2496331" cy="1026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92544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23371" y="4235535"/>
            <a:ext cx="23197914" cy="1614208"/>
            <a:chOff x="1268078" y="3405486"/>
            <a:chExt cx="23365857" cy="19227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81026"/>
              <a:ext cx="23365857" cy="17471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27179" cy="1026113"/>
              <a:chOff x="1311958" y="3405486"/>
              <a:chExt cx="3327179" cy="10261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03381" y="2689087"/>
                <a:ext cx="825697" cy="2487106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64733" y="3463190"/>
                <a:ext cx="2374404" cy="968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62052" cy="5064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7AB143E-D7D5-4C4D-A86F-4836936D70F3}"/>
              </a:ext>
            </a:extLst>
          </p:cNvPr>
          <p:cNvSpPr txBox="1"/>
          <p:nvPr/>
        </p:nvSpPr>
        <p:spPr>
          <a:xfrm>
            <a:off x="3073528" y="1659385"/>
            <a:ext cx="181100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BIẾN THIÊN VÀ ĐỒ THỊ CỦA </a:t>
            </a:r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LƯỢNG GIÁC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43B61E-A8AE-4F77-9DDF-D26AD893D904}"/>
                  </a:ext>
                </a:extLst>
              </p:cNvPr>
              <p:cNvSpPr txBox="1"/>
              <p:nvPr/>
            </p:nvSpPr>
            <p:spPr>
              <a:xfrm>
                <a:off x="578073" y="5022207"/>
                <a:ext cx="22919269" cy="768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 trị lớn 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các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043B61E-A8AE-4F77-9DDF-D26AD893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73" y="5022207"/>
                <a:ext cx="22919269" cy="768993"/>
              </a:xfrm>
              <a:prstGeom prst="rect">
                <a:avLst/>
              </a:prstGeom>
              <a:blipFill>
                <a:blip r:embed="rId3"/>
                <a:stretch>
                  <a:fillRect l="-1064" t="-1507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/>
              <p:nvPr/>
            </p:nvSpPr>
            <p:spPr>
              <a:xfrm>
                <a:off x="3995461" y="6190863"/>
                <a:ext cx="85298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cosx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,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61" y="6190863"/>
                <a:ext cx="8529829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2C975723-938E-4542-8875-DFA93E7E58A8}"/>
              </a:ext>
            </a:extLst>
          </p:cNvPr>
          <p:cNvGrpSpPr/>
          <p:nvPr/>
        </p:nvGrpSpPr>
        <p:grpSpPr>
          <a:xfrm>
            <a:off x="608013" y="2532009"/>
            <a:ext cx="10253661" cy="832722"/>
            <a:chOff x="644526" y="2795826"/>
            <a:chExt cx="10253661" cy="832722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70ECB20-4ED4-46FB-92ED-0F205FCA9217}"/>
                </a:ext>
              </a:extLst>
            </p:cNvPr>
            <p:cNvSpPr txBox="1"/>
            <p:nvPr/>
          </p:nvSpPr>
          <p:spPr>
            <a:xfrm>
              <a:off x="1906587" y="2845297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y = cosx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ounded Rectangle 7">
              <a:extLst>
                <a:ext uri="{FF2B5EF4-FFF2-40B4-BE49-F238E27FC236}">
                  <a16:creationId xmlns:a16="http://schemas.microsoft.com/office/drawing/2014/main" id="{D54B99A0-7D3B-48B7-8F1E-68521CFF0FA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7DF4B08-D051-409A-AB7B-211EF681F373}"/>
                </a:ext>
              </a:extLst>
            </p:cNvPr>
            <p:cNvSpPr txBox="1"/>
            <p:nvPr/>
          </p:nvSpPr>
          <p:spPr>
            <a:xfrm>
              <a:off x="993791" y="2795826"/>
              <a:ext cx="5405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FA3B1D6-D38D-46B6-9196-3B1DAD088172}"/>
                  </a:ext>
                </a:extLst>
              </p:cNvPr>
              <p:cNvSpPr txBox="1"/>
              <p:nvPr/>
            </p:nvSpPr>
            <p:spPr>
              <a:xfrm>
                <a:off x="3754910" y="7010400"/>
                <a:ext cx="19742432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 = f(t)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  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đỉnh là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FA3B1D6-D38D-46B6-9196-3B1DAD088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910" y="7010400"/>
                <a:ext cx="19742432" cy="1155766"/>
              </a:xfrm>
              <a:prstGeom prst="rect">
                <a:avLst/>
              </a:prstGeom>
              <a:blipFill>
                <a:blip r:embed="rId5"/>
                <a:stretch>
                  <a:fillRect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39385E-C560-4320-9041-3CA09B4AC79E}"/>
                  </a:ext>
                </a:extLst>
              </p:cNvPr>
              <p:cNvSpPr txBox="1"/>
              <p:nvPr/>
            </p:nvSpPr>
            <p:spPr>
              <a:xfrm>
                <a:off x="152400" y="8305800"/>
                <a:ext cx="464820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ả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𝐧𝐠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𝐛𝐢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𝐭𝐡𝐢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739385E-C560-4320-9041-3CA09B4AC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305800"/>
                <a:ext cx="4648200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7C5A50B-73AC-4E19-92E7-AC7321D891A5}"/>
                  </a:ext>
                </a:extLst>
              </p:cNvPr>
              <p:cNvSpPr txBox="1"/>
              <p:nvPr/>
            </p:nvSpPr>
            <p:spPr>
              <a:xfrm>
                <a:off x="4718347" y="12639423"/>
                <a:ext cx="11430000" cy="1076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GTLN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GTNN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7C5A50B-73AC-4E19-92E7-AC7321D89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347" y="12639423"/>
                <a:ext cx="11430000" cy="10765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D9FECBC-3DE4-4A91-9A08-3895BE650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8609" y="8104827"/>
            <a:ext cx="19084613" cy="4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56" grpId="0"/>
      <p:bldP spid="92" grpId="0"/>
      <p:bldP spid="93" grpId="0"/>
      <p:bldP spid="101" grpId="0"/>
      <p:bldP spid="1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6925" y="7755530"/>
            <a:ext cx="23601275" cy="5967291"/>
            <a:chOff x="1270511" y="5867400"/>
            <a:chExt cx="23601275" cy="6268269"/>
          </a:xfrm>
        </p:grpSpPr>
        <p:sp>
          <p:nvSpPr>
            <p:cNvPr id="53" name="Rounded Rectangle 52"/>
            <p:cNvSpPr/>
            <p:nvPr/>
          </p:nvSpPr>
          <p:spPr>
            <a:xfrm>
              <a:off x="1505929" y="6106452"/>
              <a:ext cx="23365857" cy="60292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20" cy="1026427"/>
              <a:chOff x="1224541" y="6305967"/>
              <a:chExt cx="3568120" cy="102642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96331" cy="1026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03271" y="2400361"/>
            <a:ext cx="23259687" cy="4665061"/>
            <a:chOff x="1327665" y="3293421"/>
            <a:chExt cx="23428077" cy="4044955"/>
          </a:xfrm>
        </p:grpSpPr>
        <p:sp>
          <p:nvSpPr>
            <p:cNvPr id="62" name="Rounded Rectangle 61"/>
            <p:cNvSpPr/>
            <p:nvPr/>
          </p:nvSpPr>
          <p:spPr>
            <a:xfrm>
              <a:off x="1389885" y="3293421"/>
              <a:ext cx="23365857" cy="40449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27665" y="3642225"/>
              <a:ext cx="666730" cy="642577"/>
              <a:chOff x="1371545" y="3642225"/>
              <a:chExt cx="666731" cy="642577"/>
            </a:xfrm>
          </p:grpSpPr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043B61E-A8AE-4F77-9DDF-D26AD893D904}"/>
              </a:ext>
            </a:extLst>
          </p:cNvPr>
          <p:cNvSpPr txBox="1"/>
          <p:nvPr/>
        </p:nvSpPr>
        <p:spPr>
          <a:xfrm>
            <a:off x="4538995" y="2565834"/>
            <a:ext cx="178878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khẳng định sai trong các khẳng định sau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/>
              <p:nvPr/>
            </p:nvSpPr>
            <p:spPr>
              <a:xfrm>
                <a:off x="528121" y="3581400"/>
                <a:ext cx="17662569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sinx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đồ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đố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độ 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21" y="3581400"/>
                <a:ext cx="17662569" cy="754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47">
            <a:extLst>
              <a:ext uri="{FF2B5EF4-FFF2-40B4-BE49-F238E27FC236}">
                <a16:creationId xmlns:a16="http://schemas.microsoft.com/office/drawing/2014/main" id="{4D0171A4-6F94-4C57-B173-9FA45FF44925}"/>
              </a:ext>
            </a:extLst>
          </p:cNvPr>
          <p:cNvGrpSpPr/>
          <p:nvPr/>
        </p:nvGrpSpPr>
        <p:grpSpPr>
          <a:xfrm>
            <a:off x="0" y="1399399"/>
            <a:ext cx="10741634" cy="960302"/>
            <a:chOff x="739068" y="1515168"/>
            <a:chExt cx="9784432" cy="960427"/>
          </a:xfrm>
          <a:solidFill>
            <a:srgbClr val="FFC000"/>
          </a:solidFill>
        </p:grpSpPr>
        <p:sp>
          <p:nvSpPr>
            <p:cNvPr id="96" name="Freeform 71">
              <a:extLst>
                <a:ext uri="{FF2B5EF4-FFF2-40B4-BE49-F238E27FC236}">
                  <a16:creationId xmlns:a16="http://schemas.microsoft.com/office/drawing/2014/main" id="{4069737D-EAFA-4018-B1FE-80CC2A20F4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2066147"/>
              <a:ext cx="7273082" cy="409348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" name="Group 30">
              <a:extLst>
                <a:ext uri="{FF2B5EF4-FFF2-40B4-BE49-F238E27FC236}">
                  <a16:creationId xmlns:a16="http://schemas.microsoft.com/office/drawing/2014/main" id="{71B80BD9-AB1D-4B85-B730-B80615F58548}"/>
                </a:ext>
              </a:extLst>
            </p:cNvPr>
            <p:cNvGrpSpPr/>
            <p:nvPr/>
          </p:nvGrpSpPr>
          <p:grpSpPr>
            <a:xfrm>
              <a:off x="739068" y="1515168"/>
              <a:ext cx="8390770" cy="960427"/>
              <a:chOff x="739068" y="1515168"/>
              <a:chExt cx="8390770" cy="960427"/>
            </a:xfrm>
            <a:grpFill/>
          </p:grpSpPr>
          <p:sp>
            <p:nvSpPr>
              <p:cNvPr id="104" name="Freeform 71">
                <a:extLst>
                  <a:ext uri="{FF2B5EF4-FFF2-40B4-BE49-F238E27FC236}">
                    <a16:creationId xmlns:a16="http://schemas.microsoft.com/office/drawing/2014/main" id="{2DCF9AD0-E7C7-4AA9-9A97-75C6AF262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Oval 72">
                <a:extLst>
                  <a:ext uri="{FF2B5EF4-FFF2-40B4-BE49-F238E27FC236}">
                    <a16:creationId xmlns:a16="http://schemas.microsoft.com/office/drawing/2014/main" id="{934469D3-CC96-43E5-ABA6-9AA9CB1F5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3">
                <a:extLst>
                  <a:ext uri="{FF2B5EF4-FFF2-40B4-BE49-F238E27FC236}">
                    <a16:creationId xmlns:a16="http://schemas.microsoft.com/office/drawing/2014/main" id="{5032B675-AF83-4964-860C-0E4C2610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4">
                <a:extLst>
                  <a:ext uri="{FF2B5EF4-FFF2-40B4-BE49-F238E27FC236}">
                    <a16:creationId xmlns:a16="http://schemas.microsoft.com/office/drawing/2014/main" id="{FD2A8086-43D0-4CDB-B522-BB8D174C0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5">
                <a:extLst>
                  <a:ext uri="{FF2B5EF4-FFF2-40B4-BE49-F238E27FC236}">
                    <a16:creationId xmlns:a16="http://schemas.microsoft.com/office/drawing/2014/main" id="{957F73BE-ED59-4971-B0BA-9F6FB9499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6">
                <a:extLst>
                  <a:ext uri="{FF2B5EF4-FFF2-40B4-BE49-F238E27FC236}">
                    <a16:creationId xmlns:a16="http://schemas.microsoft.com/office/drawing/2014/main" id="{D1423110-F221-4B2D-AB95-0BB3A420C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7">
                <a:extLst>
                  <a:ext uri="{FF2B5EF4-FFF2-40B4-BE49-F238E27FC236}">
                    <a16:creationId xmlns:a16="http://schemas.microsoft.com/office/drawing/2014/main" id="{3FF643A0-08FD-4AE7-88E8-629C6542F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8">
                <a:extLst>
                  <a:ext uri="{FF2B5EF4-FFF2-40B4-BE49-F238E27FC236}">
                    <a16:creationId xmlns:a16="http://schemas.microsoft.com/office/drawing/2014/main" id="{861768EA-6FCE-40B5-AA5F-4A13A9B32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9">
                <a:extLst>
                  <a:ext uri="{FF2B5EF4-FFF2-40B4-BE49-F238E27FC236}">
                    <a16:creationId xmlns:a16="http://schemas.microsoft.com/office/drawing/2014/main" id="{CE21CA95-19A2-4613-8E3C-623E53954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0">
                <a:extLst>
                  <a:ext uri="{FF2B5EF4-FFF2-40B4-BE49-F238E27FC236}">
                    <a16:creationId xmlns:a16="http://schemas.microsoft.com/office/drawing/2014/main" id="{B6EBDE14-D124-4B94-AEEB-C68C65634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81">
                <a:extLst>
                  <a:ext uri="{FF2B5EF4-FFF2-40B4-BE49-F238E27FC236}">
                    <a16:creationId xmlns:a16="http://schemas.microsoft.com/office/drawing/2014/main" id="{F41C2472-4C9A-45AB-B30A-80301D691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2">
                <a:extLst>
                  <a:ext uri="{FF2B5EF4-FFF2-40B4-BE49-F238E27FC236}">
                    <a16:creationId xmlns:a16="http://schemas.microsoft.com/office/drawing/2014/main" id="{3F434F23-0AA6-4292-BFA0-F5C430C24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TextBox 43">
                <a:extLst>
                  <a:ext uri="{FF2B5EF4-FFF2-40B4-BE49-F238E27FC236}">
                    <a16:creationId xmlns:a16="http://schemas.microsoft.com/office/drawing/2014/main" id="{54F6A0DE-B224-404E-BF80-9BC9914687C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7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CCA0AA6-F9FB-46BB-8229-4189CE212BA3}"/>
              </a:ext>
            </a:extLst>
          </p:cNvPr>
          <p:cNvGrpSpPr/>
          <p:nvPr/>
        </p:nvGrpSpPr>
        <p:grpSpPr>
          <a:xfrm>
            <a:off x="215306" y="2485889"/>
            <a:ext cx="3600000" cy="1188000"/>
            <a:chOff x="534987" y="1647866"/>
            <a:chExt cx="3505200" cy="1176337"/>
          </a:xfrm>
        </p:grpSpPr>
        <p:sp>
          <p:nvSpPr>
            <p:cNvPr id="134" name="Isosceles Triangle 44">
              <a:extLst>
                <a:ext uri="{FF2B5EF4-FFF2-40B4-BE49-F238E27FC236}">
                  <a16:creationId xmlns:a16="http://schemas.microsoft.com/office/drawing/2014/main" id="{A9CAA635-4C01-43C0-8067-29AFA4AD929E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Pentagon 27">
              <a:extLst>
                <a:ext uri="{FF2B5EF4-FFF2-40B4-BE49-F238E27FC236}">
                  <a16:creationId xmlns:a16="http://schemas.microsoft.com/office/drawing/2014/main" id="{A98C21DE-0B1A-41DD-8C07-82791E3D6FDC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3333FF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6" name="Group 11">
              <a:extLst>
                <a:ext uri="{FF2B5EF4-FFF2-40B4-BE49-F238E27FC236}">
                  <a16:creationId xmlns:a16="http://schemas.microsoft.com/office/drawing/2014/main" id="{9C8C0A69-15E7-4341-8D58-F6FDFE9C870B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39" name="Freeform 31">
                <a:extLst>
                  <a:ext uri="{FF2B5EF4-FFF2-40B4-BE49-F238E27FC236}">
                    <a16:creationId xmlns:a16="http://schemas.microsoft.com/office/drawing/2014/main" id="{1C58725F-A6E6-47B1-8EEC-B9FF0F6A83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Freeform 32">
                <a:extLst>
                  <a:ext uri="{FF2B5EF4-FFF2-40B4-BE49-F238E27FC236}">
                    <a16:creationId xmlns:a16="http://schemas.microsoft.com/office/drawing/2014/main" id="{40EB1964-7B4B-4CCA-8DC6-833702FB5E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Freeform 33">
                <a:extLst>
                  <a:ext uri="{FF2B5EF4-FFF2-40B4-BE49-F238E27FC236}">
                    <a16:creationId xmlns:a16="http://schemas.microsoft.com/office/drawing/2014/main" id="{E1FB8438-7D27-4362-93BC-C9E0F44B2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6687EA8-C083-4601-8E00-4B79ED75E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D520E91-6A9E-4324-9E07-E177AD65C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8B47C213-096C-45DB-B140-E88BAA39B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9CFE524-2D02-4D9F-AC41-CF372B1AC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7" name="Chevron 29">
              <a:extLst>
                <a:ext uri="{FF2B5EF4-FFF2-40B4-BE49-F238E27FC236}">
                  <a16:creationId xmlns:a16="http://schemas.microsoft.com/office/drawing/2014/main" id="{792E7D88-4E7D-4D51-B2D0-FEE7D9078EF5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TextBox 13">
              <a:extLst>
                <a:ext uri="{FF2B5EF4-FFF2-40B4-BE49-F238E27FC236}">
                  <a16:creationId xmlns:a16="http://schemas.microsoft.com/office/drawing/2014/main" id="{7EA004F2-9967-4994-AE8E-420BA6664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447" y="1693975"/>
              <a:ext cx="1561103" cy="76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F427AC5-E239-42C5-BE6B-EDDF2D7D05ED}"/>
                  </a:ext>
                </a:extLst>
              </p:cNvPr>
              <p:cNvSpPr txBox="1"/>
              <p:nvPr/>
            </p:nvSpPr>
            <p:spPr>
              <a:xfrm>
                <a:off x="381000" y="4495800"/>
                <a:ext cx="17662569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cosx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đồ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đố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tung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F427AC5-E239-42C5-BE6B-EDDF2D7D0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95800"/>
                <a:ext cx="17662569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423BD23-0832-4CF0-8049-87E686152BEB}"/>
                  </a:ext>
                </a:extLst>
              </p:cNvPr>
              <p:cNvSpPr txBox="1"/>
              <p:nvPr/>
            </p:nvSpPr>
            <p:spPr>
              <a:xfrm>
                <a:off x="528120" y="5385061"/>
                <a:ext cx="17662569" cy="768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sinx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chu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423BD23-0832-4CF0-8049-87E686152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20" y="5385061"/>
                <a:ext cx="17662569" cy="768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C5B0F56-ED54-4EED-AEA3-596A04076779}"/>
                  </a:ext>
                </a:extLst>
              </p:cNvPr>
              <p:cNvSpPr txBox="1"/>
              <p:nvPr/>
            </p:nvSpPr>
            <p:spPr>
              <a:xfrm>
                <a:off x="489458" y="6324600"/>
                <a:ext cx="17662569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cosx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chu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       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C5B0F56-ED54-4EED-AEA3-596A04076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58" y="6324600"/>
                <a:ext cx="17662569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A53D6BCA-4E41-47B5-9A19-34035D4B75BE}"/>
              </a:ext>
            </a:extLst>
          </p:cNvPr>
          <p:cNvSpPr/>
          <p:nvPr/>
        </p:nvSpPr>
        <p:spPr>
          <a:xfrm>
            <a:off x="1685208" y="6209537"/>
            <a:ext cx="990600" cy="974623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1" tIns="45711" rIns="91421" bIns="45711" rtlCol="0" anchor="ctr"/>
          <a:lstStyle/>
          <a:p>
            <a:pPr algn="ctr" defTabSz="457063">
              <a:defRPr/>
            </a:pPr>
            <a:r>
              <a:rPr lang="en-US" sz="4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19F3296-7EBD-4B28-A60F-4F4E4610A501}"/>
                  </a:ext>
                </a:extLst>
              </p:cNvPr>
              <p:cNvSpPr txBox="1"/>
              <p:nvPr/>
            </p:nvSpPr>
            <p:spPr>
              <a:xfrm>
                <a:off x="210036" y="9602102"/>
                <a:ext cx="1766256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cosx</m:t>
                      </m:r>
                      <m:r>
                        <m:rPr>
                          <m:nor/>
                        </m:rPr>
                        <a:rPr lang="en-US" sz="4800" b="1" i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chu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l-GR" sz="4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sz="4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       </m:t>
                      </m:r>
                    </m:oMath>
                  </m:oMathPara>
                </a14:m>
                <a:endParaRPr lang="en-US" sz="48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19F3296-7EBD-4B28-A60F-4F4E4610A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36" y="9602102"/>
                <a:ext cx="17662569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8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2" grpId="0"/>
      <p:bldP spid="159" grpId="0"/>
      <p:bldP spid="57" grpId="0"/>
      <p:bldP spid="63" grpId="0"/>
      <p:bldP spid="65" grpId="0" animBg="1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62"/>
            <a:ext cx="22449672" cy="830997"/>
            <a:chOff x="-288924" y="1892299"/>
            <a:chExt cx="2290687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0654" y="1943941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53038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TUẦN HOÀN CỦA HÀM SỐ LƯỢNG GIÁC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3095" y="3441332"/>
            <a:ext cx="23472706" cy="6921868"/>
            <a:chOff x="1076414" y="4334859"/>
            <a:chExt cx="23472706" cy="6921868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3015851" cy="6585636"/>
              <a:chOff x="637542" y="1083939"/>
              <a:chExt cx="9063400" cy="259279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9063400" cy="259279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01549" y="4408687"/>
                <a:ext cx="2161085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là hàm tuần hoàn nếu tồn tại một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với mọi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549" y="4408687"/>
                <a:ext cx="21610856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128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4305" y="8182577"/>
                <a:ext cx="22598100" cy="1439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ó)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chu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05" y="8182577"/>
                <a:ext cx="22598100" cy="14392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705600" y="5949234"/>
                <a:ext cx="5747086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949234"/>
                <a:ext cx="5747086" cy="1602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6925" y="8349132"/>
            <a:ext cx="23586733" cy="5375106"/>
            <a:chOff x="1270511" y="5733772"/>
            <a:chExt cx="23365857" cy="6403384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5733772"/>
              <a:ext cx="23365857" cy="64033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20" cy="1026427"/>
              <a:chOff x="1224541" y="6305967"/>
              <a:chExt cx="3568120" cy="102642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96331" cy="1026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61259" y="2438400"/>
            <a:ext cx="23566033" cy="5887065"/>
            <a:chOff x="1019101" y="3293421"/>
            <a:chExt cx="23736641" cy="4044955"/>
          </a:xfrm>
        </p:grpSpPr>
        <p:sp>
          <p:nvSpPr>
            <p:cNvPr id="62" name="Rounded Rectangle 61"/>
            <p:cNvSpPr/>
            <p:nvPr/>
          </p:nvSpPr>
          <p:spPr>
            <a:xfrm>
              <a:off x="1019101" y="3293421"/>
              <a:ext cx="23736641" cy="40449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27665" y="3642225"/>
              <a:ext cx="666731" cy="642577"/>
              <a:chOff x="1371545" y="3642225"/>
              <a:chExt cx="666732" cy="642577"/>
            </a:xfrm>
          </p:grpSpPr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043B61E-A8AE-4F77-9DDF-D26AD893D904}"/>
              </a:ext>
            </a:extLst>
          </p:cNvPr>
          <p:cNvSpPr txBox="1"/>
          <p:nvPr/>
        </p:nvSpPr>
        <p:spPr>
          <a:xfrm>
            <a:off x="3991682" y="2563291"/>
            <a:ext cx="18934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khẳng định đúng trong các khẳng định sau?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/>
              <p:nvPr/>
            </p:nvSpPr>
            <p:spPr>
              <a:xfrm>
                <a:off x="611472" y="4191000"/>
                <a:ext cx="13866528" cy="768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cosx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72" y="4191000"/>
                <a:ext cx="13866528" cy="768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5DB7E26-D5C3-4224-ADB1-0D44338B4FFD}"/>
                  </a:ext>
                </a:extLst>
              </p:cNvPr>
              <p:cNvSpPr txBox="1"/>
              <p:nvPr/>
            </p:nvSpPr>
            <p:spPr>
              <a:xfrm>
                <a:off x="1339206" y="10523547"/>
                <a:ext cx="16508156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0;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l-GR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ị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cosx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5DB7E26-D5C3-4224-ADB1-0D44338B4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06" y="10523547"/>
                <a:ext cx="16508156" cy="754053"/>
              </a:xfrm>
              <a:prstGeom prst="rect">
                <a:avLst/>
              </a:prstGeom>
              <a:blipFill>
                <a:blip r:embed="rId4"/>
                <a:stretch>
                  <a:fillRect l="-1477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47">
            <a:extLst>
              <a:ext uri="{FF2B5EF4-FFF2-40B4-BE49-F238E27FC236}">
                <a16:creationId xmlns:a16="http://schemas.microsoft.com/office/drawing/2014/main" id="{4D0171A4-6F94-4C57-B173-9FA45FF44925}"/>
              </a:ext>
            </a:extLst>
          </p:cNvPr>
          <p:cNvGrpSpPr/>
          <p:nvPr/>
        </p:nvGrpSpPr>
        <p:grpSpPr>
          <a:xfrm>
            <a:off x="0" y="1399399"/>
            <a:ext cx="10741634" cy="960302"/>
            <a:chOff x="739068" y="1515168"/>
            <a:chExt cx="9784432" cy="960427"/>
          </a:xfrm>
          <a:solidFill>
            <a:srgbClr val="FFC000"/>
          </a:solidFill>
        </p:grpSpPr>
        <p:sp>
          <p:nvSpPr>
            <p:cNvPr id="96" name="Freeform 71">
              <a:extLst>
                <a:ext uri="{FF2B5EF4-FFF2-40B4-BE49-F238E27FC236}">
                  <a16:creationId xmlns:a16="http://schemas.microsoft.com/office/drawing/2014/main" id="{4069737D-EAFA-4018-B1FE-80CC2A20F4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2066147"/>
              <a:ext cx="7273082" cy="409348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" name="Group 30">
              <a:extLst>
                <a:ext uri="{FF2B5EF4-FFF2-40B4-BE49-F238E27FC236}">
                  <a16:creationId xmlns:a16="http://schemas.microsoft.com/office/drawing/2014/main" id="{71B80BD9-AB1D-4B85-B730-B80615F58548}"/>
                </a:ext>
              </a:extLst>
            </p:cNvPr>
            <p:cNvGrpSpPr/>
            <p:nvPr/>
          </p:nvGrpSpPr>
          <p:grpSpPr>
            <a:xfrm>
              <a:off x="739068" y="1515168"/>
              <a:ext cx="8390770" cy="960427"/>
              <a:chOff x="739068" y="1515168"/>
              <a:chExt cx="8390770" cy="960427"/>
            </a:xfrm>
            <a:grpFill/>
          </p:grpSpPr>
          <p:sp>
            <p:nvSpPr>
              <p:cNvPr id="104" name="Freeform 71">
                <a:extLst>
                  <a:ext uri="{FF2B5EF4-FFF2-40B4-BE49-F238E27FC236}">
                    <a16:creationId xmlns:a16="http://schemas.microsoft.com/office/drawing/2014/main" id="{2DCF9AD0-E7C7-4AA9-9A97-75C6AF262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Oval 72">
                <a:extLst>
                  <a:ext uri="{FF2B5EF4-FFF2-40B4-BE49-F238E27FC236}">
                    <a16:creationId xmlns:a16="http://schemas.microsoft.com/office/drawing/2014/main" id="{934469D3-CC96-43E5-ABA6-9AA9CB1F5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3">
                <a:extLst>
                  <a:ext uri="{FF2B5EF4-FFF2-40B4-BE49-F238E27FC236}">
                    <a16:creationId xmlns:a16="http://schemas.microsoft.com/office/drawing/2014/main" id="{5032B675-AF83-4964-860C-0E4C2610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4">
                <a:extLst>
                  <a:ext uri="{FF2B5EF4-FFF2-40B4-BE49-F238E27FC236}">
                    <a16:creationId xmlns:a16="http://schemas.microsoft.com/office/drawing/2014/main" id="{FD2A8086-43D0-4CDB-B522-BB8D174C0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5">
                <a:extLst>
                  <a:ext uri="{FF2B5EF4-FFF2-40B4-BE49-F238E27FC236}">
                    <a16:creationId xmlns:a16="http://schemas.microsoft.com/office/drawing/2014/main" id="{957F73BE-ED59-4971-B0BA-9F6FB9499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6">
                <a:extLst>
                  <a:ext uri="{FF2B5EF4-FFF2-40B4-BE49-F238E27FC236}">
                    <a16:creationId xmlns:a16="http://schemas.microsoft.com/office/drawing/2014/main" id="{D1423110-F221-4B2D-AB95-0BB3A420C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7">
                <a:extLst>
                  <a:ext uri="{FF2B5EF4-FFF2-40B4-BE49-F238E27FC236}">
                    <a16:creationId xmlns:a16="http://schemas.microsoft.com/office/drawing/2014/main" id="{3FF643A0-08FD-4AE7-88E8-629C6542F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8">
                <a:extLst>
                  <a:ext uri="{FF2B5EF4-FFF2-40B4-BE49-F238E27FC236}">
                    <a16:creationId xmlns:a16="http://schemas.microsoft.com/office/drawing/2014/main" id="{861768EA-6FCE-40B5-AA5F-4A13A9B32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9">
                <a:extLst>
                  <a:ext uri="{FF2B5EF4-FFF2-40B4-BE49-F238E27FC236}">
                    <a16:creationId xmlns:a16="http://schemas.microsoft.com/office/drawing/2014/main" id="{CE21CA95-19A2-4613-8E3C-623E53954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0">
                <a:extLst>
                  <a:ext uri="{FF2B5EF4-FFF2-40B4-BE49-F238E27FC236}">
                    <a16:creationId xmlns:a16="http://schemas.microsoft.com/office/drawing/2014/main" id="{B6EBDE14-D124-4B94-AEEB-C68C65634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81">
                <a:extLst>
                  <a:ext uri="{FF2B5EF4-FFF2-40B4-BE49-F238E27FC236}">
                    <a16:creationId xmlns:a16="http://schemas.microsoft.com/office/drawing/2014/main" id="{F41C2472-4C9A-45AB-B30A-80301D691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2">
                <a:extLst>
                  <a:ext uri="{FF2B5EF4-FFF2-40B4-BE49-F238E27FC236}">
                    <a16:creationId xmlns:a16="http://schemas.microsoft.com/office/drawing/2014/main" id="{3F434F23-0AA6-4292-BFA0-F5C430C24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TextBox 43">
                <a:extLst>
                  <a:ext uri="{FF2B5EF4-FFF2-40B4-BE49-F238E27FC236}">
                    <a16:creationId xmlns:a16="http://schemas.microsoft.com/office/drawing/2014/main" id="{54F6A0DE-B224-404E-BF80-9BC9914687C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7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CCA0AA6-F9FB-46BB-8229-4189CE212BA3}"/>
              </a:ext>
            </a:extLst>
          </p:cNvPr>
          <p:cNvGrpSpPr/>
          <p:nvPr/>
        </p:nvGrpSpPr>
        <p:grpSpPr>
          <a:xfrm>
            <a:off x="0" y="2455231"/>
            <a:ext cx="3600000" cy="1188000"/>
            <a:chOff x="534987" y="1647866"/>
            <a:chExt cx="3505200" cy="1176337"/>
          </a:xfrm>
        </p:grpSpPr>
        <p:sp>
          <p:nvSpPr>
            <p:cNvPr id="134" name="Isosceles Triangle 44">
              <a:extLst>
                <a:ext uri="{FF2B5EF4-FFF2-40B4-BE49-F238E27FC236}">
                  <a16:creationId xmlns:a16="http://schemas.microsoft.com/office/drawing/2014/main" id="{A9CAA635-4C01-43C0-8067-29AFA4AD929E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Pentagon 27">
              <a:extLst>
                <a:ext uri="{FF2B5EF4-FFF2-40B4-BE49-F238E27FC236}">
                  <a16:creationId xmlns:a16="http://schemas.microsoft.com/office/drawing/2014/main" id="{A98C21DE-0B1A-41DD-8C07-82791E3D6FDC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3333FF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6" name="Group 11">
              <a:extLst>
                <a:ext uri="{FF2B5EF4-FFF2-40B4-BE49-F238E27FC236}">
                  <a16:creationId xmlns:a16="http://schemas.microsoft.com/office/drawing/2014/main" id="{9C8C0A69-15E7-4341-8D58-F6FDFE9C870B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39" name="Freeform 31">
                <a:extLst>
                  <a:ext uri="{FF2B5EF4-FFF2-40B4-BE49-F238E27FC236}">
                    <a16:creationId xmlns:a16="http://schemas.microsoft.com/office/drawing/2014/main" id="{1C58725F-A6E6-47B1-8EEC-B9FF0F6A83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Freeform 32">
                <a:extLst>
                  <a:ext uri="{FF2B5EF4-FFF2-40B4-BE49-F238E27FC236}">
                    <a16:creationId xmlns:a16="http://schemas.microsoft.com/office/drawing/2014/main" id="{40EB1964-7B4B-4CCA-8DC6-833702FB5E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Freeform 33">
                <a:extLst>
                  <a:ext uri="{FF2B5EF4-FFF2-40B4-BE49-F238E27FC236}">
                    <a16:creationId xmlns:a16="http://schemas.microsoft.com/office/drawing/2014/main" id="{E1FB8438-7D27-4362-93BC-C9E0F44B2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6687EA8-C083-4601-8E00-4B79ED75E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D520E91-6A9E-4324-9E07-E177AD65C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8B47C213-096C-45DB-B140-E88BAA39B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9CFE524-2D02-4D9F-AC41-CF372B1AC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7" name="Chevron 29">
              <a:extLst>
                <a:ext uri="{FF2B5EF4-FFF2-40B4-BE49-F238E27FC236}">
                  <a16:creationId xmlns:a16="http://schemas.microsoft.com/office/drawing/2014/main" id="{792E7D88-4E7D-4D51-B2D0-FEE7D9078EF5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TextBox 13">
              <a:extLst>
                <a:ext uri="{FF2B5EF4-FFF2-40B4-BE49-F238E27FC236}">
                  <a16:creationId xmlns:a16="http://schemas.microsoft.com/office/drawing/2014/main" id="{7EA004F2-9967-4994-AE8E-420BA6664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447" y="1693975"/>
              <a:ext cx="1561103" cy="76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2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F427AC5-E239-42C5-BE6B-EDDF2D7D05ED}"/>
                  </a:ext>
                </a:extLst>
              </p:cNvPr>
              <p:cNvSpPr txBox="1"/>
              <p:nvPr/>
            </p:nvSpPr>
            <p:spPr>
              <a:xfrm>
                <a:off x="762000" y="4953000"/>
                <a:ext cx="17662569" cy="1226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cosx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ă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f>
                        <m:fPr>
                          <m:ctrlPr>
                            <a:rPr lang="el-GR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l-GR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f>
                        <m:fPr>
                          <m:ctrlPr>
                            <a:rPr lang="el-GR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l-GR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.</m:t>
                      </m:r>
                    </m:oMath>
                  </m:oMathPara>
                </a14:m>
                <a:endParaRPr lang="en-US" b="1" dirty="0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F427AC5-E239-42C5-BE6B-EDDF2D7D0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953000"/>
                <a:ext cx="17662569" cy="12264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47CEBF2-A17D-4542-906B-1170AE534D44}"/>
                  </a:ext>
                </a:extLst>
              </p:cNvPr>
              <p:cNvSpPr txBox="1"/>
              <p:nvPr/>
            </p:nvSpPr>
            <p:spPr>
              <a:xfrm>
                <a:off x="1614048" y="7003110"/>
                <a:ext cx="11416152" cy="1226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cosx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l-GR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l-GR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47CEBF2-A17D-4542-906B-1170AE534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048" y="7003110"/>
                <a:ext cx="11416152" cy="12264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FD7C41E-E831-44C3-96B2-BF12C141F669}"/>
                  </a:ext>
                </a:extLst>
              </p:cNvPr>
              <p:cNvSpPr txBox="1"/>
              <p:nvPr/>
            </p:nvSpPr>
            <p:spPr>
              <a:xfrm>
                <a:off x="634563" y="6259573"/>
                <a:ext cx="12395637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cosx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FD7C41E-E831-44C3-96B2-BF12C141F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63" y="6259573"/>
                <a:ext cx="12395637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Oval 183">
            <a:extLst>
              <a:ext uri="{FF2B5EF4-FFF2-40B4-BE49-F238E27FC236}">
                <a16:creationId xmlns:a16="http://schemas.microsoft.com/office/drawing/2014/main" id="{CBCF744C-0396-4958-9D83-2C25B9730706}"/>
              </a:ext>
            </a:extLst>
          </p:cNvPr>
          <p:cNvSpPr/>
          <p:nvPr/>
        </p:nvSpPr>
        <p:spPr>
          <a:xfrm>
            <a:off x="1524000" y="6172200"/>
            <a:ext cx="990600" cy="974623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1" tIns="45711" rIns="91421" bIns="45711" rtlCol="0" anchor="ctr"/>
          <a:lstStyle/>
          <a:p>
            <a:pPr algn="ctr" defTabSz="457063">
              <a:defRPr/>
            </a:pPr>
            <a:r>
              <a:rPr lang="en-US" sz="4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28695" name="Picture 28694">
            <a:extLst>
              <a:ext uri="{FF2B5EF4-FFF2-40B4-BE49-F238E27FC236}">
                <a16:creationId xmlns:a16="http://schemas.microsoft.com/office/drawing/2014/main" id="{81FB9AD5-6D5C-451C-8460-F89D612439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8349" y="8413732"/>
            <a:ext cx="63341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2" grpId="0"/>
      <p:bldP spid="94" grpId="0"/>
      <p:bldP spid="159" grpId="0"/>
      <p:bldP spid="161" grpId="0"/>
      <p:bldP spid="183" grpId="0"/>
      <p:bldP spid="1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6925" y="9039502"/>
            <a:ext cx="23586733" cy="4684736"/>
            <a:chOff x="1270511" y="5733772"/>
            <a:chExt cx="23365857" cy="6403384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5733772"/>
              <a:ext cx="23365857" cy="64033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55880"/>
              <a:ext cx="3756518" cy="1057041"/>
              <a:chOff x="1224541" y="6194447"/>
              <a:chExt cx="3756518" cy="10570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26982" y="5297412"/>
                <a:ext cx="1009597" cy="289855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45534" y="6194447"/>
                <a:ext cx="2496331" cy="1026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14247" cy="85668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36513" y="2439057"/>
            <a:ext cx="23566033" cy="6600445"/>
            <a:chOff x="1019101" y="3293421"/>
            <a:chExt cx="23736641" cy="4044955"/>
          </a:xfrm>
        </p:grpSpPr>
        <p:sp>
          <p:nvSpPr>
            <p:cNvPr id="62" name="Rounded Rectangle 61"/>
            <p:cNvSpPr/>
            <p:nvPr/>
          </p:nvSpPr>
          <p:spPr>
            <a:xfrm>
              <a:off x="1019101" y="3293421"/>
              <a:ext cx="23736641" cy="40449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27665" y="3642225"/>
              <a:ext cx="666731" cy="642577"/>
              <a:chOff x="1371545" y="3642225"/>
              <a:chExt cx="666732" cy="642577"/>
            </a:xfrm>
          </p:grpSpPr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043B61E-A8AE-4F77-9DDF-D26AD893D904}"/>
              </a:ext>
            </a:extLst>
          </p:cNvPr>
          <p:cNvSpPr txBox="1"/>
          <p:nvPr/>
        </p:nvSpPr>
        <p:spPr>
          <a:xfrm>
            <a:off x="3991682" y="2563291"/>
            <a:ext cx="18934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khẳng định đúng trong các khẳng định sau?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/>
              <p:nvPr/>
            </p:nvSpPr>
            <p:spPr>
              <a:xfrm>
                <a:off x="1487916" y="3352800"/>
                <a:ext cx="16292536" cy="1579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16" y="3352800"/>
                <a:ext cx="16292536" cy="1579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5DB7E26-D5C3-4224-ADB1-0D44338B4FFD}"/>
                  </a:ext>
                </a:extLst>
              </p:cNvPr>
              <p:cNvSpPr txBox="1"/>
              <p:nvPr/>
            </p:nvSpPr>
            <p:spPr>
              <a:xfrm>
                <a:off x="332044" y="10439400"/>
                <a:ext cx="1612207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 =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l-GR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5DB7E26-D5C3-4224-ADB1-0D44338B4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44" y="10439400"/>
                <a:ext cx="16122070" cy="754053"/>
              </a:xfrm>
              <a:prstGeom prst="rect">
                <a:avLst/>
              </a:prstGeom>
              <a:blipFill>
                <a:blip r:embed="rId4"/>
                <a:stretch>
                  <a:fillRect l="-1474" t="-17073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47">
            <a:extLst>
              <a:ext uri="{FF2B5EF4-FFF2-40B4-BE49-F238E27FC236}">
                <a16:creationId xmlns:a16="http://schemas.microsoft.com/office/drawing/2014/main" id="{4D0171A4-6F94-4C57-B173-9FA45FF44925}"/>
              </a:ext>
            </a:extLst>
          </p:cNvPr>
          <p:cNvGrpSpPr/>
          <p:nvPr/>
        </p:nvGrpSpPr>
        <p:grpSpPr>
          <a:xfrm>
            <a:off x="0" y="1399399"/>
            <a:ext cx="10741634" cy="960302"/>
            <a:chOff x="739068" y="1515168"/>
            <a:chExt cx="9784432" cy="960427"/>
          </a:xfrm>
          <a:solidFill>
            <a:srgbClr val="FFC000"/>
          </a:solidFill>
        </p:grpSpPr>
        <p:sp>
          <p:nvSpPr>
            <p:cNvPr id="96" name="Freeform 71">
              <a:extLst>
                <a:ext uri="{FF2B5EF4-FFF2-40B4-BE49-F238E27FC236}">
                  <a16:creationId xmlns:a16="http://schemas.microsoft.com/office/drawing/2014/main" id="{4069737D-EAFA-4018-B1FE-80CC2A20F4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2066147"/>
              <a:ext cx="7273082" cy="409348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" name="Group 30">
              <a:extLst>
                <a:ext uri="{FF2B5EF4-FFF2-40B4-BE49-F238E27FC236}">
                  <a16:creationId xmlns:a16="http://schemas.microsoft.com/office/drawing/2014/main" id="{71B80BD9-AB1D-4B85-B730-B80615F58548}"/>
                </a:ext>
              </a:extLst>
            </p:cNvPr>
            <p:cNvGrpSpPr/>
            <p:nvPr/>
          </p:nvGrpSpPr>
          <p:grpSpPr>
            <a:xfrm>
              <a:off x="739068" y="1515168"/>
              <a:ext cx="8390770" cy="960427"/>
              <a:chOff x="739068" y="1515168"/>
              <a:chExt cx="8390770" cy="960427"/>
            </a:xfrm>
            <a:grpFill/>
          </p:grpSpPr>
          <p:sp>
            <p:nvSpPr>
              <p:cNvPr id="104" name="Freeform 71">
                <a:extLst>
                  <a:ext uri="{FF2B5EF4-FFF2-40B4-BE49-F238E27FC236}">
                    <a16:creationId xmlns:a16="http://schemas.microsoft.com/office/drawing/2014/main" id="{2DCF9AD0-E7C7-4AA9-9A97-75C6AF262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Oval 72">
                <a:extLst>
                  <a:ext uri="{FF2B5EF4-FFF2-40B4-BE49-F238E27FC236}">
                    <a16:creationId xmlns:a16="http://schemas.microsoft.com/office/drawing/2014/main" id="{934469D3-CC96-43E5-ABA6-9AA9CB1F5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3">
                <a:extLst>
                  <a:ext uri="{FF2B5EF4-FFF2-40B4-BE49-F238E27FC236}">
                    <a16:creationId xmlns:a16="http://schemas.microsoft.com/office/drawing/2014/main" id="{5032B675-AF83-4964-860C-0E4C2610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4">
                <a:extLst>
                  <a:ext uri="{FF2B5EF4-FFF2-40B4-BE49-F238E27FC236}">
                    <a16:creationId xmlns:a16="http://schemas.microsoft.com/office/drawing/2014/main" id="{FD2A8086-43D0-4CDB-B522-BB8D174C0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5">
                <a:extLst>
                  <a:ext uri="{FF2B5EF4-FFF2-40B4-BE49-F238E27FC236}">
                    <a16:creationId xmlns:a16="http://schemas.microsoft.com/office/drawing/2014/main" id="{957F73BE-ED59-4971-B0BA-9F6FB9499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6">
                <a:extLst>
                  <a:ext uri="{FF2B5EF4-FFF2-40B4-BE49-F238E27FC236}">
                    <a16:creationId xmlns:a16="http://schemas.microsoft.com/office/drawing/2014/main" id="{D1423110-F221-4B2D-AB95-0BB3A420C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7">
                <a:extLst>
                  <a:ext uri="{FF2B5EF4-FFF2-40B4-BE49-F238E27FC236}">
                    <a16:creationId xmlns:a16="http://schemas.microsoft.com/office/drawing/2014/main" id="{3FF643A0-08FD-4AE7-88E8-629C6542F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8">
                <a:extLst>
                  <a:ext uri="{FF2B5EF4-FFF2-40B4-BE49-F238E27FC236}">
                    <a16:creationId xmlns:a16="http://schemas.microsoft.com/office/drawing/2014/main" id="{861768EA-6FCE-40B5-AA5F-4A13A9B32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9">
                <a:extLst>
                  <a:ext uri="{FF2B5EF4-FFF2-40B4-BE49-F238E27FC236}">
                    <a16:creationId xmlns:a16="http://schemas.microsoft.com/office/drawing/2014/main" id="{CE21CA95-19A2-4613-8E3C-623E53954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0">
                <a:extLst>
                  <a:ext uri="{FF2B5EF4-FFF2-40B4-BE49-F238E27FC236}">
                    <a16:creationId xmlns:a16="http://schemas.microsoft.com/office/drawing/2014/main" id="{B6EBDE14-D124-4B94-AEEB-C68C65634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81">
                <a:extLst>
                  <a:ext uri="{FF2B5EF4-FFF2-40B4-BE49-F238E27FC236}">
                    <a16:creationId xmlns:a16="http://schemas.microsoft.com/office/drawing/2014/main" id="{F41C2472-4C9A-45AB-B30A-80301D691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2">
                <a:extLst>
                  <a:ext uri="{FF2B5EF4-FFF2-40B4-BE49-F238E27FC236}">
                    <a16:creationId xmlns:a16="http://schemas.microsoft.com/office/drawing/2014/main" id="{3F434F23-0AA6-4292-BFA0-F5C430C24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TextBox 43">
                <a:extLst>
                  <a:ext uri="{FF2B5EF4-FFF2-40B4-BE49-F238E27FC236}">
                    <a16:creationId xmlns:a16="http://schemas.microsoft.com/office/drawing/2014/main" id="{54F6A0DE-B224-404E-BF80-9BC9914687C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7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CCA0AA6-F9FB-46BB-8229-4189CE212BA3}"/>
              </a:ext>
            </a:extLst>
          </p:cNvPr>
          <p:cNvGrpSpPr/>
          <p:nvPr/>
        </p:nvGrpSpPr>
        <p:grpSpPr>
          <a:xfrm>
            <a:off x="0" y="2455231"/>
            <a:ext cx="3600000" cy="1188000"/>
            <a:chOff x="534987" y="1647866"/>
            <a:chExt cx="3505200" cy="1176337"/>
          </a:xfrm>
        </p:grpSpPr>
        <p:sp>
          <p:nvSpPr>
            <p:cNvPr id="134" name="Isosceles Triangle 44">
              <a:extLst>
                <a:ext uri="{FF2B5EF4-FFF2-40B4-BE49-F238E27FC236}">
                  <a16:creationId xmlns:a16="http://schemas.microsoft.com/office/drawing/2014/main" id="{A9CAA635-4C01-43C0-8067-29AFA4AD929E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Pentagon 27">
              <a:extLst>
                <a:ext uri="{FF2B5EF4-FFF2-40B4-BE49-F238E27FC236}">
                  <a16:creationId xmlns:a16="http://schemas.microsoft.com/office/drawing/2014/main" id="{A98C21DE-0B1A-41DD-8C07-82791E3D6FDC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3333FF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6" name="Group 11">
              <a:extLst>
                <a:ext uri="{FF2B5EF4-FFF2-40B4-BE49-F238E27FC236}">
                  <a16:creationId xmlns:a16="http://schemas.microsoft.com/office/drawing/2014/main" id="{9C8C0A69-15E7-4341-8D58-F6FDFE9C870B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39" name="Freeform 31">
                <a:extLst>
                  <a:ext uri="{FF2B5EF4-FFF2-40B4-BE49-F238E27FC236}">
                    <a16:creationId xmlns:a16="http://schemas.microsoft.com/office/drawing/2014/main" id="{1C58725F-A6E6-47B1-8EEC-B9FF0F6A83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Freeform 32">
                <a:extLst>
                  <a:ext uri="{FF2B5EF4-FFF2-40B4-BE49-F238E27FC236}">
                    <a16:creationId xmlns:a16="http://schemas.microsoft.com/office/drawing/2014/main" id="{40EB1964-7B4B-4CCA-8DC6-833702FB5E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Freeform 33">
                <a:extLst>
                  <a:ext uri="{FF2B5EF4-FFF2-40B4-BE49-F238E27FC236}">
                    <a16:creationId xmlns:a16="http://schemas.microsoft.com/office/drawing/2014/main" id="{E1FB8438-7D27-4362-93BC-C9E0F44B2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6687EA8-C083-4601-8E00-4B79ED75E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D520E91-6A9E-4324-9E07-E177AD65C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8B47C213-096C-45DB-B140-E88BAA39B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9CFE524-2D02-4D9F-AC41-CF372B1AC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7" name="Chevron 29">
              <a:extLst>
                <a:ext uri="{FF2B5EF4-FFF2-40B4-BE49-F238E27FC236}">
                  <a16:creationId xmlns:a16="http://schemas.microsoft.com/office/drawing/2014/main" id="{792E7D88-4E7D-4D51-B2D0-FEE7D9078EF5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TextBox 13">
              <a:extLst>
                <a:ext uri="{FF2B5EF4-FFF2-40B4-BE49-F238E27FC236}">
                  <a16:creationId xmlns:a16="http://schemas.microsoft.com/office/drawing/2014/main" id="{7EA004F2-9967-4994-AE8E-420BA6664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447" y="1693975"/>
              <a:ext cx="1561103" cy="76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3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F427AC5-E239-42C5-BE6B-EDDF2D7D05ED}"/>
                  </a:ext>
                </a:extLst>
              </p:cNvPr>
              <p:cNvSpPr txBox="1"/>
              <p:nvPr/>
            </p:nvSpPr>
            <p:spPr>
              <a:xfrm>
                <a:off x="2286000" y="4937131"/>
                <a:ext cx="15240000" cy="1197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m:rPr>
                        <m:nor/>
                      </m:rPr>
                      <a:rPr lang="vi-VN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vi-VN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vi-VN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vi-VN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đồ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trong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kho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</m:t>
                    </m:r>
                    <m:r>
                      <m:rPr>
                        <m:nor/>
                      </m:rPr>
                      <a:rPr lang="vi-VN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F427AC5-E239-42C5-BE6B-EDDF2D7D0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937131"/>
                <a:ext cx="15240000" cy="1197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47CEBF2-A17D-4542-906B-1170AE534D44}"/>
                  </a:ext>
                </a:extLst>
              </p:cNvPr>
              <p:cNvSpPr txBox="1"/>
              <p:nvPr/>
            </p:nvSpPr>
            <p:spPr>
              <a:xfrm>
                <a:off x="1800000" y="7412450"/>
                <a:ext cx="16447629" cy="1579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vi-VN" b="1"/>
                        <m:t>H</m:t>
                      </m:r>
                      <m:r>
                        <m:rPr>
                          <m:nor/>
                        </m:rPr>
                        <a:rPr lang="vi-VN" b="1"/>
                        <m:t>à</m:t>
                      </m:r>
                      <m:r>
                        <m:rPr>
                          <m:nor/>
                        </m:rPr>
                        <a:rPr lang="vi-VN" b="1"/>
                        <m:t>m</m:t>
                      </m:r>
                      <m:r>
                        <m:rPr>
                          <m:nor/>
                        </m:rPr>
                        <a:rPr lang="vi-VN" b="1"/>
                        <m:t> </m:t>
                      </m:r>
                      <m:r>
                        <m:rPr>
                          <m:nor/>
                        </m:rPr>
                        <a:rPr lang="vi-VN" b="1"/>
                        <m:t>s</m:t>
                      </m:r>
                      <m:r>
                        <m:rPr>
                          <m:nor/>
                        </m:rPr>
                        <a:rPr lang="vi-VN" b="1"/>
                        <m:t>ố 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m:rPr>
                          <m:nor/>
                        </m:rPr>
                        <a:rPr lang="vi-VN" b="1"/>
                        <m:t> đồ</m:t>
                      </m:r>
                      <m:r>
                        <m:rPr>
                          <m:nor/>
                        </m:rPr>
                        <a:rPr lang="vi-VN" b="1"/>
                        <m:t>ng</m:t>
                      </m:r>
                      <m:r>
                        <m:rPr>
                          <m:nor/>
                        </m:rPr>
                        <a:rPr lang="vi-VN" b="1"/>
                        <m:t> </m:t>
                      </m:r>
                      <m:r>
                        <m:rPr>
                          <m:nor/>
                        </m:rPr>
                        <a:rPr lang="vi-VN" b="1"/>
                        <m:t>bi</m:t>
                      </m:r>
                      <m:r>
                        <m:rPr>
                          <m:nor/>
                        </m:rPr>
                        <a:rPr lang="vi-VN" b="1"/>
                        <m:t>ế</m:t>
                      </m:r>
                      <m:r>
                        <m:rPr>
                          <m:nor/>
                        </m:rPr>
                        <a:rPr lang="vi-VN" b="1"/>
                        <m:t>n</m:t>
                      </m:r>
                      <m:r>
                        <m:rPr>
                          <m:nor/>
                        </m:rPr>
                        <a:rPr lang="vi-VN" b="1"/>
                        <m:t> </m:t>
                      </m:r>
                      <m:r>
                        <m:rPr>
                          <m:nor/>
                        </m:rPr>
                        <a:rPr lang="vi-VN" b="1"/>
                        <m:t>trong</m:t>
                      </m:r>
                      <m:r>
                        <m:rPr>
                          <m:nor/>
                        </m:rPr>
                        <a:rPr lang="vi-VN" b="1"/>
                        <m:t> </m:t>
                      </m:r>
                      <m:r>
                        <m:rPr>
                          <m:nor/>
                        </m:rPr>
                        <a:rPr lang="vi-VN" b="1"/>
                        <m:t>kho</m:t>
                      </m:r>
                      <m:r>
                        <m:rPr>
                          <m:nor/>
                        </m:rPr>
                        <a:rPr lang="vi-VN" b="1"/>
                        <m:t>ả</m:t>
                      </m:r>
                      <m:r>
                        <m:rPr>
                          <m:nor/>
                        </m:rPr>
                        <a:rPr lang="vi-VN" b="1"/>
                        <m:t>ng</m:t>
                      </m:r>
                      <m:r>
                        <m:rPr>
                          <m:nor/>
                        </m:rPr>
                        <a:rPr lang="vi-VN" b="1"/>
                        <m:t> 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vi-VN" b="1"/>
                        <m:t>.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47CEBF2-A17D-4542-906B-1170AE534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7412450"/>
                <a:ext cx="16447629" cy="1579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FD7C41E-E831-44C3-96B2-BF12C141F669}"/>
                  </a:ext>
                </a:extLst>
              </p:cNvPr>
              <p:cNvSpPr txBox="1"/>
              <p:nvPr/>
            </p:nvSpPr>
            <p:spPr>
              <a:xfrm>
                <a:off x="1066800" y="5943600"/>
                <a:ext cx="18034437" cy="1579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kho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FD7C41E-E831-44C3-96B2-BF12C141F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943600"/>
                <a:ext cx="18034437" cy="15791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Oval 183">
            <a:extLst>
              <a:ext uri="{FF2B5EF4-FFF2-40B4-BE49-F238E27FC236}">
                <a16:creationId xmlns:a16="http://schemas.microsoft.com/office/drawing/2014/main" id="{CBCF744C-0396-4958-9D83-2C25B9730706}"/>
              </a:ext>
            </a:extLst>
          </p:cNvPr>
          <p:cNvSpPr/>
          <p:nvPr/>
        </p:nvSpPr>
        <p:spPr>
          <a:xfrm>
            <a:off x="1943509" y="7712177"/>
            <a:ext cx="990600" cy="974623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1" tIns="45711" rIns="91421" bIns="45711" rtlCol="0" anchor="ctr"/>
          <a:lstStyle/>
          <a:p>
            <a:pPr algn="ctr" defTabSz="457063">
              <a:defRPr/>
            </a:pPr>
            <a:r>
              <a:rPr lang="en-US" sz="4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F1CCEE0-7360-47A8-A30C-2168EEEB4407}"/>
                  </a:ext>
                </a:extLst>
              </p:cNvPr>
              <p:cNvSpPr txBox="1"/>
              <p:nvPr/>
            </p:nvSpPr>
            <p:spPr>
              <a:xfrm>
                <a:off x="297407" y="11588814"/>
                <a:ext cx="16122070" cy="1336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y = cosx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b="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vi-VN" sz="5400" b="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5400" b="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vi-VN" sz="5400" b="0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5400" b="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F1CCEE0-7360-47A8-A30C-2168EEEB4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7" y="11588814"/>
                <a:ext cx="16122070" cy="1336007"/>
              </a:xfrm>
              <a:prstGeom prst="rect">
                <a:avLst/>
              </a:prstGeom>
              <a:blipFill>
                <a:blip r:embed="rId8"/>
                <a:stretch>
                  <a:fillRect l="-1513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3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2" grpId="0"/>
      <p:bldP spid="94" grpId="0"/>
      <p:bldP spid="159" grpId="0"/>
      <p:bldP spid="161" grpId="0"/>
      <p:bldP spid="183" grpId="0"/>
      <p:bldP spid="184" grpId="0" animBg="1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0778" y="10620713"/>
            <a:ext cx="24226295" cy="3208024"/>
            <a:chOff x="1209058" y="5634997"/>
            <a:chExt cx="23365857" cy="6514266"/>
          </a:xfrm>
        </p:grpSpPr>
        <p:sp>
          <p:nvSpPr>
            <p:cNvPr id="53" name="Rounded Rectangle 52"/>
            <p:cNvSpPr/>
            <p:nvPr/>
          </p:nvSpPr>
          <p:spPr>
            <a:xfrm>
              <a:off x="1209058" y="5745879"/>
              <a:ext cx="23365857" cy="64033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55877" y="5634997"/>
              <a:ext cx="3868611" cy="1526191"/>
              <a:chOff x="1209907" y="6073564"/>
              <a:chExt cx="3868611" cy="152619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4816" y="5406046"/>
                <a:ext cx="139099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409947" y="6073564"/>
                <a:ext cx="2496331" cy="1026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09907" y="6208751"/>
                <a:ext cx="948712" cy="139100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6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893" y="2548719"/>
            <a:ext cx="24226295" cy="7916133"/>
            <a:chOff x="1019101" y="3293421"/>
            <a:chExt cx="24401683" cy="4044955"/>
          </a:xfrm>
        </p:grpSpPr>
        <p:sp>
          <p:nvSpPr>
            <p:cNvPr id="62" name="Rounded Rectangle 61"/>
            <p:cNvSpPr/>
            <p:nvPr/>
          </p:nvSpPr>
          <p:spPr>
            <a:xfrm>
              <a:off x="1019101" y="3293421"/>
              <a:ext cx="24401683" cy="40449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27665" y="3642225"/>
              <a:ext cx="666731" cy="642577"/>
              <a:chOff x="1371545" y="3642225"/>
              <a:chExt cx="666732" cy="642577"/>
            </a:xfrm>
          </p:grpSpPr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043B61E-A8AE-4F77-9DDF-D26AD893D904}"/>
              </a:ext>
            </a:extLst>
          </p:cNvPr>
          <p:cNvSpPr txBox="1"/>
          <p:nvPr/>
        </p:nvSpPr>
        <p:spPr>
          <a:xfrm>
            <a:off x="3991682" y="2563291"/>
            <a:ext cx="18934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đồ thị hàm số y = sinx như hình vẽ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/>
              <p:nvPr/>
            </p:nvSpPr>
            <p:spPr>
              <a:xfrm>
                <a:off x="-28884" y="5174607"/>
                <a:ext cx="1731249" cy="768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884" y="5174607"/>
                <a:ext cx="1731249" cy="768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5DB7E26-D5C3-4224-ADB1-0D44338B4FFD}"/>
                  </a:ext>
                </a:extLst>
              </p:cNvPr>
              <p:cNvSpPr txBox="1"/>
              <p:nvPr/>
            </p:nvSpPr>
            <p:spPr>
              <a:xfrm>
                <a:off x="1383552" y="11475977"/>
                <a:ext cx="20118942" cy="84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|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ẵ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đồ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đố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Oy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5DB7E26-D5C3-4224-ADB1-0D44338B4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552" y="11475977"/>
                <a:ext cx="20118942" cy="847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47">
            <a:extLst>
              <a:ext uri="{FF2B5EF4-FFF2-40B4-BE49-F238E27FC236}">
                <a16:creationId xmlns:a16="http://schemas.microsoft.com/office/drawing/2014/main" id="{4D0171A4-6F94-4C57-B173-9FA45FF44925}"/>
              </a:ext>
            </a:extLst>
          </p:cNvPr>
          <p:cNvGrpSpPr/>
          <p:nvPr/>
        </p:nvGrpSpPr>
        <p:grpSpPr>
          <a:xfrm>
            <a:off x="0" y="1399399"/>
            <a:ext cx="10741634" cy="960302"/>
            <a:chOff x="739068" y="1515168"/>
            <a:chExt cx="9784432" cy="960427"/>
          </a:xfrm>
          <a:solidFill>
            <a:srgbClr val="FFC000"/>
          </a:solidFill>
        </p:grpSpPr>
        <p:sp>
          <p:nvSpPr>
            <p:cNvPr id="96" name="Freeform 71">
              <a:extLst>
                <a:ext uri="{FF2B5EF4-FFF2-40B4-BE49-F238E27FC236}">
                  <a16:creationId xmlns:a16="http://schemas.microsoft.com/office/drawing/2014/main" id="{4069737D-EAFA-4018-B1FE-80CC2A20F4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2066147"/>
              <a:ext cx="7273082" cy="409348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" name="Group 30">
              <a:extLst>
                <a:ext uri="{FF2B5EF4-FFF2-40B4-BE49-F238E27FC236}">
                  <a16:creationId xmlns:a16="http://schemas.microsoft.com/office/drawing/2014/main" id="{71B80BD9-AB1D-4B85-B730-B80615F58548}"/>
                </a:ext>
              </a:extLst>
            </p:cNvPr>
            <p:cNvGrpSpPr/>
            <p:nvPr/>
          </p:nvGrpSpPr>
          <p:grpSpPr>
            <a:xfrm>
              <a:off x="739068" y="1515168"/>
              <a:ext cx="8390770" cy="960427"/>
              <a:chOff x="739068" y="1515168"/>
              <a:chExt cx="8390770" cy="960427"/>
            </a:xfrm>
            <a:grpFill/>
          </p:grpSpPr>
          <p:sp>
            <p:nvSpPr>
              <p:cNvPr id="104" name="Freeform 71">
                <a:extLst>
                  <a:ext uri="{FF2B5EF4-FFF2-40B4-BE49-F238E27FC236}">
                    <a16:creationId xmlns:a16="http://schemas.microsoft.com/office/drawing/2014/main" id="{2DCF9AD0-E7C7-4AA9-9A97-75C6AF262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Oval 72">
                <a:extLst>
                  <a:ext uri="{FF2B5EF4-FFF2-40B4-BE49-F238E27FC236}">
                    <a16:creationId xmlns:a16="http://schemas.microsoft.com/office/drawing/2014/main" id="{934469D3-CC96-43E5-ABA6-9AA9CB1F5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3">
                <a:extLst>
                  <a:ext uri="{FF2B5EF4-FFF2-40B4-BE49-F238E27FC236}">
                    <a16:creationId xmlns:a16="http://schemas.microsoft.com/office/drawing/2014/main" id="{5032B675-AF83-4964-860C-0E4C2610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4">
                <a:extLst>
                  <a:ext uri="{FF2B5EF4-FFF2-40B4-BE49-F238E27FC236}">
                    <a16:creationId xmlns:a16="http://schemas.microsoft.com/office/drawing/2014/main" id="{FD2A8086-43D0-4CDB-B522-BB8D174C0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5">
                <a:extLst>
                  <a:ext uri="{FF2B5EF4-FFF2-40B4-BE49-F238E27FC236}">
                    <a16:creationId xmlns:a16="http://schemas.microsoft.com/office/drawing/2014/main" id="{957F73BE-ED59-4971-B0BA-9F6FB9499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6">
                <a:extLst>
                  <a:ext uri="{FF2B5EF4-FFF2-40B4-BE49-F238E27FC236}">
                    <a16:creationId xmlns:a16="http://schemas.microsoft.com/office/drawing/2014/main" id="{D1423110-F221-4B2D-AB95-0BB3A420C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7">
                <a:extLst>
                  <a:ext uri="{FF2B5EF4-FFF2-40B4-BE49-F238E27FC236}">
                    <a16:creationId xmlns:a16="http://schemas.microsoft.com/office/drawing/2014/main" id="{3FF643A0-08FD-4AE7-88E8-629C6542F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8">
                <a:extLst>
                  <a:ext uri="{FF2B5EF4-FFF2-40B4-BE49-F238E27FC236}">
                    <a16:creationId xmlns:a16="http://schemas.microsoft.com/office/drawing/2014/main" id="{861768EA-6FCE-40B5-AA5F-4A13A9B32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9">
                <a:extLst>
                  <a:ext uri="{FF2B5EF4-FFF2-40B4-BE49-F238E27FC236}">
                    <a16:creationId xmlns:a16="http://schemas.microsoft.com/office/drawing/2014/main" id="{CE21CA95-19A2-4613-8E3C-623E53954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0">
                <a:extLst>
                  <a:ext uri="{FF2B5EF4-FFF2-40B4-BE49-F238E27FC236}">
                    <a16:creationId xmlns:a16="http://schemas.microsoft.com/office/drawing/2014/main" id="{B6EBDE14-D124-4B94-AEEB-C68C65634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81">
                <a:extLst>
                  <a:ext uri="{FF2B5EF4-FFF2-40B4-BE49-F238E27FC236}">
                    <a16:creationId xmlns:a16="http://schemas.microsoft.com/office/drawing/2014/main" id="{F41C2472-4C9A-45AB-B30A-80301D691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2">
                <a:extLst>
                  <a:ext uri="{FF2B5EF4-FFF2-40B4-BE49-F238E27FC236}">
                    <a16:creationId xmlns:a16="http://schemas.microsoft.com/office/drawing/2014/main" id="{3F434F23-0AA6-4292-BFA0-F5C430C24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TextBox 43">
                <a:extLst>
                  <a:ext uri="{FF2B5EF4-FFF2-40B4-BE49-F238E27FC236}">
                    <a16:creationId xmlns:a16="http://schemas.microsoft.com/office/drawing/2014/main" id="{54F6A0DE-B224-404E-BF80-9BC9914687C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7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CCA0AA6-F9FB-46BB-8229-4189CE212BA3}"/>
              </a:ext>
            </a:extLst>
          </p:cNvPr>
          <p:cNvGrpSpPr/>
          <p:nvPr/>
        </p:nvGrpSpPr>
        <p:grpSpPr>
          <a:xfrm>
            <a:off x="0" y="2455231"/>
            <a:ext cx="3600000" cy="1188000"/>
            <a:chOff x="534987" y="1647866"/>
            <a:chExt cx="3505200" cy="1176337"/>
          </a:xfrm>
        </p:grpSpPr>
        <p:sp>
          <p:nvSpPr>
            <p:cNvPr id="134" name="Isosceles Triangle 44">
              <a:extLst>
                <a:ext uri="{FF2B5EF4-FFF2-40B4-BE49-F238E27FC236}">
                  <a16:creationId xmlns:a16="http://schemas.microsoft.com/office/drawing/2014/main" id="{A9CAA635-4C01-43C0-8067-29AFA4AD929E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Pentagon 27">
              <a:extLst>
                <a:ext uri="{FF2B5EF4-FFF2-40B4-BE49-F238E27FC236}">
                  <a16:creationId xmlns:a16="http://schemas.microsoft.com/office/drawing/2014/main" id="{A98C21DE-0B1A-41DD-8C07-82791E3D6FDC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3333FF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6" name="Group 11">
              <a:extLst>
                <a:ext uri="{FF2B5EF4-FFF2-40B4-BE49-F238E27FC236}">
                  <a16:creationId xmlns:a16="http://schemas.microsoft.com/office/drawing/2014/main" id="{9C8C0A69-15E7-4341-8D58-F6FDFE9C870B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39" name="Freeform 31">
                <a:extLst>
                  <a:ext uri="{FF2B5EF4-FFF2-40B4-BE49-F238E27FC236}">
                    <a16:creationId xmlns:a16="http://schemas.microsoft.com/office/drawing/2014/main" id="{1C58725F-A6E6-47B1-8EEC-B9FF0F6A83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Freeform 32">
                <a:extLst>
                  <a:ext uri="{FF2B5EF4-FFF2-40B4-BE49-F238E27FC236}">
                    <a16:creationId xmlns:a16="http://schemas.microsoft.com/office/drawing/2014/main" id="{40EB1964-7B4B-4CCA-8DC6-833702FB5E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Freeform 33">
                <a:extLst>
                  <a:ext uri="{FF2B5EF4-FFF2-40B4-BE49-F238E27FC236}">
                    <a16:creationId xmlns:a16="http://schemas.microsoft.com/office/drawing/2014/main" id="{E1FB8438-7D27-4362-93BC-C9E0F44B2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6687EA8-C083-4601-8E00-4B79ED75E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D520E91-6A9E-4324-9E07-E177AD65C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8B47C213-096C-45DB-B140-E88BAA39B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9CFE524-2D02-4D9F-AC41-CF372B1AC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7" name="Chevron 29">
              <a:extLst>
                <a:ext uri="{FF2B5EF4-FFF2-40B4-BE49-F238E27FC236}">
                  <a16:creationId xmlns:a16="http://schemas.microsoft.com/office/drawing/2014/main" id="{792E7D88-4E7D-4D51-B2D0-FEE7D9078EF5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TextBox 13">
              <a:extLst>
                <a:ext uri="{FF2B5EF4-FFF2-40B4-BE49-F238E27FC236}">
                  <a16:creationId xmlns:a16="http://schemas.microsoft.com/office/drawing/2014/main" id="{7EA004F2-9967-4994-AE8E-420BA6664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447" y="1693975"/>
              <a:ext cx="1561103" cy="76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4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F427AC5-E239-42C5-BE6B-EDDF2D7D05ED}"/>
                  </a:ext>
                </a:extLst>
              </p:cNvPr>
              <p:cNvSpPr txBox="1"/>
              <p:nvPr/>
            </p:nvSpPr>
            <p:spPr>
              <a:xfrm>
                <a:off x="8098551" y="5570547"/>
                <a:ext cx="1731249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F427AC5-E239-42C5-BE6B-EDDF2D7D0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551" y="5570547"/>
                <a:ext cx="1731249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47CEBF2-A17D-4542-906B-1170AE534D44}"/>
                  </a:ext>
                </a:extLst>
              </p:cNvPr>
              <p:cNvSpPr txBox="1"/>
              <p:nvPr/>
            </p:nvSpPr>
            <p:spPr>
              <a:xfrm>
                <a:off x="7543800" y="8558813"/>
                <a:ext cx="2881752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47CEBF2-A17D-4542-906B-1170AE534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8558813"/>
                <a:ext cx="2881752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FD7C41E-E831-44C3-96B2-BF12C141F669}"/>
                  </a:ext>
                </a:extLst>
              </p:cNvPr>
              <p:cNvSpPr txBox="1"/>
              <p:nvPr/>
            </p:nvSpPr>
            <p:spPr>
              <a:xfrm>
                <a:off x="-81456" y="8694747"/>
                <a:ext cx="1656361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FD7C41E-E831-44C3-96B2-BF12C141F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456" y="8694747"/>
                <a:ext cx="1656361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Oval 183">
            <a:extLst>
              <a:ext uri="{FF2B5EF4-FFF2-40B4-BE49-F238E27FC236}">
                <a16:creationId xmlns:a16="http://schemas.microsoft.com/office/drawing/2014/main" id="{CBCF744C-0396-4958-9D83-2C25B9730706}"/>
              </a:ext>
            </a:extLst>
          </p:cNvPr>
          <p:cNvSpPr/>
          <p:nvPr/>
        </p:nvSpPr>
        <p:spPr>
          <a:xfrm>
            <a:off x="90966" y="8474177"/>
            <a:ext cx="990600" cy="974623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1" tIns="45711" rIns="91421" bIns="45711" rtlCol="0" anchor="ctr"/>
          <a:lstStyle/>
          <a:p>
            <a:pPr algn="ctr" defTabSz="457063">
              <a:defRPr/>
            </a:pPr>
            <a:r>
              <a:rPr lang="en-US" sz="4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C20CF-84E3-427B-9D7B-7F196B4706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42390" y="2646146"/>
            <a:ext cx="6632699" cy="2935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4475FDD-CD27-4E4A-8A28-3EA4024748F6}"/>
                  </a:ext>
                </a:extLst>
              </p:cNvPr>
              <p:cNvSpPr txBox="1"/>
              <p:nvPr/>
            </p:nvSpPr>
            <p:spPr>
              <a:xfrm>
                <a:off x="226632" y="3505200"/>
                <a:ext cx="14479968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nào sau đây là đồ thị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sin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|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|?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4475FDD-CD27-4E4A-8A28-3EA402474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32" y="3505200"/>
                <a:ext cx="14479968" cy="754053"/>
              </a:xfrm>
              <a:prstGeom prst="rect">
                <a:avLst/>
              </a:prstGeom>
              <a:blipFill>
                <a:blip r:embed="rId9"/>
                <a:stretch>
                  <a:fillRect l="-1641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B159A5-345B-499C-8D97-2F1CD7C0D8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2699" y="4376861"/>
            <a:ext cx="6983427" cy="2870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DA4D4B-982D-4E96-AA03-BBF39F6308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3711" y="4370165"/>
            <a:ext cx="8219889" cy="2902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6785EE-8309-4F1A-ACB7-83C6B98CE0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3556" y="7833970"/>
            <a:ext cx="7062570" cy="2453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18CCB5-AC8E-4210-82BB-4FC9D640EC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53711" y="7781174"/>
            <a:ext cx="8219889" cy="246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1B82FAC-AF67-4E74-8802-DBF430D3E459}"/>
                  </a:ext>
                </a:extLst>
              </p:cNvPr>
              <p:cNvSpPr txBox="1"/>
              <p:nvPr/>
            </p:nvSpPr>
            <p:spPr>
              <a:xfrm>
                <a:off x="1889819" y="12441573"/>
                <a:ext cx="20118942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0   </m:t>
                    </m:r>
                    <m:r>
                      <m:rPr>
                        <m:nor/>
                      </m:rPr>
                      <a: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 </m:t>
                    </m:r>
                    <m:r>
                      <m:rPr>
                        <m:nor/>
                      </m:rP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0; </m:t>
                    </m:r>
                    <m:r>
                      <m:rPr>
                        <m:nor/>
                      </m:rP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a:rPr lang="el-GR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𝝅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1B82FAC-AF67-4E74-8802-DBF430D3E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819" y="12441573"/>
                <a:ext cx="20118942" cy="754053"/>
              </a:xfrm>
              <a:prstGeom prst="rect">
                <a:avLst/>
              </a:prstGeom>
              <a:blipFill>
                <a:blip r:embed="rId14"/>
                <a:stretch>
                  <a:fillRect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5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2" grpId="0"/>
      <p:bldP spid="94" grpId="0"/>
      <p:bldP spid="159" grpId="0"/>
      <p:bldP spid="161" grpId="0"/>
      <p:bldP spid="183" grpId="0"/>
      <p:bldP spid="184" grpId="0" animBg="1"/>
      <p:bldP spid="63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0778" y="10620713"/>
            <a:ext cx="24226295" cy="3208024"/>
            <a:chOff x="1209058" y="5634997"/>
            <a:chExt cx="23365857" cy="6514266"/>
          </a:xfrm>
        </p:grpSpPr>
        <p:sp>
          <p:nvSpPr>
            <p:cNvPr id="53" name="Rounded Rectangle 52"/>
            <p:cNvSpPr/>
            <p:nvPr/>
          </p:nvSpPr>
          <p:spPr>
            <a:xfrm>
              <a:off x="1209058" y="5745879"/>
              <a:ext cx="23365857" cy="64033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55877" y="5634997"/>
              <a:ext cx="3868611" cy="1526191"/>
              <a:chOff x="1209907" y="6073564"/>
              <a:chExt cx="3868611" cy="152619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4816" y="5406046"/>
                <a:ext cx="139099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409947" y="6073564"/>
                <a:ext cx="2496331" cy="1026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09907" y="6208751"/>
                <a:ext cx="948712" cy="139100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6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893" y="2548719"/>
            <a:ext cx="24226295" cy="7916133"/>
            <a:chOff x="1019101" y="3293421"/>
            <a:chExt cx="24401683" cy="4044955"/>
          </a:xfrm>
        </p:grpSpPr>
        <p:sp>
          <p:nvSpPr>
            <p:cNvPr id="62" name="Rounded Rectangle 61"/>
            <p:cNvSpPr/>
            <p:nvPr/>
          </p:nvSpPr>
          <p:spPr>
            <a:xfrm>
              <a:off x="1019101" y="3293421"/>
              <a:ext cx="24401683" cy="40449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27"/>
            <p:cNvSpPr>
              <a:spLocks/>
            </p:cNvSpPr>
            <p:nvPr/>
          </p:nvSpPr>
          <p:spPr bwMode="auto">
            <a:xfrm>
              <a:off x="1578899" y="3642225"/>
              <a:ext cx="161046" cy="59588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043B61E-A8AE-4F77-9DDF-D26AD893D904}"/>
              </a:ext>
            </a:extLst>
          </p:cNvPr>
          <p:cNvSpPr txBox="1"/>
          <p:nvPr/>
        </p:nvSpPr>
        <p:spPr>
          <a:xfrm>
            <a:off x="3991682" y="2563291"/>
            <a:ext cx="18934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đồ thị hàm số y = cosx như hình vẽ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/>
              <p:nvPr/>
            </p:nvSpPr>
            <p:spPr>
              <a:xfrm>
                <a:off x="-28884" y="5174607"/>
                <a:ext cx="1731249" cy="768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884" y="5174607"/>
                <a:ext cx="1731249" cy="768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5DB7E26-D5C3-4224-ADB1-0D44338B4FFD}"/>
                  </a:ext>
                </a:extLst>
              </p:cNvPr>
              <p:cNvSpPr txBox="1"/>
              <p:nvPr/>
            </p:nvSpPr>
            <p:spPr>
              <a:xfrm>
                <a:off x="1217058" y="11748713"/>
                <a:ext cx="20118942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 tiến đồ thị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cosx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đơ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ị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theo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tung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đồ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ị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cosx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+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5DB7E26-D5C3-4224-ADB1-0D44338B4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8" y="11748713"/>
                <a:ext cx="20118942" cy="1415772"/>
              </a:xfrm>
              <a:prstGeom prst="rect">
                <a:avLst/>
              </a:prstGeom>
              <a:blipFill>
                <a:blip r:embed="rId4"/>
                <a:stretch>
                  <a:fillRect l="-1212" t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47">
            <a:extLst>
              <a:ext uri="{FF2B5EF4-FFF2-40B4-BE49-F238E27FC236}">
                <a16:creationId xmlns:a16="http://schemas.microsoft.com/office/drawing/2014/main" id="{4D0171A4-6F94-4C57-B173-9FA45FF44925}"/>
              </a:ext>
            </a:extLst>
          </p:cNvPr>
          <p:cNvGrpSpPr/>
          <p:nvPr/>
        </p:nvGrpSpPr>
        <p:grpSpPr>
          <a:xfrm>
            <a:off x="0" y="1399399"/>
            <a:ext cx="10741634" cy="960302"/>
            <a:chOff x="739068" y="1515168"/>
            <a:chExt cx="9784432" cy="960427"/>
          </a:xfrm>
          <a:solidFill>
            <a:srgbClr val="FFC000"/>
          </a:solidFill>
        </p:grpSpPr>
        <p:sp>
          <p:nvSpPr>
            <p:cNvPr id="96" name="Freeform 71">
              <a:extLst>
                <a:ext uri="{FF2B5EF4-FFF2-40B4-BE49-F238E27FC236}">
                  <a16:creationId xmlns:a16="http://schemas.microsoft.com/office/drawing/2014/main" id="{4069737D-EAFA-4018-B1FE-80CC2A20F4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2066147"/>
              <a:ext cx="7273082" cy="409348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" name="Group 30">
              <a:extLst>
                <a:ext uri="{FF2B5EF4-FFF2-40B4-BE49-F238E27FC236}">
                  <a16:creationId xmlns:a16="http://schemas.microsoft.com/office/drawing/2014/main" id="{71B80BD9-AB1D-4B85-B730-B80615F58548}"/>
                </a:ext>
              </a:extLst>
            </p:cNvPr>
            <p:cNvGrpSpPr/>
            <p:nvPr/>
          </p:nvGrpSpPr>
          <p:grpSpPr>
            <a:xfrm>
              <a:off x="739068" y="1515168"/>
              <a:ext cx="8390770" cy="960427"/>
              <a:chOff x="739068" y="1515168"/>
              <a:chExt cx="8390770" cy="960427"/>
            </a:xfrm>
            <a:grpFill/>
          </p:grpSpPr>
          <p:sp>
            <p:nvSpPr>
              <p:cNvPr id="104" name="Freeform 71">
                <a:extLst>
                  <a:ext uri="{FF2B5EF4-FFF2-40B4-BE49-F238E27FC236}">
                    <a16:creationId xmlns:a16="http://schemas.microsoft.com/office/drawing/2014/main" id="{2DCF9AD0-E7C7-4AA9-9A97-75C6AF262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Oval 72">
                <a:extLst>
                  <a:ext uri="{FF2B5EF4-FFF2-40B4-BE49-F238E27FC236}">
                    <a16:creationId xmlns:a16="http://schemas.microsoft.com/office/drawing/2014/main" id="{934469D3-CC96-43E5-ABA6-9AA9CB1F5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3">
                <a:extLst>
                  <a:ext uri="{FF2B5EF4-FFF2-40B4-BE49-F238E27FC236}">
                    <a16:creationId xmlns:a16="http://schemas.microsoft.com/office/drawing/2014/main" id="{5032B675-AF83-4964-860C-0E4C2610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4">
                <a:extLst>
                  <a:ext uri="{FF2B5EF4-FFF2-40B4-BE49-F238E27FC236}">
                    <a16:creationId xmlns:a16="http://schemas.microsoft.com/office/drawing/2014/main" id="{FD2A8086-43D0-4CDB-B522-BB8D174C0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5">
                <a:extLst>
                  <a:ext uri="{FF2B5EF4-FFF2-40B4-BE49-F238E27FC236}">
                    <a16:creationId xmlns:a16="http://schemas.microsoft.com/office/drawing/2014/main" id="{957F73BE-ED59-4971-B0BA-9F6FB9499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6">
                <a:extLst>
                  <a:ext uri="{FF2B5EF4-FFF2-40B4-BE49-F238E27FC236}">
                    <a16:creationId xmlns:a16="http://schemas.microsoft.com/office/drawing/2014/main" id="{D1423110-F221-4B2D-AB95-0BB3A420C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7">
                <a:extLst>
                  <a:ext uri="{FF2B5EF4-FFF2-40B4-BE49-F238E27FC236}">
                    <a16:creationId xmlns:a16="http://schemas.microsoft.com/office/drawing/2014/main" id="{3FF643A0-08FD-4AE7-88E8-629C6542F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8">
                <a:extLst>
                  <a:ext uri="{FF2B5EF4-FFF2-40B4-BE49-F238E27FC236}">
                    <a16:creationId xmlns:a16="http://schemas.microsoft.com/office/drawing/2014/main" id="{861768EA-6FCE-40B5-AA5F-4A13A9B32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9">
                <a:extLst>
                  <a:ext uri="{FF2B5EF4-FFF2-40B4-BE49-F238E27FC236}">
                    <a16:creationId xmlns:a16="http://schemas.microsoft.com/office/drawing/2014/main" id="{CE21CA95-19A2-4613-8E3C-623E53954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0">
                <a:extLst>
                  <a:ext uri="{FF2B5EF4-FFF2-40B4-BE49-F238E27FC236}">
                    <a16:creationId xmlns:a16="http://schemas.microsoft.com/office/drawing/2014/main" id="{B6EBDE14-D124-4B94-AEEB-C68C65634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81">
                <a:extLst>
                  <a:ext uri="{FF2B5EF4-FFF2-40B4-BE49-F238E27FC236}">
                    <a16:creationId xmlns:a16="http://schemas.microsoft.com/office/drawing/2014/main" id="{F41C2472-4C9A-45AB-B30A-80301D691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2">
                <a:extLst>
                  <a:ext uri="{FF2B5EF4-FFF2-40B4-BE49-F238E27FC236}">
                    <a16:creationId xmlns:a16="http://schemas.microsoft.com/office/drawing/2014/main" id="{3F434F23-0AA6-4292-BFA0-F5C430C24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TextBox 43">
                <a:extLst>
                  <a:ext uri="{FF2B5EF4-FFF2-40B4-BE49-F238E27FC236}">
                    <a16:creationId xmlns:a16="http://schemas.microsoft.com/office/drawing/2014/main" id="{54F6A0DE-B224-404E-BF80-9BC9914687C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7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CCA0AA6-F9FB-46BB-8229-4189CE212BA3}"/>
              </a:ext>
            </a:extLst>
          </p:cNvPr>
          <p:cNvGrpSpPr/>
          <p:nvPr/>
        </p:nvGrpSpPr>
        <p:grpSpPr>
          <a:xfrm>
            <a:off x="0" y="2455231"/>
            <a:ext cx="3600000" cy="1188000"/>
            <a:chOff x="534987" y="1647866"/>
            <a:chExt cx="3505200" cy="1176337"/>
          </a:xfrm>
        </p:grpSpPr>
        <p:sp>
          <p:nvSpPr>
            <p:cNvPr id="134" name="Isosceles Triangle 44">
              <a:extLst>
                <a:ext uri="{FF2B5EF4-FFF2-40B4-BE49-F238E27FC236}">
                  <a16:creationId xmlns:a16="http://schemas.microsoft.com/office/drawing/2014/main" id="{A9CAA635-4C01-43C0-8067-29AFA4AD929E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Pentagon 27">
              <a:extLst>
                <a:ext uri="{FF2B5EF4-FFF2-40B4-BE49-F238E27FC236}">
                  <a16:creationId xmlns:a16="http://schemas.microsoft.com/office/drawing/2014/main" id="{A98C21DE-0B1A-41DD-8C07-82791E3D6FDC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3333FF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6" name="Group 11">
              <a:extLst>
                <a:ext uri="{FF2B5EF4-FFF2-40B4-BE49-F238E27FC236}">
                  <a16:creationId xmlns:a16="http://schemas.microsoft.com/office/drawing/2014/main" id="{9C8C0A69-15E7-4341-8D58-F6FDFE9C870B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39" name="Freeform 31">
                <a:extLst>
                  <a:ext uri="{FF2B5EF4-FFF2-40B4-BE49-F238E27FC236}">
                    <a16:creationId xmlns:a16="http://schemas.microsoft.com/office/drawing/2014/main" id="{1C58725F-A6E6-47B1-8EEC-B9FF0F6A83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Freeform 32">
                <a:extLst>
                  <a:ext uri="{FF2B5EF4-FFF2-40B4-BE49-F238E27FC236}">
                    <a16:creationId xmlns:a16="http://schemas.microsoft.com/office/drawing/2014/main" id="{40EB1964-7B4B-4CCA-8DC6-833702FB5E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Freeform 33">
                <a:extLst>
                  <a:ext uri="{FF2B5EF4-FFF2-40B4-BE49-F238E27FC236}">
                    <a16:creationId xmlns:a16="http://schemas.microsoft.com/office/drawing/2014/main" id="{E1FB8438-7D27-4362-93BC-C9E0F44B2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6687EA8-C083-4601-8E00-4B79ED75E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D520E91-6A9E-4324-9E07-E177AD65C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8B47C213-096C-45DB-B140-E88BAA39B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9CFE524-2D02-4D9F-AC41-CF372B1AC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7" name="Chevron 29">
              <a:extLst>
                <a:ext uri="{FF2B5EF4-FFF2-40B4-BE49-F238E27FC236}">
                  <a16:creationId xmlns:a16="http://schemas.microsoft.com/office/drawing/2014/main" id="{792E7D88-4E7D-4D51-B2D0-FEE7D9078EF5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TextBox 13">
              <a:extLst>
                <a:ext uri="{FF2B5EF4-FFF2-40B4-BE49-F238E27FC236}">
                  <a16:creationId xmlns:a16="http://schemas.microsoft.com/office/drawing/2014/main" id="{7EA004F2-9967-4994-AE8E-420BA6664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447" y="1693975"/>
              <a:ext cx="1561103" cy="76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5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F427AC5-E239-42C5-BE6B-EDDF2D7D05ED}"/>
                  </a:ext>
                </a:extLst>
              </p:cNvPr>
              <p:cNvSpPr txBox="1"/>
              <p:nvPr/>
            </p:nvSpPr>
            <p:spPr>
              <a:xfrm>
                <a:off x="8098551" y="5570547"/>
                <a:ext cx="1731249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F427AC5-E239-42C5-BE6B-EDDF2D7D0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551" y="5570547"/>
                <a:ext cx="1731249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47CEBF2-A17D-4542-906B-1170AE534D44}"/>
                  </a:ext>
                </a:extLst>
              </p:cNvPr>
              <p:cNvSpPr txBox="1"/>
              <p:nvPr/>
            </p:nvSpPr>
            <p:spPr>
              <a:xfrm>
                <a:off x="7543800" y="8558813"/>
                <a:ext cx="2881752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47CEBF2-A17D-4542-906B-1170AE534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8558813"/>
                <a:ext cx="2881752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FD7C41E-E831-44C3-96B2-BF12C141F669}"/>
                  </a:ext>
                </a:extLst>
              </p:cNvPr>
              <p:cNvSpPr txBox="1"/>
              <p:nvPr/>
            </p:nvSpPr>
            <p:spPr>
              <a:xfrm>
                <a:off x="-81456" y="8694747"/>
                <a:ext cx="1656361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FD7C41E-E831-44C3-96B2-BF12C141F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456" y="8694747"/>
                <a:ext cx="1656361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Oval 183">
            <a:extLst>
              <a:ext uri="{FF2B5EF4-FFF2-40B4-BE49-F238E27FC236}">
                <a16:creationId xmlns:a16="http://schemas.microsoft.com/office/drawing/2014/main" id="{CBCF744C-0396-4958-9D83-2C25B9730706}"/>
              </a:ext>
            </a:extLst>
          </p:cNvPr>
          <p:cNvSpPr/>
          <p:nvPr/>
        </p:nvSpPr>
        <p:spPr>
          <a:xfrm>
            <a:off x="82842" y="5138585"/>
            <a:ext cx="990600" cy="974623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1" tIns="45711" rIns="91421" bIns="45711" rtlCol="0" anchor="ctr"/>
          <a:lstStyle/>
          <a:p>
            <a:pPr algn="ctr" defTabSz="457063">
              <a:defRPr/>
            </a:pPr>
            <a:r>
              <a:rPr lang="en-US" sz="4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4475FDD-CD27-4E4A-8A28-3EA4024748F6}"/>
                  </a:ext>
                </a:extLst>
              </p:cNvPr>
              <p:cNvSpPr txBox="1"/>
              <p:nvPr/>
            </p:nvSpPr>
            <p:spPr>
              <a:xfrm>
                <a:off x="2623279" y="3506085"/>
                <a:ext cx="14479968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cosx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2 </m:t>
                    </m:r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?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4475FDD-CD27-4E4A-8A28-3EA402474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279" y="3506085"/>
                <a:ext cx="14479968" cy="754053"/>
              </a:xfrm>
              <a:prstGeom prst="rect">
                <a:avLst/>
              </a:prstGeom>
              <a:blipFill>
                <a:blip r:embed="rId8"/>
                <a:stretch>
                  <a:fillRect l="-1641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C3F240C-922A-432D-B021-FD31235BA5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59948" y="2590800"/>
            <a:ext cx="6695107" cy="2205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645FA-1E8F-4E5A-92E2-20FED9C19D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605" y="4370165"/>
            <a:ext cx="6619321" cy="28847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75048D-7EBD-423B-941A-32F62C7AC9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0" y="4313858"/>
            <a:ext cx="7743362" cy="2941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F612EA-D9A4-4F64-805D-0E0F354D9B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3552" y="7620000"/>
            <a:ext cx="6629374" cy="27794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E5456E-64F3-4EB9-BF3E-FACD640CEC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11632" y="7621245"/>
            <a:ext cx="7675730" cy="28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2" grpId="0"/>
      <p:bldP spid="94" grpId="0"/>
      <p:bldP spid="159" grpId="0"/>
      <p:bldP spid="161" grpId="0"/>
      <p:bldP spid="183" grpId="0"/>
      <p:bldP spid="184" grpId="0" animBg="1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0778" y="10620713"/>
            <a:ext cx="24226295" cy="3208024"/>
            <a:chOff x="1209058" y="5634997"/>
            <a:chExt cx="23365857" cy="6514266"/>
          </a:xfrm>
        </p:grpSpPr>
        <p:sp>
          <p:nvSpPr>
            <p:cNvPr id="53" name="Rounded Rectangle 52"/>
            <p:cNvSpPr/>
            <p:nvPr/>
          </p:nvSpPr>
          <p:spPr>
            <a:xfrm>
              <a:off x="1209058" y="5745879"/>
              <a:ext cx="23365857" cy="64033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55877" y="5634997"/>
              <a:ext cx="3868611" cy="1526191"/>
              <a:chOff x="1209907" y="6073564"/>
              <a:chExt cx="3868611" cy="152619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4816" y="5406046"/>
                <a:ext cx="139099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409947" y="6073564"/>
                <a:ext cx="2496331" cy="1026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09907" y="6208751"/>
                <a:ext cx="948712" cy="139100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6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893" y="2548719"/>
            <a:ext cx="24226295" cy="7916133"/>
            <a:chOff x="1019101" y="3293421"/>
            <a:chExt cx="24401683" cy="4044955"/>
          </a:xfrm>
        </p:grpSpPr>
        <p:sp>
          <p:nvSpPr>
            <p:cNvPr id="62" name="Rounded Rectangle 61"/>
            <p:cNvSpPr/>
            <p:nvPr/>
          </p:nvSpPr>
          <p:spPr>
            <a:xfrm>
              <a:off x="1019101" y="3293421"/>
              <a:ext cx="24401683" cy="40449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27665" y="3642225"/>
              <a:ext cx="666731" cy="642577"/>
              <a:chOff x="1371545" y="3642225"/>
              <a:chExt cx="666732" cy="642577"/>
            </a:xfrm>
          </p:grpSpPr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043B61E-A8AE-4F77-9DDF-D26AD893D904}"/>
              </a:ext>
            </a:extLst>
          </p:cNvPr>
          <p:cNvSpPr txBox="1"/>
          <p:nvPr/>
        </p:nvSpPr>
        <p:spPr>
          <a:xfrm>
            <a:off x="3600000" y="2563291"/>
            <a:ext cx="139423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nào sau đây là đồ thị hàm số y=|sinx|?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/>
              <p:nvPr/>
            </p:nvSpPr>
            <p:spPr>
              <a:xfrm>
                <a:off x="-28884" y="5174607"/>
                <a:ext cx="1731249" cy="768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251F300-745E-42C7-8B84-04C03FE9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884" y="5174607"/>
                <a:ext cx="1731249" cy="768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5DB7E26-D5C3-4224-ADB1-0D44338B4FFD}"/>
                  </a:ext>
                </a:extLst>
              </p:cNvPr>
              <p:cNvSpPr txBox="1"/>
              <p:nvPr/>
            </p:nvSpPr>
            <p:spPr>
              <a:xfrm>
                <a:off x="1217058" y="11748713"/>
                <a:ext cx="20118942" cy="8158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ồ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|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sinx</m:t>
                      </m:r>
                      <m:r>
                        <m:rPr>
                          <m:nor/>
                        </m:rPr>
                        <a:rPr lang="en-US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5DB7E26-D5C3-4224-ADB1-0D44338B4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58" y="11748713"/>
                <a:ext cx="20118942" cy="8158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47">
            <a:extLst>
              <a:ext uri="{FF2B5EF4-FFF2-40B4-BE49-F238E27FC236}">
                <a16:creationId xmlns:a16="http://schemas.microsoft.com/office/drawing/2014/main" id="{4D0171A4-6F94-4C57-B173-9FA45FF44925}"/>
              </a:ext>
            </a:extLst>
          </p:cNvPr>
          <p:cNvGrpSpPr/>
          <p:nvPr/>
        </p:nvGrpSpPr>
        <p:grpSpPr>
          <a:xfrm>
            <a:off x="0" y="1399399"/>
            <a:ext cx="10741634" cy="960302"/>
            <a:chOff x="739068" y="1515168"/>
            <a:chExt cx="9784432" cy="960427"/>
          </a:xfrm>
          <a:solidFill>
            <a:srgbClr val="FFC000"/>
          </a:solidFill>
        </p:grpSpPr>
        <p:sp>
          <p:nvSpPr>
            <p:cNvPr id="96" name="Freeform 71">
              <a:extLst>
                <a:ext uri="{FF2B5EF4-FFF2-40B4-BE49-F238E27FC236}">
                  <a16:creationId xmlns:a16="http://schemas.microsoft.com/office/drawing/2014/main" id="{4069737D-EAFA-4018-B1FE-80CC2A20F4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2066147"/>
              <a:ext cx="7273082" cy="409348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" name="Group 30">
              <a:extLst>
                <a:ext uri="{FF2B5EF4-FFF2-40B4-BE49-F238E27FC236}">
                  <a16:creationId xmlns:a16="http://schemas.microsoft.com/office/drawing/2014/main" id="{71B80BD9-AB1D-4B85-B730-B80615F58548}"/>
                </a:ext>
              </a:extLst>
            </p:cNvPr>
            <p:cNvGrpSpPr/>
            <p:nvPr/>
          </p:nvGrpSpPr>
          <p:grpSpPr>
            <a:xfrm>
              <a:off x="739068" y="1515168"/>
              <a:ext cx="8390770" cy="960427"/>
              <a:chOff x="739068" y="1515168"/>
              <a:chExt cx="8390770" cy="960427"/>
            </a:xfrm>
            <a:grpFill/>
          </p:grpSpPr>
          <p:sp>
            <p:nvSpPr>
              <p:cNvPr id="104" name="Freeform 71">
                <a:extLst>
                  <a:ext uri="{FF2B5EF4-FFF2-40B4-BE49-F238E27FC236}">
                    <a16:creationId xmlns:a16="http://schemas.microsoft.com/office/drawing/2014/main" id="{2DCF9AD0-E7C7-4AA9-9A97-75C6AF262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Oval 72">
                <a:extLst>
                  <a:ext uri="{FF2B5EF4-FFF2-40B4-BE49-F238E27FC236}">
                    <a16:creationId xmlns:a16="http://schemas.microsoft.com/office/drawing/2014/main" id="{934469D3-CC96-43E5-ABA6-9AA9CB1F5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3">
                <a:extLst>
                  <a:ext uri="{FF2B5EF4-FFF2-40B4-BE49-F238E27FC236}">
                    <a16:creationId xmlns:a16="http://schemas.microsoft.com/office/drawing/2014/main" id="{5032B675-AF83-4964-860C-0E4C2610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4">
                <a:extLst>
                  <a:ext uri="{FF2B5EF4-FFF2-40B4-BE49-F238E27FC236}">
                    <a16:creationId xmlns:a16="http://schemas.microsoft.com/office/drawing/2014/main" id="{FD2A8086-43D0-4CDB-B522-BB8D174C0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75">
                <a:extLst>
                  <a:ext uri="{FF2B5EF4-FFF2-40B4-BE49-F238E27FC236}">
                    <a16:creationId xmlns:a16="http://schemas.microsoft.com/office/drawing/2014/main" id="{957F73BE-ED59-4971-B0BA-9F6FB9499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6">
                <a:extLst>
                  <a:ext uri="{FF2B5EF4-FFF2-40B4-BE49-F238E27FC236}">
                    <a16:creationId xmlns:a16="http://schemas.microsoft.com/office/drawing/2014/main" id="{D1423110-F221-4B2D-AB95-0BB3A420C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77">
                <a:extLst>
                  <a:ext uri="{FF2B5EF4-FFF2-40B4-BE49-F238E27FC236}">
                    <a16:creationId xmlns:a16="http://schemas.microsoft.com/office/drawing/2014/main" id="{3FF643A0-08FD-4AE7-88E8-629C6542F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8">
                <a:extLst>
                  <a:ext uri="{FF2B5EF4-FFF2-40B4-BE49-F238E27FC236}">
                    <a16:creationId xmlns:a16="http://schemas.microsoft.com/office/drawing/2014/main" id="{861768EA-6FCE-40B5-AA5F-4A13A9B32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9">
                <a:extLst>
                  <a:ext uri="{FF2B5EF4-FFF2-40B4-BE49-F238E27FC236}">
                    <a16:creationId xmlns:a16="http://schemas.microsoft.com/office/drawing/2014/main" id="{CE21CA95-19A2-4613-8E3C-623E53954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0">
                <a:extLst>
                  <a:ext uri="{FF2B5EF4-FFF2-40B4-BE49-F238E27FC236}">
                    <a16:creationId xmlns:a16="http://schemas.microsoft.com/office/drawing/2014/main" id="{B6EBDE14-D124-4B94-AEEB-C68C65634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81">
                <a:extLst>
                  <a:ext uri="{FF2B5EF4-FFF2-40B4-BE49-F238E27FC236}">
                    <a16:creationId xmlns:a16="http://schemas.microsoft.com/office/drawing/2014/main" id="{F41C2472-4C9A-45AB-B30A-80301D691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2">
                <a:extLst>
                  <a:ext uri="{FF2B5EF4-FFF2-40B4-BE49-F238E27FC236}">
                    <a16:creationId xmlns:a16="http://schemas.microsoft.com/office/drawing/2014/main" id="{3F434F23-0AA6-4292-BFA0-F5C430C24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TextBox 43">
                <a:extLst>
                  <a:ext uri="{FF2B5EF4-FFF2-40B4-BE49-F238E27FC236}">
                    <a16:creationId xmlns:a16="http://schemas.microsoft.com/office/drawing/2014/main" id="{54F6A0DE-B224-404E-BF80-9BC9914687C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7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CCA0AA6-F9FB-46BB-8229-4189CE212BA3}"/>
              </a:ext>
            </a:extLst>
          </p:cNvPr>
          <p:cNvGrpSpPr/>
          <p:nvPr/>
        </p:nvGrpSpPr>
        <p:grpSpPr>
          <a:xfrm>
            <a:off x="0" y="2455231"/>
            <a:ext cx="3600000" cy="1188000"/>
            <a:chOff x="534987" y="1647866"/>
            <a:chExt cx="3505200" cy="1176337"/>
          </a:xfrm>
        </p:grpSpPr>
        <p:sp>
          <p:nvSpPr>
            <p:cNvPr id="134" name="Isosceles Triangle 44">
              <a:extLst>
                <a:ext uri="{FF2B5EF4-FFF2-40B4-BE49-F238E27FC236}">
                  <a16:creationId xmlns:a16="http://schemas.microsoft.com/office/drawing/2014/main" id="{A9CAA635-4C01-43C0-8067-29AFA4AD929E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Pentagon 27">
              <a:extLst>
                <a:ext uri="{FF2B5EF4-FFF2-40B4-BE49-F238E27FC236}">
                  <a16:creationId xmlns:a16="http://schemas.microsoft.com/office/drawing/2014/main" id="{A98C21DE-0B1A-41DD-8C07-82791E3D6FDC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3333FF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6" name="Group 11">
              <a:extLst>
                <a:ext uri="{FF2B5EF4-FFF2-40B4-BE49-F238E27FC236}">
                  <a16:creationId xmlns:a16="http://schemas.microsoft.com/office/drawing/2014/main" id="{9C8C0A69-15E7-4341-8D58-F6FDFE9C870B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39" name="Freeform 31">
                <a:extLst>
                  <a:ext uri="{FF2B5EF4-FFF2-40B4-BE49-F238E27FC236}">
                    <a16:creationId xmlns:a16="http://schemas.microsoft.com/office/drawing/2014/main" id="{1C58725F-A6E6-47B1-8EEC-B9FF0F6A83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Freeform 32">
                <a:extLst>
                  <a:ext uri="{FF2B5EF4-FFF2-40B4-BE49-F238E27FC236}">
                    <a16:creationId xmlns:a16="http://schemas.microsoft.com/office/drawing/2014/main" id="{40EB1964-7B4B-4CCA-8DC6-833702FB5E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Freeform 33">
                <a:extLst>
                  <a:ext uri="{FF2B5EF4-FFF2-40B4-BE49-F238E27FC236}">
                    <a16:creationId xmlns:a16="http://schemas.microsoft.com/office/drawing/2014/main" id="{E1FB8438-7D27-4362-93BC-C9E0F44B2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6687EA8-C083-4601-8E00-4B79ED75E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D520E91-6A9E-4324-9E07-E177AD65C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8B47C213-096C-45DB-B140-E88BAA39B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9CFE524-2D02-4D9F-AC41-CF372B1AC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7" name="Chevron 29">
              <a:extLst>
                <a:ext uri="{FF2B5EF4-FFF2-40B4-BE49-F238E27FC236}">
                  <a16:creationId xmlns:a16="http://schemas.microsoft.com/office/drawing/2014/main" id="{792E7D88-4E7D-4D51-B2D0-FEE7D9078EF5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TextBox 13">
              <a:extLst>
                <a:ext uri="{FF2B5EF4-FFF2-40B4-BE49-F238E27FC236}">
                  <a16:creationId xmlns:a16="http://schemas.microsoft.com/office/drawing/2014/main" id="{7EA004F2-9967-4994-AE8E-420BA6664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447" y="1693975"/>
              <a:ext cx="1561103" cy="76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6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F427AC5-E239-42C5-BE6B-EDDF2D7D05ED}"/>
                  </a:ext>
                </a:extLst>
              </p:cNvPr>
              <p:cNvSpPr txBox="1"/>
              <p:nvPr/>
            </p:nvSpPr>
            <p:spPr>
              <a:xfrm>
                <a:off x="11532406" y="4978280"/>
                <a:ext cx="1731249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F427AC5-E239-42C5-BE6B-EDDF2D7D0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406" y="4978280"/>
                <a:ext cx="1731249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47CEBF2-A17D-4542-906B-1170AE534D44}"/>
                  </a:ext>
                </a:extLst>
              </p:cNvPr>
              <p:cNvSpPr txBox="1"/>
              <p:nvPr/>
            </p:nvSpPr>
            <p:spPr>
              <a:xfrm>
                <a:off x="10957154" y="8594565"/>
                <a:ext cx="2881752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47CEBF2-A17D-4542-906B-1170AE534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154" y="8594565"/>
                <a:ext cx="2881752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FD7C41E-E831-44C3-96B2-BF12C141F669}"/>
                  </a:ext>
                </a:extLst>
              </p:cNvPr>
              <p:cNvSpPr txBox="1"/>
              <p:nvPr/>
            </p:nvSpPr>
            <p:spPr>
              <a:xfrm>
                <a:off x="-81456" y="8694747"/>
                <a:ext cx="1656361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b="1">
                  <a:latin typeface="Toma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FD7C41E-E831-44C3-96B2-BF12C141F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456" y="8694747"/>
                <a:ext cx="1656361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Oval 183">
            <a:extLst>
              <a:ext uri="{FF2B5EF4-FFF2-40B4-BE49-F238E27FC236}">
                <a16:creationId xmlns:a16="http://schemas.microsoft.com/office/drawing/2014/main" id="{CBCF744C-0396-4958-9D83-2C25B9730706}"/>
              </a:ext>
            </a:extLst>
          </p:cNvPr>
          <p:cNvSpPr/>
          <p:nvPr/>
        </p:nvSpPr>
        <p:spPr>
          <a:xfrm>
            <a:off x="11671703" y="5121377"/>
            <a:ext cx="990600" cy="974623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1" tIns="45711" rIns="91421" bIns="45711" rtlCol="0" anchor="ctr"/>
          <a:lstStyle/>
          <a:p>
            <a:pPr algn="ctr" defTabSz="457063">
              <a:defRPr/>
            </a:pPr>
            <a:r>
              <a:rPr lang="en-US" sz="4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EE0BC-CE00-4C59-9D25-2A12600AB5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378" y="3598287"/>
            <a:ext cx="9908855" cy="3268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2099FC-3BCF-4548-9C5C-CD8F570CEE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01600" y="3643231"/>
            <a:ext cx="10651337" cy="3500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D284FC-A38B-436A-8734-B53B284F1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2969" y="7315200"/>
            <a:ext cx="9834185" cy="298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064516-F4D5-4E66-A4A7-4067E7BBBD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01600" y="7396063"/>
            <a:ext cx="10651337" cy="290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2" grpId="0"/>
      <p:bldP spid="94" grpId="0"/>
      <p:bldP spid="159" grpId="0"/>
      <p:bldP spid="161" grpId="0"/>
      <p:bldP spid="183" grpId="0"/>
      <p:bldP spid="1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uan hoàn">
            <a:hlinkClick r:id="" action="ppaction://media"/>
            <a:extLst>
              <a:ext uri="{FF2B5EF4-FFF2-40B4-BE49-F238E27FC236}">
                <a16:creationId xmlns:a16="http://schemas.microsoft.com/office/drawing/2014/main" id="{56AC03FB-5DA5-4D1D-A3B8-06F456EC9F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2942" y="2349244"/>
            <a:ext cx="19278600" cy="12192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AE5567B-4141-4396-BEAB-EDB47748A7B4}"/>
              </a:ext>
            </a:extLst>
          </p:cNvPr>
          <p:cNvGrpSpPr/>
          <p:nvPr/>
        </p:nvGrpSpPr>
        <p:grpSpPr>
          <a:xfrm>
            <a:off x="0" y="1696937"/>
            <a:ext cx="23472706" cy="3157103"/>
            <a:chOff x="1076414" y="4355396"/>
            <a:chExt cx="23472706" cy="3157103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C43AFD0B-15F2-456F-9A6A-0F351C09B933}"/>
                </a:ext>
              </a:extLst>
            </p:cNvPr>
            <p:cNvGrpSpPr/>
            <p:nvPr/>
          </p:nvGrpSpPr>
          <p:grpSpPr>
            <a:xfrm>
              <a:off x="1533269" y="4671091"/>
              <a:ext cx="23015851" cy="2841408"/>
              <a:chOff x="637542" y="1083939"/>
              <a:chExt cx="9063400" cy="1118675"/>
            </a:xfrm>
          </p:grpSpPr>
          <p:sp>
            <p:nvSpPr>
              <p:cNvPr id="21" name="Rounded Rectangle 38">
                <a:extLst>
                  <a:ext uri="{FF2B5EF4-FFF2-40B4-BE49-F238E27FC236}">
                    <a16:creationId xmlns:a16="http://schemas.microsoft.com/office/drawing/2014/main" id="{595A0F71-84ED-4301-999F-15040D2C3E2D}"/>
                  </a:ext>
                </a:extLst>
              </p:cNvPr>
              <p:cNvSpPr/>
              <p:nvPr/>
            </p:nvSpPr>
            <p:spPr>
              <a:xfrm>
                <a:off x="637542" y="1083939"/>
                <a:ext cx="9063400" cy="111867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8E1027-E11D-4432-B982-7DDB392E55EA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5" name="Group 65">
              <a:extLst>
                <a:ext uri="{FF2B5EF4-FFF2-40B4-BE49-F238E27FC236}">
                  <a16:creationId xmlns:a16="http://schemas.microsoft.com/office/drawing/2014/main" id="{62E3886E-84B9-4F07-998E-CE2B1E9EF158}"/>
                </a:ext>
              </a:extLst>
            </p:cNvPr>
            <p:cNvGrpSpPr/>
            <p:nvPr/>
          </p:nvGrpSpPr>
          <p:grpSpPr>
            <a:xfrm>
              <a:off x="1076414" y="4355396"/>
              <a:ext cx="8334298" cy="804441"/>
              <a:chOff x="166396" y="8732583"/>
              <a:chExt cx="8334298" cy="804441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202F7F53-9ED3-42AC-86B0-DEC9B00F5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810655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7E978040-241A-4682-8220-B0A73085B3FB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" name="Freeform 45">
                  <a:extLst>
                    <a:ext uri="{FF2B5EF4-FFF2-40B4-BE49-F238E27FC236}">
                      <a16:creationId xmlns:a16="http://schemas.microsoft.com/office/drawing/2014/main" id="{E5439034-AA02-4558-BCA2-28227DEAF9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6">
                  <a:extLst>
                    <a:ext uri="{FF2B5EF4-FFF2-40B4-BE49-F238E27FC236}">
                      <a16:creationId xmlns:a16="http://schemas.microsoft.com/office/drawing/2014/main" id="{8C7D0716-E294-4BD6-9AF5-745B2BEB84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7">
                  <a:extLst>
                    <a:ext uri="{FF2B5EF4-FFF2-40B4-BE49-F238E27FC236}">
                      <a16:creationId xmlns:a16="http://schemas.microsoft.com/office/drawing/2014/main" id="{722D6457-A0C1-4C99-BEBC-5D8755570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8">
                  <a:extLst>
                    <a:ext uri="{FF2B5EF4-FFF2-40B4-BE49-F238E27FC236}">
                      <a16:creationId xmlns:a16="http://schemas.microsoft.com/office/drawing/2014/main" id="{D12EA8FA-0FB0-4A32-A879-E3E8A190EF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9">
                  <a:extLst>
                    <a:ext uri="{FF2B5EF4-FFF2-40B4-BE49-F238E27FC236}">
                      <a16:creationId xmlns:a16="http://schemas.microsoft.com/office/drawing/2014/main" id="{6FFBA85A-B63A-44DD-ABA8-F4F10A837C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0">
                  <a:extLst>
                    <a:ext uri="{FF2B5EF4-FFF2-40B4-BE49-F238E27FC236}">
                      <a16:creationId xmlns:a16="http://schemas.microsoft.com/office/drawing/2014/main" id="{C19D4AFD-C3BC-4D4A-931A-C8C5D7F1DB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1">
                  <a:extLst>
                    <a:ext uri="{FF2B5EF4-FFF2-40B4-BE49-F238E27FC236}">
                      <a16:creationId xmlns:a16="http://schemas.microsoft.com/office/drawing/2014/main" id="{21892BAC-D3A8-4189-9B2E-C2F9C8FC4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52">
                  <a:extLst>
                    <a:ext uri="{FF2B5EF4-FFF2-40B4-BE49-F238E27FC236}">
                      <a16:creationId xmlns:a16="http://schemas.microsoft.com/office/drawing/2014/main" id="{7988A554-47B7-4F7B-BA6B-0512540524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3">
                  <a:extLst>
                    <a:ext uri="{FF2B5EF4-FFF2-40B4-BE49-F238E27FC236}">
                      <a16:creationId xmlns:a16="http://schemas.microsoft.com/office/drawing/2014/main" id="{62250EF0-FABC-4383-A993-8DF1AE6FE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Rectangle 54">
                  <a:extLst>
                    <a:ext uri="{FF2B5EF4-FFF2-40B4-BE49-F238E27FC236}">
                      <a16:creationId xmlns:a16="http://schemas.microsoft.com/office/drawing/2014/main" id="{0B8EB48F-97A3-4784-AF46-727B0FFF5B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5">
                  <a:extLst>
                    <a:ext uri="{FF2B5EF4-FFF2-40B4-BE49-F238E27FC236}">
                      <a16:creationId xmlns:a16="http://schemas.microsoft.com/office/drawing/2014/main" id="{EAC31E38-C49D-4D63-B1F7-4A68FE475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6">
                  <a:extLst>
                    <a:ext uri="{FF2B5EF4-FFF2-40B4-BE49-F238E27FC236}">
                      <a16:creationId xmlns:a16="http://schemas.microsoft.com/office/drawing/2014/main" id="{C85E3915-2115-41CA-9646-E9F5913A8D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117B17-0B8D-4279-A748-0A29FD15274D}"/>
                  </a:ext>
                </a:extLst>
              </p:cNvPr>
              <p:cNvSpPr txBox="1"/>
              <p:nvPr/>
            </p:nvSpPr>
            <p:spPr>
              <a:xfrm>
                <a:off x="866873" y="8732583"/>
                <a:ext cx="763382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tuần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hoàn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657A395-AAF7-423F-B65B-A8ADCB45C0A7}"/>
                  </a:ext>
                </a:extLst>
              </p:cNvPr>
              <p:cNvSpPr/>
              <p:nvPr/>
            </p:nvSpPr>
            <p:spPr>
              <a:xfrm>
                <a:off x="998264" y="2206680"/>
                <a:ext cx="22075783" cy="2292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</m:acc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44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</a:t>
                </a:r>
                <a:r>
                  <a:rPr lang="vi-VN" sz="44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,…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44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</a:t>
                </a:r>
                <a:r>
                  <a:rPr lang="vi-VN" sz="44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…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657A395-AAF7-423F-B65B-A8ADCB45C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64" y="2206680"/>
                <a:ext cx="22075783" cy="2292487"/>
              </a:xfrm>
              <a:prstGeom prst="rect">
                <a:avLst/>
              </a:prstGeom>
              <a:blipFill>
                <a:blip r:embed="rId5"/>
                <a:stretch>
                  <a:fillRect l="-1132" t="-5585" r="-138" b="-1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62"/>
            <a:ext cx="22449672" cy="830997"/>
            <a:chOff x="-288924" y="1892299"/>
            <a:chExt cx="2290687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1495" y="1913930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53038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TUẦN HOÀN CỦA HÀM SỐ LƯỢNG GIÁC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582477" y="5631319"/>
            <a:ext cx="23367556" cy="7170280"/>
            <a:chOff x="1270511" y="5867400"/>
            <a:chExt cx="23367556" cy="793270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8"/>
              <a:ext cx="23365857" cy="76610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" name="Group 54"/>
          <p:cNvGrpSpPr/>
          <p:nvPr/>
        </p:nvGrpSpPr>
        <p:grpSpPr>
          <a:xfrm>
            <a:off x="533400" y="3461658"/>
            <a:ext cx="23365857" cy="1940812"/>
            <a:chOff x="1268078" y="3405486"/>
            <a:chExt cx="23365857" cy="1940812"/>
          </a:xfrm>
        </p:grpSpPr>
        <p:sp>
          <p:nvSpPr>
            <p:cNvPr id="50" name="Rounded Rectangle 49"/>
            <p:cNvSpPr/>
            <p:nvPr/>
          </p:nvSpPr>
          <p:spPr>
            <a:xfrm>
              <a:off x="1268078" y="3790951"/>
              <a:ext cx="23365857" cy="15553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noProof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043B61E-A8AE-4F77-9DDF-D26AD893D904}"/>
                  </a:ext>
                </a:extLst>
              </p:cNvPr>
              <p:cNvSpPr txBox="1"/>
              <p:nvPr/>
            </p:nvSpPr>
            <p:spPr>
              <a:xfrm>
                <a:off x="2209800" y="4381637"/>
                <a:ext cx="19780624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US" sz="4400" b="1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tu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ho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chu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fun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043B61E-A8AE-4F77-9DDF-D26AD893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381637"/>
                <a:ext cx="19780624" cy="799963"/>
              </a:xfrm>
              <a:prstGeom prst="rect">
                <a:avLst/>
              </a:prstGeom>
              <a:blipFill>
                <a:blip r:embed="rId3"/>
                <a:stretch>
                  <a:fillRect l="-339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64853" y="11413322"/>
                <a:ext cx="19845611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53" y="11413322"/>
                <a:ext cx="19845611" cy="871008"/>
              </a:xfrm>
              <a:prstGeom prst="rect">
                <a:avLst/>
              </a:prstGeom>
              <a:blipFill rotWithShape="0">
                <a:blip r:embed="rId4"/>
                <a:stretch>
                  <a:fillRect l="-338"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8654" y="6538029"/>
                <a:ext cx="3449086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54" y="6538029"/>
                <a:ext cx="3449086" cy="871008"/>
              </a:xfrm>
              <a:prstGeom prst="rect">
                <a:avLst/>
              </a:prstGeom>
              <a:blipFill rotWithShape="0">
                <a:blip r:embed="rId5"/>
                <a:stretch>
                  <a:fillRect l="-1943" t="-11972" b="-2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90601" y="7931770"/>
                <a:ext cx="16410123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ℤ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7931770"/>
                <a:ext cx="16410123" cy="871008"/>
              </a:xfrm>
              <a:prstGeom prst="rect">
                <a:avLst/>
              </a:prstGeom>
              <a:blipFill rotWithShape="0">
                <a:blip r:embed="rId6"/>
                <a:stretch>
                  <a:fillRect l="-409"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90601" y="9540090"/>
                <a:ext cx="22229714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9540090"/>
                <a:ext cx="22229714" cy="871008"/>
              </a:xfrm>
              <a:prstGeom prst="rect">
                <a:avLst/>
              </a:prstGeom>
              <a:blipFill rotWithShape="0">
                <a:blip r:embed="rId7"/>
                <a:stretch>
                  <a:fillRect l="-302" t="-11888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5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0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65542"/>
            <a:ext cx="22449672" cy="838318"/>
            <a:chOff x="-288924" y="1884978"/>
            <a:chExt cx="22906871" cy="83831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1938" y="1884978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53038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TUẦN HOÀN CỦA HÀM SỐ LƯỢNG GIÁC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582477" y="5631319"/>
            <a:ext cx="23367556" cy="7170280"/>
            <a:chOff x="1270511" y="5867400"/>
            <a:chExt cx="23367556" cy="793270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8"/>
              <a:ext cx="23365857" cy="76610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" name="Group 54"/>
          <p:cNvGrpSpPr/>
          <p:nvPr/>
        </p:nvGrpSpPr>
        <p:grpSpPr>
          <a:xfrm>
            <a:off x="533400" y="3461658"/>
            <a:ext cx="23365857" cy="1940812"/>
            <a:chOff x="1268078" y="3405486"/>
            <a:chExt cx="23365857" cy="1940812"/>
          </a:xfrm>
        </p:grpSpPr>
        <p:sp>
          <p:nvSpPr>
            <p:cNvPr id="50" name="Rounded Rectangle 49"/>
            <p:cNvSpPr/>
            <p:nvPr/>
          </p:nvSpPr>
          <p:spPr>
            <a:xfrm>
              <a:off x="1268078" y="3790951"/>
              <a:ext cx="23365857" cy="15553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043B61E-A8AE-4F77-9DDF-D26AD893D904}"/>
                  </a:ext>
                </a:extLst>
              </p:cNvPr>
              <p:cNvSpPr txBox="1"/>
              <p:nvPr/>
            </p:nvSpPr>
            <p:spPr>
              <a:xfrm>
                <a:off x="800875" y="4425425"/>
                <a:ext cx="22572481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hàm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tu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ho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chu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 </m:t>
                        </m:r>
                        <m:r>
                          <a:rPr lang="el-GR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043B61E-A8AE-4F77-9DDF-D26AD893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75" y="4425425"/>
                <a:ext cx="22572481" cy="799963"/>
              </a:xfrm>
              <a:prstGeom prst="rect">
                <a:avLst/>
              </a:prstGeom>
              <a:blipFill>
                <a:blip r:embed="rId3"/>
                <a:stretch>
                  <a:fillRect l="-270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76356" y="11507179"/>
                <a:ext cx="19702444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56" y="11507179"/>
                <a:ext cx="19702444" cy="799963"/>
              </a:xfrm>
              <a:prstGeom prst="rect">
                <a:avLst/>
              </a:prstGeom>
              <a:blipFill>
                <a:blip r:embed="rId4"/>
                <a:stretch>
                  <a:fillRect l="-340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36683" y="6486999"/>
                <a:ext cx="7395422" cy="1099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83" y="6486999"/>
                <a:ext cx="7395422" cy="1099596"/>
              </a:xfrm>
              <a:prstGeom prst="rect">
                <a:avLst/>
              </a:prstGeom>
              <a:blipFill rotWithShape="0">
                <a:blip r:embed="rId5"/>
                <a:stretch>
                  <a:fillRect l="-3298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03504" y="8328065"/>
                <a:ext cx="17026648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ℤ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04" y="8328065"/>
                <a:ext cx="17026648" cy="871008"/>
              </a:xfrm>
              <a:prstGeom prst="rect">
                <a:avLst/>
              </a:prstGeom>
              <a:blipFill rotWithShape="0">
                <a:blip r:embed="rId6"/>
                <a:stretch>
                  <a:fillRect l="-358"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81611" y="9936414"/>
                <a:ext cx="22717646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11" y="9936414"/>
                <a:ext cx="22717646" cy="871008"/>
              </a:xfrm>
              <a:prstGeom prst="rect">
                <a:avLst/>
              </a:prstGeom>
              <a:blipFill rotWithShape="0">
                <a:blip r:embed="rId7"/>
                <a:stretch>
                  <a:fillRect l="-295" t="-11888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70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1" grpId="0"/>
      <p:bldP spid="12" grpId="0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69222"/>
            <a:ext cx="22090901" cy="830997"/>
            <a:chOff x="-288924" y="1892299"/>
            <a:chExt cx="2290687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2207" y="1913523"/>
              <a:ext cx="71686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53038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TUẦN HOÀN CỦA HÀM SỐ LƯỢNG GIÁC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81" name="Group 10"/>
          <p:cNvGrpSpPr/>
          <p:nvPr/>
        </p:nvGrpSpPr>
        <p:grpSpPr>
          <a:xfrm>
            <a:off x="627611" y="9871686"/>
            <a:ext cx="23367556" cy="3158515"/>
            <a:chOff x="1270511" y="5867400"/>
            <a:chExt cx="23367556" cy="34943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ounded Rectangle 81"/>
                <p:cNvSpPr/>
                <p:nvPr/>
              </p:nvSpPr>
              <p:spPr>
                <a:xfrm>
                  <a:off x="1272210" y="6139009"/>
                  <a:ext cx="23365857" cy="322275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kumimoji="0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42452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Ta có cos(x+k2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242452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US" sz="44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)= cosx ,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24245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∀</m:t>
                      </m:r>
                      <m:r>
                        <a:rPr lang="en-US" sz="4400" b="1" i="1" smtClean="0">
                          <a:solidFill>
                            <a:srgbClr val="24245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24245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4400" b="1" i="1" smtClean="0">
                          <a:solidFill>
                            <a:srgbClr val="24245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ℝ</m:t>
                      </m:r>
                    </m:oMath>
                  </a14:m>
                  <a:r>
                    <a:rPr lang="en-US" sz="44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nên y= cosx là hàm số tuần hoàn chu kì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24245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242452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5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Rounded 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210" y="6139009"/>
                  <a:ext cx="23365857" cy="3222754"/>
                </a:xfrm>
                <a:prstGeom prst="roundRect">
                  <a:avLst>
                    <a:gd name="adj" fmla="val 3132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8" name="Group 54"/>
          <p:cNvGrpSpPr/>
          <p:nvPr/>
        </p:nvGrpSpPr>
        <p:grpSpPr>
          <a:xfrm>
            <a:off x="533400" y="3461658"/>
            <a:ext cx="23365857" cy="5875091"/>
            <a:chOff x="1268078" y="3405486"/>
            <a:chExt cx="23365857" cy="5875091"/>
          </a:xfrm>
        </p:grpSpPr>
        <p:sp>
          <p:nvSpPr>
            <p:cNvPr id="89" name="Rounded Rectangle 88"/>
            <p:cNvSpPr/>
            <p:nvPr/>
          </p:nvSpPr>
          <p:spPr>
            <a:xfrm>
              <a:off x="1268078" y="3790950"/>
              <a:ext cx="23365857" cy="548962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0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9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51DA9AF-8E1D-466B-BD68-5EE7CF9E0696}"/>
                  </a:ext>
                </a:extLst>
              </p:cNvPr>
              <p:cNvSpPr txBox="1"/>
              <p:nvPr/>
            </p:nvSpPr>
            <p:spPr>
              <a:xfrm>
                <a:off x="3869725" y="4013243"/>
                <a:ext cx="19424719" cy="618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51DA9AF-8E1D-466B-BD68-5EE7CF9E0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725" y="4013243"/>
                <a:ext cx="19424719" cy="6186309"/>
              </a:xfrm>
              <a:prstGeom prst="rect">
                <a:avLst/>
              </a:prstGeom>
              <a:blipFill>
                <a:blip r:embed="rId4"/>
                <a:stretch>
                  <a:fillRect l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Oval 120">
            <a:extLst>
              <a:ext uri="{FF2B5EF4-FFF2-40B4-BE49-F238E27FC236}">
                <a16:creationId xmlns:a16="http://schemas.microsoft.com/office/drawing/2014/main" id="{D3785D9D-3E44-4BA0-895C-161C3249B7CB}"/>
              </a:ext>
            </a:extLst>
          </p:cNvPr>
          <p:cNvSpPr/>
          <p:nvPr/>
        </p:nvSpPr>
        <p:spPr>
          <a:xfrm>
            <a:off x="3576865" y="6074754"/>
            <a:ext cx="990600" cy="103436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21" tIns="45711" rIns="91421" bIns="45711" rtlCol="0" anchor="ctr"/>
          <a:lstStyle/>
          <a:p>
            <a:pPr algn="ctr" defTabSz="457063">
              <a:defRPr/>
            </a:pPr>
            <a:r>
              <a:rPr lang="en-US" sz="44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5723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Káº¿t quáº£ hÃ¬nh áº£nh cho Äá» thá» hÃ m sá» y=cot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629" y="9822777"/>
            <a:ext cx="13327301" cy="431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8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794" y="2849801"/>
            <a:ext cx="12684972" cy="52896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1573557"/>
            <a:ext cx="23850597" cy="830997"/>
            <a:chOff x="-288924" y="1892299"/>
            <a:chExt cx="2385059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1638" y="194165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1474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 BIẾN THIÊN VÀ ĐỒ THỊ CỦA HÀM SỐ LƯỢNG GIÁC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kumimoji="0" lang="en-US" sz="4800" b="1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3119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609639" y="3551620"/>
            <a:ext cx="10713475" cy="3510313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4341" y="4068666"/>
                <a:ext cx="12192000" cy="24283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80340" indent="17970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TXĐ: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 indent="17970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Là hàm số lẻ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0340" indent="17970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Là hàm số tuần hoàn với chu kì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𝝅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1" y="4068666"/>
                <a:ext cx="12192000" cy="2428357"/>
              </a:xfrm>
              <a:prstGeom prst="rect">
                <a:avLst/>
              </a:prstGeom>
              <a:blipFill rotWithShape="0">
                <a:blip r:embed="rId6"/>
                <a:stretch>
                  <a:fillRect t="-4010" b="-7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/>
          <p:cNvGrpSpPr/>
          <p:nvPr/>
        </p:nvGrpSpPr>
        <p:grpSpPr>
          <a:xfrm>
            <a:off x="1019505" y="7277720"/>
            <a:ext cx="10303610" cy="1993366"/>
            <a:chOff x="644526" y="2766774"/>
            <a:chExt cx="10911078" cy="19933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1906587" y="2766774"/>
                  <a:ext cx="9649017" cy="19933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vi-VN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Sự biến thiên và đồ thị của </a:t>
                  </a:r>
                  <a:endParaRPr lang="en-US" sz="4400" b="1" i="1" dirty="0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vi-VN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a14:m>
                  <a:r>
                    <a:rPr lang="en-US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 đoạn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</m:oMath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9649017" cy="1993366"/>
                </a:xfrm>
                <a:prstGeom prst="rect">
                  <a:avLst/>
                </a:prstGeom>
                <a:blipFill>
                  <a:blip r:embed="rId7"/>
                  <a:stretch>
                    <a:fillRect l="-2744" b="-134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ounded Rectangle 8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87193" y="2795826"/>
              <a:ext cx="5537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noProof="0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388331" y="8415027"/>
            <a:ext cx="13025215" cy="792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340" indent="179705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le 84">
            <a:extLst>
              <a:ext uri="{FF2B5EF4-FFF2-40B4-BE49-F238E27FC236}">
                <a16:creationId xmlns:a16="http://schemas.microsoft.com/office/drawing/2014/main" id="{AD7B2F2F-FF55-4E9B-A2C1-FD196886CAA9}"/>
              </a:ext>
            </a:extLst>
          </p:cNvPr>
          <p:cNvSpPr/>
          <p:nvPr/>
        </p:nvSpPr>
        <p:spPr>
          <a:xfrm>
            <a:off x="525168" y="9486873"/>
            <a:ext cx="10801101" cy="390439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9FB94B-AFE4-40D5-A02A-195A0DCEE40D}"/>
                  </a:ext>
                </a:extLst>
              </p:cNvPr>
              <p:cNvSpPr/>
              <p:nvPr/>
            </p:nvSpPr>
            <p:spPr>
              <a:xfrm>
                <a:off x="490562" y="10147916"/>
                <a:ext cx="11277601" cy="2411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17970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nghịch biến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9FB94B-AFE4-40D5-A02A-195A0DCEE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62" y="10147916"/>
                <a:ext cx="11277601" cy="2411686"/>
              </a:xfrm>
              <a:prstGeom prst="rect">
                <a:avLst/>
              </a:prstGeom>
              <a:blipFill>
                <a:blip r:embed="rId8"/>
                <a:stretch>
                  <a:fillRect l="-541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" grpId="0"/>
      <p:bldP spid="12" grpId="0" animBg="1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ex dof thij sin">
            <a:hlinkClick r:id="" action="ppaction://media"/>
            <a:extLst>
              <a:ext uri="{FF2B5EF4-FFF2-40B4-BE49-F238E27FC236}">
                <a16:creationId xmlns:a16="http://schemas.microsoft.com/office/drawing/2014/main" id="{24DDE0B8-EED0-46B3-8689-809F9BDFF39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8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71224" y="2681208"/>
            <a:ext cx="11868020" cy="6696470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519932" y="10594090"/>
            <a:ext cx="11549061" cy="2886969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" y="1572062"/>
            <a:ext cx="23393399" cy="830997"/>
            <a:chOff x="168274" y="1892299"/>
            <a:chExt cx="23393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9655" y="1914124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1474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 BIẾN THIÊN VÀ ĐỒ THỊ CỦA HÀM SỐ LƯỢNG GIÁC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kumimoji="0" lang="en-US" sz="4800" b="1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8"/>
                  <a:stretch>
                    <a:fillRect l="-3119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19505" y="3227973"/>
            <a:ext cx="21002293" cy="1107996"/>
            <a:chOff x="644526" y="2565747"/>
            <a:chExt cx="22240522" cy="1107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1906585" y="2565747"/>
                  <a:ext cx="20978463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vi-VN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Sự biến thiên và đồ thị của hàm số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a14:m>
                  <a:r>
                    <a:rPr lang="en-US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 đoạn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vi-VN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</m:oMath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5" y="2565747"/>
                  <a:ext cx="20978463" cy="1107996"/>
                </a:xfrm>
                <a:prstGeom prst="rect">
                  <a:avLst/>
                </a:prstGeom>
                <a:blipFill>
                  <a:blip r:embed="rId9"/>
                  <a:stretch>
                    <a:fillRect l="-1262" b="-138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ounded Rectangle 8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77857" y="2795826"/>
              <a:ext cx="5724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8390" y="10828844"/>
                <a:ext cx="11391900" cy="2428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17970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0" y="10828844"/>
                <a:ext cx="11391900" cy="2428357"/>
              </a:xfrm>
              <a:prstGeom prst="rect">
                <a:avLst/>
              </a:prstGeom>
              <a:blipFill>
                <a:blip r:embed="rId10"/>
                <a:stretch>
                  <a:fillRect l="-535" t="-4010" r="-1552" b="-7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8" y="4089674"/>
            <a:ext cx="11868020" cy="6275994"/>
          </a:xfrm>
          <a:prstGeom prst="rect">
            <a:avLst/>
          </a:prstGeom>
        </p:spPr>
      </p:pic>
      <p:pic>
        <p:nvPicPr>
          <p:cNvPr id="12" name="dt sin tren chu kyf">
            <a:hlinkClick r:id="" action="ppaction://media"/>
            <a:extLst>
              <a:ext uri="{FF2B5EF4-FFF2-40B4-BE49-F238E27FC236}">
                <a16:creationId xmlns:a16="http://schemas.microsoft.com/office/drawing/2014/main" id="{7907BE4C-83DA-4EEB-9CF4-C3CD16CE97A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69323" y="7872998"/>
            <a:ext cx="11207168" cy="632358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7786BB8-DB41-48DA-BA58-E47AFD8E3C28}"/>
              </a:ext>
            </a:extLst>
          </p:cNvPr>
          <p:cNvSpPr/>
          <p:nvPr/>
        </p:nvSpPr>
        <p:spPr>
          <a:xfrm>
            <a:off x="11802034" y="7872998"/>
            <a:ext cx="12496800" cy="311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4EE7A8-5B96-4C8F-90E7-17D8CEFB1298}"/>
              </a:ext>
            </a:extLst>
          </p:cNvPr>
          <p:cNvSpPr/>
          <p:nvPr/>
        </p:nvSpPr>
        <p:spPr>
          <a:xfrm>
            <a:off x="11817521" y="9166857"/>
            <a:ext cx="11807246" cy="311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6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5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1334278" y="4514311"/>
            <a:ext cx="22059120" cy="3486689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" y="1572171"/>
            <a:ext cx="23393399" cy="830997"/>
            <a:chOff x="168274" y="1892299"/>
            <a:chExt cx="233933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9859" y="1916351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14741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 BIẾN THIÊN VÀ ĐỒ THỊ CỦA HÀM SỐ LƯỢNG GIÁC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kumimoji="0" lang="en-US" sz="4800" b="1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𝒔𝒊𝒏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3119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19505" y="3352800"/>
            <a:ext cx="21002293" cy="1107996"/>
            <a:chOff x="644526" y="2690574"/>
            <a:chExt cx="22240522" cy="1107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1906585" y="2690574"/>
                  <a:ext cx="20978463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vi-VN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Sự biến thiên và đồ thị của hàm số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vi-VN" sz="4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a14:m>
                  <a:r>
                    <a:rPr lang="en-US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i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 R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5" y="2690574"/>
                  <a:ext cx="20978463" cy="110799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62" b="-131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ounded Rectangle 8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08413" y="2795826"/>
              <a:ext cx="5112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noProof="0" dirty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18777" y="4552238"/>
                <a:ext cx="22098000" cy="3207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17970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tính tuần hoàn với chu kỳ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đó muốn vẽ đồ thị của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tập xác định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tịnh tiến tiếp đồ thị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các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Ta được đồ thị của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tập xác định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777" y="4552238"/>
                <a:ext cx="22098000" cy="3207032"/>
              </a:xfrm>
              <a:prstGeom prst="rect">
                <a:avLst/>
              </a:prstGeom>
              <a:blipFill rotWithShape="0">
                <a:blip r:embed="rId7"/>
                <a:stretch>
                  <a:fillRect l="-303" t="-3232" b="-5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8DBBB-9A05-4A29-8DB3-8969FB6429F6}"/>
              </a:ext>
            </a:extLst>
          </p:cNvPr>
          <p:cNvGrpSpPr/>
          <p:nvPr/>
        </p:nvGrpSpPr>
        <p:grpSpPr>
          <a:xfrm>
            <a:off x="-13856" y="-1569745"/>
            <a:ext cx="25744770" cy="13025994"/>
            <a:chOff x="-298730" y="-1691279"/>
            <a:chExt cx="25744770" cy="130259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91DBD4-D80A-43E0-AC45-9497F356C300}"/>
                </a:ext>
              </a:extLst>
            </p:cNvPr>
            <p:cNvGrpSpPr/>
            <p:nvPr/>
          </p:nvGrpSpPr>
          <p:grpSpPr>
            <a:xfrm>
              <a:off x="-298730" y="-1691279"/>
              <a:ext cx="24780359" cy="12587326"/>
              <a:chOff x="-167759" y="289945"/>
              <a:chExt cx="24780359" cy="12587326"/>
            </a:xfrm>
          </p:grpSpPr>
          <p:pic>
            <p:nvPicPr>
              <p:cNvPr id="12" name="do thi sin tren R">
                <a:hlinkClick r:id="" action="ppaction://media"/>
                <a:extLst>
                  <a:ext uri="{FF2B5EF4-FFF2-40B4-BE49-F238E27FC236}">
                    <a16:creationId xmlns:a16="http://schemas.microsoft.com/office/drawing/2014/main" id="{3B1C3C36-D3E1-4044-8902-8920CE73208B}"/>
                  </a:ext>
                </a:extLst>
              </p:cNvPr>
              <p:cNvPicPr>
                <a:picLocks noChangeAspect="1"/>
              </p:cNvPicPr>
              <p:nvPr>
                <a:vide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-167759" y="289945"/>
                <a:ext cx="24688800" cy="12587326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5F60B2-0501-41E1-875B-605D84A51D89}"/>
                  </a:ext>
                </a:extLst>
              </p:cNvPr>
              <p:cNvSpPr/>
              <p:nvPr/>
            </p:nvSpPr>
            <p:spPr>
              <a:xfrm>
                <a:off x="0" y="10363200"/>
                <a:ext cx="246126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AF2FAE-2E00-4943-9F4B-3384C6EB66FF}"/>
                </a:ext>
              </a:extLst>
            </p:cNvPr>
            <p:cNvSpPr/>
            <p:nvPr/>
          </p:nvSpPr>
          <p:spPr>
            <a:xfrm>
              <a:off x="-298730" y="6285484"/>
              <a:ext cx="25744770" cy="5049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7B7ACD-F44F-46E3-9CA0-1F59D881075C}"/>
                </a:ext>
              </a:extLst>
            </p:cNvPr>
            <p:cNvSpPr txBox="1"/>
            <p:nvPr/>
          </p:nvSpPr>
          <p:spPr>
            <a:xfrm>
              <a:off x="9759670" y="1704446"/>
              <a:ext cx="457200" cy="7540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587024C-B75F-4149-B969-4F397DEE08DD}"/>
                </a:ext>
              </a:extLst>
            </p:cNvPr>
            <p:cNvSpPr/>
            <p:nvPr/>
          </p:nvSpPr>
          <p:spPr>
            <a:xfrm>
              <a:off x="-159543" y="-167280"/>
              <a:ext cx="24703086" cy="1867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AA28FDD-758C-4F3E-8FBE-D32F57797C5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5928239"/>
            <a:ext cx="22455472" cy="62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3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5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177433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2660</TotalTime>
  <Words>2481</Words>
  <PresentationFormat>Custom</PresentationFormat>
  <Paragraphs>325</Paragraphs>
  <Slides>24</Slides>
  <Notes>23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Tahoma</vt:lpstr>
      <vt:lpstr>Times New Roman</vt:lpstr>
      <vt:lpstr>Toma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2021-09-14T09:41:55Z</dcterms:modified>
</cp:coreProperties>
</file>