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4" r:id="rId3"/>
    <p:sldMasterId id="2147483708" r:id="rId4"/>
  </p:sldMasterIdLst>
  <p:notesMasterIdLst>
    <p:notesMasterId r:id="rId16"/>
  </p:notesMasterIdLst>
  <p:sldIdLst>
    <p:sldId id="256" r:id="rId5"/>
    <p:sldId id="257" r:id="rId6"/>
    <p:sldId id="258" r:id="rId7"/>
    <p:sldId id="269" r:id="rId8"/>
    <p:sldId id="267" r:id="rId9"/>
    <p:sldId id="266" r:id="rId10"/>
    <p:sldId id="264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06E"/>
    <a:srgbClr val="CAC876"/>
    <a:srgbClr val="E0D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84BDE-448A-4B45-B84A-C32F756E30DF}" type="datetimeFigureOut">
              <a:rPr lang="vi-VN" smtClean="0"/>
              <a:pPr/>
              <a:t>29/07/2021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11C3E-8D59-4B87-B56C-E94D4BA2B6F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251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760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29/07/2021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29/07/2021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29/07/2021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7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81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48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63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57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25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05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6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29/07/2021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49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64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33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76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81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4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63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57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25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0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29/07/2021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63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49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64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33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08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5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37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94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01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3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29/07/2021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189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63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884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3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5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29/07/2021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29/07/2021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29/07/2021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29/07/2021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29/07/2021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/>
              <a:pPr/>
              <a:t>29/07/2021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4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4.jp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2688030" y="3944232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5960" y="998213"/>
            <a:ext cx="1999080" cy="2058753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3777055" y="3523939"/>
            <a:ext cx="1332493" cy="1159538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652120" y="3543452"/>
            <a:ext cx="3769918" cy="3314548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8808970" y="6615550"/>
            <a:ext cx="278758" cy="2143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71649" y="90272"/>
            <a:ext cx="56108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6616" y="5589240"/>
            <a:ext cx="1590074" cy="147917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3071802" y="4714884"/>
            <a:ext cx="285752" cy="207819"/>
          </a:xfrm>
          <a:prstGeom prst="rect">
            <a:avLst/>
          </a:prstGeom>
        </p:spPr>
      </p:pic>
      <p:pic>
        <p:nvPicPr>
          <p:cNvPr id="1026" name="Picture 2" descr="C:\Users\Admin\AppData\Local\Temp\Rar$DI16.811\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5858"/>
            <a:ext cx="2532250" cy="20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7: </a:t>
            </a:r>
            <a:r>
              <a:rPr lang="en-US" sz="2800" b="1" dirty="0" err="1" smtClean="0"/>
              <a:t>Nhập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đây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43402" y="617178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D: </a:t>
            </a:r>
            <a:r>
              <a:rPr lang="en-US" sz="2800" b="1" dirty="0" err="1" smtClean="0">
                <a:solidFill>
                  <a:schemeClr val="bg1"/>
                </a:solidFill>
              </a:rPr>
              <a:t>Đúng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004" y="3384806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22746" y="359912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010" y="5973524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5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8338656" y="6186408"/>
            <a:ext cx="612000" cy="61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56" y="980729"/>
            <a:ext cx="2952328" cy="5905408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899592" y="-207403"/>
            <a:ext cx="6428157" cy="2376264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79712" y="89885"/>
            <a:ext cx="3960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Wow! </a:t>
            </a:r>
            <a:r>
              <a:rPr lang="en-US" sz="2800" b="1" dirty="0" err="1">
                <a:solidFill>
                  <a:srgbClr val="FF0000"/>
                </a:solidFill>
              </a:rPr>
              <a:t>Bạn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thật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giỏi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đo</a:t>
            </a:r>
            <a:r>
              <a:rPr lang="en-US" sz="2800" b="1" dirty="0">
                <a:solidFill>
                  <a:srgbClr val="FF0000"/>
                </a:solidFill>
              </a:rPr>
              <a:t>́….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Cảm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nhé</a:t>
            </a:r>
            <a:r>
              <a:rPr lang="en-US" sz="2800" b="1" dirty="0">
                <a:solidFill>
                  <a:srgbClr val="FF0000"/>
                </a:solidFill>
              </a:rPr>
              <a:t>! </a:t>
            </a:r>
            <a:r>
              <a:rPr lang="en-US" sz="2800" b="1" dirty="0" err="1">
                <a:solidFill>
                  <a:srgbClr val="FF0000"/>
                </a:solidFill>
              </a:rPr>
              <a:t>Đây</a:t>
            </a:r>
            <a:r>
              <a:rPr lang="en-US" sz="2800" b="1" dirty="0">
                <a:solidFill>
                  <a:srgbClr val="FF0000"/>
                </a:solidFill>
              </a:rPr>
              <a:t> là </a:t>
            </a:r>
            <a:r>
              <a:rPr lang="en-US" sz="2800" b="1" dirty="0" err="1">
                <a:solidFill>
                  <a:srgbClr val="FF0000"/>
                </a:solidFill>
              </a:rPr>
              <a:t>một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chút</a:t>
            </a:r>
            <a:r>
              <a:rPr lang="en-US" sz="2800" b="1" dirty="0">
                <a:solidFill>
                  <a:srgbClr val="FF0000"/>
                </a:solidFill>
              </a:rPr>
              <a:t> quà </a:t>
            </a:r>
            <a:r>
              <a:rPr lang="en-US" sz="2800" b="1" dirty="0" err="1">
                <a:solidFill>
                  <a:srgbClr val="FF0000"/>
                </a:solidFill>
              </a:rPr>
              <a:t>mình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dành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tặng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err="1">
                <a:solidFill>
                  <a:srgbClr val="FF0000"/>
                </a:solidFill>
              </a:rPr>
              <a:t>bạn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nè!</a:t>
            </a:r>
            <a:endParaRPr lang="vi-VN" sz="2800" b="1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2581" y="2661266"/>
            <a:ext cx="2520280" cy="2544333"/>
          </a:xfrm>
          <a:prstGeom prst="rect">
            <a:avLst/>
          </a:prstGeom>
        </p:spPr>
      </p:pic>
      <p:pic>
        <p:nvPicPr>
          <p:cNvPr id="13" name="Picture 12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76056" y="3068960"/>
            <a:ext cx="4334703" cy="38171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02988" y="7034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 smtClean="0"/>
              <a:t>Những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chu</a:t>
            </a:r>
            <a:r>
              <a:rPr lang="en-US" sz="2200" b="1" dirty="0" smtClean="0"/>
              <a:t>́ </a:t>
            </a:r>
            <a:r>
              <a:rPr lang="en-US" sz="2200" b="1" dirty="0" err="1" smtClean="0"/>
              <a:t>ga</a:t>
            </a:r>
            <a:r>
              <a:rPr lang="en-US" sz="2200" b="1" dirty="0" smtClean="0"/>
              <a:t>̀ </a:t>
            </a:r>
            <a:r>
              <a:rPr lang="en-US" sz="2200" b="1" dirty="0" err="1" smtClean="0"/>
              <a:t>mái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của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chúng</a:t>
            </a:r>
            <a:r>
              <a:rPr lang="en-US" sz="2200" b="1" dirty="0" smtClean="0"/>
              <a:t> ta </a:t>
            </a:r>
            <a:r>
              <a:rPr lang="en-US" sz="2200" b="1" dirty="0" err="1" smtClean="0"/>
              <a:t>đã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đẻ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rất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nhiều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trứng</a:t>
            </a:r>
            <a:r>
              <a:rPr lang="en-US" sz="2200" b="1" dirty="0" smtClean="0"/>
              <a:t>. </a:t>
            </a:r>
            <a:r>
              <a:rPr lang="en-US" sz="2200" b="1" dirty="0" err="1" smtClean="0"/>
              <a:t>Bạn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hãy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giúp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mình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hoạch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số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trứng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đó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bằng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cách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trả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lời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các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câu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hỏi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nhé</a:t>
            </a:r>
            <a:r>
              <a:rPr lang="en-US" sz="2200" b="1" dirty="0" smtClean="0"/>
              <a:t>. </a:t>
            </a:r>
            <a:r>
              <a:rPr lang="en-US" sz="2200" b="1" dirty="0" err="1" smtClean="0"/>
              <a:t>Khi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bạn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trả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lời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đúng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là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trứng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đã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vào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giỏ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của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mình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rồi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đấy</a:t>
            </a:r>
            <a:r>
              <a:rPr lang="en-US" sz="2200" b="1" dirty="0" smtClean="0"/>
              <a:t>. </a:t>
            </a:r>
            <a:r>
              <a:rPr lang="en-US" sz="2200" b="1" dirty="0" err="1" smtClean="0"/>
              <a:t>Nào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bắt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đầu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thôi</a:t>
            </a:r>
            <a:r>
              <a:rPr lang="en-US" sz="2200" b="1" dirty="0" smtClean="0"/>
              <a:t>!</a:t>
            </a:r>
            <a:endParaRPr lang="vi-VN" sz="2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796029" y="2010305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924" y="5956340"/>
            <a:ext cx="972000" cy="9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46515"/>
            <a:ext cx="3032066" cy="5638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23342"/>
            <a:ext cx="2505528" cy="252366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1: </a:t>
            </a:r>
            <a:r>
              <a:rPr lang="en-US" sz="2800" b="1" dirty="0" err="1" smtClean="0"/>
              <a:t>Nhập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đây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71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 : </a:t>
            </a:r>
            <a:r>
              <a:rPr lang="en-US" sz="2800" b="1" dirty="0" err="1" smtClean="0">
                <a:solidFill>
                  <a:schemeClr val="bg1"/>
                </a:solidFill>
              </a:rPr>
              <a:t>Đúng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prstClr val="white"/>
                </a:solidFill>
              </a:rPr>
              <a:t>Câu</a:t>
            </a:r>
            <a:r>
              <a:rPr lang="en-US" sz="2800" b="1" dirty="0" smtClean="0">
                <a:solidFill>
                  <a:prstClr val="white"/>
                </a:solidFill>
              </a:rPr>
              <a:t> 2: </a:t>
            </a:r>
            <a:r>
              <a:rPr lang="en-US" sz="2800" b="1" dirty="0" err="1" smtClean="0">
                <a:solidFill>
                  <a:prstClr val="white"/>
                </a:solidFill>
              </a:rPr>
              <a:t>Nhập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câu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hỏi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tại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đây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29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B</a:t>
            </a:r>
            <a:r>
              <a:rPr lang="en-US" sz="2800" b="1" dirty="0" smtClean="0">
                <a:solidFill>
                  <a:prstClr val="white"/>
                </a:solidFill>
              </a:rPr>
              <a:t>: </a:t>
            </a:r>
            <a:r>
              <a:rPr lang="en-US" sz="2800" b="1" dirty="0" err="1" smtClean="0">
                <a:solidFill>
                  <a:prstClr val="white"/>
                </a:solidFill>
              </a:rPr>
              <a:t>Đúng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981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A: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C: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D: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530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prstClr val="white"/>
                </a:solidFill>
              </a:rPr>
              <a:t>Câu</a:t>
            </a:r>
            <a:r>
              <a:rPr lang="en-US" sz="2800" b="1" dirty="0" smtClean="0">
                <a:solidFill>
                  <a:prstClr val="white"/>
                </a:solidFill>
              </a:rPr>
              <a:t> 3: </a:t>
            </a:r>
            <a:r>
              <a:rPr lang="en-US" sz="2800" b="1" dirty="0" err="1" smtClean="0">
                <a:solidFill>
                  <a:prstClr val="white"/>
                </a:solidFill>
              </a:rPr>
              <a:t>Nhập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câu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hỏi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tại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đây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71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A : </a:t>
            </a:r>
            <a:r>
              <a:rPr lang="en-US" sz="2800" b="1" dirty="0" err="1" smtClean="0">
                <a:solidFill>
                  <a:prstClr val="white"/>
                </a:solidFill>
              </a:rPr>
              <a:t>Đúng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B: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C: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D: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42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prstClr val="white"/>
                </a:solidFill>
              </a:rPr>
              <a:t>Câu</a:t>
            </a:r>
            <a:r>
              <a:rPr lang="en-US" sz="2800" b="1" dirty="0" smtClean="0">
                <a:solidFill>
                  <a:prstClr val="white"/>
                </a:solidFill>
              </a:rPr>
              <a:t> 4: </a:t>
            </a:r>
            <a:r>
              <a:rPr lang="en-US" sz="2800" b="1" dirty="0" err="1" smtClean="0">
                <a:solidFill>
                  <a:prstClr val="white"/>
                </a:solidFill>
              </a:rPr>
              <a:t>Nhập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câu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hỏi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tại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đây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71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A : </a:t>
            </a:r>
            <a:r>
              <a:rPr lang="en-US" sz="2800" b="1" dirty="0" err="1" smtClean="0">
                <a:solidFill>
                  <a:prstClr val="white"/>
                </a:solidFill>
              </a:rPr>
              <a:t>Đúng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B: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C: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D: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42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1: </a:t>
            </a:r>
            <a:r>
              <a:rPr lang="en-US" sz="2800" b="1" dirty="0" err="1" smtClean="0"/>
              <a:t>Nhập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đây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71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 : </a:t>
            </a:r>
            <a:r>
              <a:rPr lang="en-US" sz="2800" b="1" dirty="0" err="1" smtClean="0">
                <a:solidFill>
                  <a:schemeClr val="bg1"/>
                </a:solidFill>
              </a:rPr>
              <a:t>Đúng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478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5: </a:t>
            </a:r>
            <a:r>
              <a:rPr lang="en-US" sz="2800" b="1" dirty="0" err="1" smtClean="0"/>
              <a:t>Nhập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đây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29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</a:rPr>
              <a:t>Đúng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981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6: </a:t>
            </a:r>
            <a:r>
              <a:rPr lang="en-US" sz="2800" b="1" dirty="0" err="1" smtClean="0"/>
              <a:t>Nhập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đây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43402" y="534025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C: </a:t>
            </a:r>
            <a:r>
              <a:rPr lang="en-US" sz="2800" b="1" dirty="0" err="1" smtClean="0">
                <a:solidFill>
                  <a:schemeClr val="bg1"/>
                </a:solidFill>
              </a:rPr>
              <a:t>Đúng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710" y="3390776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19452" y="360509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010" y="514200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11584</TotalTime>
  <Words>385</Words>
  <Application>Microsoft Office PowerPoint</Application>
  <PresentationFormat>On-screen Show (4:3)</PresentationFormat>
  <Paragraphs>70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Tahoma</vt:lpstr>
      <vt:lpstr>Calibri</vt:lpstr>
      <vt:lpstr>Times New Roman</vt:lpstr>
      <vt:lpstr>Arial</vt:lpstr>
      <vt:lpstr>Office Theme</vt:lpstr>
      <vt:lpstr>2_Office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TC</dc:creator>
  <cp:lastModifiedBy>My PC</cp:lastModifiedBy>
  <cp:revision>104</cp:revision>
  <dcterms:created xsi:type="dcterms:W3CDTF">2018-03-26T14:59:00Z</dcterms:created>
  <dcterms:modified xsi:type="dcterms:W3CDTF">2021-07-29T03:24:55Z</dcterms:modified>
</cp:coreProperties>
</file>