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0" r:id="rId3"/>
    <p:sldId id="261" r:id="rId4"/>
    <p:sldId id="283" r:id="rId5"/>
    <p:sldId id="284" r:id="rId6"/>
    <p:sldId id="285" r:id="rId7"/>
    <p:sldId id="286" r:id="rId8"/>
    <p:sldId id="287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1E2FF-0786-4CC3-A409-40519C4AC36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D965A-A941-4ED4-BD7D-E30417C5D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6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9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1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0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5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4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6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4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4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4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E9026-9509-4F4B-B281-8021D617809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2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1"/>
          <p:cNvGrpSpPr>
            <a:grpSpLocks/>
          </p:cNvGrpSpPr>
          <p:nvPr/>
        </p:nvGrpSpPr>
        <p:grpSpPr bwMode="auto">
          <a:xfrm>
            <a:off x="-6350" y="0"/>
            <a:ext cx="9156700" cy="838200"/>
            <a:chOff x="0" y="8"/>
            <a:chExt cx="5768" cy="839"/>
          </a:xfrm>
        </p:grpSpPr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0" y="8"/>
              <a:ext cx="5760" cy="839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endParaRPr lang="vi-VN" sz="1000" b="1">
                <a:solidFill>
                  <a:schemeClr val="bg1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1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PHÒNG GIÁO DỤC VÀ ĐÀO TẠO HUYỆN CHÂU ĐỨC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TRƯỜNG THCS QUANG TRUNG 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vi-VN" sz="6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8" y="32"/>
              <a:ext cx="5760" cy="64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FF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spcBef>
                  <a:spcPct val="10000"/>
                </a:spcBef>
              </a:pPr>
              <a:r>
                <a:rPr lang="en-US" sz="3600" b="1">
                  <a:solidFill>
                    <a:srgbClr val="9900CC"/>
                  </a:solidFill>
                  <a:latin typeface="Times New Roman" pitchFamily="18" charset="0"/>
                  <a:cs typeface="Times New Roman" pitchFamily="18" charset="0"/>
                </a:rPr>
                <a:t>TOÁN 6: CHÂN TRỜI SÁNG TẠO</a:t>
              </a:r>
              <a:endPara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40" y="803"/>
              <a:ext cx="5672" cy="0"/>
            </a:xfrm>
            <a:prstGeom prst="line">
              <a:avLst/>
            </a:prstGeom>
            <a:noFill/>
            <a:ln w="57150" cmpd="thickThin">
              <a:solidFill>
                <a:srgbClr val="FF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0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1355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Oval 4"/>
          <p:cNvSpPr>
            <a:spLocks noChangeArrowheads="1"/>
          </p:cNvSpPr>
          <p:nvPr/>
        </p:nvSpPr>
        <p:spPr bwMode="auto">
          <a:xfrm rot="527914">
            <a:off x="1839913" y="3833813"/>
            <a:ext cx="5175250" cy="2541587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51119">
            <a:off x="4570706" y="1432436"/>
            <a:ext cx="2821649" cy="3993124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SDK TOÁN 6 TẬP 2 CHÂN TRỜI SÁNG TẠO - Tài Liệu Toán Miễn Ph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50469">
            <a:off x="2000045" y="1206613"/>
            <a:ext cx="2829117" cy="3828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0168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WordArt 12"/>
          <p:cNvSpPr>
            <a:spLocks noChangeArrowheads="1" noChangeShapeType="1" noTextEdit="1"/>
          </p:cNvSpPr>
          <p:nvPr/>
        </p:nvSpPr>
        <p:spPr bwMode="auto">
          <a:xfrm>
            <a:off x="187325" y="1763713"/>
            <a:ext cx="8728075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 smtClean="0"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  <a:latin typeface="Arial"/>
                <a:cs typeface="Arial"/>
              </a:rPr>
              <a:t>ÔN TẬP CHƯƠNG 7</a:t>
            </a:r>
            <a:endParaRPr lang="en-US" sz="2000" b="1" kern="10" dirty="0"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148" name="WordArt 13"/>
          <p:cNvSpPr>
            <a:spLocks noChangeArrowheads="1" noChangeShapeType="1" noTextEdit="1"/>
          </p:cNvSpPr>
          <p:nvPr/>
        </p:nvSpPr>
        <p:spPr bwMode="auto">
          <a:xfrm>
            <a:off x="5299364" y="236141"/>
            <a:ext cx="3429000" cy="8389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Hình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học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và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đo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lường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66CC"/>
                  </a:gs>
                  <a:gs pos="100000">
                    <a:srgbClr val="5599DD"/>
                  </a:gs>
                </a:gsLst>
                <a:lin ang="0" scaled="1"/>
              </a:gradFill>
              <a:effectLst>
                <a:outerShdw dist="81320" dir="2319588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pic>
        <p:nvPicPr>
          <p:cNvPr id="615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44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58225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ÔN TẬP CHƯƠNG 7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131616" y="1143000"/>
            <a:ext cx="8756073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ra.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4" y="2097105"/>
            <a:ext cx="8796818" cy="4456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717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Ảnh Slide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400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938211"/>
              </p:ext>
            </p:extLst>
          </p:nvPr>
        </p:nvGraphicFramePr>
        <p:xfrm>
          <a:off x="1676400" y="1495213"/>
          <a:ext cx="7086600" cy="5086774"/>
        </p:xfrm>
        <a:graphic>
          <a:graphicData uri="http://schemas.openxmlformats.org/drawingml/2006/table">
            <a:tbl>
              <a:tblPr/>
              <a:tblGrid>
                <a:gridCol w="5257800"/>
                <a:gridCol w="1102839"/>
                <a:gridCol w="725961"/>
              </a:tblGrid>
              <a:tr h="8974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PHÁT BIỂU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ĐÚNG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SAI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74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H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vừa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trục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đối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xứng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vừa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tâm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đối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xứng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trục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đối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xứng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tâm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đối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xứng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c)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trục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đối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xứng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tâm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đối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xứng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d)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O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vừa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trục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đối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xứng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vừa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tâm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đối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xứng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e)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trục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đối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xứng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tâm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đối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xứng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7" name="Oval 27"/>
          <p:cNvSpPr>
            <a:spLocks noChangeArrowheads="1"/>
          </p:cNvSpPr>
          <p:nvPr/>
        </p:nvSpPr>
        <p:spPr bwMode="auto">
          <a:xfrm>
            <a:off x="7244195" y="2594841"/>
            <a:ext cx="368300" cy="3683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99"/>
              </a:solidFill>
            </a:endParaRPr>
          </a:p>
        </p:txBody>
      </p:sp>
      <p:sp>
        <p:nvSpPr>
          <p:cNvPr id="15388" name="Oval 28"/>
          <p:cNvSpPr>
            <a:spLocks noChangeArrowheads="1"/>
          </p:cNvSpPr>
          <p:nvPr/>
        </p:nvSpPr>
        <p:spPr bwMode="auto">
          <a:xfrm>
            <a:off x="7263245" y="3469987"/>
            <a:ext cx="368300" cy="3683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99"/>
              </a:solidFill>
            </a:endParaRPr>
          </a:p>
        </p:txBody>
      </p:sp>
      <p:sp>
        <p:nvSpPr>
          <p:cNvPr id="15389" name="Oval 29"/>
          <p:cNvSpPr>
            <a:spLocks noChangeArrowheads="1"/>
          </p:cNvSpPr>
          <p:nvPr/>
        </p:nvSpPr>
        <p:spPr bwMode="auto">
          <a:xfrm>
            <a:off x="8214014" y="4301260"/>
            <a:ext cx="368300" cy="3683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99"/>
              </a:solidFill>
            </a:endParaRP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-394855" y="7937"/>
            <a:ext cx="742314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H A N O I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09" name="Oval 49"/>
          <p:cNvSpPr>
            <a:spLocks noChangeArrowheads="1"/>
          </p:cNvSpPr>
          <p:nvPr/>
        </p:nvSpPr>
        <p:spPr bwMode="auto">
          <a:xfrm>
            <a:off x="7227454" y="5181600"/>
            <a:ext cx="368300" cy="3683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99"/>
              </a:solidFill>
            </a:endParaRPr>
          </a:p>
        </p:txBody>
      </p:sp>
      <p:sp>
        <p:nvSpPr>
          <p:cNvPr id="2" name="AutoShape 2" descr="50 mẫu background powerpoint đơn giản, ấn tượng | ADV Soluti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49"/>
          <p:cNvSpPr>
            <a:spLocks noChangeArrowheads="1"/>
          </p:cNvSpPr>
          <p:nvPr/>
        </p:nvSpPr>
        <p:spPr bwMode="auto">
          <a:xfrm>
            <a:off x="8227291" y="5943600"/>
            <a:ext cx="368300" cy="3683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60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7" grpId="0" animBg="1"/>
      <p:bldP spid="15388" grpId="0" animBg="1"/>
      <p:bldP spid="15389" grpId="0" animBg="1"/>
      <p:bldP spid="15407" grpId="0"/>
      <p:bldP spid="15409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58225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ÔN TẬP CHƯƠNG 7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131616" y="1143000"/>
            <a:ext cx="8756073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đứt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205" y="2140534"/>
            <a:ext cx="1942367" cy="2123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780" y="2087383"/>
            <a:ext cx="2743200" cy="2229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583" y="4222303"/>
            <a:ext cx="1842989" cy="2584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275" y="4243085"/>
            <a:ext cx="2521525" cy="261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542850" y="4317016"/>
            <a:ext cx="1828799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1549777" y="2097107"/>
            <a:ext cx="990600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6497779" y="4243085"/>
            <a:ext cx="990600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6573980" y="2067925"/>
            <a:ext cx="1828799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54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25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6964" y="1993328"/>
            <a:ext cx="9057120" cy="3609734"/>
            <a:chOff x="66964" y="1993328"/>
            <a:chExt cx="9057120" cy="3609734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964" y="2097107"/>
              <a:ext cx="2424546" cy="23418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TextBox 4"/>
            <p:cNvSpPr txBox="1">
              <a:spLocks noChangeArrowheads="1"/>
            </p:cNvSpPr>
            <p:nvPr/>
          </p:nvSpPr>
          <p:spPr bwMode="auto">
            <a:xfrm>
              <a:off x="900549" y="4208164"/>
              <a:ext cx="1540162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a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3284" y="1993328"/>
              <a:ext cx="2590800" cy="2735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9400" y="3539299"/>
              <a:ext cx="3657600" cy="1799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TextBox 4"/>
            <p:cNvSpPr txBox="1">
              <a:spLocks noChangeArrowheads="1"/>
            </p:cNvSpPr>
            <p:nvPr/>
          </p:nvSpPr>
          <p:spPr bwMode="auto">
            <a:xfrm>
              <a:off x="7347527" y="4438996"/>
              <a:ext cx="1540162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b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4"/>
            <p:cNvSpPr txBox="1">
              <a:spLocks noChangeArrowheads="1"/>
            </p:cNvSpPr>
            <p:nvPr/>
          </p:nvSpPr>
          <p:spPr bwMode="auto">
            <a:xfrm>
              <a:off x="3878119" y="5141397"/>
              <a:ext cx="1540162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c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58225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ÔN TẬP CHƯƠNG 7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131616" y="1143000"/>
            <a:ext cx="8756073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66965" y="6019800"/>
            <a:ext cx="9077036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70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58225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ÔN TẬP CHƯƠNG 7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131616" y="1066800"/>
            <a:ext cx="8756073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416789" y="5943600"/>
            <a:ext cx="8185725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a, c, d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324770" y="1414506"/>
            <a:ext cx="7287926" cy="4231480"/>
            <a:chOff x="1324770" y="1414506"/>
            <a:chExt cx="7287926" cy="4231480"/>
          </a:xfrm>
        </p:grpSpPr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70" y="3714880"/>
              <a:ext cx="2382706" cy="1888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8281" y="1414506"/>
              <a:ext cx="1390650" cy="2170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8625" y="1666220"/>
              <a:ext cx="2204172" cy="19187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TextBox 4"/>
            <p:cNvSpPr txBox="1">
              <a:spLocks noChangeArrowheads="1"/>
            </p:cNvSpPr>
            <p:nvPr/>
          </p:nvSpPr>
          <p:spPr bwMode="auto">
            <a:xfrm>
              <a:off x="1930697" y="3249152"/>
              <a:ext cx="1540162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a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4"/>
            <p:cNvSpPr txBox="1">
              <a:spLocks noChangeArrowheads="1"/>
            </p:cNvSpPr>
            <p:nvPr/>
          </p:nvSpPr>
          <p:spPr bwMode="auto">
            <a:xfrm>
              <a:off x="5504006" y="3354127"/>
              <a:ext cx="1540162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b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4"/>
            <p:cNvSpPr txBox="1">
              <a:spLocks noChangeArrowheads="1"/>
            </p:cNvSpPr>
            <p:nvPr/>
          </p:nvSpPr>
          <p:spPr bwMode="auto">
            <a:xfrm>
              <a:off x="1965038" y="5184321"/>
              <a:ext cx="1540162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c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000" y="3815792"/>
              <a:ext cx="3659696" cy="1360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TextBox 4"/>
            <p:cNvSpPr txBox="1">
              <a:spLocks noChangeArrowheads="1"/>
            </p:cNvSpPr>
            <p:nvPr/>
          </p:nvSpPr>
          <p:spPr bwMode="auto">
            <a:xfrm>
              <a:off x="5791200" y="4953488"/>
              <a:ext cx="1540162" cy="4616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d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869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58225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ÔN TẬP CHƯƠNG 7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131617" y="1066800"/>
            <a:ext cx="3830784" cy="304698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4: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ở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Do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304800" y="5943737"/>
            <a:ext cx="8185725" cy="830997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611762"/>
            <a:ext cx="5106266" cy="4837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23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AutoShape 2" descr="SDK TOÁN 6 TẬP 2 CHÂN TRỜI SÁNG TẠO - Tài Liệu Toán Miễn Ph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50+ Mẫu background powerpoint đẹp cho bài thuyết trì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0"/>
            <a:ext cx="90385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873858" y="2355273"/>
            <a:ext cx="76657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CHÚC CÁC EM HỌC TỐT</a:t>
            </a:r>
            <a:endParaRPr lang="en-US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01960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390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93</cp:revision>
  <dcterms:created xsi:type="dcterms:W3CDTF">2021-07-27T23:26:22Z</dcterms:created>
  <dcterms:modified xsi:type="dcterms:W3CDTF">2021-08-01T03:07:29Z</dcterms:modified>
</cp:coreProperties>
</file>