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693400" cy="7556500"/>
  <p:notesSz cx="6858000" cy="9144000"/>
  <p:embeddedFontLst>
    <p:embeddedFont>
      <p:font typeface="Baloo" panose="020B0604020202020204" charset="0"/>
      <p:regular r:id="rId15"/>
    </p:embeddedFont>
    <p:embeddedFont>
      <p:font typeface="Canva Student Font Dotted" panose="020B0604020202020204" charset="0"/>
      <p:regular r:id="rId16"/>
    </p:embeddedFont>
    <p:embeddedFont>
      <p:font typeface="Fredoka" panose="020B0604020202020204" charset="0"/>
      <p:regular r:id="rId17"/>
    </p:embeddedFont>
    <p:embeddedFont>
      <p:font typeface="League Spartan" panose="020B0604020202020204" charset="0"/>
      <p:regular r:id="rId18"/>
    </p:embeddedFont>
    <p:embeddedFont>
      <p:font typeface="Quicksand Medium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3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image" Target="../media/image2.svg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image" Target="../media/image1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23" Type="http://schemas.openxmlformats.org/officeDocument/2006/relationships/image" Target="../media/image4.png"/><Relationship Id="rId10" Type="http://schemas.openxmlformats.org/officeDocument/2006/relationships/audio" Target="../media/media5.mp3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svg"/><Relationship Id="rId9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p3"/><Relationship Id="rId13" Type="http://schemas.openxmlformats.org/officeDocument/2006/relationships/image" Target="../media/image8.png"/><Relationship Id="rId3" Type="http://schemas.microsoft.com/office/2007/relationships/media" Target="../media/media11.mp3"/><Relationship Id="rId7" Type="http://schemas.microsoft.com/office/2007/relationships/media" Target="../media/media13.mp3"/><Relationship Id="rId12" Type="http://schemas.openxmlformats.org/officeDocument/2006/relationships/image" Target="../media/image7.svg"/><Relationship Id="rId17" Type="http://schemas.openxmlformats.org/officeDocument/2006/relationships/image" Target="../media/image4.png"/><Relationship Id="rId2" Type="http://schemas.openxmlformats.org/officeDocument/2006/relationships/audio" Target="../media/media10.mp3"/><Relationship Id="rId16" Type="http://schemas.openxmlformats.org/officeDocument/2006/relationships/image" Target="../media/image11.png"/><Relationship Id="rId1" Type="http://schemas.microsoft.com/office/2007/relationships/media" Target="../media/media10.mp3"/><Relationship Id="rId6" Type="http://schemas.openxmlformats.org/officeDocument/2006/relationships/audio" Target="../media/media12.mp3"/><Relationship Id="rId11" Type="http://schemas.openxmlformats.org/officeDocument/2006/relationships/image" Target="../media/image6.png"/><Relationship Id="rId5" Type="http://schemas.microsoft.com/office/2007/relationships/media" Target="../media/media12.mp3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media11.mp3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5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audio" Target="../media/media16.mp3"/><Relationship Id="rId11" Type="http://schemas.openxmlformats.org/officeDocument/2006/relationships/image" Target="../media/image4.png"/><Relationship Id="rId5" Type="http://schemas.microsoft.com/office/2007/relationships/media" Target="../media/media16.mp3"/><Relationship Id="rId10" Type="http://schemas.openxmlformats.org/officeDocument/2006/relationships/image" Target="../media/image13.svg"/><Relationship Id="rId4" Type="http://schemas.openxmlformats.org/officeDocument/2006/relationships/audio" Target="../media/media15.mp3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sv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8516" y="221180"/>
            <a:ext cx="10353637" cy="7069655"/>
          </a:xfrm>
          <a:custGeom>
            <a:avLst/>
            <a:gdLst/>
            <a:ahLst/>
            <a:cxnLst/>
            <a:rect l="l" t="t" r="r" b="b"/>
            <a:pathLst>
              <a:path w="10353637" h="7069655">
                <a:moveTo>
                  <a:pt x="0" y="0"/>
                </a:moveTo>
                <a:lnTo>
                  <a:pt x="10353637" y="0"/>
                </a:lnTo>
                <a:lnTo>
                  <a:pt x="10353637" y="7069655"/>
                </a:lnTo>
                <a:lnTo>
                  <a:pt x="0" y="7069655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78457" y="306419"/>
            <a:ext cx="9934575" cy="6896100"/>
          </a:xfrm>
          <a:custGeom>
            <a:avLst/>
            <a:gdLst/>
            <a:ahLst/>
            <a:cxnLst/>
            <a:rect l="l" t="t" r="r" b="b"/>
            <a:pathLst>
              <a:path w="9934575" h="6896100">
                <a:moveTo>
                  <a:pt x="0" y="0"/>
                </a:moveTo>
                <a:lnTo>
                  <a:pt x="9934575" y="0"/>
                </a:lnTo>
                <a:lnTo>
                  <a:pt x="9934575" y="6896100"/>
                </a:lnTo>
                <a:lnTo>
                  <a:pt x="0" y="689610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t="-911" b="-1021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neptune">
            <a:hlinkClick r:id="" action="ppaction://media"/>
            <a:extLst>
              <a:ext uri="{FF2B5EF4-FFF2-40B4-BE49-F238E27FC236}">
                <a16:creationId xmlns:a16="http://schemas.microsoft.com/office/drawing/2014/main" id="{7F4EE816-D77F-D209-72CA-59FE8445A8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337300" y="6823878"/>
            <a:ext cx="406400" cy="406400"/>
          </a:xfrm>
          <a:prstGeom prst="rect">
            <a:avLst/>
          </a:prstGeom>
        </p:spPr>
      </p:pic>
      <p:pic>
        <p:nvPicPr>
          <p:cNvPr id="5" name="eus74781">
            <a:hlinkClick r:id="" action="ppaction://media"/>
            <a:extLst>
              <a:ext uri="{FF2B5EF4-FFF2-40B4-BE49-F238E27FC236}">
                <a16:creationId xmlns:a16="http://schemas.microsoft.com/office/drawing/2014/main" id="{549996A5-2608-9283-D083-57888A2805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737100" y="6395624"/>
            <a:ext cx="406400" cy="406400"/>
          </a:xfrm>
          <a:prstGeom prst="rect">
            <a:avLst/>
          </a:prstGeom>
        </p:spPr>
      </p:pic>
      <p:pic>
        <p:nvPicPr>
          <p:cNvPr id="6" name="eus74073">
            <a:hlinkClick r:id="" action="ppaction://media"/>
            <a:extLst>
              <a:ext uri="{FF2B5EF4-FFF2-40B4-BE49-F238E27FC236}">
                <a16:creationId xmlns:a16="http://schemas.microsoft.com/office/drawing/2014/main" id="{7B190A55-419D-8065-BB79-E35653D9184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993900" y="5919869"/>
            <a:ext cx="406400" cy="406400"/>
          </a:xfrm>
          <a:prstGeom prst="rect">
            <a:avLst/>
          </a:prstGeom>
        </p:spPr>
      </p:pic>
      <p:pic>
        <p:nvPicPr>
          <p:cNvPr id="7" name="jupiter">
            <a:hlinkClick r:id="" action="ppaction://media"/>
            <a:extLst>
              <a:ext uri="{FF2B5EF4-FFF2-40B4-BE49-F238E27FC236}">
                <a16:creationId xmlns:a16="http://schemas.microsoft.com/office/drawing/2014/main" id="{1D03077D-BFD4-6F7B-47AB-6FFEA8233DC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9004300" y="4616450"/>
            <a:ext cx="406400" cy="406400"/>
          </a:xfrm>
          <a:prstGeom prst="rect">
            <a:avLst/>
          </a:prstGeom>
        </p:spPr>
      </p:pic>
      <p:pic>
        <p:nvPicPr>
          <p:cNvPr id="8" name="mars">
            <a:hlinkClick r:id="" action="ppaction://media"/>
            <a:extLst>
              <a:ext uri="{FF2B5EF4-FFF2-40B4-BE49-F238E27FC236}">
                <a16:creationId xmlns:a16="http://schemas.microsoft.com/office/drawing/2014/main" id="{7E2B5E7E-48D4-7F3F-39C6-00F204F2F17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8089900" y="2101850"/>
            <a:ext cx="406400" cy="406400"/>
          </a:xfrm>
          <a:prstGeom prst="rect">
            <a:avLst/>
          </a:prstGeom>
        </p:spPr>
      </p:pic>
      <p:pic>
        <p:nvPicPr>
          <p:cNvPr id="9" name="eus75828">
            <a:hlinkClick r:id="" action="ppaction://media"/>
            <a:extLst>
              <a:ext uri="{FF2B5EF4-FFF2-40B4-BE49-F238E27FC236}">
                <a16:creationId xmlns:a16="http://schemas.microsoft.com/office/drawing/2014/main" id="{79303585-1EFE-03C0-DD05-079E9E05E10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660190" y="2909944"/>
            <a:ext cx="406400" cy="406400"/>
          </a:xfrm>
          <a:prstGeom prst="rect">
            <a:avLst/>
          </a:prstGeom>
        </p:spPr>
      </p:pic>
      <p:pic>
        <p:nvPicPr>
          <p:cNvPr id="10" name="earth">
            <a:hlinkClick r:id="" action="ppaction://media"/>
            <a:extLst>
              <a:ext uri="{FF2B5EF4-FFF2-40B4-BE49-F238E27FC236}">
                <a16:creationId xmlns:a16="http://schemas.microsoft.com/office/drawing/2014/main" id="{A3F3791A-C8ED-E718-D52A-E418570B16D1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570964" y="1035050"/>
            <a:ext cx="406400" cy="406400"/>
          </a:xfrm>
          <a:prstGeom prst="rect">
            <a:avLst/>
          </a:prstGeom>
        </p:spPr>
      </p:pic>
      <p:pic>
        <p:nvPicPr>
          <p:cNvPr id="11" name="venus">
            <a:hlinkClick r:id="" action="ppaction://media"/>
            <a:extLst>
              <a:ext uri="{FF2B5EF4-FFF2-40B4-BE49-F238E27FC236}">
                <a16:creationId xmlns:a16="http://schemas.microsoft.com/office/drawing/2014/main" id="{759BB406-0AB1-6F2C-9640-A87BAE81429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197100" y="1339850"/>
            <a:ext cx="406400" cy="406400"/>
          </a:xfrm>
          <a:prstGeom prst="rect">
            <a:avLst/>
          </a:prstGeom>
        </p:spPr>
      </p:pic>
      <p:pic>
        <p:nvPicPr>
          <p:cNvPr id="12" name="luvvoice.com-20241208-gZmG7e">
            <a:hlinkClick r:id="" action="ppaction://media"/>
            <a:extLst>
              <a:ext uri="{FF2B5EF4-FFF2-40B4-BE49-F238E27FC236}">
                <a16:creationId xmlns:a16="http://schemas.microsoft.com/office/drawing/2014/main" id="{5220F44D-11DE-265A-53F5-951A3C9FBD5D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570964" y="274142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2094" y="6308322"/>
            <a:ext cx="9144000" cy="438150"/>
          </a:xfrm>
          <a:custGeom>
            <a:avLst/>
            <a:gdLst/>
            <a:ahLst/>
            <a:cxnLst/>
            <a:rect l="l" t="t" r="r" b="b"/>
            <a:pathLst>
              <a:path w="9144000" h="438150">
                <a:moveTo>
                  <a:pt x="0" y="0"/>
                </a:moveTo>
                <a:lnTo>
                  <a:pt x="9144000" y="0"/>
                </a:lnTo>
                <a:lnTo>
                  <a:pt x="914400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1966" y="173936"/>
            <a:ext cx="10397957" cy="7214235"/>
          </a:xfrm>
          <a:custGeom>
            <a:avLst/>
            <a:gdLst/>
            <a:ahLst/>
            <a:cxnLst/>
            <a:rect l="l" t="t" r="r" b="b"/>
            <a:pathLst>
              <a:path w="10397957" h="7214235">
                <a:moveTo>
                  <a:pt x="0" y="0"/>
                </a:moveTo>
                <a:lnTo>
                  <a:pt x="10397956" y="0"/>
                </a:lnTo>
                <a:lnTo>
                  <a:pt x="10397956" y="7214235"/>
                </a:lnTo>
                <a:lnTo>
                  <a:pt x="0" y="7214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2399" y="373494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2290" y="1199083"/>
            <a:ext cx="3034351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Count the Earth: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2094" y="6308322"/>
            <a:ext cx="9144000" cy="438150"/>
          </a:xfrm>
          <a:custGeom>
            <a:avLst/>
            <a:gdLst/>
            <a:ahLst/>
            <a:cxnLst/>
            <a:rect l="l" t="t" r="r" b="b"/>
            <a:pathLst>
              <a:path w="9144000" h="438150">
                <a:moveTo>
                  <a:pt x="0" y="0"/>
                </a:moveTo>
                <a:lnTo>
                  <a:pt x="9144000" y="0"/>
                </a:lnTo>
                <a:lnTo>
                  <a:pt x="914400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1966" y="173936"/>
            <a:ext cx="10397957" cy="7214235"/>
          </a:xfrm>
          <a:custGeom>
            <a:avLst/>
            <a:gdLst/>
            <a:ahLst/>
            <a:cxnLst/>
            <a:rect l="l" t="t" r="r" b="b"/>
            <a:pathLst>
              <a:path w="10397957" h="7214235">
                <a:moveTo>
                  <a:pt x="0" y="0"/>
                </a:moveTo>
                <a:lnTo>
                  <a:pt x="10397956" y="0"/>
                </a:lnTo>
                <a:lnTo>
                  <a:pt x="10397956" y="7214235"/>
                </a:lnTo>
                <a:lnTo>
                  <a:pt x="0" y="7214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2399" y="373494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17693" y="1199083"/>
            <a:ext cx="7082847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Draw the other halves, color the pictures: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07187" y="5874829"/>
            <a:ext cx="1151887" cy="5615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36"/>
              </a:lnSpc>
            </a:pPr>
            <a:r>
              <a:rPr lang="en-US" sz="324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Earth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548304" y="5882573"/>
            <a:ext cx="1635481" cy="529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9"/>
              </a:lnSpc>
            </a:pPr>
            <a:r>
              <a:rPr lang="en-US" sz="3092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Mercury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2094" y="6308322"/>
            <a:ext cx="9144000" cy="438150"/>
          </a:xfrm>
          <a:custGeom>
            <a:avLst/>
            <a:gdLst/>
            <a:ahLst/>
            <a:cxnLst/>
            <a:rect l="l" t="t" r="r" b="b"/>
            <a:pathLst>
              <a:path w="9144000" h="438150">
                <a:moveTo>
                  <a:pt x="0" y="0"/>
                </a:moveTo>
                <a:lnTo>
                  <a:pt x="9144000" y="0"/>
                </a:lnTo>
                <a:lnTo>
                  <a:pt x="914400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1966" y="173936"/>
            <a:ext cx="10397957" cy="7214235"/>
          </a:xfrm>
          <a:custGeom>
            <a:avLst/>
            <a:gdLst/>
            <a:ahLst/>
            <a:cxnLst/>
            <a:rect l="l" t="t" r="r" b="b"/>
            <a:pathLst>
              <a:path w="10397957" h="7214235">
                <a:moveTo>
                  <a:pt x="0" y="0"/>
                </a:moveTo>
                <a:lnTo>
                  <a:pt x="10397956" y="0"/>
                </a:lnTo>
                <a:lnTo>
                  <a:pt x="10397956" y="7214235"/>
                </a:lnTo>
                <a:lnTo>
                  <a:pt x="0" y="7214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647662" y="2192855"/>
            <a:ext cx="1200150" cy="1200150"/>
          </a:xfrm>
          <a:custGeom>
            <a:avLst/>
            <a:gdLst/>
            <a:ahLst/>
            <a:cxnLst/>
            <a:rect l="l" t="t" r="r" b="b"/>
            <a:pathLst>
              <a:path w="1200150" h="1200150">
                <a:moveTo>
                  <a:pt x="0" y="0"/>
                </a:moveTo>
                <a:lnTo>
                  <a:pt x="1200150" y="0"/>
                </a:lnTo>
                <a:lnTo>
                  <a:pt x="1200150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6078817" y="2129361"/>
            <a:ext cx="1772898" cy="1346130"/>
          </a:xfrm>
          <a:custGeom>
            <a:avLst/>
            <a:gdLst/>
            <a:ahLst/>
            <a:cxnLst/>
            <a:rect l="l" t="t" r="r" b="b"/>
            <a:pathLst>
              <a:path w="1772898" h="1346130">
                <a:moveTo>
                  <a:pt x="0" y="0"/>
                </a:moveTo>
                <a:lnTo>
                  <a:pt x="1772898" y="0"/>
                </a:lnTo>
                <a:lnTo>
                  <a:pt x="1772898" y="1346131"/>
                </a:lnTo>
                <a:lnTo>
                  <a:pt x="0" y="13461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3801513" y="5008816"/>
            <a:ext cx="1438275" cy="1200150"/>
          </a:xfrm>
          <a:custGeom>
            <a:avLst/>
            <a:gdLst/>
            <a:ahLst/>
            <a:cxnLst/>
            <a:rect l="l" t="t" r="r" b="b"/>
            <a:pathLst>
              <a:path w="1438275" h="1200150">
                <a:moveTo>
                  <a:pt x="0" y="0"/>
                </a:moveTo>
                <a:lnTo>
                  <a:pt x="1438275" y="0"/>
                </a:lnTo>
                <a:lnTo>
                  <a:pt x="1438275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592884" y="5008816"/>
            <a:ext cx="1438275" cy="1200150"/>
          </a:xfrm>
          <a:custGeom>
            <a:avLst/>
            <a:gdLst/>
            <a:ahLst/>
            <a:cxnLst/>
            <a:rect l="l" t="t" r="r" b="b"/>
            <a:pathLst>
              <a:path w="1438275" h="1200150">
                <a:moveTo>
                  <a:pt x="0" y="0"/>
                </a:moveTo>
                <a:lnTo>
                  <a:pt x="1438274" y="0"/>
                </a:lnTo>
                <a:lnTo>
                  <a:pt x="1438274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194092" y="4945323"/>
            <a:ext cx="1772898" cy="1346130"/>
          </a:xfrm>
          <a:custGeom>
            <a:avLst/>
            <a:gdLst/>
            <a:ahLst/>
            <a:cxnLst/>
            <a:rect l="l" t="t" r="r" b="b"/>
            <a:pathLst>
              <a:path w="1772898" h="1346130">
                <a:moveTo>
                  <a:pt x="0" y="0"/>
                </a:moveTo>
                <a:lnTo>
                  <a:pt x="1772898" y="0"/>
                </a:lnTo>
                <a:lnTo>
                  <a:pt x="1772898" y="1346130"/>
                </a:lnTo>
                <a:lnTo>
                  <a:pt x="0" y="13461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369053" y="4978289"/>
            <a:ext cx="1260405" cy="1260405"/>
          </a:xfrm>
          <a:custGeom>
            <a:avLst/>
            <a:gdLst/>
            <a:ahLst/>
            <a:cxnLst/>
            <a:rect l="l" t="t" r="r" b="b"/>
            <a:pathLst>
              <a:path w="1260405" h="1260405">
                <a:moveTo>
                  <a:pt x="0" y="0"/>
                </a:moveTo>
                <a:lnTo>
                  <a:pt x="1260405" y="0"/>
                </a:lnTo>
                <a:lnTo>
                  <a:pt x="1260405" y="1260405"/>
                </a:lnTo>
                <a:lnTo>
                  <a:pt x="0" y="12604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921538" y="2218096"/>
            <a:ext cx="1200150" cy="1200150"/>
          </a:xfrm>
          <a:custGeom>
            <a:avLst/>
            <a:gdLst/>
            <a:ahLst/>
            <a:cxnLst/>
            <a:rect l="l" t="t" r="r" b="b"/>
            <a:pathLst>
              <a:path w="1200150" h="1200150">
                <a:moveTo>
                  <a:pt x="0" y="0"/>
                </a:moveTo>
                <a:lnTo>
                  <a:pt x="1200150" y="0"/>
                </a:lnTo>
                <a:lnTo>
                  <a:pt x="1200150" y="1200150"/>
                </a:lnTo>
                <a:lnTo>
                  <a:pt x="0" y="12001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602399" y="373494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2290" y="1199083"/>
            <a:ext cx="567265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Find and line the similar picture: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2094" y="6308322"/>
            <a:ext cx="9144000" cy="438150"/>
          </a:xfrm>
          <a:custGeom>
            <a:avLst/>
            <a:gdLst/>
            <a:ahLst/>
            <a:cxnLst/>
            <a:rect l="l" t="t" r="r" b="b"/>
            <a:pathLst>
              <a:path w="9144000" h="438150">
                <a:moveTo>
                  <a:pt x="0" y="0"/>
                </a:moveTo>
                <a:lnTo>
                  <a:pt x="9144000" y="0"/>
                </a:lnTo>
                <a:lnTo>
                  <a:pt x="914400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1966" y="173936"/>
            <a:ext cx="10397957" cy="7214235"/>
          </a:xfrm>
          <a:custGeom>
            <a:avLst/>
            <a:gdLst/>
            <a:ahLst/>
            <a:cxnLst/>
            <a:rect l="l" t="t" r="r" b="b"/>
            <a:pathLst>
              <a:path w="10397957" h="7214235">
                <a:moveTo>
                  <a:pt x="0" y="0"/>
                </a:moveTo>
                <a:lnTo>
                  <a:pt x="10397956" y="0"/>
                </a:lnTo>
                <a:lnTo>
                  <a:pt x="10397956" y="7214235"/>
                </a:lnTo>
                <a:lnTo>
                  <a:pt x="0" y="7214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2399" y="373494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2290" y="1199083"/>
            <a:ext cx="2675268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8. True or False?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744924" y="6257363"/>
            <a:ext cx="744836" cy="39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b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earth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35272" y="3578581"/>
            <a:ext cx="805444" cy="39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b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venus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93656" y="3597126"/>
            <a:ext cx="889664" cy="39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b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saturn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65071" y="6191641"/>
            <a:ext cx="947947" cy="394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9"/>
              </a:lnSpc>
            </a:pPr>
            <a:r>
              <a:rPr lang="en-US" sz="2249" b="1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uranus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1428" y="6237751"/>
            <a:ext cx="9124950" cy="438150"/>
          </a:xfrm>
          <a:custGeom>
            <a:avLst/>
            <a:gdLst/>
            <a:ahLst/>
            <a:cxnLst/>
            <a:rect l="l" t="t" r="r" b="b"/>
            <a:pathLst>
              <a:path w="9124950" h="438150">
                <a:moveTo>
                  <a:pt x="0" y="0"/>
                </a:moveTo>
                <a:lnTo>
                  <a:pt x="9124950" y="0"/>
                </a:lnTo>
                <a:lnTo>
                  <a:pt x="912495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3494" y="284731"/>
            <a:ext cx="10410606" cy="7128605"/>
          </a:xfrm>
          <a:custGeom>
            <a:avLst/>
            <a:gdLst/>
            <a:ahLst/>
            <a:cxnLst/>
            <a:rect l="l" t="t" r="r" b="b"/>
            <a:pathLst>
              <a:path w="10410606" h="7128605">
                <a:moveTo>
                  <a:pt x="0" y="0"/>
                </a:moveTo>
                <a:lnTo>
                  <a:pt x="10410606" y="0"/>
                </a:lnTo>
                <a:lnTo>
                  <a:pt x="10410606" y="7128605"/>
                </a:lnTo>
                <a:lnTo>
                  <a:pt x="0" y="712860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8019764" y="584140"/>
            <a:ext cx="2247900" cy="2200275"/>
          </a:xfrm>
          <a:custGeom>
            <a:avLst/>
            <a:gdLst/>
            <a:ahLst/>
            <a:cxnLst/>
            <a:rect l="l" t="t" r="r" b="b"/>
            <a:pathLst>
              <a:path w="2247900" h="2200275">
                <a:moveTo>
                  <a:pt x="0" y="0"/>
                </a:moveTo>
                <a:lnTo>
                  <a:pt x="2247900" y="0"/>
                </a:lnTo>
                <a:lnTo>
                  <a:pt x="2247900" y="2200275"/>
                </a:lnTo>
                <a:lnTo>
                  <a:pt x="0" y="220027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082" r="-10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247233" y="5794353"/>
            <a:ext cx="1009650" cy="1009650"/>
          </a:xfrm>
          <a:custGeom>
            <a:avLst/>
            <a:gdLst/>
            <a:ahLst/>
            <a:cxnLst/>
            <a:rect l="l" t="t" r="r" b="b"/>
            <a:pathLst>
              <a:path w="1009650" h="1009650">
                <a:moveTo>
                  <a:pt x="0" y="0"/>
                </a:moveTo>
                <a:lnTo>
                  <a:pt x="1009650" y="0"/>
                </a:lnTo>
                <a:lnTo>
                  <a:pt x="1009650" y="1009650"/>
                </a:lnTo>
                <a:lnTo>
                  <a:pt x="0" y="10096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752049" y="2980315"/>
            <a:ext cx="914400" cy="866775"/>
          </a:xfrm>
          <a:custGeom>
            <a:avLst/>
            <a:gdLst/>
            <a:ahLst/>
            <a:cxnLst/>
            <a:rect l="l" t="t" r="r" b="b"/>
            <a:pathLst>
              <a:path w="914400" h="866775">
                <a:moveTo>
                  <a:pt x="0" y="0"/>
                </a:moveTo>
                <a:lnTo>
                  <a:pt x="914400" y="0"/>
                </a:lnTo>
                <a:lnTo>
                  <a:pt x="914400" y="866775"/>
                </a:lnTo>
                <a:lnTo>
                  <a:pt x="0" y="86677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2752049" y="4361812"/>
            <a:ext cx="809625" cy="809625"/>
          </a:xfrm>
          <a:custGeom>
            <a:avLst/>
            <a:gdLst/>
            <a:ahLst/>
            <a:cxnLst/>
            <a:rect l="l" t="t" r="r" b="b"/>
            <a:pathLst>
              <a:path w="809625" h="809625">
                <a:moveTo>
                  <a:pt x="0" y="0"/>
                </a:moveTo>
                <a:lnTo>
                  <a:pt x="809625" y="0"/>
                </a:lnTo>
                <a:lnTo>
                  <a:pt x="809625" y="809625"/>
                </a:lnTo>
                <a:lnTo>
                  <a:pt x="0" y="80962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51666" y="1568863"/>
            <a:ext cx="7810738" cy="42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 b="1" spc="4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1.How many planets are there in the solar system?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6997" y="2007013"/>
            <a:ext cx="81324" cy="42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5932" y="2007013"/>
            <a:ext cx="3210754" cy="42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There are </a:t>
            </a:r>
            <a:r>
              <a:rPr lang="vi-VN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..</a:t>
            </a: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planets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65382" y="2423751"/>
            <a:ext cx="7590215" cy="916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12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What is the biggest planet in the solar system?</a:t>
            </a:r>
          </a:p>
          <a:p>
            <a:pPr algn="l">
              <a:lnSpc>
                <a:spcPts val="2888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- It’s 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5382" y="3681508"/>
            <a:ext cx="7684037" cy="107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8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 What is the smallest planet in the solar system?</a:t>
            </a:r>
          </a:p>
          <a:p>
            <a:pPr algn="l">
              <a:lnSpc>
                <a:spcPts val="1152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- It’s 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5382" y="5099256"/>
            <a:ext cx="7493127" cy="1077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8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What is the hottest planet in the solar system?</a:t>
            </a:r>
          </a:p>
          <a:p>
            <a:pPr algn="l">
              <a:lnSpc>
                <a:spcPts val="1152"/>
              </a:lnSpc>
            </a:pPr>
            <a:r>
              <a:rPr lang="en-US" sz="2299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- It’s ...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2163" y="635565"/>
            <a:ext cx="3532032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pic>
        <p:nvPicPr>
          <p:cNvPr id="15" name="luvvoice.com-20241208-1NVR9l">
            <a:hlinkClick r:id="" action="ppaction://media"/>
            <a:extLst>
              <a:ext uri="{FF2B5EF4-FFF2-40B4-BE49-F238E27FC236}">
                <a16:creationId xmlns:a16="http://schemas.microsoft.com/office/drawing/2014/main" id="{C1DA6DDC-8BC9-0F2D-AD04-A22CE69227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0593" y="6050426"/>
            <a:ext cx="406400" cy="406400"/>
          </a:xfrm>
          <a:prstGeom prst="rect">
            <a:avLst/>
          </a:prstGeom>
        </p:spPr>
      </p:pic>
      <p:pic>
        <p:nvPicPr>
          <p:cNvPr id="16" name="luvvoice.com-20241208-IZ6nMp">
            <a:hlinkClick r:id="" action="ppaction://media"/>
            <a:extLst>
              <a:ext uri="{FF2B5EF4-FFF2-40B4-BE49-F238E27FC236}">
                <a16:creationId xmlns:a16="http://schemas.microsoft.com/office/drawing/2014/main" id="{9ACDDCEE-7E7D-70CC-5A7B-BCEB7E7CB14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65382" y="4596651"/>
            <a:ext cx="406400" cy="406400"/>
          </a:xfrm>
          <a:prstGeom prst="rect">
            <a:avLst/>
          </a:prstGeom>
        </p:spPr>
      </p:pic>
      <p:pic>
        <p:nvPicPr>
          <p:cNvPr id="17" name="luvvoice.com-20241208-RHTbHq">
            <a:hlinkClick r:id="" action="ppaction://media"/>
            <a:extLst>
              <a:ext uri="{FF2B5EF4-FFF2-40B4-BE49-F238E27FC236}">
                <a16:creationId xmlns:a16="http://schemas.microsoft.com/office/drawing/2014/main" id="{E19F2CF1-D345-DD46-FBB5-48C671CF55C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39982" y="3210502"/>
            <a:ext cx="406400" cy="406400"/>
          </a:xfrm>
          <a:prstGeom prst="rect">
            <a:avLst/>
          </a:prstGeom>
        </p:spPr>
      </p:pic>
      <p:pic>
        <p:nvPicPr>
          <p:cNvPr id="18" name="luvvoice.com-20241208-j9eANl">
            <a:hlinkClick r:id="" action="ppaction://media"/>
            <a:extLst>
              <a:ext uri="{FF2B5EF4-FFF2-40B4-BE49-F238E27FC236}">
                <a16:creationId xmlns:a16="http://schemas.microsoft.com/office/drawing/2014/main" id="{A2526732-365D-1AF6-4D08-C0CE089E10D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707029" y="194651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2094" y="6308322"/>
            <a:ext cx="9144000" cy="438150"/>
          </a:xfrm>
          <a:custGeom>
            <a:avLst/>
            <a:gdLst/>
            <a:ahLst/>
            <a:cxnLst/>
            <a:rect l="l" t="t" r="r" b="b"/>
            <a:pathLst>
              <a:path w="9144000" h="438150">
                <a:moveTo>
                  <a:pt x="0" y="0"/>
                </a:moveTo>
                <a:lnTo>
                  <a:pt x="9144000" y="0"/>
                </a:lnTo>
                <a:lnTo>
                  <a:pt x="914400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1966" y="173936"/>
            <a:ext cx="10397957" cy="7214235"/>
          </a:xfrm>
          <a:custGeom>
            <a:avLst/>
            <a:gdLst/>
            <a:ahLst/>
            <a:cxnLst/>
            <a:rect l="l" t="t" r="r" b="b"/>
            <a:pathLst>
              <a:path w="10397957" h="7214235">
                <a:moveTo>
                  <a:pt x="0" y="0"/>
                </a:moveTo>
                <a:lnTo>
                  <a:pt x="10397956" y="0"/>
                </a:lnTo>
                <a:lnTo>
                  <a:pt x="10397956" y="7214235"/>
                </a:lnTo>
                <a:lnTo>
                  <a:pt x="0" y="72142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2094" y="3346837"/>
            <a:ext cx="5292700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6. What planet are we living on?  - It’s ...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2094" y="5399065"/>
            <a:ext cx="7696867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7. What is called red planet in the solar system?  - It’s ...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2094" y="1617069"/>
            <a:ext cx="7969215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2400" b="1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5. What is the farthest planet in the solar system?  - It’s ...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6152" y="635565"/>
            <a:ext cx="3532032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I. QUESTION</a:t>
            </a:r>
          </a:p>
        </p:txBody>
      </p:sp>
      <p:pic>
        <p:nvPicPr>
          <p:cNvPr id="8" name="luvvoice.com-20241208-ubBcZl">
            <a:hlinkClick r:id="" action="ppaction://media"/>
            <a:extLst>
              <a:ext uri="{FF2B5EF4-FFF2-40B4-BE49-F238E27FC236}">
                <a16:creationId xmlns:a16="http://schemas.microsoft.com/office/drawing/2014/main" id="{3AA0F1A8-9F91-183B-3286-A9AB7F5D7B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4106" y="6256430"/>
            <a:ext cx="406400" cy="406400"/>
          </a:xfrm>
          <a:prstGeom prst="rect">
            <a:avLst/>
          </a:prstGeom>
        </p:spPr>
      </p:pic>
      <p:pic>
        <p:nvPicPr>
          <p:cNvPr id="9" name="luvvoice.com-20241208-cKHc6q">
            <a:hlinkClick r:id="" action="ppaction://media"/>
            <a:extLst>
              <a:ext uri="{FF2B5EF4-FFF2-40B4-BE49-F238E27FC236}">
                <a16:creationId xmlns:a16="http://schemas.microsoft.com/office/drawing/2014/main" id="{7C7E4146-A85F-C415-99DA-10E2C95B97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3228" y="4088428"/>
            <a:ext cx="406400" cy="406400"/>
          </a:xfrm>
          <a:prstGeom prst="rect">
            <a:avLst/>
          </a:prstGeom>
        </p:spPr>
      </p:pic>
      <p:pic>
        <p:nvPicPr>
          <p:cNvPr id="10" name="luvvoice.com-20241208-OmjxCX">
            <a:hlinkClick r:id="" action="ppaction://media"/>
            <a:extLst>
              <a:ext uri="{FF2B5EF4-FFF2-40B4-BE49-F238E27FC236}">
                <a16:creationId xmlns:a16="http://schemas.microsoft.com/office/drawing/2014/main" id="{DDAE2C7B-178F-EFAC-B6CB-A97881A6A9A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02094" y="2391325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1428" y="6237751"/>
            <a:ext cx="9124950" cy="438150"/>
          </a:xfrm>
          <a:custGeom>
            <a:avLst/>
            <a:gdLst/>
            <a:ahLst/>
            <a:cxnLst/>
            <a:rect l="l" t="t" r="r" b="b"/>
            <a:pathLst>
              <a:path w="9124950" h="438150">
                <a:moveTo>
                  <a:pt x="0" y="0"/>
                </a:moveTo>
                <a:lnTo>
                  <a:pt x="9124950" y="0"/>
                </a:lnTo>
                <a:lnTo>
                  <a:pt x="912495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3494" y="207788"/>
            <a:ext cx="10423017" cy="7070893"/>
          </a:xfrm>
          <a:custGeom>
            <a:avLst/>
            <a:gdLst/>
            <a:ahLst/>
            <a:cxnLst/>
            <a:rect l="l" t="t" r="r" b="b"/>
            <a:pathLst>
              <a:path w="10423017" h="7070893">
                <a:moveTo>
                  <a:pt x="0" y="0"/>
                </a:moveTo>
                <a:lnTo>
                  <a:pt x="10423017" y="0"/>
                </a:lnTo>
                <a:lnTo>
                  <a:pt x="10423017" y="7070893"/>
                </a:lnTo>
                <a:lnTo>
                  <a:pt x="0" y="70708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35987" y="3268028"/>
            <a:ext cx="127063" cy="121377"/>
            <a:chOff x="0" y="0"/>
            <a:chExt cx="169418" cy="1618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9545" cy="161671"/>
            </a:xfrm>
            <a:custGeom>
              <a:avLst/>
              <a:gdLst/>
              <a:ahLst/>
              <a:cxnLst/>
              <a:rect l="l" t="t" r="r" b="b"/>
              <a:pathLst>
                <a:path w="169545" h="161671">
                  <a:moveTo>
                    <a:pt x="35814" y="3429"/>
                  </a:moveTo>
                  <a:lnTo>
                    <a:pt x="34925" y="6350"/>
                  </a:lnTo>
                  <a:lnTo>
                    <a:pt x="37719" y="9271"/>
                  </a:lnTo>
                  <a:lnTo>
                    <a:pt x="38227" y="9779"/>
                  </a:lnTo>
                  <a:lnTo>
                    <a:pt x="39751" y="10287"/>
                  </a:lnTo>
                  <a:lnTo>
                    <a:pt x="40386" y="10033"/>
                  </a:lnTo>
                  <a:lnTo>
                    <a:pt x="41148" y="8636"/>
                  </a:lnTo>
                  <a:lnTo>
                    <a:pt x="35814" y="3556"/>
                  </a:lnTo>
                  <a:close/>
                  <a:moveTo>
                    <a:pt x="27559" y="4699"/>
                  </a:moveTo>
                  <a:lnTo>
                    <a:pt x="25654" y="10160"/>
                  </a:lnTo>
                  <a:lnTo>
                    <a:pt x="22352" y="4826"/>
                  </a:lnTo>
                  <a:lnTo>
                    <a:pt x="19812" y="5715"/>
                  </a:lnTo>
                  <a:lnTo>
                    <a:pt x="20574" y="8128"/>
                  </a:lnTo>
                  <a:lnTo>
                    <a:pt x="21209" y="9906"/>
                  </a:lnTo>
                  <a:lnTo>
                    <a:pt x="21463" y="11938"/>
                  </a:lnTo>
                  <a:lnTo>
                    <a:pt x="24257" y="13589"/>
                  </a:lnTo>
                  <a:lnTo>
                    <a:pt x="26035" y="13335"/>
                  </a:lnTo>
                  <a:lnTo>
                    <a:pt x="29718" y="6350"/>
                  </a:lnTo>
                  <a:lnTo>
                    <a:pt x="27686" y="4572"/>
                  </a:lnTo>
                  <a:close/>
                  <a:moveTo>
                    <a:pt x="82169" y="0"/>
                  </a:moveTo>
                  <a:lnTo>
                    <a:pt x="74803" y="6350"/>
                  </a:lnTo>
                  <a:lnTo>
                    <a:pt x="77470" y="11176"/>
                  </a:lnTo>
                  <a:lnTo>
                    <a:pt x="85598" y="13081"/>
                  </a:lnTo>
                  <a:lnTo>
                    <a:pt x="85979" y="13589"/>
                  </a:lnTo>
                  <a:lnTo>
                    <a:pt x="87503" y="13843"/>
                  </a:lnTo>
                  <a:lnTo>
                    <a:pt x="89662" y="12192"/>
                  </a:lnTo>
                  <a:lnTo>
                    <a:pt x="92075" y="10033"/>
                  </a:lnTo>
                  <a:lnTo>
                    <a:pt x="94234" y="7239"/>
                  </a:lnTo>
                  <a:lnTo>
                    <a:pt x="92837" y="4064"/>
                  </a:lnTo>
                  <a:lnTo>
                    <a:pt x="87884" y="8890"/>
                  </a:lnTo>
                  <a:lnTo>
                    <a:pt x="85217" y="1524"/>
                  </a:lnTo>
                  <a:lnTo>
                    <a:pt x="82169" y="0"/>
                  </a:lnTo>
                  <a:close/>
                  <a:moveTo>
                    <a:pt x="508" y="13843"/>
                  </a:moveTo>
                  <a:lnTo>
                    <a:pt x="0" y="16637"/>
                  </a:lnTo>
                  <a:lnTo>
                    <a:pt x="2286" y="20574"/>
                  </a:lnTo>
                  <a:lnTo>
                    <a:pt x="5080" y="23622"/>
                  </a:lnTo>
                  <a:lnTo>
                    <a:pt x="5080" y="23622"/>
                  </a:lnTo>
                  <a:lnTo>
                    <a:pt x="6985" y="23495"/>
                  </a:lnTo>
                  <a:lnTo>
                    <a:pt x="7620" y="17780"/>
                  </a:lnTo>
                  <a:lnTo>
                    <a:pt x="4826" y="16510"/>
                  </a:lnTo>
                  <a:lnTo>
                    <a:pt x="508" y="13843"/>
                  </a:lnTo>
                  <a:close/>
                  <a:moveTo>
                    <a:pt x="99187" y="18161"/>
                  </a:moveTo>
                  <a:lnTo>
                    <a:pt x="98933" y="22987"/>
                  </a:lnTo>
                  <a:lnTo>
                    <a:pt x="100838" y="24257"/>
                  </a:lnTo>
                  <a:lnTo>
                    <a:pt x="103251" y="24257"/>
                  </a:lnTo>
                  <a:lnTo>
                    <a:pt x="103632" y="19558"/>
                  </a:lnTo>
                  <a:lnTo>
                    <a:pt x="99060" y="18034"/>
                  </a:lnTo>
                  <a:close/>
                  <a:moveTo>
                    <a:pt x="116459" y="7747"/>
                  </a:moveTo>
                  <a:lnTo>
                    <a:pt x="116713" y="14605"/>
                  </a:lnTo>
                  <a:lnTo>
                    <a:pt x="118491" y="27178"/>
                  </a:lnTo>
                  <a:lnTo>
                    <a:pt x="122809" y="29464"/>
                  </a:lnTo>
                  <a:lnTo>
                    <a:pt x="121285" y="25019"/>
                  </a:lnTo>
                  <a:lnTo>
                    <a:pt x="120777" y="23241"/>
                  </a:lnTo>
                  <a:lnTo>
                    <a:pt x="123698" y="20574"/>
                  </a:lnTo>
                  <a:lnTo>
                    <a:pt x="125857" y="25781"/>
                  </a:lnTo>
                  <a:lnTo>
                    <a:pt x="126619" y="32258"/>
                  </a:lnTo>
                  <a:lnTo>
                    <a:pt x="128143" y="33401"/>
                  </a:lnTo>
                  <a:lnTo>
                    <a:pt x="128143" y="33401"/>
                  </a:lnTo>
                  <a:lnTo>
                    <a:pt x="129413" y="33274"/>
                  </a:lnTo>
                  <a:lnTo>
                    <a:pt x="128270" y="29337"/>
                  </a:lnTo>
                  <a:lnTo>
                    <a:pt x="126111" y="23368"/>
                  </a:lnTo>
                  <a:lnTo>
                    <a:pt x="129413" y="18288"/>
                  </a:lnTo>
                  <a:lnTo>
                    <a:pt x="127635" y="15748"/>
                  </a:lnTo>
                  <a:lnTo>
                    <a:pt x="123444" y="19812"/>
                  </a:lnTo>
                  <a:lnTo>
                    <a:pt x="119634" y="13335"/>
                  </a:lnTo>
                  <a:lnTo>
                    <a:pt x="117094" y="8636"/>
                  </a:lnTo>
                  <a:lnTo>
                    <a:pt x="116459" y="7747"/>
                  </a:lnTo>
                  <a:close/>
                  <a:moveTo>
                    <a:pt x="62865" y="5842"/>
                  </a:moveTo>
                  <a:lnTo>
                    <a:pt x="59309" y="8636"/>
                  </a:lnTo>
                  <a:lnTo>
                    <a:pt x="52705" y="12573"/>
                  </a:lnTo>
                  <a:lnTo>
                    <a:pt x="50419" y="24384"/>
                  </a:lnTo>
                  <a:lnTo>
                    <a:pt x="49403" y="27940"/>
                  </a:lnTo>
                  <a:lnTo>
                    <a:pt x="44069" y="24257"/>
                  </a:lnTo>
                  <a:lnTo>
                    <a:pt x="44069" y="19177"/>
                  </a:lnTo>
                  <a:lnTo>
                    <a:pt x="41910" y="18796"/>
                  </a:lnTo>
                  <a:lnTo>
                    <a:pt x="41021" y="21844"/>
                  </a:lnTo>
                  <a:lnTo>
                    <a:pt x="43688" y="26162"/>
                  </a:lnTo>
                  <a:lnTo>
                    <a:pt x="42672" y="29972"/>
                  </a:lnTo>
                  <a:lnTo>
                    <a:pt x="41529" y="32004"/>
                  </a:lnTo>
                  <a:lnTo>
                    <a:pt x="44450" y="33782"/>
                  </a:lnTo>
                  <a:lnTo>
                    <a:pt x="49784" y="31877"/>
                  </a:lnTo>
                  <a:lnTo>
                    <a:pt x="59436" y="32004"/>
                  </a:lnTo>
                  <a:lnTo>
                    <a:pt x="60833" y="30734"/>
                  </a:lnTo>
                  <a:lnTo>
                    <a:pt x="54483" y="27051"/>
                  </a:lnTo>
                  <a:lnTo>
                    <a:pt x="54610" y="16764"/>
                  </a:lnTo>
                  <a:lnTo>
                    <a:pt x="60071" y="14732"/>
                  </a:lnTo>
                  <a:lnTo>
                    <a:pt x="62357" y="21844"/>
                  </a:lnTo>
                  <a:lnTo>
                    <a:pt x="63627" y="26924"/>
                  </a:lnTo>
                  <a:lnTo>
                    <a:pt x="67564" y="24892"/>
                  </a:lnTo>
                  <a:lnTo>
                    <a:pt x="72771" y="26543"/>
                  </a:lnTo>
                  <a:lnTo>
                    <a:pt x="70231" y="17780"/>
                  </a:lnTo>
                  <a:lnTo>
                    <a:pt x="69469" y="6604"/>
                  </a:lnTo>
                  <a:lnTo>
                    <a:pt x="62865" y="5842"/>
                  </a:lnTo>
                  <a:close/>
                  <a:moveTo>
                    <a:pt x="19431" y="25273"/>
                  </a:moveTo>
                  <a:lnTo>
                    <a:pt x="24638" y="30480"/>
                  </a:lnTo>
                  <a:lnTo>
                    <a:pt x="26162" y="33274"/>
                  </a:lnTo>
                  <a:lnTo>
                    <a:pt x="28321" y="33909"/>
                  </a:lnTo>
                  <a:lnTo>
                    <a:pt x="28956" y="33909"/>
                  </a:lnTo>
                  <a:lnTo>
                    <a:pt x="29210" y="30099"/>
                  </a:lnTo>
                  <a:lnTo>
                    <a:pt x="26924" y="26416"/>
                  </a:lnTo>
                  <a:lnTo>
                    <a:pt x="19558" y="25273"/>
                  </a:lnTo>
                  <a:close/>
                  <a:moveTo>
                    <a:pt x="116713" y="34925"/>
                  </a:moveTo>
                  <a:lnTo>
                    <a:pt x="114554" y="38100"/>
                  </a:lnTo>
                  <a:lnTo>
                    <a:pt x="116078" y="39243"/>
                  </a:lnTo>
                  <a:lnTo>
                    <a:pt x="116078" y="39243"/>
                  </a:lnTo>
                  <a:lnTo>
                    <a:pt x="117983" y="38989"/>
                  </a:lnTo>
                  <a:lnTo>
                    <a:pt x="120142" y="35179"/>
                  </a:lnTo>
                  <a:lnTo>
                    <a:pt x="116586" y="35052"/>
                  </a:lnTo>
                  <a:close/>
                  <a:moveTo>
                    <a:pt x="79756" y="33655"/>
                  </a:moveTo>
                  <a:lnTo>
                    <a:pt x="77470" y="36830"/>
                  </a:lnTo>
                  <a:lnTo>
                    <a:pt x="80137" y="39243"/>
                  </a:lnTo>
                  <a:lnTo>
                    <a:pt x="80518" y="39370"/>
                  </a:lnTo>
                  <a:lnTo>
                    <a:pt x="82804" y="39370"/>
                  </a:lnTo>
                  <a:lnTo>
                    <a:pt x="83693" y="35306"/>
                  </a:lnTo>
                  <a:lnTo>
                    <a:pt x="79756" y="33655"/>
                  </a:lnTo>
                  <a:close/>
                  <a:moveTo>
                    <a:pt x="49149" y="37592"/>
                  </a:moveTo>
                  <a:lnTo>
                    <a:pt x="43053" y="37592"/>
                  </a:lnTo>
                  <a:lnTo>
                    <a:pt x="40386" y="41275"/>
                  </a:lnTo>
                  <a:lnTo>
                    <a:pt x="40767" y="43180"/>
                  </a:lnTo>
                  <a:lnTo>
                    <a:pt x="44577" y="43561"/>
                  </a:lnTo>
                  <a:lnTo>
                    <a:pt x="45847" y="43561"/>
                  </a:lnTo>
                  <a:lnTo>
                    <a:pt x="48641" y="43561"/>
                  </a:lnTo>
                  <a:lnTo>
                    <a:pt x="49276" y="37592"/>
                  </a:lnTo>
                  <a:close/>
                  <a:moveTo>
                    <a:pt x="14732" y="38735"/>
                  </a:moveTo>
                  <a:lnTo>
                    <a:pt x="15113" y="41529"/>
                  </a:lnTo>
                  <a:lnTo>
                    <a:pt x="15621" y="46609"/>
                  </a:lnTo>
                  <a:lnTo>
                    <a:pt x="15621" y="46609"/>
                  </a:lnTo>
                  <a:lnTo>
                    <a:pt x="17145" y="46355"/>
                  </a:lnTo>
                  <a:lnTo>
                    <a:pt x="17145" y="41910"/>
                  </a:lnTo>
                  <a:lnTo>
                    <a:pt x="14732" y="38862"/>
                  </a:lnTo>
                  <a:close/>
                  <a:moveTo>
                    <a:pt x="66675" y="32512"/>
                  </a:moveTo>
                  <a:lnTo>
                    <a:pt x="63754" y="34163"/>
                  </a:lnTo>
                  <a:lnTo>
                    <a:pt x="68453" y="36830"/>
                  </a:lnTo>
                  <a:lnTo>
                    <a:pt x="69596" y="42037"/>
                  </a:lnTo>
                  <a:lnTo>
                    <a:pt x="68707" y="45212"/>
                  </a:lnTo>
                  <a:lnTo>
                    <a:pt x="69723" y="46609"/>
                  </a:lnTo>
                  <a:lnTo>
                    <a:pt x="70358" y="46609"/>
                  </a:lnTo>
                  <a:lnTo>
                    <a:pt x="74041" y="40005"/>
                  </a:lnTo>
                  <a:lnTo>
                    <a:pt x="66675" y="32512"/>
                  </a:lnTo>
                  <a:close/>
                  <a:moveTo>
                    <a:pt x="108331" y="23114"/>
                  </a:moveTo>
                  <a:lnTo>
                    <a:pt x="108458" y="28194"/>
                  </a:lnTo>
                  <a:lnTo>
                    <a:pt x="102997" y="26797"/>
                  </a:lnTo>
                  <a:lnTo>
                    <a:pt x="100838" y="33274"/>
                  </a:lnTo>
                  <a:lnTo>
                    <a:pt x="95377" y="40513"/>
                  </a:lnTo>
                  <a:lnTo>
                    <a:pt x="96393" y="44831"/>
                  </a:lnTo>
                  <a:lnTo>
                    <a:pt x="95631" y="48387"/>
                  </a:lnTo>
                  <a:lnTo>
                    <a:pt x="98552" y="50419"/>
                  </a:lnTo>
                  <a:lnTo>
                    <a:pt x="98806" y="50546"/>
                  </a:lnTo>
                  <a:lnTo>
                    <a:pt x="100584" y="50673"/>
                  </a:lnTo>
                  <a:lnTo>
                    <a:pt x="103759" y="46609"/>
                  </a:lnTo>
                  <a:lnTo>
                    <a:pt x="100457" y="39497"/>
                  </a:lnTo>
                  <a:lnTo>
                    <a:pt x="106172" y="33909"/>
                  </a:lnTo>
                  <a:lnTo>
                    <a:pt x="106934" y="37973"/>
                  </a:lnTo>
                  <a:lnTo>
                    <a:pt x="109220" y="39624"/>
                  </a:lnTo>
                  <a:lnTo>
                    <a:pt x="112395" y="38354"/>
                  </a:lnTo>
                  <a:lnTo>
                    <a:pt x="110998" y="33782"/>
                  </a:lnTo>
                  <a:lnTo>
                    <a:pt x="114935" y="28956"/>
                  </a:lnTo>
                  <a:lnTo>
                    <a:pt x="111125" y="27051"/>
                  </a:lnTo>
                  <a:lnTo>
                    <a:pt x="110998" y="24003"/>
                  </a:lnTo>
                  <a:lnTo>
                    <a:pt x="108204" y="22987"/>
                  </a:lnTo>
                  <a:close/>
                  <a:moveTo>
                    <a:pt x="5715" y="46990"/>
                  </a:moveTo>
                  <a:lnTo>
                    <a:pt x="1143" y="47498"/>
                  </a:lnTo>
                  <a:lnTo>
                    <a:pt x="1905" y="48895"/>
                  </a:lnTo>
                  <a:lnTo>
                    <a:pt x="4699" y="50927"/>
                  </a:lnTo>
                  <a:lnTo>
                    <a:pt x="5715" y="46990"/>
                  </a:lnTo>
                  <a:close/>
                  <a:moveTo>
                    <a:pt x="28702" y="39116"/>
                  </a:moveTo>
                  <a:lnTo>
                    <a:pt x="24003" y="43434"/>
                  </a:lnTo>
                  <a:lnTo>
                    <a:pt x="28702" y="46101"/>
                  </a:lnTo>
                  <a:lnTo>
                    <a:pt x="30607" y="49784"/>
                  </a:lnTo>
                  <a:lnTo>
                    <a:pt x="30861" y="51181"/>
                  </a:lnTo>
                  <a:lnTo>
                    <a:pt x="32893" y="51816"/>
                  </a:lnTo>
                  <a:lnTo>
                    <a:pt x="35306" y="51435"/>
                  </a:lnTo>
                  <a:lnTo>
                    <a:pt x="35560" y="44831"/>
                  </a:lnTo>
                  <a:lnTo>
                    <a:pt x="28829" y="39116"/>
                  </a:lnTo>
                  <a:close/>
                  <a:moveTo>
                    <a:pt x="106426" y="48006"/>
                  </a:moveTo>
                  <a:lnTo>
                    <a:pt x="102489" y="52070"/>
                  </a:lnTo>
                  <a:lnTo>
                    <a:pt x="104521" y="52705"/>
                  </a:lnTo>
                  <a:lnTo>
                    <a:pt x="105410" y="52959"/>
                  </a:lnTo>
                  <a:lnTo>
                    <a:pt x="108204" y="53340"/>
                  </a:lnTo>
                  <a:lnTo>
                    <a:pt x="109855" y="50292"/>
                  </a:lnTo>
                  <a:lnTo>
                    <a:pt x="106426" y="47879"/>
                  </a:lnTo>
                  <a:close/>
                  <a:moveTo>
                    <a:pt x="34163" y="53467"/>
                  </a:moveTo>
                  <a:lnTo>
                    <a:pt x="33782" y="55118"/>
                  </a:lnTo>
                  <a:lnTo>
                    <a:pt x="33528" y="57150"/>
                  </a:lnTo>
                  <a:lnTo>
                    <a:pt x="37592" y="58801"/>
                  </a:lnTo>
                  <a:lnTo>
                    <a:pt x="38100" y="54864"/>
                  </a:lnTo>
                  <a:lnTo>
                    <a:pt x="34163" y="53467"/>
                  </a:lnTo>
                  <a:close/>
                  <a:moveTo>
                    <a:pt x="159258" y="51308"/>
                  </a:moveTo>
                  <a:lnTo>
                    <a:pt x="160274" y="56134"/>
                  </a:lnTo>
                  <a:lnTo>
                    <a:pt x="161163" y="60579"/>
                  </a:lnTo>
                  <a:lnTo>
                    <a:pt x="162179" y="60579"/>
                  </a:lnTo>
                  <a:lnTo>
                    <a:pt x="163322" y="58420"/>
                  </a:lnTo>
                  <a:lnTo>
                    <a:pt x="163576" y="55245"/>
                  </a:lnTo>
                  <a:lnTo>
                    <a:pt x="162941" y="52324"/>
                  </a:lnTo>
                  <a:lnTo>
                    <a:pt x="159131" y="51435"/>
                  </a:lnTo>
                  <a:close/>
                  <a:moveTo>
                    <a:pt x="131572" y="41402"/>
                  </a:moveTo>
                  <a:lnTo>
                    <a:pt x="129540" y="42418"/>
                  </a:lnTo>
                  <a:lnTo>
                    <a:pt x="127127" y="41656"/>
                  </a:lnTo>
                  <a:lnTo>
                    <a:pt x="125349" y="43561"/>
                  </a:lnTo>
                  <a:lnTo>
                    <a:pt x="130048" y="45466"/>
                  </a:lnTo>
                  <a:lnTo>
                    <a:pt x="132969" y="51308"/>
                  </a:lnTo>
                  <a:lnTo>
                    <a:pt x="134239" y="55753"/>
                  </a:lnTo>
                  <a:lnTo>
                    <a:pt x="135636" y="54737"/>
                  </a:lnTo>
                  <a:lnTo>
                    <a:pt x="136906" y="56896"/>
                  </a:lnTo>
                  <a:lnTo>
                    <a:pt x="139192" y="59690"/>
                  </a:lnTo>
                  <a:lnTo>
                    <a:pt x="146304" y="61341"/>
                  </a:lnTo>
                  <a:lnTo>
                    <a:pt x="149987" y="60198"/>
                  </a:lnTo>
                  <a:lnTo>
                    <a:pt x="150114" y="53213"/>
                  </a:lnTo>
                  <a:lnTo>
                    <a:pt x="141351" y="50800"/>
                  </a:lnTo>
                  <a:lnTo>
                    <a:pt x="138811" y="51054"/>
                  </a:lnTo>
                  <a:lnTo>
                    <a:pt x="136906" y="51054"/>
                  </a:lnTo>
                  <a:lnTo>
                    <a:pt x="138176" y="48006"/>
                  </a:lnTo>
                  <a:lnTo>
                    <a:pt x="140335" y="45085"/>
                  </a:lnTo>
                  <a:lnTo>
                    <a:pt x="139700" y="42672"/>
                  </a:lnTo>
                  <a:lnTo>
                    <a:pt x="135509" y="45339"/>
                  </a:lnTo>
                  <a:lnTo>
                    <a:pt x="131445" y="41402"/>
                  </a:lnTo>
                  <a:close/>
                  <a:moveTo>
                    <a:pt x="54610" y="51181"/>
                  </a:moveTo>
                  <a:lnTo>
                    <a:pt x="49022" y="52197"/>
                  </a:lnTo>
                  <a:lnTo>
                    <a:pt x="50165" y="57404"/>
                  </a:lnTo>
                  <a:lnTo>
                    <a:pt x="52959" y="61468"/>
                  </a:lnTo>
                  <a:lnTo>
                    <a:pt x="53594" y="61849"/>
                  </a:lnTo>
                  <a:lnTo>
                    <a:pt x="55372" y="62230"/>
                  </a:lnTo>
                  <a:lnTo>
                    <a:pt x="58674" y="59817"/>
                  </a:lnTo>
                  <a:lnTo>
                    <a:pt x="60452" y="53721"/>
                  </a:lnTo>
                  <a:lnTo>
                    <a:pt x="58928" y="52070"/>
                  </a:lnTo>
                  <a:lnTo>
                    <a:pt x="57023" y="53594"/>
                  </a:lnTo>
                  <a:lnTo>
                    <a:pt x="55880" y="56134"/>
                  </a:lnTo>
                  <a:lnTo>
                    <a:pt x="53086" y="55372"/>
                  </a:lnTo>
                  <a:lnTo>
                    <a:pt x="54483" y="51054"/>
                  </a:lnTo>
                  <a:close/>
                  <a:moveTo>
                    <a:pt x="123444" y="54102"/>
                  </a:moveTo>
                  <a:lnTo>
                    <a:pt x="119253" y="54229"/>
                  </a:lnTo>
                  <a:lnTo>
                    <a:pt x="114808" y="54737"/>
                  </a:lnTo>
                  <a:lnTo>
                    <a:pt x="113284" y="57912"/>
                  </a:lnTo>
                  <a:lnTo>
                    <a:pt x="116713" y="59436"/>
                  </a:lnTo>
                  <a:lnTo>
                    <a:pt x="118999" y="58547"/>
                  </a:lnTo>
                  <a:lnTo>
                    <a:pt x="120777" y="59690"/>
                  </a:lnTo>
                  <a:lnTo>
                    <a:pt x="121666" y="61595"/>
                  </a:lnTo>
                  <a:lnTo>
                    <a:pt x="125222" y="62230"/>
                  </a:lnTo>
                  <a:lnTo>
                    <a:pt x="129286" y="60325"/>
                  </a:lnTo>
                  <a:lnTo>
                    <a:pt x="129540" y="57277"/>
                  </a:lnTo>
                  <a:lnTo>
                    <a:pt x="125730" y="57404"/>
                  </a:lnTo>
                  <a:lnTo>
                    <a:pt x="123444" y="53975"/>
                  </a:lnTo>
                  <a:close/>
                  <a:moveTo>
                    <a:pt x="68580" y="54356"/>
                  </a:moveTo>
                  <a:lnTo>
                    <a:pt x="66675" y="61341"/>
                  </a:lnTo>
                  <a:lnTo>
                    <a:pt x="72517" y="64516"/>
                  </a:lnTo>
                  <a:lnTo>
                    <a:pt x="72390" y="61722"/>
                  </a:lnTo>
                  <a:lnTo>
                    <a:pt x="71628" y="56642"/>
                  </a:lnTo>
                  <a:lnTo>
                    <a:pt x="68580" y="54356"/>
                  </a:lnTo>
                  <a:close/>
                  <a:moveTo>
                    <a:pt x="82423" y="60071"/>
                  </a:moveTo>
                  <a:lnTo>
                    <a:pt x="82042" y="64262"/>
                  </a:lnTo>
                  <a:lnTo>
                    <a:pt x="84963" y="66929"/>
                  </a:lnTo>
                  <a:lnTo>
                    <a:pt x="87122" y="66929"/>
                  </a:lnTo>
                  <a:lnTo>
                    <a:pt x="87503" y="61087"/>
                  </a:lnTo>
                  <a:lnTo>
                    <a:pt x="82550" y="60071"/>
                  </a:lnTo>
                  <a:close/>
                  <a:moveTo>
                    <a:pt x="91313" y="49149"/>
                  </a:moveTo>
                  <a:lnTo>
                    <a:pt x="87757" y="50165"/>
                  </a:lnTo>
                  <a:lnTo>
                    <a:pt x="90932" y="54102"/>
                  </a:lnTo>
                  <a:lnTo>
                    <a:pt x="88138" y="58928"/>
                  </a:lnTo>
                  <a:lnTo>
                    <a:pt x="93218" y="60833"/>
                  </a:lnTo>
                  <a:lnTo>
                    <a:pt x="96647" y="67056"/>
                  </a:lnTo>
                  <a:lnTo>
                    <a:pt x="98044" y="67564"/>
                  </a:lnTo>
                  <a:lnTo>
                    <a:pt x="98679" y="66040"/>
                  </a:lnTo>
                  <a:lnTo>
                    <a:pt x="95631" y="61722"/>
                  </a:lnTo>
                  <a:lnTo>
                    <a:pt x="93472" y="52451"/>
                  </a:lnTo>
                  <a:lnTo>
                    <a:pt x="91059" y="49403"/>
                  </a:lnTo>
                  <a:close/>
                  <a:moveTo>
                    <a:pt x="63373" y="59309"/>
                  </a:moveTo>
                  <a:lnTo>
                    <a:pt x="60579" y="62611"/>
                  </a:lnTo>
                  <a:lnTo>
                    <a:pt x="59944" y="67564"/>
                  </a:lnTo>
                  <a:lnTo>
                    <a:pt x="62611" y="67437"/>
                  </a:lnTo>
                  <a:lnTo>
                    <a:pt x="66294" y="64008"/>
                  </a:lnTo>
                  <a:lnTo>
                    <a:pt x="63373" y="59436"/>
                  </a:lnTo>
                  <a:close/>
                  <a:moveTo>
                    <a:pt x="38608" y="69850"/>
                  </a:moveTo>
                  <a:lnTo>
                    <a:pt x="36957" y="74295"/>
                  </a:lnTo>
                  <a:lnTo>
                    <a:pt x="42418" y="74168"/>
                  </a:lnTo>
                  <a:lnTo>
                    <a:pt x="42545" y="74295"/>
                  </a:lnTo>
                  <a:lnTo>
                    <a:pt x="43307" y="74295"/>
                  </a:lnTo>
                  <a:lnTo>
                    <a:pt x="44577" y="70358"/>
                  </a:lnTo>
                  <a:lnTo>
                    <a:pt x="41148" y="69977"/>
                  </a:lnTo>
                  <a:lnTo>
                    <a:pt x="38608" y="69723"/>
                  </a:lnTo>
                  <a:close/>
                  <a:moveTo>
                    <a:pt x="92710" y="70231"/>
                  </a:moveTo>
                  <a:lnTo>
                    <a:pt x="90170" y="71882"/>
                  </a:lnTo>
                  <a:lnTo>
                    <a:pt x="93218" y="74422"/>
                  </a:lnTo>
                  <a:lnTo>
                    <a:pt x="96012" y="77597"/>
                  </a:lnTo>
                  <a:lnTo>
                    <a:pt x="97028" y="74803"/>
                  </a:lnTo>
                  <a:lnTo>
                    <a:pt x="92710" y="70231"/>
                  </a:lnTo>
                  <a:close/>
                  <a:moveTo>
                    <a:pt x="164084" y="72771"/>
                  </a:moveTo>
                  <a:lnTo>
                    <a:pt x="163068" y="74676"/>
                  </a:lnTo>
                  <a:lnTo>
                    <a:pt x="165481" y="77089"/>
                  </a:lnTo>
                  <a:lnTo>
                    <a:pt x="169418" y="79121"/>
                  </a:lnTo>
                  <a:lnTo>
                    <a:pt x="169545" y="78994"/>
                  </a:lnTo>
                  <a:lnTo>
                    <a:pt x="169545" y="75565"/>
                  </a:lnTo>
                  <a:lnTo>
                    <a:pt x="164084" y="73025"/>
                  </a:lnTo>
                  <a:close/>
                  <a:moveTo>
                    <a:pt x="67818" y="69850"/>
                  </a:moveTo>
                  <a:lnTo>
                    <a:pt x="67183" y="73152"/>
                  </a:lnTo>
                  <a:lnTo>
                    <a:pt x="63881" y="72136"/>
                  </a:lnTo>
                  <a:lnTo>
                    <a:pt x="60579" y="73279"/>
                  </a:lnTo>
                  <a:lnTo>
                    <a:pt x="61976" y="76073"/>
                  </a:lnTo>
                  <a:lnTo>
                    <a:pt x="63373" y="77470"/>
                  </a:lnTo>
                  <a:lnTo>
                    <a:pt x="67056" y="79756"/>
                  </a:lnTo>
                  <a:lnTo>
                    <a:pt x="69088" y="76708"/>
                  </a:lnTo>
                  <a:lnTo>
                    <a:pt x="69977" y="70993"/>
                  </a:lnTo>
                  <a:lnTo>
                    <a:pt x="67818" y="69850"/>
                  </a:lnTo>
                  <a:close/>
                  <a:moveTo>
                    <a:pt x="140970" y="71628"/>
                  </a:moveTo>
                  <a:lnTo>
                    <a:pt x="139446" y="76835"/>
                  </a:lnTo>
                  <a:lnTo>
                    <a:pt x="142367" y="79756"/>
                  </a:lnTo>
                  <a:lnTo>
                    <a:pt x="143637" y="79756"/>
                  </a:lnTo>
                  <a:lnTo>
                    <a:pt x="144145" y="77216"/>
                  </a:lnTo>
                  <a:lnTo>
                    <a:pt x="143129" y="73406"/>
                  </a:lnTo>
                  <a:lnTo>
                    <a:pt x="140970" y="71628"/>
                  </a:lnTo>
                  <a:close/>
                  <a:moveTo>
                    <a:pt x="23368" y="73152"/>
                  </a:moveTo>
                  <a:lnTo>
                    <a:pt x="22860" y="76327"/>
                  </a:lnTo>
                  <a:lnTo>
                    <a:pt x="26289" y="80518"/>
                  </a:lnTo>
                  <a:lnTo>
                    <a:pt x="26289" y="80518"/>
                  </a:lnTo>
                  <a:lnTo>
                    <a:pt x="27559" y="80137"/>
                  </a:lnTo>
                  <a:lnTo>
                    <a:pt x="27559" y="74930"/>
                  </a:lnTo>
                  <a:lnTo>
                    <a:pt x="23368" y="73152"/>
                  </a:lnTo>
                  <a:close/>
                  <a:moveTo>
                    <a:pt x="105791" y="72009"/>
                  </a:moveTo>
                  <a:lnTo>
                    <a:pt x="99949" y="73660"/>
                  </a:lnTo>
                  <a:lnTo>
                    <a:pt x="105029" y="75819"/>
                  </a:lnTo>
                  <a:lnTo>
                    <a:pt x="106807" y="79756"/>
                  </a:lnTo>
                  <a:lnTo>
                    <a:pt x="108966" y="80772"/>
                  </a:lnTo>
                  <a:lnTo>
                    <a:pt x="110363" y="80772"/>
                  </a:lnTo>
                  <a:lnTo>
                    <a:pt x="110744" y="76962"/>
                  </a:lnTo>
                  <a:lnTo>
                    <a:pt x="105918" y="71882"/>
                  </a:lnTo>
                  <a:close/>
                  <a:moveTo>
                    <a:pt x="162179" y="79883"/>
                  </a:moveTo>
                  <a:lnTo>
                    <a:pt x="161798" y="81153"/>
                  </a:lnTo>
                  <a:lnTo>
                    <a:pt x="162052" y="82931"/>
                  </a:lnTo>
                  <a:lnTo>
                    <a:pt x="162941" y="83947"/>
                  </a:lnTo>
                  <a:lnTo>
                    <a:pt x="164719" y="85979"/>
                  </a:lnTo>
                  <a:lnTo>
                    <a:pt x="166624" y="83693"/>
                  </a:lnTo>
                  <a:lnTo>
                    <a:pt x="162179" y="79883"/>
                  </a:lnTo>
                  <a:close/>
                  <a:moveTo>
                    <a:pt x="53594" y="77851"/>
                  </a:moveTo>
                  <a:lnTo>
                    <a:pt x="55880" y="84582"/>
                  </a:lnTo>
                  <a:lnTo>
                    <a:pt x="56515" y="86614"/>
                  </a:lnTo>
                  <a:lnTo>
                    <a:pt x="57658" y="86614"/>
                  </a:lnTo>
                  <a:lnTo>
                    <a:pt x="59944" y="82804"/>
                  </a:lnTo>
                  <a:lnTo>
                    <a:pt x="63627" y="85471"/>
                  </a:lnTo>
                  <a:lnTo>
                    <a:pt x="65151" y="84455"/>
                  </a:lnTo>
                  <a:lnTo>
                    <a:pt x="63373" y="82550"/>
                  </a:lnTo>
                  <a:lnTo>
                    <a:pt x="59309" y="80264"/>
                  </a:lnTo>
                  <a:lnTo>
                    <a:pt x="53594" y="77851"/>
                  </a:lnTo>
                  <a:close/>
                  <a:moveTo>
                    <a:pt x="76454" y="85852"/>
                  </a:moveTo>
                  <a:lnTo>
                    <a:pt x="76200" y="87757"/>
                  </a:lnTo>
                  <a:lnTo>
                    <a:pt x="76454" y="89535"/>
                  </a:lnTo>
                  <a:lnTo>
                    <a:pt x="80772" y="90932"/>
                  </a:lnTo>
                  <a:lnTo>
                    <a:pt x="80645" y="86741"/>
                  </a:lnTo>
                  <a:lnTo>
                    <a:pt x="76454" y="85725"/>
                  </a:lnTo>
                  <a:close/>
                  <a:moveTo>
                    <a:pt x="152273" y="88773"/>
                  </a:moveTo>
                  <a:lnTo>
                    <a:pt x="152019" y="94234"/>
                  </a:lnTo>
                  <a:lnTo>
                    <a:pt x="155575" y="94488"/>
                  </a:lnTo>
                  <a:lnTo>
                    <a:pt x="155956" y="94488"/>
                  </a:lnTo>
                  <a:lnTo>
                    <a:pt x="157480" y="94234"/>
                  </a:lnTo>
                  <a:lnTo>
                    <a:pt x="159766" y="92075"/>
                  </a:lnTo>
                  <a:lnTo>
                    <a:pt x="152400" y="88900"/>
                  </a:lnTo>
                  <a:close/>
                  <a:moveTo>
                    <a:pt x="135763" y="83312"/>
                  </a:moveTo>
                  <a:lnTo>
                    <a:pt x="133477" y="83566"/>
                  </a:lnTo>
                  <a:lnTo>
                    <a:pt x="132588" y="87884"/>
                  </a:lnTo>
                  <a:lnTo>
                    <a:pt x="132715" y="93472"/>
                  </a:lnTo>
                  <a:lnTo>
                    <a:pt x="134747" y="95377"/>
                  </a:lnTo>
                  <a:lnTo>
                    <a:pt x="134874" y="95377"/>
                  </a:lnTo>
                  <a:lnTo>
                    <a:pt x="136398" y="95377"/>
                  </a:lnTo>
                  <a:lnTo>
                    <a:pt x="139319" y="91440"/>
                  </a:lnTo>
                  <a:lnTo>
                    <a:pt x="135763" y="83312"/>
                  </a:lnTo>
                  <a:close/>
                  <a:moveTo>
                    <a:pt x="125349" y="84836"/>
                  </a:moveTo>
                  <a:lnTo>
                    <a:pt x="123952" y="88392"/>
                  </a:lnTo>
                  <a:lnTo>
                    <a:pt x="122174" y="89662"/>
                  </a:lnTo>
                  <a:lnTo>
                    <a:pt x="120142" y="90678"/>
                  </a:lnTo>
                  <a:lnTo>
                    <a:pt x="121158" y="92583"/>
                  </a:lnTo>
                  <a:lnTo>
                    <a:pt x="126492" y="96266"/>
                  </a:lnTo>
                  <a:lnTo>
                    <a:pt x="128905" y="87884"/>
                  </a:lnTo>
                  <a:lnTo>
                    <a:pt x="125476" y="84836"/>
                  </a:lnTo>
                  <a:close/>
                  <a:moveTo>
                    <a:pt x="77343" y="68834"/>
                  </a:moveTo>
                  <a:lnTo>
                    <a:pt x="75819" y="76708"/>
                  </a:lnTo>
                  <a:lnTo>
                    <a:pt x="83058" y="75692"/>
                  </a:lnTo>
                  <a:lnTo>
                    <a:pt x="85979" y="85852"/>
                  </a:lnTo>
                  <a:lnTo>
                    <a:pt x="88519" y="95504"/>
                  </a:lnTo>
                  <a:lnTo>
                    <a:pt x="89408" y="96901"/>
                  </a:lnTo>
                  <a:lnTo>
                    <a:pt x="91694" y="95758"/>
                  </a:lnTo>
                  <a:lnTo>
                    <a:pt x="96901" y="91948"/>
                  </a:lnTo>
                  <a:lnTo>
                    <a:pt x="95885" y="89916"/>
                  </a:lnTo>
                  <a:lnTo>
                    <a:pt x="104013" y="91059"/>
                  </a:lnTo>
                  <a:lnTo>
                    <a:pt x="104267" y="91440"/>
                  </a:lnTo>
                  <a:lnTo>
                    <a:pt x="105664" y="91694"/>
                  </a:lnTo>
                  <a:lnTo>
                    <a:pt x="106807" y="90297"/>
                  </a:lnTo>
                  <a:lnTo>
                    <a:pt x="106680" y="87122"/>
                  </a:lnTo>
                  <a:lnTo>
                    <a:pt x="101727" y="85725"/>
                  </a:lnTo>
                  <a:lnTo>
                    <a:pt x="95758" y="89916"/>
                  </a:lnTo>
                  <a:lnTo>
                    <a:pt x="93980" y="86487"/>
                  </a:lnTo>
                  <a:lnTo>
                    <a:pt x="97409" y="82423"/>
                  </a:lnTo>
                  <a:lnTo>
                    <a:pt x="99060" y="78994"/>
                  </a:lnTo>
                  <a:lnTo>
                    <a:pt x="99060" y="77597"/>
                  </a:lnTo>
                  <a:lnTo>
                    <a:pt x="97282" y="78105"/>
                  </a:lnTo>
                  <a:lnTo>
                    <a:pt x="96266" y="80391"/>
                  </a:lnTo>
                  <a:lnTo>
                    <a:pt x="91186" y="83185"/>
                  </a:lnTo>
                  <a:lnTo>
                    <a:pt x="89408" y="78105"/>
                  </a:lnTo>
                  <a:lnTo>
                    <a:pt x="85852" y="72390"/>
                  </a:lnTo>
                  <a:lnTo>
                    <a:pt x="77216" y="69088"/>
                  </a:lnTo>
                  <a:close/>
                  <a:moveTo>
                    <a:pt x="58293" y="91440"/>
                  </a:moveTo>
                  <a:lnTo>
                    <a:pt x="56896" y="95250"/>
                  </a:lnTo>
                  <a:lnTo>
                    <a:pt x="59944" y="97155"/>
                  </a:lnTo>
                  <a:lnTo>
                    <a:pt x="60960" y="97155"/>
                  </a:lnTo>
                  <a:lnTo>
                    <a:pt x="61722" y="93599"/>
                  </a:lnTo>
                  <a:lnTo>
                    <a:pt x="58293" y="91440"/>
                  </a:lnTo>
                  <a:close/>
                  <a:moveTo>
                    <a:pt x="111125" y="88646"/>
                  </a:moveTo>
                  <a:lnTo>
                    <a:pt x="109601" y="92964"/>
                  </a:lnTo>
                  <a:lnTo>
                    <a:pt x="106807" y="97536"/>
                  </a:lnTo>
                  <a:lnTo>
                    <a:pt x="110363" y="104521"/>
                  </a:lnTo>
                  <a:lnTo>
                    <a:pt x="111760" y="104521"/>
                  </a:lnTo>
                  <a:lnTo>
                    <a:pt x="117729" y="97028"/>
                  </a:lnTo>
                  <a:lnTo>
                    <a:pt x="111125" y="88773"/>
                  </a:lnTo>
                  <a:close/>
                  <a:moveTo>
                    <a:pt x="13462" y="101346"/>
                  </a:moveTo>
                  <a:lnTo>
                    <a:pt x="13970" y="106045"/>
                  </a:lnTo>
                  <a:lnTo>
                    <a:pt x="15494" y="107823"/>
                  </a:lnTo>
                  <a:lnTo>
                    <a:pt x="15621" y="107823"/>
                  </a:lnTo>
                  <a:lnTo>
                    <a:pt x="17399" y="107696"/>
                  </a:lnTo>
                  <a:lnTo>
                    <a:pt x="19304" y="103124"/>
                  </a:lnTo>
                  <a:lnTo>
                    <a:pt x="13462" y="101346"/>
                  </a:lnTo>
                  <a:close/>
                  <a:moveTo>
                    <a:pt x="156591" y="101219"/>
                  </a:moveTo>
                  <a:lnTo>
                    <a:pt x="154305" y="103378"/>
                  </a:lnTo>
                  <a:lnTo>
                    <a:pt x="157988" y="107315"/>
                  </a:lnTo>
                  <a:lnTo>
                    <a:pt x="157988" y="107315"/>
                  </a:lnTo>
                  <a:lnTo>
                    <a:pt x="158496" y="106553"/>
                  </a:lnTo>
                  <a:lnTo>
                    <a:pt x="158623" y="105918"/>
                  </a:lnTo>
                  <a:lnTo>
                    <a:pt x="158750" y="111379"/>
                  </a:lnTo>
                  <a:lnTo>
                    <a:pt x="164084" y="110236"/>
                  </a:lnTo>
                  <a:lnTo>
                    <a:pt x="165227" y="104140"/>
                  </a:lnTo>
                  <a:lnTo>
                    <a:pt x="162179" y="104013"/>
                  </a:lnTo>
                  <a:lnTo>
                    <a:pt x="159004" y="104775"/>
                  </a:lnTo>
                  <a:lnTo>
                    <a:pt x="159385" y="103378"/>
                  </a:lnTo>
                  <a:lnTo>
                    <a:pt x="156718" y="101346"/>
                  </a:lnTo>
                  <a:close/>
                  <a:moveTo>
                    <a:pt x="94742" y="97917"/>
                  </a:moveTo>
                  <a:lnTo>
                    <a:pt x="96901" y="106045"/>
                  </a:lnTo>
                  <a:lnTo>
                    <a:pt x="97663" y="110998"/>
                  </a:lnTo>
                  <a:lnTo>
                    <a:pt x="98044" y="111887"/>
                  </a:lnTo>
                  <a:lnTo>
                    <a:pt x="99441" y="112522"/>
                  </a:lnTo>
                  <a:lnTo>
                    <a:pt x="101854" y="112014"/>
                  </a:lnTo>
                  <a:lnTo>
                    <a:pt x="106045" y="110490"/>
                  </a:lnTo>
                  <a:lnTo>
                    <a:pt x="106680" y="109220"/>
                  </a:lnTo>
                  <a:lnTo>
                    <a:pt x="101092" y="108204"/>
                  </a:lnTo>
                  <a:lnTo>
                    <a:pt x="99949" y="99822"/>
                  </a:lnTo>
                  <a:lnTo>
                    <a:pt x="94742" y="97790"/>
                  </a:lnTo>
                  <a:close/>
                  <a:moveTo>
                    <a:pt x="117729" y="107315"/>
                  </a:moveTo>
                  <a:lnTo>
                    <a:pt x="117348" y="112268"/>
                  </a:lnTo>
                  <a:lnTo>
                    <a:pt x="117475" y="115316"/>
                  </a:lnTo>
                  <a:lnTo>
                    <a:pt x="120777" y="111887"/>
                  </a:lnTo>
                  <a:lnTo>
                    <a:pt x="120650" y="109982"/>
                  </a:lnTo>
                  <a:lnTo>
                    <a:pt x="117729" y="107442"/>
                  </a:lnTo>
                  <a:close/>
                  <a:moveTo>
                    <a:pt x="127000" y="99060"/>
                  </a:moveTo>
                  <a:lnTo>
                    <a:pt x="124714" y="101854"/>
                  </a:lnTo>
                  <a:lnTo>
                    <a:pt x="126746" y="106045"/>
                  </a:lnTo>
                  <a:lnTo>
                    <a:pt x="130048" y="109347"/>
                  </a:lnTo>
                  <a:lnTo>
                    <a:pt x="130937" y="114173"/>
                  </a:lnTo>
                  <a:lnTo>
                    <a:pt x="130937" y="115951"/>
                  </a:lnTo>
                  <a:lnTo>
                    <a:pt x="133350" y="117094"/>
                  </a:lnTo>
                  <a:lnTo>
                    <a:pt x="138684" y="116078"/>
                  </a:lnTo>
                  <a:lnTo>
                    <a:pt x="135509" y="109347"/>
                  </a:lnTo>
                  <a:lnTo>
                    <a:pt x="131064" y="101219"/>
                  </a:lnTo>
                  <a:lnTo>
                    <a:pt x="127000" y="99060"/>
                  </a:lnTo>
                  <a:close/>
                  <a:moveTo>
                    <a:pt x="91694" y="109474"/>
                  </a:moveTo>
                  <a:lnTo>
                    <a:pt x="89535" y="111633"/>
                  </a:lnTo>
                  <a:lnTo>
                    <a:pt x="88265" y="117221"/>
                  </a:lnTo>
                  <a:lnTo>
                    <a:pt x="90297" y="117221"/>
                  </a:lnTo>
                  <a:lnTo>
                    <a:pt x="94234" y="111125"/>
                  </a:lnTo>
                  <a:lnTo>
                    <a:pt x="91694" y="109474"/>
                  </a:lnTo>
                  <a:close/>
                  <a:moveTo>
                    <a:pt x="139573" y="106172"/>
                  </a:moveTo>
                  <a:lnTo>
                    <a:pt x="136779" y="108331"/>
                  </a:lnTo>
                  <a:lnTo>
                    <a:pt x="142748" y="110744"/>
                  </a:lnTo>
                  <a:lnTo>
                    <a:pt x="145796" y="117475"/>
                  </a:lnTo>
                  <a:lnTo>
                    <a:pt x="146177" y="118237"/>
                  </a:lnTo>
                  <a:lnTo>
                    <a:pt x="147955" y="118745"/>
                  </a:lnTo>
                  <a:lnTo>
                    <a:pt x="149479" y="118364"/>
                  </a:lnTo>
                  <a:lnTo>
                    <a:pt x="149606" y="113157"/>
                  </a:lnTo>
                  <a:lnTo>
                    <a:pt x="145796" y="107061"/>
                  </a:lnTo>
                  <a:lnTo>
                    <a:pt x="142621" y="109728"/>
                  </a:lnTo>
                  <a:lnTo>
                    <a:pt x="139573" y="106299"/>
                  </a:lnTo>
                  <a:close/>
                  <a:moveTo>
                    <a:pt x="117475" y="115316"/>
                  </a:moveTo>
                  <a:lnTo>
                    <a:pt x="117602" y="117856"/>
                  </a:lnTo>
                  <a:lnTo>
                    <a:pt x="119507" y="125603"/>
                  </a:lnTo>
                  <a:lnTo>
                    <a:pt x="124968" y="127889"/>
                  </a:lnTo>
                  <a:lnTo>
                    <a:pt x="125222" y="127889"/>
                  </a:lnTo>
                  <a:lnTo>
                    <a:pt x="127000" y="127889"/>
                  </a:lnTo>
                  <a:lnTo>
                    <a:pt x="129540" y="122301"/>
                  </a:lnTo>
                  <a:lnTo>
                    <a:pt x="123444" y="119888"/>
                  </a:lnTo>
                  <a:lnTo>
                    <a:pt x="117475" y="115316"/>
                  </a:lnTo>
                  <a:close/>
                  <a:moveTo>
                    <a:pt x="137922" y="123571"/>
                  </a:moveTo>
                  <a:lnTo>
                    <a:pt x="137287" y="127762"/>
                  </a:lnTo>
                  <a:lnTo>
                    <a:pt x="140208" y="130683"/>
                  </a:lnTo>
                  <a:lnTo>
                    <a:pt x="141351" y="130683"/>
                  </a:lnTo>
                  <a:lnTo>
                    <a:pt x="141859" y="125857"/>
                  </a:lnTo>
                  <a:lnTo>
                    <a:pt x="137795" y="123571"/>
                  </a:lnTo>
                  <a:close/>
                  <a:moveTo>
                    <a:pt x="129286" y="126365"/>
                  </a:moveTo>
                  <a:lnTo>
                    <a:pt x="128778" y="130429"/>
                  </a:lnTo>
                  <a:lnTo>
                    <a:pt x="131318" y="133096"/>
                  </a:lnTo>
                  <a:lnTo>
                    <a:pt x="133477" y="133096"/>
                  </a:lnTo>
                  <a:lnTo>
                    <a:pt x="134747" y="127127"/>
                  </a:lnTo>
                  <a:lnTo>
                    <a:pt x="129286" y="126365"/>
                  </a:lnTo>
                  <a:close/>
                  <a:moveTo>
                    <a:pt x="146939" y="123444"/>
                  </a:moveTo>
                  <a:lnTo>
                    <a:pt x="148844" y="128905"/>
                  </a:lnTo>
                  <a:lnTo>
                    <a:pt x="146685" y="133477"/>
                  </a:lnTo>
                  <a:lnTo>
                    <a:pt x="148082" y="135128"/>
                  </a:lnTo>
                  <a:lnTo>
                    <a:pt x="149479" y="135128"/>
                  </a:lnTo>
                  <a:lnTo>
                    <a:pt x="151003" y="130048"/>
                  </a:lnTo>
                  <a:lnTo>
                    <a:pt x="153924" y="124460"/>
                  </a:lnTo>
                  <a:lnTo>
                    <a:pt x="152400" y="123825"/>
                  </a:lnTo>
                  <a:lnTo>
                    <a:pt x="148971" y="123571"/>
                  </a:lnTo>
                  <a:lnTo>
                    <a:pt x="146939" y="123444"/>
                  </a:lnTo>
                  <a:close/>
                  <a:moveTo>
                    <a:pt x="50927" y="120396"/>
                  </a:moveTo>
                  <a:lnTo>
                    <a:pt x="50800" y="127762"/>
                  </a:lnTo>
                  <a:lnTo>
                    <a:pt x="52197" y="135128"/>
                  </a:lnTo>
                  <a:lnTo>
                    <a:pt x="52070" y="136398"/>
                  </a:lnTo>
                  <a:lnTo>
                    <a:pt x="53340" y="137795"/>
                  </a:lnTo>
                  <a:lnTo>
                    <a:pt x="55499" y="137033"/>
                  </a:lnTo>
                  <a:lnTo>
                    <a:pt x="56134" y="133604"/>
                  </a:lnTo>
                  <a:lnTo>
                    <a:pt x="56896" y="127889"/>
                  </a:lnTo>
                  <a:lnTo>
                    <a:pt x="54610" y="121031"/>
                  </a:lnTo>
                  <a:lnTo>
                    <a:pt x="50927" y="120396"/>
                  </a:lnTo>
                  <a:close/>
                  <a:moveTo>
                    <a:pt x="62103" y="114173"/>
                  </a:moveTo>
                  <a:lnTo>
                    <a:pt x="57277" y="115189"/>
                  </a:lnTo>
                  <a:lnTo>
                    <a:pt x="60833" y="121539"/>
                  </a:lnTo>
                  <a:lnTo>
                    <a:pt x="70104" y="128905"/>
                  </a:lnTo>
                  <a:lnTo>
                    <a:pt x="69469" y="133477"/>
                  </a:lnTo>
                  <a:lnTo>
                    <a:pt x="73406" y="134493"/>
                  </a:lnTo>
                  <a:lnTo>
                    <a:pt x="77851" y="138430"/>
                  </a:lnTo>
                  <a:lnTo>
                    <a:pt x="78613" y="138430"/>
                  </a:lnTo>
                  <a:lnTo>
                    <a:pt x="79629" y="137160"/>
                  </a:lnTo>
                  <a:lnTo>
                    <a:pt x="77089" y="134366"/>
                  </a:lnTo>
                  <a:lnTo>
                    <a:pt x="72771" y="127762"/>
                  </a:lnTo>
                  <a:lnTo>
                    <a:pt x="77343" y="124460"/>
                  </a:lnTo>
                  <a:lnTo>
                    <a:pt x="72898" y="122936"/>
                  </a:lnTo>
                  <a:lnTo>
                    <a:pt x="72390" y="116840"/>
                  </a:lnTo>
                  <a:lnTo>
                    <a:pt x="67310" y="116205"/>
                  </a:lnTo>
                  <a:lnTo>
                    <a:pt x="67310" y="120015"/>
                  </a:lnTo>
                  <a:lnTo>
                    <a:pt x="65405" y="123190"/>
                  </a:lnTo>
                  <a:lnTo>
                    <a:pt x="62865" y="118872"/>
                  </a:lnTo>
                  <a:lnTo>
                    <a:pt x="62103" y="114046"/>
                  </a:lnTo>
                  <a:close/>
                  <a:moveTo>
                    <a:pt x="108331" y="113284"/>
                  </a:moveTo>
                  <a:lnTo>
                    <a:pt x="104775" y="118491"/>
                  </a:lnTo>
                  <a:lnTo>
                    <a:pt x="101219" y="126238"/>
                  </a:lnTo>
                  <a:lnTo>
                    <a:pt x="104394" y="131191"/>
                  </a:lnTo>
                  <a:lnTo>
                    <a:pt x="105664" y="138430"/>
                  </a:lnTo>
                  <a:lnTo>
                    <a:pt x="105664" y="138938"/>
                  </a:lnTo>
                  <a:lnTo>
                    <a:pt x="106807" y="139827"/>
                  </a:lnTo>
                  <a:lnTo>
                    <a:pt x="107442" y="139700"/>
                  </a:lnTo>
                  <a:lnTo>
                    <a:pt x="108966" y="138176"/>
                  </a:lnTo>
                  <a:lnTo>
                    <a:pt x="109855" y="135890"/>
                  </a:lnTo>
                  <a:lnTo>
                    <a:pt x="105918" y="128778"/>
                  </a:lnTo>
                  <a:lnTo>
                    <a:pt x="111887" y="116205"/>
                  </a:lnTo>
                  <a:lnTo>
                    <a:pt x="108585" y="113157"/>
                  </a:lnTo>
                  <a:close/>
                  <a:moveTo>
                    <a:pt x="150622" y="137287"/>
                  </a:moveTo>
                  <a:lnTo>
                    <a:pt x="148209" y="138176"/>
                  </a:lnTo>
                  <a:lnTo>
                    <a:pt x="148844" y="143129"/>
                  </a:lnTo>
                  <a:lnTo>
                    <a:pt x="157226" y="145923"/>
                  </a:lnTo>
                  <a:lnTo>
                    <a:pt x="157353" y="145923"/>
                  </a:lnTo>
                  <a:lnTo>
                    <a:pt x="158369" y="144653"/>
                  </a:lnTo>
                  <a:lnTo>
                    <a:pt x="156718" y="140081"/>
                  </a:lnTo>
                  <a:lnTo>
                    <a:pt x="150622" y="137414"/>
                  </a:lnTo>
                  <a:close/>
                  <a:moveTo>
                    <a:pt x="12446" y="141859"/>
                  </a:moveTo>
                  <a:lnTo>
                    <a:pt x="11557" y="143764"/>
                  </a:lnTo>
                  <a:lnTo>
                    <a:pt x="15748" y="144145"/>
                  </a:lnTo>
                  <a:lnTo>
                    <a:pt x="21844" y="146177"/>
                  </a:lnTo>
                  <a:lnTo>
                    <a:pt x="22606" y="145161"/>
                  </a:lnTo>
                  <a:lnTo>
                    <a:pt x="20955" y="141859"/>
                  </a:lnTo>
                  <a:lnTo>
                    <a:pt x="12319" y="141859"/>
                  </a:lnTo>
                  <a:close/>
                  <a:moveTo>
                    <a:pt x="90805" y="138176"/>
                  </a:moveTo>
                  <a:lnTo>
                    <a:pt x="84963" y="139065"/>
                  </a:lnTo>
                  <a:lnTo>
                    <a:pt x="88646" y="142240"/>
                  </a:lnTo>
                  <a:lnTo>
                    <a:pt x="89535" y="143891"/>
                  </a:lnTo>
                  <a:lnTo>
                    <a:pt x="93345" y="146304"/>
                  </a:lnTo>
                  <a:lnTo>
                    <a:pt x="94488" y="146050"/>
                  </a:lnTo>
                  <a:lnTo>
                    <a:pt x="95504" y="145288"/>
                  </a:lnTo>
                  <a:lnTo>
                    <a:pt x="93853" y="142748"/>
                  </a:lnTo>
                  <a:lnTo>
                    <a:pt x="90678" y="138176"/>
                  </a:lnTo>
                  <a:close/>
                  <a:moveTo>
                    <a:pt x="75946" y="146431"/>
                  </a:moveTo>
                  <a:lnTo>
                    <a:pt x="76454" y="149352"/>
                  </a:lnTo>
                  <a:lnTo>
                    <a:pt x="80010" y="153543"/>
                  </a:lnTo>
                  <a:lnTo>
                    <a:pt x="82550" y="151384"/>
                  </a:lnTo>
                  <a:lnTo>
                    <a:pt x="80010" y="146939"/>
                  </a:lnTo>
                  <a:lnTo>
                    <a:pt x="76073" y="146304"/>
                  </a:lnTo>
                  <a:close/>
                  <a:moveTo>
                    <a:pt x="152273" y="150876"/>
                  </a:moveTo>
                  <a:lnTo>
                    <a:pt x="151257" y="152908"/>
                  </a:lnTo>
                  <a:lnTo>
                    <a:pt x="153289" y="152654"/>
                  </a:lnTo>
                  <a:lnTo>
                    <a:pt x="155829" y="154686"/>
                  </a:lnTo>
                  <a:lnTo>
                    <a:pt x="157353" y="155194"/>
                  </a:lnTo>
                  <a:lnTo>
                    <a:pt x="158877" y="153924"/>
                  </a:lnTo>
                  <a:lnTo>
                    <a:pt x="156845" y="150876"/>
                  </a:lnTo>
                  <a:lnTo>
                    <a:pt x="153670" y="151257"/>
                  </a:lnTo>
                  <a:lnTo>
                    <a:pt x="152273" y="150876"/>
                  </a:lnTo>
                  <a:close/>
                  <a:moveTo>
                    <a:pt x="36068" y="131826"/>
                  </a:moveTo>
                  <a:lnTo>
                    <a:pt x="32512" y="134112"/>
                  </a:lnTo>
                  <a:lnTo>
                    <a:pt x="35433" y="137541"/>
                  </a:lnTo>
                  <a:lnTo>
                    <a:pt x="33909" y="146304"/>
                  </a:lnTo>
                  <a:lnTo>
                    <a:pt x="36830" y="158115"/>
                  </a:lnTo>
                  <a:lnTo>
                    <a:pt x="42418" y="156464"/>
                  </a:lnTo>
                  <a:lnTo>
                    <a:pt x="39624" y="149225"/>
                  </a:lnTo>
                  <a:lnTo>
                    <a:pt x="39116" y="141351"/>
                  </a:lnTo>
                  <a:lnTo>
                    <a:pt x="40132" y="141351"/>
                  </a:lnTo>
                  <a:lnTo>
                    <a:pt x="41148" y="144907"/>
                  </a:lnTo>
                  <a:lnTo>
                    <a:pt x="43561" y="146558"/>
                  </a:lnTo>
                  <a:lnTo>
                    <a:pt x="44704" y="150876"/>
                  </a:lnTo>
                  <a:lnTo>
                    <a:pt x="47752" y="156591"/>
                  </a:lnTo>
                  <a:lnTo>
                    <a:pt x="50419" y="156718"/>
                  </a:lnTo>
                  <a:lnTo>
                    <a:pt x="51816" y="154178"/>
                  </a:lnTo>
                  <a:lnTo>
                    <a:pt x="49149" y="151003"/>
                  </a:lnTo>
                  <a:lnTo>
                    <a:pt x="47625" y="146304"/>
                  </a:lnTo>
                  <a:lnTo>
                    <a:pt x="50419" y="144780"/>
                  </a:lnTo>
                  <a:lnTo>
                    <a:pt x="49276" y="138430"/>
                  </a:lnTo>
                  <a:lnTo>
                    <a:pt x="47625" y="137160"/>
                  </a:lnTo>
                  <a:lnTo>
                    <a:pt x="45212" y="135763"/>
                  </a:lnTo>
                  <a:lnTo>
                    <a:pt x="40386" y="137160"/>
                  </a:lnTo>
                  <a:lnTo>
                    <a:pt x="36068" y="131826"/>
                  </a:lnTo>
                  <a:close/>
                  <a:moveTo>
                    <a:pt x="65151" y="156464"/>
                  </a:moveTo>
                  <a:lnTo>
                    <a:pt x="62738" y="156591"/>
                  </a:lnTo>
                  <a:lnTo>
                    <a:pt x="62103" y="160274"/>
                  </a:lnTo>
                  <a:lnTo>
                    <a:pt x="62357" y="160909"/>
                  </a:lnTo>
                  <a:lnTo>
                    <a:pt x="63881" y="161671"/>
                  </a:lnTo>
                  <a:lnTo>
                    <a:pt x="66167" y="160655"/>
                  </a:lnTo>
                  <a:lnTo>
                    <a:pt x="65278" y="156464"/>
                  </a:lnTo>
                  <a:close/>
                </a:path>
              </a:pathLst>
            </a:custGeom>
            <a:blipFill>
              <a:blip r:embed="rId5"/>
              <a:stretch>
                <a:fillRect l="-1063" t="-1657" r="-1745" b="-164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/>
          <p:cNvSpPr/>
          <p:nvPr/>
        </p:nvSpPr>
        <p:spPr>
          <a:xfrm>
            <a:off x="3126038" y="1610963"/>
            <a:ext cx="1991211" cy="2868054"/>
          </a:xfrm>
          <a:custGeom>
            <a:avLst/>
            <a:gdLst/>
            <a:ahLst/>
            <a:cxnLst/>
            <a:rect l="l" t="t" r="r" b="b"/>
            <a:pathLst>
              <a:path w="1991211" h="2868054">
                <a:moveTo>
                  <a:pt x="0" y="0"/>
                </a:moveTo>
                <a:lnTo>
                  <a:pt x="1991211" y="0"/>
                </a:lnTo>
                <a:lnTo>
                  <a:pt x="1991211" y="2868054"/>
                </a:lnTo>
                <a:lnTo>
                  <a:pt x="0" y="28680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647477" y="1610963"/>
            <a:ext cx="1991211" cy="2868054"/>
          </a:xfrm>
          <a:custGeom>
            <a:avLst/>
            <a:gdLst/>
            <a:ahLst/>
            <a:cxnLst/>
            <a:rect l="l" t="t" r="r" b="b"/>
            <a:pathLst>
              <a:path w="1991211" h="2868054">
                <a:moveTo>
                  <a:pt x="0" y="0"/>
                </a:moveTo>
                <a:lnTo>
                  <a:pt x="1991211" y="0"/>
                </a:lnTo>
                <a:lnTo>
                  <a:pt x="1991211" y="2868054"/>
                </a:lnTo>
                <a:lnTo>
                  <a:pt x="0" y="28680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008287" y="1610963"/>
            <a:ext cx="1991211" cy="2868054"/>
          </a:xfrm>
          <a:custGeom>
            <a:avLst/>
            <a:gdLst/>
            <a:ahLst/>
            <a:cxnLst/>
            <a:rect l="l" t="t" r="r" b="b"/>
            <a:pathLst>
              <a:path w="1991211" h="2868054">
                <a:moveTo>
                  <a:pt x="0" y="0"/>
                </a:moveTo>
                <a:lnTo>
                  <a:pt x="1991210" y="0"/>
                </a:lnTo>
                <a:lnTo>
                  <a:pt x="1991210" y="2868054"/>
                </a:lnTo>
                <a:lnTo>
                  <a:pt x="0" y="28680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773283" y="2204018"/>
            <a:ext cx="1685925" cy="1685925"/>
          </a:xfrm>
          <a:custGeom>
            <a:avLst/>
            <a:gdLst/>
            <a:ahLst/>
            <a:cxnLst/>
            <a:rect l="l" t="t" r="r" b="b"/>
            <a:pathLst>
              <a:path w="1685925" h="1685925">
                <a:moveTo>
                  <a:pt x="0" y="0"/>
                </a:moveTo>
                <a:lnTo>
                  <a:pt x="1685925" y="0"/>
                </a:lnTo>
                <a:lnTo>
                  <a:pt x="1685925" y="1685925"/>
                </a:lnTo>
                <a:lnTo>
                  <a:pt x="0" y="168592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72201" y="5078587"/>
            <a:ext cx="849230" cy="41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3"/>
              </a:lnSpc>
            </a:pPr>
            <a:r>
              <a:rPr lang="en-US" sz="2388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Earth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64471" y="5078587"/>
            <a:ext cx="746217" cy="41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3"/>
              </a:lnSpc>
            </a:pPr>
            <a:r>
              <a:rPr lang="en-US" sz="2388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Mars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71692" y="5078587"/>
            <a:ext cx="1073839" cy="41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3"/>
              </a:lnSpc>
            </a:pPr>
            <a:r>
              <a:rPr lang="en-US" sz="2388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Jupiter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75799" y="5078587"/>
            <a:ext cx="1271226" cy="41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3"/>
              </a:lnSpc>
            </a:pPr>
            <a:r>
              <a:rPr lang="en-US" sz="2388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Neptune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8303" y="349415"/>
            <a:ext cx="4655610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1428" y="6237751"/>
            <a:ext cx="9124950" cy="438150"/>
          </a:xfrm>
          <a:custGeom>
            <a:avLst/>
            <a:gdLst/>
            <a:ahLst/>
            <a:cxnLst/>
            <a:rect l="l" t="t" r="r" b="b"/>
            <a:pathLst>
              <a:path w="9124950" h="438150">
                <a:moveTo>
                  <a:pt x="0" y="0"/>
                </a:moveTo>
                <a:lnTo>
                  <a:pt x="9124950" y="0"/>
                </a:lnTo>
                <a:lnTo>
                  <a:pt x="912495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4254" y="169316"/>
            <a:ext cx="10440686" cy="7301732"/>
          </a:xfrm>
          <a:custGeom>
            <a:avLst/>
            <a:gdLst/>
            <a:ahLst/>
            <a:cxnLst/>
            <a:rect l="l" t="t" r="r" b="b"/>
            <a:pathLst>
              <a:path w="10440686" h="7301732">
                <a:moveTo>
                  <a:pt x="0" y="0"/>
                </a:moveTo>
                <a:lnTo>
                  <a:pt x="10440686" y="0"/>
                </a:lnTo>
                <a:lnTo>
                  <a:pt x="10440686" y="7301732"/>
                </a:lnTo>
                <a:lnTo>
                  <a:pt x="0" y="73017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5842711" y="2018881"/>
            <a:ext cx="1857375" cy="1857375"/>
          </a:xfrm>
          <a:custGeom>
            <a:avLst/>
            <a:gdLst/>
            <a:ahLst/>
            <a:cxnLst/>
            <a:rect l="l" t="t" r="r" b="b"/>
            <a:pathLst>
              <a:path w="1857375" h="1857375">
                <a:moveTo>
                  <a:pt x="0" y="0"/>
                </a:moveTo>
                <a:lnTo>
                  <a:pt x="1857375" y="0"/>
                </a:lnTo>
                <a:lnTo>
                  <a:pt x="1857375" y="1857375"/>
                </a:lnTo>
                <a:lnTo>
                  <a:pt x="0" y="18573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040300" y="1325499"/>
            <a:ext cx="2153974" cy="3153547"/>
          </a:xfrm>
          <a:custGeom>
            <a:avLst/>
            <a:gdLst/>
            <a:ahLst/>
            <a:cxnLst/>
            <a:rect l="l" t="t" r="r" b="b"/>
            <a:pathLst>
              <a:path w="2153974" h="3153547">
                <a:moveTo>
                  <a:pt x="0" y="0"/>
                </a:moveTo>
                <a:lnTo>
                  <a:pt x="2153974" y="0"/>
                </a:lnTo>
                <a:lnTo>
                  <a:pt x="2153974" y="3153547"/>
                </a:lnTo>
                <a:lnTo>
                  <a:pt x="0" y="31535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960711" y="5078587"/>
            <a:ext cx="1076630" cy="41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3"/>
              </a:lnSpc>
            </a:pPr>
            <a:r>
              <a:rPr lang="en-US" sz="2388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Uranus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559445" y="5079282"/>
            <a:ext cx="1020013" cy="41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3"/>
              </a:lnSpc>
            </a:pPr>
            <a:r>
              <a:rPr lang="en-US" sz="2388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Saturn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10411" y="5078587"/>
            <a:ext cx="1263491" cy="41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3"/>
              </a:lnSpc>
            </a:pPr>
            <a:r>
              <a:rPr lang="en-US" sz="2388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Mercury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87388" y="5078587"/>
            <a:ext cx="945756" cy="412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3"/>
              </a:lnSpc>
            </a:pPr>
            <a:r>
              <a:rPr lang="en-US" sz="2388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Venus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25345" y="272472"/>
            <a:ext cx="4655610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II. VOCABULARY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2094" y="6308322"/>
            <a:ext cx="9144000" cy="438150"/>
          </a:xfrm>
          <a:custGeom>
            <a:avLst/>
            <a:gdLst/>
            <a:ahLst/>
            <a:cxnLst/>
            <a:rect l="l" t="t" r="r" b="b"/>
            <a:pathLst>
              <a:path w="9144000" h="438150">
                <a:moveTo>
                  <a:pt x="0" y="0"/>
                </a:moveTo>
                <a:lnTo>
                  <a:pt x="9144000" y="0"/>
                </a:lnTo>
                <a:lnTo>
                  <a:pt x="914400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1966" y="173936"/>
            <a:ext cx="10397957" cy="7214235"/>
          </a:xfrm>
          <a:custGeom>
            <a:avLst/>
            <a:gdLst/>
            <a:ahLst/>
            <a:cxnLst/>
            <a:rect l="l" t="t" r="r" b="b"/>
            <a:pathLst>
              <a:path w="10397957" h="7214235">
                <a:moveTo>
                  <a:pt x="0" y="0"/>
                </a:moveTo>
                <a:lnTo>
                  <a:pt x="10397956" y="0"/>
                </a:lnTo>
                <a:lnTo>
                  <a:pt x="10397956" y="7214235"/>
                </a:lnTo>
                <a:lnTo>
                  <a:pt x="0" y="7214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667676" y="1621688"/>
            <a:ext cx="5010150" cy="1838325"/>
          </a:xfrm>
          <a:custGeom>
            <a:avLst/>
            <a:gdLst/>
            <a:ahLst/>
            <a:cxnLst/>
            <a:rect l="l" t="t" r="r" b="b"/>
            <a:pathLst>
              <a:path w="5010150" h="1838325">
                <a:moveTo>
                  <a:pt x="0" y="0"/>
                </a:moveTo>
                <a:lnTo>
                  <a:pt x="5010150" y="0"/>
                </a:lnTo>
                <a:lnTo>
                  <a:pt x="5010150" y="1838325"/>
                </a:lnTo>
                <a:lnTo>
                  <a:pt x="0" y="18383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573" b="-22651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282498" y="3461680"/>
            <a:ext cx="612772" cy="612772"/>
            <a:chOff x="0" y="0"/>
            <a:chExt cx="612775" cy="612775"/>
          </a:xfrm>
        </p:grpSpPr>
        <p:sp>
          <p:nvSpPr>
            <p:cNvPr id="6" name="Freeform 6"/>
            <p:cNvSpPr/>
            <p:nvPr/>
          </p:nvSpPr>
          <p:spPr>
            <a:xfrm>
              <a:off x="66802" y="66802"/>
              <a:ext cx="479171" cy="479171"/>
            </a:xfrm>
            <a:custGeom>
              <a:avLst/>
              <a:gdLst/>
              <a:ahLst/>
              <a:cxnLst/>
              <a:rect l="l" t="t" r="r" b="b"/>
              <a:pathLst>
                <a:path w="479171" h="479171">
                  <a:moveTo>
                    <a:pt x="0" y="0"/>
                  </a:moveTo>
                  <a:lnTo>
                    <a:pt x="479171" y="0"/>
                  </a:lnTo>
                  <a:lnTo>
                    <a:pt x="479171" y="479171"/>
                  </a:lnTo>
                  <a:lnTo>
                    <a:pt x="0" y="4791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63500" y="63500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482473" y="485775"/>
                  </a:moveTo>
                  <a:lnTo>
                    <a:pt x="3302" y="485775"/>
                  </a:lnTo>
                  <a:cubicBezTo>
                    <a:pt x="1524" y="485775"/>
                    <a:pt x="0" y="484378"/>
                    <a:pt x="0" y="482473"/>
                  </a:cubicBezTo>
                  <a:lnTo>
                    <a:pt x="0" y="3302"/>
                  </a:lnTo>
                  <a:cubicBezTo>
                    <a:pt x="0" y="1524"/>
                    <a:pt x="1397" y="0"/>
                    <a:pt x="3302" y="0"/>
                  </a:cubicBezTo>
                  <a:lnTo>
                    <a:pt x="482473" y="0"/>
                  </a:lnTo>
                  <a:cubicBezTo>
                    <a:pt x="484251" y="0"/>
                    <a:pt x="485775" y="1397"/>
                    <a:pt x="485775" y="3302"/>
                  </a:cubicBezTo>
                  <a:lnTo>
                    <a:pt x="485775" y="482473"/>
                  </a:lnTo>
                  <a:cubicBezTo>
                    <a:pt x="485775" y="484251"/>
                    <a:pt x="484378" y="485775"/>
                    <a:pt x="482473" y="485775"/>
                  </a:cubicBezTo>
                  <a:close/>
                  <a:moveTo>
                    <a:pt x="6477" y="479298"/>
                  </a:moveTo>
                  <a:lnTo>
                    <a:pt x="479298" y="479298"/>
                  </a:lnTo>
                  <a:lnTo>
                    <a:pt x="479298" y="6477"/>
                  </a:lnTo>
                  <a:lnTo>
                    <a:pt x="6477" y="6477"/>
                  </a:lnTo>
                  <a:lnTo>
                    <a:pt x="6477" y="479298"/>
                  </a:lnTo>
                  <a:close/>
                </a:path>
              </a:pathLst>
            </a:custGeom>
            <a:solidFill>
              <a:srgbClr val="07040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5282498" y="4191314"/>
            <a:ext cx="612772" cy="612772"/>
            <a:chOff x="0" y="0"/>
            <a:chExt cx="612775" cy="612775"/>
          </a:xfrm>
        </p:grpSpPr>
        <p:sp>
          <p:nvSpPr>
            <p:cNvPr id="9" name="Freeform 9"/>
            <p:cNvSpPr/>
            <p:nvPr/>
          </p:nvSpPr>
          <p:spPr>
            <a:xfrm>
              <a:off x="66802" y="66802"/>
              <a:ext cx="479171" cy="479171"/>
            </a:xfrm>
            <a:custGeom>
              <a:avLst/>
              <a:gdLst/>
              <a:ahLst/>
              <a:cxnLst/>
              <a:rect l="l" t="t" r="r" b="b"/>
              <a:pathLst>
                <a:path w="479171" h="479171">
                  <a:moveTo>
                    <a:pt x="0" y="0"/>
                  </a:moveTo>
                  <a:lnTo>
                    <a:pt x="479171" y="0"/>
                  </a:lnTo>
                  <a:lnTo>
                    <a:pt x="479171" y="479171"/>
                  </a:lnTo>
                  <a:lnTo>
                    <a:pt x="0" y="4791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3500" y="63500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482473" y="485775"/>
                  </a:moveTo>
                  <a:lnTo>
                    <a:pt x="3302" y="485775"/>
                  </a:lnTo>
                  <a:cubicBezTo>
                    <a:pt x="1524" y="485775"/>
                    <a:pt x="0" y="484378"/>
                    <a:pt x="0" y="482473"/>
                  </a:cubicBezTo>
                  <a:lnTo>
                    <a:pt x="0" y="3302"/>
                  </a:lnTo>
                  <a:cubicBezTo>
                    <a:pt x="0" y="1524"/>
                    <a:pt x="1397" y="0"/>
                    <a:pt x="3302" y="0"/>
                  </a:cubicBezTo>
                  <a:lnTo>
                    <a:pt x="482473" y="0"/>
                  </a:lnTo>
                  <a:cubicBezTo>
                    <a:pt x="484251" y="0"/>
                    <a:pt x="485775" y="1397"/>
                    <a:pt x="485775" y="3302"/>
                  </a:cubicBezTo>
                  <a:lnTo>
                    <a:pt x="485775" y="482473"/>
                  </a:lnTo>
                  <a:cubicBezTo>
                    <a:pt x="485775" y="484251"/>
                    <a:pt x="484378" y="485775"/>
                    <a:pt x="482473" y="485775"/>
                  </a:cubicBezTo>
                  <a:close/>
                  <a:moveTo>
                    <a:pt x="6477" y="479298"/>
                  </a:moveTo>
                  <a:lnTo>
                    <a:pt x="479298" y="479298"/>
                  </a:lnTo>
                  <a:lnTo>
                    <a:pt x="479298" y="6477"/>
                  </a:lnTo>
                  <a:lnTo>
                    <a:pt x="6477" y="6477"/>
                  </a:lnTo>
                  <a:lnTo>
                    <a:pt x="6477" y="479298"/>
                  </a:lnTo>
                  <a:close/>
                </a:path>
              </a:pathLst>
            </a:custGeom>
            <a:solidFill>
              <a:srgbClr val="07040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5282498" y="4961420"/>
            <a:ext cx="612772" cy="612772"/>
            <a:chOff x="0" y="0"/>
            <a:chExt cx="612775" cy="612775"/>
          </a:xfrm>
        </p:grpSpPr>
        <p:sp>
          <p:nvSpPr>
            <p:cNvPr id="12" name="Freeform 12"/>
            <p:cNvSpPr/>
            <p:nvPr/>
          </p:nvSpPr>
          <p:spPr>
            <a:xfrm>
              <a:off x="66802" y="66675"/>
              <a:ext cx="479171" cy="479298"/>
            </a:xfrm>
            <a:custGeom>
              <a:avLst/>
              <a:gdLst/>
              <a:ahLst/>
              <a:cxnLst/>
              <a:rect l="l" t="t" r="r" b="b"/>
              <a:pathLst>
                <a:path w="479171" h="479298">
                  <a:moveTo>
                    <a:pt x="0" y="0"/>
                  </a:moveTo>
                  <a:lnTo>
                    <a:pt x="479171" y="0"/>
                  </a:lnTo>
                  <a:lnTo>
                    <a:pt x="479171" y="479298"/>
                  </a:lnTo>
                  <a:lnTo>
                    <a:pt x="0" y="479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3500" y="63500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479298" y="6477"/>
                  </a:moveTo>
                  <a:lnTo>
                    <a:pt x="479298" y="479298"/>
                  </a:lnTo>
                  <a:lnTo>
                    <a:pt x="6477" y="479298"/>
                  </a:lnTo>
                  <a:lnTo>
                    <a:pt x="6477" y="6477"/>
                  </a:lnTo>
                  <a:close/>
                  <a:moveTo>
                    <a:pt x="3175" y="0"/>
                  </a:moveTo>
                  <a:cubicBezTo>
                    <a:pt x="1397" y="0"/>
                    <a:pt x="0" y="1397"/>
                    <a:pt x="0" y="3175"/>
                  </a:cubicBezTo>
                  <a:lnTo>
                    <a:pt x="0" y="482473"/>
                  </a:lnTo>
                  <a:cubicBezTo>
                    <a:pt x="0" y="484251"/>
                    <a:pt x="1397" y="485775"/>
                    <a:pt x="3302" y="485775"/>
                  </a:cubicBezTo>
                  <a:lnTo>
                    <a:pt x="482473" y="485775"/>
                  </a:lnTo>
                  <a:cubicBezTo>
                    <a:pt x="484251" y="485775"/>
                    <a:pt x="485775" y="484378"/>
                    <a:pt x="485775" y="482473"/>
                  </a:cubicBezTo>
                  <a:lnTo>
                    <a:pt x="485775" y="3175"/>
                  </a:lnTo>
                  <a:cubicBezTo>
                    <a:pt x="485775" y="1397"/>
                    <a:pt x="484378" y="0"/>
                    <a:pt x="482600" y="0"/>
                  </a:cubicBezTo>
                  <a:close/>
                </a:path>
              </a:pathLst>
            </a:custGeom>
            <a:solidFill>
              <a:srgbClr val="07040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5282498" y="5607710"/>
            <a:ext cx="612772" cy="612772"/>
            <a:chOff x="0" y="0"/>
            <a:chExt cx="612775" cy="612775"/>
          </a:xfrm>
        </p:grpSpPr>
        <p:sp>
          <p:nvSpPr>
            <p:cNvPr id="15" name="Freeform 15"/>
            <p:cNvSpPr/>
            <p:nvPr/>
          </p:nvSpPr>
          <p:spPr>
            <a:xfrm>
              <a:off x="66802" y="66675"/>
              <a:ext cx="479171" cy="479298"/>
            </a:xfrm>
            <a:custGeom>
              <a:avLst/>
              <a:gdLst/>
              <a:ahLst/>
              <a:cxnLst/>
              <a:rect l="l" t="t" r="r" b="b"/>
              <a:pathLst>
                <a:path w="479171" h="479298">
                  <a:moveTo>
                    <a:pt x="0" y="0"/>
                  </a:moveTo>
                  <a:lnTo>
                    <a:pt x="479171" y="0"/>
                  </a:lnTo>
                  <a:lnTo>
                    <a:pt x="479171" y="479298"/>
                  </a:lnTo>
                  <a:lnTo>
                    <a:pt x="0" y="479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63500" y="63500"/>
              <a:ext cx="485775" cy="485648"/>
            </a:xfrm>
            <a:custGeom>
              <a:avLst/>
              <a:gdLst/>
              <a:ahLst/>
              <a:cxnLst/>
              <a:rect l="l" t="t" r="r" b="b"/>
              <a:pathLst>
                <a:path w="485775" h="485648">
                  <a:moveTo>
                    <a:pt x="479298" y="6477"/>
                  </a:moveTo>
                  <a:lnTo>
                    <a:pt x="479298" y="479298"/>
                  </a:lnTo>
                  <a:lnTo>
                    <a:pt x="6477" y="479298"/>
                  </a:lnTo>
                  <a:lnTo>
                    <a:pt x="6477" y="6477"/>
                  </a:lnTo>
                  <a:close/>
                  <a:moveTo>
                    <a:pt x="3175" y="0"/>
                  </a:moveTo>
                  <a:cubicBezTo>
                    <a:pt x="1397" y="0"/>
                    <a:pt x="0" y="1397"/>
                    <a:pt x="0" y="3175"/>
                  </a:cubicBezTo>
                  <a:lnTo>
                    <a:pt x="0" y="482473"/>
                  </a:lnTo>
                  <a:cubicBezTo>
                    <a:pt x="0" y="484251"/>
                    <a:pt x="1397" y="485648"/>
                    <a:pt x="3302" y="485648"/>
                  </a:cubicBezTo>
                  <a:lnTo>
                    <a:pt x="482473" y="485648"/>
                  </a:lnTo>
                  <a:cubicBezTo>
                    <a:pt x="484251" y="485648"/>
                    <a:pt x="485775" y="484251"/>
                    <a:pt x="485775" y="482473"/>
                  </a:cubicBezTo>
                  <a:lnTo>
                    <a:pt x="485775" y="3175"/>
                  </a:lnTo>
                  <a:cubicBezTo>
                    <a:pt x="485775" y="1397"/>
                    <a:pt x="484378" y="0"/>
                    <a:pt x="482600" y="0"/>
                  </a:cubicBezTo>
                  <a:close/>
                </a:path>
              </a:pathLst>
            </a:custGeom>
            <a:solidFill>
              <a:srgbClr val="07040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5282498" y="6328258"/>
            <a:ext cx="612772" cy="612772"/>
            <a:chOff x="0" y="0"/>
            <a:chExt cx="612775" cy="612775"/>
          </a:xfrm>
        </p:grpSpPr>
        <p:sp>
          <p:nvSpPr>
            <p:cNvPr id="18" name="Freeform 18"/>
            <p:cNvSpPr/>
            <p:nvPr/>
          </p:nvSpPr>
          <p:spPr>
            <a:xfrm>
              <a:off x="66802" y="66675"/>
              <a:ext cx="479171" cy="479298"/>
            </a:xfrm>
            <a:custGeom>
              <a:avLst/>
              <a:gdLst/>
              <a:ahLst/>
              <a:cxnLst/>
              <a:rect l="l" t="t" r="r" b="b"/>
              <a:pathLst>
                <a:path w="479171" h="479298">
                  <a:moveTo>
                    <a:pt x="0" y="0"/>
                  </a:moveTo>
                  <a:lnTo>
                    <a:pt x="479171" y="0"/>
                  </a:lnTo>
                  <a:lnTo>
                    <a:pt x="479171" y="479298"/>
                  </a:lnTo>
                  <a:lnTo>
                    <a:pt x="0" y="479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63500" y="63500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479298" y="6477"/>
                  </a:moveTo>
                  <a:lnTo>
                    <a:pt x="479298" y="479298"/>
                  </a:lnTo>
                  <a:lnTo>
                    <a:pt x="6477" y="479298"/>
                  </a:lnTo>
                  <a:lnTo>
                    <a:pt x="6477" y="6477"/>
                  </a:lnTo>
                  <a:close/>
                  <a:moveTo>
                    <a:pt x="3175" y="0"/>
                  </a:moveTo>
                  <a:cubicBezTo>
                    <a:pt x="1397" y="0"/>
                    <a:pt x="0" y="1397"/>
                    <a:pt x="0" y="3175"/>
                  </a:cubicBezTo>
                  <a:lnTo>
                    <a:pt x="0" y="482473"/>
                  </a:lnTo>
                  <a:cubicBezTo>
                    <a:pt x="0" y="484251"/>
                    <a:pt x="1397" y="485775"/>
                    <a:pt x="3302" y="485775"/>
                  </a:cubicBezTo>
                  <a:lnTo>
                    <a:pt x="482473" y="485775"/>
                  </a:lnTo>
                  <a:cubicBezTo>
                    <a:pt x="484251" y="485775"/>
                    <a:pt x="485775" y="484378"/>
                    <a:pt x="485775" y="482473"/>
                  </a:cubicBezTo>
                  <a:lnTo>
                    <a:pt x="485775" y="3175"/>
                  </a:lnTo>
                  <a:cubicBezTo>
                    <a:pt x="485775" y="1397"/>
                    <a:pt x="484378" y="0"/>
                    <a:pt x="482600" y="0"/>
                  </a:cubicBezTo>
                  <a:close/>
                </a:path>
              </a:pathLst>
            </a:custGeom>
            <a:solidFill>
              <a:srgbClr val="07040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>
            <a:off x="6747262" y="3417151"/>
            <a:ext cx="612772" cy="612772"/>
            <a:chOff x="0" y="0"/>
            <a:chExt cx="612775" cy="612775"/>
          </a:xfrm>
        </p:grpSpPr>
        <p:sp>
          <p:nvSpPr>
            <p:cNvPr id="21" name="Freeform 21"/>
            <p:cNvSpPr/>
            <p:nvPr/>
          </p:nvSpPr>
          <p:spPr>
            <a:xfrm>
              <a:off x="66802" y="66802"/>
              <a:ext cx="479171" cy="479171"/>
            </a:xfrm>
            <a:custGeom>
              <a:avLst/>
              <a:gdLst/>
              <a:ahLst/>
              <a:cxnLst/>
              <a:rect l="l" t="t" r="r" b="b"/>
              <a:pathLst>
                <a:path w="479171" h="479171">
                  <a:moveTo>
                    <a:pt x="0" y="0"/>
                  </a:moveTo>
                  <a:lnTo>
                    <a:pt x="479171" y="0"/>
                  </a:lnTo>
                  <a:lnTo>
                    <a:pt x="479171" y="479171"/>
                  </a:lnTo>
                  <a:lnTo>
                    <a:pt x="0" y="4791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63500" y="63500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482473" y="485775"/>
                  </a:moveTo>
                  <a:lnTo>
                    <a:pt x="3302" y="485775"/>
                  </a:lnTo>
                  <a:cubicBezTo>
                    <a:pt x="1524" y="485775"/>
                    <a:pt x="0" y="484378"/>
                    <a:pt x="0" y="482473"/>
                  </a:cubicBezTo>
                  <a:lnTo>
                    <a:pt x="0" y="3302"/>
                  </a:lnTo>
                  <a:cubicBezTo>
                    <a:pt x="0" y="1524"/>
                    <a:pt x="1397" y="0"/>
                    <a:pt x="3302" y="0"/>
                  </a:cubicBezTo>
                  <a:lnTo>
                    <a:pt x="482473" y="0"/>
                  </a:lnTo>
                  <a:cubicBezTo>
                    <a:pt x="484251" y="0"/>
                    <a:pt x="485775" y="1397"/>
                    <a:pt x="485775" y="3302"/>
                  </a:cubicBezTo>
                  <a:lnTo>
                    <a:pt x="485775" y="482473"/>
                  </a:lnTo>
                  <a:cubicBezTo>
                    <a:pt x="485775" y="484251"/>
                    <a:pt x="484378" y="485775"/>
                    <a:pt x="482473" y="485775"/>
                  </a:cubicBezTo>
                  <a:close/>
                  <a:moveTo>
                    <a:pt x="6477" y="479298"/>
                  </a:moveTo>
                  <a:lnTo>
                    <a:pt x="479298" y="479298"/>
                  </a:lnTo>
                  <a:lnTo>
                    <a:pt x="479298" y="6477"/>
                  </a:lnTo>
                  <a:lnTo>
                    <a:pt x="6477" y="6477"/>
                  </a:lnTo>
                  <a:lnTo>
                    <a:pt x="6477" y="479298"/>
                  </a:lnTo>
                  <a:close/>
                </a:path>
              </a:pathLst>
            </a:custGeom>
            <a:solidFill>
              <a:srgbClr val="07040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>
            <a:grpSpLocks noChangeAspect="1"/>
          </p:cNvGrpSpPr>
          <p:nvPr/>
        </p:nvGrpSpPr>
        <p:grpSpPr>
          <a:xfrm>
            <a:off x="6747262" y="4191314"/>
            <a:ext cx="612772" cy="612772"/>
            <a:chOff x="0" y="0"/>
            <a:chExt cx="612775" cy="612775"/>
          </a:xfrm>
        </p:grpSpPr>
        <p:sp>
          <p:nvSpPr>
            <p:cNvPr id="24" name="Freeform 24"/>
            <p:cNvSpPr/>
            <p:nvPr/>
          </p:nvSpPr>
          <p:spPr>
            <a:xfrm>
              <a:off x="66802" y="66802"/>
              <a:ext cx="479171" cy="479171"/>
            </a:xfrm>
            <a:custGeom>
              <a:avLst/>
              <a:gdLst/>
              <a:ahLst/>
              <a:cxnLst/>
              <a:rect l="l" t="t" r="r" b="b"/>
              <a:pathLst>
                <a:path w="479171" h="479171">
                  <a:moveTo>
                    <a:pt x="0" y="0"/>
                  </a:moveTo>
                  <a:lnTo>
                    <a:pt x="479171" y="0"/>
                  </a:lnTo>
                  <a:lnTo>
                    <a:pt x="479171" y="479171"/>
                  </a:lnTo>
                  <a:lnTo>
                    <a:pt x="0" y="4791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63500" y="63500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482473" y="485775"/>
                  </a:moveTo>
                  <a:lnTo>
                    <a:pt x="3302" y="485775"/>
                  </a:lnTo>
                  <a:cubicBezTo>
                    <a:pt x="1524" y="485775"/>
                    <a:pt x="0" y="484378"/>
                    <a:pt x="0" y="482473"/>
                  </a:cubicBezTo>
                  <a:lnTo>
                    <a:pt x="0" y="3302"/>
                  </a:lnTo>
                  <a:cubicBezTo>
                    <a:pt x="0" y="1524"/>
                    <a:pt x="1397" y="0"/>
                    <a:pt x="3302" y="0"/>
                  </a:cubicBezTo>
                  <a:lnTo>
                    <a:pt x="482473" y="0"/>
                  </a:lnTo>
                  <a:cubicBezTo>
                    <a:pt x="484251" y="0"/>
                    <a:pt x="485775" y="1397"/>
                    <a:pt x="485775" y="3302"/>
                  </a:cubicBezTo>
                  <a:lnTo>
                    <a:pt x="485775" y="482473"/>
                  </a:lnTo>
                  <a:cubicBezTo>
                    <a:pt x="485775" y="484251"/>
                    <a:pt x="484378" y="485775"/>
                    <a:pt x="482473" y="485775"/>
                  </a:cubicBezTo>
                  <a:close/>
                  <a:moveTo>
                    <a:pt x="6477" y="479298"/>
                  </a:moveTo>
                  <a:lnTo>
                    <a:pt x="479298" y="479298"/>
                  </a:lnTo>
                  <a:lnTo>
                    <a:pt x="479298" y="6477"/>
                  </a:lnTo>
                  <a:lnTo>
                    <a:pt x="6477" y="6477"/>
                  </a:lnTo>
                  <a:lnTo>
                    <a:pt x="6477" y="479298"/>
                  </a:lnTo>
                  <a:close/>
                </a:path>
              </a:pathLst>
            </a:custGeom>
            <a:solidFill>
              <a:srgbClr val="07040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6747262" y="4924034"/>
            <a:ext cx="612772" cy="612772"/>
            <a:chOff x="0" y="0"/>
            <a:chExt cx="612775" cy="612775"/>
          </a:xfrm>
        </p:grpSpPr>
        <p:sp>
          <p:nvSpPr>
            <p:cNvPr id="27" name="Freeform 27"/>
            <p:cNvSpPr/>
            <p:nvPr/>
          </p:nvSpPr>
          <p:spPr>
            <a:xfrm>
              <a:off x="66802" y="66675"/>
              <a:ext cx="479171" cy="479298"/>
            </a:xfrm>
            <a:custGeom>
              <a:avLst/>
              <a:gdLst/>
              <a:ahLst/>
              <a:cxnLst/>
              <a:rect l="l" t="t" r="r" b="b"/>
              <a:pathLst>
                <a:path w="479171" h="479298">
                  <a:moveTo>
                    <a:pt x="0" y="0"/>
                  </a:moveTo>
                  <a:lnTo>
                    <a:pt x="479171" y="0"/>
                  </a:lnTo>
                  <a:lnTo>
                    <a:pt x="479171" y="479298"/>
                  </a:lnTo>
                  <a:lnTo>
                    <a:pt x="0" y="479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63500" y="63500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479298" y="6477"/>
                  </a:moveTo>
                  <a:lnTo>
                    <a:pt x="479298" y="479298"/>
                  </a:lnTo>
                  <a:lnTo>
                    <a:pt x="6477" y="479298"/>
                  </a:lnTo>
                  <a:lnTo>
                    <a:pt x="6477" y="6477"/>
                  </a:lnTo>
                  <a:close/>
                  <a:moveTo>
                    <a:pt x="3175" y="0"/>
                  </a:moveTo>
                  <a:cubicBezTo>
                    <a:pt x="1397" y="0"/>
                    <a:pt x="0" y="1397"/>
                    <a:pt x="0" y="3175"/>
                  </a:cubicBezTo>
                  <a:lnTo>
                    <a:pt x="0" y="482473"/>
                  </a:lnTo>
                  <a:cubicBezTo>
                    <a:pt x="0" y="484251"/>
                    <a:pt x="1397" y="485775"/>
                    <a:pt x="3302" y="485775"/>
                  </a:cubicBezTo>
                  <a:lnTo>
                    <a:pt x="482473" y="485775"/>
                  </a:lnTo>
                  <a:cubicBezTo>
                    <a:pt x="484251" y="485775"/>
                    <a:pt x="485775" y="484378"/>
                    <a:pt x="485775" y="482473"/>
                  </a:cubicBezTo>
                  <a:lnTo>
                    <a:pt x="485775" y="3175"/>
                  </a:lnTo>
                  <a:cubicBezTo>
                    <a:pt x="485775" y="1397"/>
                    <a:pt x="484378" y="0"/>
                    <a:pt x="482600" y="0"/>
                  </a:cubicBezTo>
                  <a:close/>
                </a:path>
              </a:pathLst>
            </a:custGeom>
            <a:solidFill>
              <a:srgbClr val="07040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6747262" y="5584431"/>
            <a:ext cx="612772" cy="612772"/>
            <a:chOff x="0" y="0"/>
            <a:chExt cx="612775" cy="612775"/>
          </a:xfrm>
        </p:grpSpPr>
        <p:sp>
          <p:nvSpPr>
            <p:cNvPr id="30" name="Freeform 30"/>
            <p:cNvSpPr/>
            <p:nvPr/>
          </p:nvSpPr>
          <p:spPr>
            <a:xfrm>
              <a:off x="66802" y="66675"/>
              <a:ext cx="479171" cy="479298"/>
            </a:xfrm>
            <a:custGeom>
              <a:avLst/>
              <a:gdLst/>
              <a:ahLst/>
              <a:cxnLst/>
              <a:rect l="l" t="t" r="r" b="b"/>
              <a:pathLst>
                <a:path w="479171" h="479298">
                  <a:moveTo>
                    <a:pt x="0" y="0"/>
                  </a:moveTo>
                  <a:lnTo>
                    <a:pt x="479171" y="0"/>
                  </a:lnTo>
                  <a:lnTo>
                    <a:pt x="479171" y="479298"/>
                  </a:lnTo>
                  <a:lnTo>
                    <a:pt x="0" y="479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63500" y="63500"/>
              <a:ext cx="485775" cy="485648"/>
            </a:xfrm>
            <a:custGeom>
              <a:avLst/>
              <a:gdLst/>
              <a:ahLst/>
              <a:cxnLst/>
              <a:rect l="l" t="t" r="r" b="b"/>
              <a:pathLst>
                <a:path w="485775" h="485648">
                  <a:moveTo>
                    <a:pt x="479298" y="6477"/>
                  </a:moveTo>
                  <a:lnTo>
                    <a:pt x="479298" y="479298"/>
                  </a:lnTo>
                  <a:lnTo>
                    <a:pt x="6477" y="479298"/>
                  </a:lnTo>
                  <a:lnTo>
                    <a:pt x="6477" y="6477"/>
                  </a:lnTo>
                  <a:close/>
                  <a:moveTo>
                    <a:pt x="3175" y="0"/>
                  </a:moveTo>
                  <a:cubicBezTo>
                    <a:pt x="1397" y="0"/>
                    <a:pt x="0" y="1397"/>
                    <a:pt x="0" y="3175"/>
                  </a:cubicBezTo>
                  <a:lnTo>
                    <a:pt x="0" y="482473"/>
                  </a:lnTo>
                  <a:cubicBezTo>
                    <a:pt x="0" y="484251"/>
                    <a:pt x="1397" y="485648"/>
                    <a:pt x="3302" y="485648"/>
                  </a:cubicBezTo>
                  <a:lnTo>
                    <a:pt x="482473" y="485648"/>
                  </a:lnTo>
                  <a:cubicBezTo>
                    <a:pt x="484251" y="485648"/>
                    <a:pt x="485775" y="484251"/>
                    <a:pt x="485775" y="482473"/>
                  </a:cubicBezTo>
                  <a:lnTo>
                    <a:pt x="485775" y="3175"/>
                  </a:lnTo>
                  <a:cubicBezTo>
                    <a:pt x="485775" y="1397"/>
                    <a:pt x="484378" y="0"/>
                    <a:pt x="482600" y="0"/>
                  </a:cubicBezTo>
                  <a:close/>
                </a:path>
              </a:pathLst>
            </a:custGeom>
            <a:solidFill>
              <a:srgbClr val="07040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6747262" y="6328258"/>
            <a:ext cx="612772" cy="612772"/>
            <a:chOff x="0" y="0"/>
            <a:chExt cx="612775" cy="612775"/>
          </a:xfrm>
        </p:grpSpPr>
        <p:sp>
          <p:nvSpPr>
            <p:cNvPr id="33" name="Freeform 33"/>
            <p:cNvSpPr/>
            <p:nvPr/>
          </p:nvSpPr>
          <p:spPr>
            <a:xfrm>
              <a:off x="66802" y="66675"/>
              <a:ext cx="479171" cy="479298"/>
            </a:xfrm>
            <a:custGeom>
              <a:avLst/>
              <a:gdLst/>
              <a:ahLst/>
              <a:cxnLst/>
              <a:rect l="l" t="t" r="r" b="b"/>
              <a:pathLst>
                <a:path w="479171" h="479298">
                  <a:moveTo>
                    <a:pt x="0" y="0"/>
                  </a:moveTo>
                  <a:lnTo>
                    <a:pt x="479171" y="0"/>
                  </a:lnTo>
                  <a:lnTo>
                    <a:pt x="479171" y="479298"/>
                  </a:lnTo>
                  <a:lnTo>
                    <a:pt x="0" y="479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/>
            <p:nvPr/>
          </p:nvSpPr>
          <p:spPr>
            <a:xfrm>
              <a:off x="63500" y="63500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479298" y="6477"/>
                  </a:moveTo>
                  <a:lnTo>
                    <a:pt x="479298" y="479298"/>
                  </a:lnTo>
                  <a:lnTo>
                    <a:pt x="6477" y="479298"/>
                  </a:lnTo>
                  <a:lnTo>
                    <a:pt x="6477" y="6477"/>
                  </a:lnTo>
                  <a:close/>
                  <a:moveTo>
                    <a:pt x="3175" y="0"/>
                  </a:moveTo>
                  <a:cubicBezTo>
                    <a:pt x="1397" y="0"/>
                    <a:pt x="0" y="1397"/>
                    <a:pt x="0" y="3175"/>
                  </a:cubicBezTo>
                  <a:lnTo>
                    <a:pt x="0" y="482473"/>
                  </a:lnTo>
                  <a:cubicBezTo>
                    <a:pt x="0" y="484251"/>
                    <a:pt x="1397" y="485775"/>
                    <a:pt x="3302" y="485775"/>
                  </a:cubicBezTo>
                  <a:lnTo>
                    <a:pt x="482473" y="485775"/>
                  </a:lnTo>
                  <a:cubicBezTo>
                    <a:pt x="484251" y="485775"/>
                    <a:pt x="485775" y="484378"/>
                    <a:pt x="485775" y="482473"/>
                  </a:cubicBezTo>
                  <a:lnTo>
                    <a:pt x="485775" y="3175"/>
                  </a:lnTo>
                  <a:cubicBezTo>
                    <a:pt x="485775" y="1397"/>
                    <a:pt x="484378" y="0"/>
                    <a:pt x="482600" y="0"/>
                  </a:cubicBezTo>
                  <a:close/>
                </a:path>
              </a:pathLst>
            </a:custGeom>
            <a:solidFill>
              <a:srgbClr val="07040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>
            <a:grpSpLocks noChangeAspect="1"/>
          </p:cNvGrpSpPr>
          <p:nvPr/>
        </p:nvGrpSpPr>
        <p:grpSpPr>
          <a:xfrm>
            <a:off x="8071885" y="3417151"/>
            <a:ext cx="612772" cy="612772"/>
            <a:chOff x="0" y="0"/>
            <a:chExt cx="612775" cy="612775"/>
          </a:xfrm>
        </p:grpSpPr>
        <p:sp>
          <p:nvSpPr>
            <p:cNvPr id="36" name="Freeform 36"/>
            <p:cNvSpPr/>
            <p:nvPr/>
          </p:nvSpPr>
          <p:spPr>
            <a:xfrm>
              <a:off x="66802" y="66802"/>
              <a:ext cx="479171" cy="479171"/>
            </a:xfrm>
            <a:custGeom>
              <a:avLst/>
              <a:gdLst/>
              <a:ahLst/>
              <a:cxnLst/>
              <a:rect l="l" t="t" r="r" b="b"/>
              <a:pathLst>
                <a:path w="479171" h="479171">
                  <a:moveTo>
                    <a:pt x="0" y="0"/>
                  </a:moveTo>
                  <a:lnTo>
                    <a:pt x="479171" y="0"/>
                  </a:lnTo>
                  <a:lnTo>
                    <a:pt x="479171" y="479171"/>
                  </a:lnTo>
                  <a:lnTo>
                    <a:pt x="0" y="4791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/>
            <p:nvPr/>
          </p:nvSpPr>
          <p:spPr>
            <a:xfrm>
              <a:off x="63500" y="63500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482473" y="485775"/>
                  </a:moveTo>
                  <a:lnTo>
                    <a:pt x="3302" y="485775"/>
                  </a:lnTo>
                  <a:cubicBezTo>
                    <a:pt x="1524" y="485775"/>
                    <a:pt x="0" y="484378"/>
                    <a:pt x="0" y="482473"/>
                  </a:cubicBezTo>
                  <a:lnTo>
                    <a:pt x="0" y="3302"/>
                  </a:lnTo>
                  <a:cubicBezTo>
                    <a:pt x="0" y="1524"/>
                    <a:pt x="1397" y="0"/>
                    <a:pt x="3302" y="0"/>
                  </a:cubicBezTo>
                  <a:lnTo>
                    <a:pt x="482473" y="0"/>
                  </a:lnTo>
                  <a:cubicBezTo>
                    <a:pt x="484251" y="0"/>
                    <a:pt x="485775" y="1397"/>
                    <a:pt x="485775" y="3302"/>
                  </a:cubicBezTo>
                  <a:lnTo>
                    <a:pt x="485775" y="482473"/>
                  </a:lnTo>
                  <a:cubicBezTo>
                    <a:pt x="485775" y="484251"/>
                    <a:pt x="484378" y="485775"/>
                    <a:pt x="482473" y="485775"/>
                  </a:cubicBezTo>
                  <a:close/>
                  <a:moveTo>
                    <a:pt x="6477" y="479298"/>
                  </a:moveTo>
                  <a:lnTo>
                    <a:pt x="479298" y="479298"/>
                  </a:lnTo>
                  <a:lnTo>
                    <a:pt x="479298" y="6477"/>
                  </a:lnTo>
                  <a:lnTo>
                    <a:pt x="6477" y="6477"/>
                  </a:lnTo>
                  <a:lnTo>
                    <a:pt x="6477" y="479298"/>
                  </a:lnTo>
                  <a:close/>
                </a:path>
              </a:pathLst>
            </a:custGeom>
            <a:solidFill>
              <a:srgbClr val="07040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8071885" y="4191314"/>
            <a:ext cx="612772" cy="1211437"/>
            <a:chOff x="0" y="0"/>
            <a:chExt cx="612775" cy="1211440"/>
          </a:xfrm>
        </p:grpSpPr>
        <p:sp>
          <p:nvSpPr>
            <p:cNvPr id="39" name="Freeform 39"/>
            <p:cNvSpPr/>
            <p:nvPr/>
          </p:nvSpPr>
          <p:spPr>
            <a:xfrm>
              <a:off x="66802" y="66802"/>
              <a:ext cx="479171" cy="479171"/>
            </a:xfrm>
            <a:custGeom>
              <a:avLst/>
              <a:gdLst/>
              <a:ahLst/>
              <a:cxnLst/>
              <a:rect l="l" t="t" r="r" b="b"/>
              <a:pathLst>
                <a:path w="479171" h="479171">
                  <a:moveTo>
                    <a:pt x="0" y="0"/>
                  </a:moveTo>
                  <a:lnTo>
                    <a:pt x="479171" y="0"/>
                  </a:lnTo>
                  <a:lnTo>
                    <a:pt x="479171" y="479171"/>
                  </a:lnTo>
                  <a:lnTo>
                    <a:pt x="0" y="4791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/>
            <p:nvPr/>
          </p:nvSpPr>
          <p:spPr>
            <a:xfrm>
              <a:off x="63500" y="63500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482473" y="485775"/>
                  </a:moveTo>
                  <a:lnTo>
                    <a:pt x="3302" y="485775"/>
                  </a:lnTo>
                  <a:cubicBezTo>
                    <a:pt x="1524" y="485775"/>
                    <a:pt x="0" y="484378"/>
                    <a:pt x="0" y="482473"/>
                  </a:cubicBezTo>
                  <a:lnTo>
                    <a:pt x="0" y="3302"/>
                  </a:lnTo>
                  <a:cubicBezTo>
                    <a:pt x="0" y="1524"/>
                    <a:pt x="1397" y="0"/>
                    <a:pt x="3302" y="0"/>
                  </a:cubicBezTo>
                  <a:lnTo>
                    <a:pt x="482473" y="0"/>
                  </a:lnTo>
                  <a:cubicBezTo>
                    <a:pt x="484251" y="0"/>
                    <a:pt x="485775" y="1397"/>
                    <a:pt x="485775" y="3302"/>
                  </a:cubicBezTo>
                  <a:lnTo>
                    <a:pt x="485775" y="482473"/>
                  </a:lnTo>
                  <a:cubicBezTo>
                    <a:pt x="485775" y="484251"/>
                    <a:pt x="484378" y="485775"/>
                    <a:pt x="482473" y="485775"/>
                  </a:cubicBezTo>
                  <a:close/>
                  <a:moveTo>
                    <a:pt x="6477" y="479298"/>
                  </a:moveTo>
                  <a:lnTo>
                    <a:pt x="479298" y="479298"/>
                  </a:lnTo>
                  <a:lnTo>
                    <a:pt x="479298" y="6477"/>
                  </a:lnTo>
                  <a:lnTo>
                    <a:pt x="6477" y="6477"/>
                  </a:lnTo>
                  <a:lnTo>
                    <a:pt x="6477" y="479298"/>
                  </a:lnTo>
                  <a:close/>
                </a:path>
              </a:pathLst>
            </a:custGeom>
            <a:solidFill>
              <a:srgbClr val="07040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/>
            <p:nvPr/>
          </p:nvSpPr>
          <p:spPr>
            <a:xfrm>
              <a:off x="66802" y="665353"/>
              <a:ext cx="479171" cy="479298"/>
            </a:xfrm>
            <a:custGeom>
              <a:avLst/>
              <a:gdLst/>
              <a:ahLst/>
              <a:cxnLst/>
              <a:rect l="l" t="t" r="r" b="b"/>
              <a:pathLst>
                <a:path w="479171" h="479298">
                  <a:moveTo>
                    <a:pt x="0" y="0"/>
                  </a:moveTo>
                  <a:lnTo>
                    <a:pt x="479171" y="0"/>
                  </a:lnTo>
                  <a:lnTo>
                    <a:pt x="479171" y="479298"/>
                  </a:lnTo>
                  <a:lnTo>
                    <a:pt x="0" y="479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/>
            <p:nvPr/>
          </p:nvSpPr>
          <p:spPr>
            <a:xfrm>
              <a:off x="63500" y="662178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479298" y="6477"/>
                  </a:moveTo>
                  <a:lnTo>
                    <a:pt x="479298" y="479298"/>
                  </a:lnTo>
                  <a:lnTo>
                    <a:pt x="6477" y="479298"/>
                  </a:lnTo>
                  <a:lnTo>
                    <a:pt x="6477" y="6477"/>
                  </a:lnTo>
                  <a:close/>
                  <a:moveTo>
                    <a:pt x="3175" y="0"/>
                  </a:moveTo>
                  <a:cubicBezTo>
                    <a:pt x="1397" y="0"/>
                    <a:pt x="0" y="1397"/>
                    <a:pt x="0" y="3175"/>
                  </a:cubicBezTo>
                  <a:lnTo>
                    <a:pt x="0" y="482473"/>
                  </a:lnTo>
                  <a:cubicBezTo>
                    <a:pt x="0" y="484251"/>
                    <a:pt x="1397" y="485775"/>
                    <a:pt x="3302" y="485775"/>
                  </a:cubicBezTo>
                  <a:lnTo>
                    <a:pt x="482473" y="485775"/>
                  </a:lnTo>
                  <a:cubicBezTo>
                    <a:pt x="484251" y="485775"/>
                    <a:pt x="485775" y="484378"/>
                    <a:pt x="485775" y="482473"/>
                  </a:cubicBezTo>
                  <a:lnTo>
                    <a:pt x="485775" y="3175"/>
                  </a:lnTo>
                  <a:cubicBezTo>
                    <a:pt x="485775" y="1397"/>
                    <a:pt x="484378" y="0"/>
                    <a:pt x="482600" y="0"/>
                  </a:cubicBezTo>
                  <a:close/>
                </a:path>
              </a:pathLst>
            </a:custGeom>
            <a:solidFill>
              <a:srgbClr val="07040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>
            <a:grpSpLocks noChangeAspect="1"/>
          </p:cNvGrpSpPr>
          <p:nvPr/>
        </p:nvGrpSpPr>
        <p:grpSpPr>
          <a:xfrm>
            <a:off x="8071885" y="5600309"/>
            <a:ext cx="612772" cy="612772"/>
            <a:chOff x="0" y="0"/>
            <a:chExt cx="612775" cy="612775"/>
          </a:xfrm>
        </p:grpSpPr>
        <p:sp>
          <p:nvSpPr>
            <p:cNvPr id="44" name="Freeform 44"/>
            <p:cNvSpPr/>
            <p:nvPr/>
          </p:nvSpPr>
          <p:spPr>
            <a:xfrm>
              <a:off x="66802" y="66675"/>
              <a:ext cx="479171" cy="479298"/>
            </a:xfrm>
            <a:custGeom>
              <a:avLst/>
              <a:gdLst/>
              <a:ahLst/>
              <a:cxnLst/>
              <a:rect l="l" t="t" r="r" b="b"/>
              <a:pathLst>
                <a:path w="479171" h="479298">
                  <a:moveTo>
                    <a:pt x="0" y="0"/>
                  </a:moveTo>
                  <a:lnTo>
                    <a:pt x="479171" y="0"/>
                  </a:lnTo>
                  <a:lnTo>
                    <a:pt x="479171" y="479298"/>
                  </a:lnTo>
                  <a:lnTo>
                    <a:pt x="0" y="4792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/>
            <p:nvPr/>
          </p:nvSpPr>
          <p:spPr>
            <a:xfrm>
              <a:off x="63500" y="63500"/>
              <a:ext cx="485775" cy="485648"/>
            </a:xfrm>
            <a:custGeom>
              <a:avLst/>
              <a:gdLst/>
              <a:ahLst/>
              <a:cxnLst/>
              <a:rect l="l" t="t" r="r" b="b"/>
              <a:pathLst>
                <a:path w="485775" h="485648">
                  <a:moveTo>
                    <a:pt x="479298" y="6477"/>
                  </a:moveTo>
                  <a:lnTo>
                    <a:pt x="479298" y="479298"/>
                  </a:lnTo>
                  <a:lnTo>
                    <a:pt x="6477" y="479298"/>
                  </a:lnTo>
                  <a:lnTo>
                    <a:pt x="6477" y="6477"/>
                  </a:lnTo>
                  <a:close/>
                  <a:moveTo>
                    <a:pt x="3175" y="0"/>
                  </a:moveTo>
                  <a:cubicBezTo>
                    <a:pt x="1397" y="0"/>
                    <a:pt x="0" y="1397"/>
                    <a:pt x="0" y="3175"/>
                  </a:cubicBezTo>
                  <a:lnTo>
                    <a:pt x="0" y="482473"/>
                  </a:lnTo>
                  <a:cubicBezTo>
                    <a:pt x="0" y="484251"/>
                    <a:pt x="1397" y="485648"/>
                    <a:pt x="3302" y="485648"/>
                  </a:cubicBezTo>
                  <a:lnTo>
                    <a:pt x="482473" y="485648"/>
                  </a:lnTo>
                  <a:cubicBezTo>
                    <a:pt x="484251" y="485648"/>
                    <a:pt x="485775" y="484251"/>
                    <a:pt x="485775" y="482473"/>
                  </a:cubicBezTo>
                  <a:lnTo>
                    <a:pt x="485775" y="3175"/>
                  </a:lnTo>
                  <a:cubicBezTo>
                    <a:pt x="485775" y="1397"/>
                    <a:pt x="484378" y="0"/>
                    <a:pt x="482600" y="0"/>
                  </a:cubicBezTo>
                  <a:close/>
                </a:path>
              </a:pathLst>
            </a:custGeom>
            <a:solidFill>
              <a:srgbClr val="07040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46"/>
          <p:cNvGrpSpPr>
            <a:grpSpLocks noChangeAspect="1"/>
          </p:cNvGrpSpPr>
          <p:nvPr/>
        </p:nvGrpSpPr>
        <p:grpSpPr>
          <a:xfrm>
            <a:off x="8071885" y="6312579"/>
            <a:ext cx="612772" cy="612772"/>
            <a:chOff x="0" y="0"/>
            <a:chExt cx="612775" cy="612775"/>
          </a:xfrm>
        </p:grpSpPr>
        <p:sp>
          <p:nvSpPr>
            <p:cNvPr id="47" name="Freeform 47"/>
            <p:cNvSpPr/>
            <p:nvPr/>
          </p:nvSpPr>
          <p:spPr>
            <a:xfrm>
              <a:off x="66802" y="66675"/>
              <a:ext cx="479171" cy="479425"/>
            </a:xfrm>
            <a:custGeom>
              <a:avLst/>
              <a:gdLst/>
              <a:ahLst/>
              <a:cxnLst/>
              <a:rect l="l" t="t" r="r" b="b"/>
              <a:pathLst>
                <a:path w="479171" h="479425">
                  <a:moveTo>
                    <a:pt x="0" y="0"/>
                  </a:moveTo>
                  <a:lnTo>
                    <a:pt x="479171" y="0"/>
                  </a:lnTo>
                  <a:lnTo>
                    <a:pt x="479171" y="479425"/>
                  </a:lnTo>
                  <a:lnTo>
                    <a:pt x="0" y="4794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/>
            <p:nvPr/>
          </p:nvSpPr>
          <p:spPr>
            <a:xfrm>
              <a:off x="63500" y="63500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479298" y="6477"/>
                  </a:moveTo>
                  <a:lnTo>
                    <a:pt x="479298" y="479298"/>
                  </a:lnTo>
                  <a:lnTo>
                    <a:pt x="6477" y="479298"/>
                  </a:lnTo>
                  <a:lnTo>
                    <a:pt x="6477" y="6477"/>
                  </a:lnTo>
                  <a:close/>
                  <a:moveTo>
                    <a:pt x="3302" y="0"/>
                  </a:moveTo>
                  <a:cubicBezTo>
                    <a:pt x="1397" y="0"/>
                    <a:pt x="0" y="1397"/>
                    <a:pt x="0" y="3175"/>
                  </a:cubicBezTo>
                  <a:lnTo>
                    <a:pt x="0" y="482600"/>
                  </a:lnTo>
                  <a:cubicBezTo>
                    <a:pt x="0" y="484378"/>
                    <a:pt x="1397" y="485775"/>
                    <a:pt x="3175" y="485775"/>
                  </a:cubicBezTo>
                  <a:lnTo>
                    <a:pt x="482600" y="485775"/>
                  </a:lnTo>
                  <a:cubicBezTo>
                    <a:pt x="484378" y="485775"/>
                    <a:pt x="485775" y="484378"/>
                    <a:pt x="485775" y="482600"/>
                  </a:cubicBezTo>
                  <a:lnTo>
                    <a:pt x="485775" y="3175"/>
                  </a:lnTo>
                  <a:cubicBezTo>
                    <a:pt x="485775" y="1397"/>
                    <a:pt x="484378" y="0"/>
                    <a:pt x="482473" y="0"/>
                  </a:cubicBezTo>
                  <a:close/>
                </a:path>
              </a:pathLst>
            </a:custGeom>
            <a:solidFill>
              <a:srgbClr val="070404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602399" y="373494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07675" y="1199083"/>
            <a:ext cx="3943045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spc="9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1.Tick the correct planet: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55639" y="3396720"/>
            <a:ext cx="1433465" cy="3407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1"/>
              </a:lnSpc>
            </a:pPr>
            <a:r>
              <a:rPr lang="en-US" sz="2499" b="1">
                <a:solidFill>
                  <a:srgbClr val="37AED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Mercury </a:t>
            </a:r>
            <a:r>
              <a:rPr lang="en-US" sz="2499" b="1">
                <a:solidFill>
                  <a:srgbClr val="B600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Venus </a:t>
            </a:r>
            <a:r>
              <a:rPr lang="en-US" sz="2499" b="1">
                <a:solidFill>
                  <a:srgbClr val="5E17E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Jupiter </a:t>
            </a:r>
            <a:r>
              <a:rPr lang="en-US" sz="2499" b="1">
                <a:solidFill>
                  <a:srgbClr val="FF914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Uranus</a:t>
            </a:r>
          </a:p>
          <a:p>
            <a:pPr algn="l">
              <a:lnSpc>
                <a:spcPts val="6249"/>
              </a:lnSpc>
            </a:pPr>
            <a:r>
              <a:rPr lang="en-US" sz="2499" b="1">
                <a:solidFill>
                  <a:srgbClr val="00BF6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Neptune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4949600" y="3288716"/>
            <a:ext cx="266576" cy="3515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66"/>
              </a:lnSpc>
            </a:pPr>
            <a:r>
              <a:rPr lang="en-US" sz="2499" b="1">
                <a:solidFill>
                  <a:srgbClr val="37AED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 </a:t>
            </a:r>
            <a:r>
              <a:rPr lang="en-US" sz="2499" b="1">
                <a:solidFill>
                  <a:srgbClr val="B600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 </a:t>
            </a:r>
            <a:r>
              <a:rPr lang="en-US" sz="2499" b="1">
                <a:solidFill>
                  <a:srgbClr val="5E17E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</a:t>
            </a:r>
          </a:p>
          <a:p>
            <a:pPr algn="ctr">
              <a:lnSpc>
                <a:spcPts val="4004"/>
              </a:lnSpc>
            </a:pPr>
            <a:r>
              <a:rPr lang="en-US" sz="2499" b="1">
                <a:solidFill>
                  <a:srgbClr val="FF914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  <a:p>
            <a:pPr algn="ctr">
              <a:lnSpc>
                <a:spcPts val="6249"/>
              </a:lnSpc>
            </a:pPr>
            <a:r>
              <a:rPr lang="en-US" sz="2499" b="1">
                <a:solidFill>
                  <a:srgbClr val="00BF6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400371" y="3285506"/>
            <a:ext cx="243830" cy="359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96"/>
              </a:lnSpc>
            </a:pPr>
            <a:r>
              <a:rPr lang="en-US" sz="2499" b="1">
                <a:solidFill>
                  <a:srgbClr val="37AED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 </a:t>
            </a:r>
            <a:r>
              <a:rPr lang="en-US" sz="2499" b="1">
                <a:solidFill>
                  <a:srgbClr val="B600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  <a:p>
            <a:pPr algn="ctr">
              <a:lnSpc>
                <a:spcPts val="5361"/>
              </a:lnSpc>
            </a:pPr>
            <a:r>
              <a:rPr lang="en-US" sz="2499" b="1">
                <a:solidFill>
                  <a:srgbClr val="5E17E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 </a:t>
            </a:r>
            <a:r>
              <a:rPr lang="en-US" sz="2499" b="1">
                <a:solidFill>
                  <a:srgbClr val="FF914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  <a:p>
            <a:pPr algn="ctr">
              <a:lnSpc>
                <a:spcPts val="6106"/>
              </a:lnSpc>
            </a:pPr>
            <a:r>
              <a:rPr lang="en-US" sz="2499" b="1">
                <a:solidFill>
                  <a:srgbClr val="00BF6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7724985" y="3326816"/>
            <a:ext cx="243830" cy="35173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626"/>
              </a:lnSpc>
            </a:pPr>
            <a:r>
              <a:rPr lang="en-US" sz="2499" b="1">
                <a:solidFill>
                  <a:srgbClr val="37AED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5 </a:t>
            </a:r>
            <a:r>
              <a:rPr lang="en-US" sz="2499" b="1">
                <a:solidFill>
                  <a:srgbClr val="B6000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8</a:t>
            </a:r>
          </a:p>
          <a:p>
            <a:pPr algn="just">
              <a:lnSpc>
                <a:spcPts val="6249"/>
              </a:lnSpc>
            </a:pPr>
            <a:r>
              <a:rPr lang="en-US" sz="2499" b="1">
                <a:solidFill>
                  <a:srgbClr val="5E17EB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  <a:p>
            <a:pPr algn="just">
              <a:lnSpc>
                <a:spcPts val="4439"/>
              </a:lnSpc>
            </a:pPr>
            <a:r>
              <a:rPr lang="en-US" sz="2499" b="1">
                <a:solidFill>
                  <a:srgbClr val="FF914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7</a:t>
            </a:r>
          </a:p>
          <a:p>
            <a:pPr algn="just">
              <a:lnSpc>
                <a:spcPts val="6249"/>
              </a:lnSpc>
            </a:pPr>
            <a:r>
              <a:rPr lang="en-US" sz="2499" b="1">
                <a:solidFill>
                  <a:srgbClr val="00BF63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1428" y="6237751"/>
            <a:ext cx="9124950" cy="438150"/>
          </a:xfrm>
          <a:custGeom>
            <a:avLst/>
            <a:gdLst/>
            <a:ahLst/>
            <a:cxnLst/>
            <a:rect l="l" t="t" r="r" b="b"/>
            <a:pathLst>
              <a:path w="9124950" h="438150">
                <a:moveTo>
                  <a:pt x="0" y="0"/>
                </a:moveTo>
                <a:lnTo>
                  <a:pt x="9124950" y="0"/>
                </a:lnTo>
                <a:lnTo>
                  <a:pt x="912495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3494" y="207788"/>
            <a:ext cx="10423017" cy="7070893"/>
          </a:xfrm>
          <a:custGeom>
            <a:avLst/>
            <a:gdLst/>
            <a:ahLst/>
            <a:cxnLst/>
            <a:rect l="l" t="t" r="r" b="b"/>
            <a:pathLst>
              <a:path w="10423017" h="7070893">
                <a:moveTo>
                  <a:pt x="0" y="0"/>
                </a:moveTo>
                <a:lnTo>
                  <a:pt x="10423017" y="0"/>
                </a:lnTo>
                <a:lnTo>
                  <a:pt x="10423017" y="7070893"/>
                </a:lnTo>
                <a:lnTo>
                  <a:pt x="0" y="70708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93778" y="5752128"/>
            <a:ext cx="745912" cy="412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3"/>
              </a:lnSpc>
            </a:pPr>
            <a:r>
              <a:rPr lang="en-US" sz="2388">
                <a:solidFill>
                  <a:srgbClr val="E46F01"/>
                </a:solidFill>
                <a:latin typeface="Fredoka"/>
                <a:ea typeface="Fredoka"/>
                <a:cs typeface="Fredoka"/>
                <a:sym typeface="Fredoka"/>
              </a:rPr>
              <a:t>Mars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455794" y="5752128"/>
            <a:ext cx="1270673" cy="412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3"/>
              </a:lnSpc>
            </a:pPr>
            <a:r>
              <a:rPr lang="en-US" sz="2388">
                <a:solidFill>
                  <a:srgbClr val="2EB0CE"/>
                </a:solidFill>
                <a:latin typeface="Fredoka"/>
                <a:ea typeface="Fredoka"/>
                <a:cs typeface="Fredoka"/>
                <a:sym typeface="Fredoka"/>
              </a:rPr>
              <a:t>Neptune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29636" y="5752128"/>
            <a:ext cx="848897" cy="412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3"/>
              </a:lnSpc>
            </a:pPr>
            <a:r>
              <a:rPr lang="en-US" sz="2388">
                <a:solidFill>
                  <a:srgbClr val="37AEDD"/>
                </a:solidFill>
                <a:latin typeface="Fredoka"/>
                <a:ea typeface="Fredoka"/>
                <a:cs typeface="Fredoka"/>
                <a:sym typeface="Fredoka"/>
              </a:rPr>
              <a:t>Earth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36305" y="5752128"/>
            <a:ext cx="1073382" cy="412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43"/>
              </a:lnSpc>
            </a:pPr>
            <a:r>
              <a:rPr lang="en-US" sz="2388">
                <a:solidFill>
                  <a:srgbClr val="B60001"/>
                </a:solidFill>
                <a:latin typeface="Fredoka"/>
                <a:ea typeface="Fredoka"/>
                <a:cs typeface="Fredoka"/>
                <a:sym typeface="Fredoka"/>
              </a:rPr>
              <a:t>Jupiter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86823" y="349415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0478" y="1175004"/>
            <a:ext cx="4252131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2. Read and color planets: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2094" y="6308322"/>
            <a:ext cx="9144000" cy="438150"/>
          </a:xfrm>
          <a:custGeom>
            <a:avLst/>
            <a:gdLst/>
            <a:ahLst/>
            <a:cxnLst/>
            <a:rect l="l" t="t" r="r" b="b"/>
            <a:pathLst>
              <a:path w="9144000" h="438150">
                <a:moveTo>
                  <a:pt x="0" y="0"/>
                </a:moveTo>
                <a:lnTo>
                  <a:pt x="9144000" y="0"/>
                </a:lnTo>
                <a:lnTo>
                  <a:pt x="914400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1966" y="173936"/>
            <a:ext cx="10397957" cy="7214235"/>
          </a:xfrm>
          <a:custGeom>
            <a:avLst/>
            <a:gdLst/>
            <a:ahLst/>
            <a:cxnLst/>
            <a:rect l="l" t="t" r="r" b="b"/>
            <a:pathLst>
              <a:path w="10397957" h="7214235">
                <a:moveTo>
                  <a:pt x="0" y="0"/>
                </a:moveTo>
                <a:lnTo>
                  <a:pt x="10397956" y="0"/>
                </a:lnTo>
                <a:lnTo>
                  <a:pt x="10397956" y="7214235"/>
                </a:lnTo>
                <a:lnTo>
                  <a:pt x="0" y="7214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2399" y="373494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52290" y="1265758"/>
            <a:ext cx="3034036" cy="35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8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3.Trace the words: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26286" y="1819027"/>
            <a:ext cx="1725282" cy="103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79"/>
              </a:lnSpc>
            </a:pPr>
            <a:r>
              <a:rPr lang="en-US" sz="7266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Venus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74921" y="2542575"/>
            <a:ext cx="2509323" cy="3748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75"/>
              </a:lnSpc>
            </a:pPr>
            <a:r>
              <a:rPr lang="en-US" sz="7266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Mercury</a:t>
            </a:r>
          </a:p>
          <a:p>
            <a:pPr algn="ctr">
              <a:lnSpc>
                <a:spcPts val="11175"/>
              </a:lnSpc>
            </a:pPr>
            <a:r>
              <a:rPr lang="en-US" sz="7266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Saturn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637105" y="1352302"/>
            <a:ext cx="2376611" cy="4938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70"/>
              </a:lnSpc>
            </a:pPr>
            <a:r>
              <a:rPr lang="en-US" sz="7266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Uranus Mars</a:t>
            </a:r>
          </a:p>
          <a:p>
            <a:pPr algn="ctr">
              <a:lnSpc>
                <a:spcPts val="15237"/>
              </a:lnSpc>
            </a:pPr>
            <a:r>
              <a:rPr lang="en-US" sz="7266">
                <a:solidFill>
                  <a:srgbClr val="000000"/>
                </a:solidFill>
                <a:latin typeface="Canva Student Font Dotted"/>
                <a:ea typeface="Canva Student Font Dotted"/>
                <a:cs typeface="Canva Student Font Dotted"/>
                <a:sym typeface="Canva Student Font Dotted"/>
              </a:rPr>
              <a:t>Neptune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47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2094" y="6308322"/>
            <a:ext cx="9144000" cy="438150"/>
          </a:xfrm>
          <a:custGeom>
            <a:avLst/>
            <a:gdLst/>
            <a:ahLst/>
            <a:cxnLst/>
            <a:rect l="l" t="t" r="r" b="b"/>
            <a:pathLst>
              <a:path w="9144000" h="438150">
                <a:moveTo>
                  <a:pt x="0" y="0"/>
                </a:moveTo>
                <a:lnTo>
                  <a:pt x="9144000" y="0"/>
                </a:lnTo>
                <a:lnTo>
                  <a:pt x="9144000" y="438150"/>
                </a:lnTo>
                <a:lnTo>
                  <a:pt x="0" y="438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81966" y="173936"/>
            <a:ext cx="10397957" cy="7214235"/>
          </a:xfrm>
          <a:custGeom>
            <a:avLst/>
            <a:gdLst/>
            <a:ahLst/>
            <a:cxnLst/>
            <a:rect l="l" t="t" r="r" b="b"/>
            <a:pathLst>
              <a:path w="10397957" h="7214235">
                <a:moveTo>
                  <a:pt x="0" y="0"/>
                </a:moveTo>
                <a:lnTo>
                  <a:pt x="10397956" y="0"/>
                </a:lnTo>
                <a:lnTo>
                  <a:pt x="10397956" y="7214235"/>
                </a:lnTo>
                <a:lnTo>
                  <a:pt x="0" y="72142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602399" y="373494"/>
            <a:ext cx="4172493" cy="90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>
                <a:solidFill>
                  <a:srgbClr val="000000"/>
                </a:solidFill>
                <a:latin typeface="Baloo"/>
                <a:ea typeface="Baloo"/>
                <a:cs typeface="Baloo"/>
                <a:sym typeface="Baloo"/>
              </a:rPr>
              <a:t>III. EXERCISES: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28840" y="1199083"/>
            <a:ext cx="4008063" cy="1235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4. Fill the missing words:</a:t>
            </a:r>
          </a:p>
          <a:p>
            <a:pPr algn="l">
              <a:lnSpc>
                <a:spcPts val="4899"/>
              </a:lnSpc>
            </a:pPr>
            <a:r>
              <a:rPr lang="en-US" sz="3499" spc="34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1.E_ _ _ _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3324" y="3213745"/>
            <a:ext cx="1842192" cy="64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2. M_ _ _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0600" y="4554569"/>
            <a:ext cx="2363029" cy="64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3. J_ _ _ _ _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43235" y="5897594"/>
            <a:ext cx="2781843" cy="64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4. N_ _ _ _ _ _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46002" y="5966470"/>
            <a:ext cx="2134105" cy="64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8. V_ _ _ _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367366" y="1736207"/>
            <a:ext cx="2388394" cy="64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5. U_ _ _ _ _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346002" y="3147070"/>
            <a:ext cx="2444248" cy="64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6. S_ _ _ _ _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46002" y="4556770"/>
            <a:ext cx="2779128" cy="641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9"/>
              </a:lnSpc>
            </a:pPr>
            <a:r>
              <a:rPr lang="en-US" sz="3499">
                <a:solidFill>
                  <a:srgbClr val="070404"/>
                </a:solidFill>
                <a:latin typeface="Baloo"/>
                <a:ea typeface="Baloo"/>
                <a:cs typeface="Baloo"/>
                <a:sym typeface="Baloo"/>
              </a:rPr>
              <a:t>7. M_ _ _ _ _ _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316</Words>
  <Application>Microsoft Office PowerPoint</Application>
  <PresentationFormat>Custom</PresentationFormat>
  <Paragraphs>75</Paragraphs>
  <Slides>13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Fredoka</vt:lpstr>
      <vt:lpstr>Canva Student Font Dotted</vt:lpstr>
      <vt:lpstr>League Spartan</vt:lpstr>
      <vt:lpstr>Quicksand Medium</vt:lpstr>
      <vt:lpstr>Arial</vt:lpstr>
      <vt:lpstr>Calibri</vt:lpstr>
      <vt:lpstr>Baloo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PLANETS.pdf</dc:title>
  <cp:lastModifiedBy>Dung Ngô</cp:lastModifiedBy>
  <cp:revision>3</cp:revision>
  <dcterms:created xsi:type="dcterms:W3CDTF">2006-08-16T00:00:00Z</dcterms:created>
  <dcterms:modified xsi:type="dcterms:W3CDTF">2024-12-08T09:08:46Z</dcterms:modified>
  <dc:identifier>DAGWp_lvnjo</dc:identifier>
</cp:coreProperties>
</file>