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99" r:id="rId2"/>
    <p:sldId id="393" r:id="rId3"/>
    <p:sldId id="256" r:id="rId4"/>
    <p:sldId id="263" r:id="rId5"/>
    <p:sldId id="374" r:id="rId6"/>
    <p:sldId id="422" r:id="rId7"/>
    <p:sldId id="376" r:id="rId8"/>
    <p:sldId id="423" r:id="rId9"/>
    <p:sldId id="424" r:id="rId10"/>
    <p:sldId id="379" r:id="rId11"/>
    <p:sldId id="425" r:id="rId12"/>
    <p:sldId id="426" r:id="rId13"/>
    <p:sldId id="427" r:id="rId14"/>
    <p:sldId id="428" r:id="rId15"/>
    <p:sldId id="429" r:id="rId16"/>
    <p:sldId id="383" r:id="rId17"/>
    <p:sldId id="43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4448DA"/>
    <a:srgbClr val="99FFCC"/>
    <a:srgbClr val="66FF99"/>
    <a:srgbClr val="99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9" d="100"/>
          <a:sy n="69" d="100"/>
        </p:scale>
        <p:origin x="2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05EC2-7D6B-4883-8C92-006237FE7DB2}" type="datetimeFigureOut">
              <a:rPr lang="en-US" smtClean="0"/>
              <a:t>7/14/2022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59DA9-97BA-45DC-B414-0B8110508750}" type="slidenum">
              <a:rPr lang="en-US" smtClean="0"/>
              <a:t>‹#›</a:t>
            </a:fld>
            <a:endParaRPr lang="en-US"/>
          </a:p>
        </p:txBody>
      </p:sp>
    </p:spTree>
    <p:extLst>
      <p:ext uri="{BB962C8B-B14F-4D97-AF65-F5344CB8AC3E}">
        <p14:creationId xmlns:p14="http://schemas.microsoft.com/office/powerpoint/2010/main" val="103573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387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782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5707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26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0963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8744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e81104e2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be81104e2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295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5761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455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020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e81104e2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be81104e2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437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90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4073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9959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e81104e2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be81104e2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8953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68367" y="1255800"/>
            <a:ext cx="7363600" cy="21732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69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4867733" y="3483233"/>
            <a:ext cx="63644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2191669" y="3280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75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9659463" y="4965662"/>
            <a:ext cx="2789231" cy="2251981"/>
            <a:chOff x="6762751" y="3335150"/>
            <a:chExt cx="2574041" cy="2078241"/>
          </a:xfrm>
        </p:grpSpPr>
        <p:sp>
          <p:nvSpPr>
            <p:cNvPr id="14" name="Google Shape;14;p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5876321" y="49658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a:off x="8140085" y="5803045"/>
            <a:ext cx="588953" cy="577207"/>
            <a:chOff x="-13144872" y="3615925"/>
            <a:chExt cx="441715" cy="380375"/>
          </a:xfrm>
        </p:grpSpPr>
        <p:sp>
          <p:nvSpPr>
            <p:cNvPr id="27" name="Google Shape;27;p2"/>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922306" y="-693900"/>
            <a:ext cx="2153817" cy="2080829"/>
            <a:chOff x="-2210634" y="3673918"/>
            <a:chExt cx="1879641" cy="2248735"/>
          </a:xfrm>
        </p:grpSpPr>
        <p:sp>
          <p:nvSpPr>
            <p:cNvPr id="32" name="Google Shape;32;p2"/>
            <p:cNvSpPr/>
            <p:nvPr/>
          </p:nvSpPr>
          <p:spPr>
            <a:xfrm rot="10800000">
              <a:off x="-1850953" y="4088068"/>
              <a:ext cx="1175316" cy="1439529"/>
            </a:xfrm>
            <a:custGeom>
              <a:avLst/>
              <a:gdLst/>
              <a:ahLst/>
              <a:cxnLst/>
              <a:rect l="l" t="t" r="r" b="b"/>
              <a:pathLst>
                <a:path w="46195" h="229042" extrusionOk="0">
                  <a:moveTo>
                    <a:pt x="23101" y="1"/>
                  </a:moveTo>
                  <a:lnTo>
                    <a:pt x="22503" y="37"/>
                  </a:lnTo>
                  <a:lnTo>
                    <a:pt x="21912" y="182"/>
                  </a:lnTo>
                  <a:lnTo>
                    <a:pt x="21321" y="362"/>
                  </a:lnTo>
                  <a:lnTo>
                    <a:pt x="20738" y="616"/>
                  </a:lnTo>
                  <a:lnTo>
                    <a:pt x="20162" y="941"/>
                  </a:lnTo>
                  <a:lnTo>
                    <a:pt x="19585" y="1339"/>
                  </a:lnTo>
                  <a:lnTo>
                    <a:pt x="19009" y="1809"/>
                  </a:lnTo>
                  <a:lnTo>
                    <a:pt x="18448" y="2352"/>
                  </a:lnTo>
                  <a:lnTo>
                    <a:pt x="17886" y="2930"/>
                  </a:lnTo>
                  <a:lnTo>
                    <a:pt x="17324" y="3617"/>
                  </a:lnTo>
                  <a:lnTo>
                    <a:pt x="16777" y="4377"/>
                  </a:lnTo>
                  <a:lnTo>
                    <a:pt x="16230" y="5173"/>
                  </a:lnTo>
                  <a:lnTo>
                    <a:pt x="15690" y="6041"/>
                  </a:lnTo>
                  <a:lnTo>
                    <a:pt x="15158" y="6981"/>
                  </a:lnTo>
                  <a:lnTo>
                    <a:pt x="14633" y="7957"/>
                  </a:lnTo>
                  <a:lnTo>
                    <a:pt x="14107" y="9006"/>
                  </a:lnTo>
                  <a:lnTo>
                    <a:pt x="13597" y="10127"/>
                  </a:lnTo>
                  <a:lnTo>
                    <a:pt x="13086" y="11321"/>
                  </a:lnTo>
                  <a:lnTo>
                    <a:pt x="12583" y="12550"/>
                  </a:lnTo>
                  <a:lnTo>
                    <a:pt x="12087" y="13852"/>
                  </a:lnTo>
                  <a:lnTo>
                    <a:pt x="11606" y="15191"/>
                  </a:lnTo>
                  <a:lnTo>
                    <a:pt x="11124" y="16601"/>
                  </a:lnTo>
                  <a:lnTo>
                    <a:pt x="10650" y="18048"/>
                  </a:lnTo>
                  <a:lnTo>
                    <a:pt x="10183" y="19567"/>
                  </a:lnTo>
                  <a:lnTo>
                    <a:pt x="9731" y="21158"/>
                  </a:lnTo>
                  <a:lnTo>
                    <a:pt x="9279" y="22749"/>
                  </a:lnTo>
                  <a:lnTo>
                    <a:pt x="8841" y="24449"/>
                  </a:lnTo>
                  <a:lnTo>
                    <a:pt x="8411" y="26149"/>
                  </a:lnTo>
                  <a:lnTo>
                    <a:pt x="7988" y="27957"/>
                  </a:lnTo>
                  <a:lnTo>
                    <a:pt x="7572" y="29766"/>
                  </a:lnTo>
                  <a:lnTo>
                    <a:pt x="7163" y="31646"/>
                  </a:lnTo>
                  <a:lnTo>
                    <a:pt x="6769" y="33563"/>
                  </a:lnTo>
                  <a:lnTo>
                    <a:pt x="6383" y="35516"/>
                  </a:lnTo>
                  <a:lnTo>
                    <a:pt x="6004" y="37541"/>
                  </a:lnTo>
                  <a:lnTo>
                    <a:pt x="5632" y="39603"/>
                  </a:lnTo>
                  <a:lnTo>
                    <a:pt x="5274" y="41701"/>
                  </a:lnTo>
                  <a:lnTo>
                    <a:pt x="4931" y="43834"/>
                  </a:lnTo>
                  <a:lnTo>
                    <a:pt x="4588" y="46004"/>
                  </a:lnTo>
                  <a:lnTo>
                    <a:pt x="4267" y="48247"/>
                  </a:lnTo>
                  <a:lnTo>
                    <a:pt x="3947" y="50489"/>
                  </a:lnTo>
                  <a:lnTo>
                    <a:pt x="3640" y="52804"/>
                  </a:lnTo>
                  <a:lnTo>
                    <a:pt x="3348" y="55154"/>
                  </a:lnTo>
                  <a:lnTo>
                    <a:pt x="3064" y="57541"/>
                  </a:lnTo>
                  <a:lnTo>
                    <a:pt x="2787" y="59964"/>
                  </a:lnTo>
                  <a:lnTo>
                    <a:pt x="2531" y="62388"/>
                  </a:lnTo>
                  <a:lnTo>
                    <a:pt x="2283" y="64883"/>
                  </a:lnTo>
                  <a:lnTo>
                    <a:pt x="2043" y="67415"/>
                  </a:lnTo>
                  <a:lnTo>
                    <a:pt x="1817" y="69946"/>
                  </a:lnTo>
                  <a:lnTo>
                    <a:pt x="1605" y="72550"/>
                  </a:lnTo>
                  <a:lnTo>
                    <a:pt x="1401" y="75154"/>
                  </a:lnTo>
                  <a:lnTo>
                    <a:pt x="1218" y="77794"/>
                  </a:lnTo>
                  <a:lnTo>
                    <a:pt x="1043" y="80471"/>
                  </a:lnTo>
                  <a:lnTo>
                    <a:pt x="876" y="83183"/>
                  </a:lnTo>
                  <a:lnTo>
                    <a:pt x="730" y="85932"/>
                  </a:lnTo>
                  <a:lnTo>
                    <a:pt x="591" y="88681"/>
                  </a:lnTo>
                  <a:lnTo>
                    <a:pt x="474" y="91465"/>
                  </a:lnTo>
                  <a:lnTo>
                    <a:pt x="365" y="94250"/>
                  </a:lnTo>
                  <a:lnTo>
                    <a:pt x="270" y="97107"/>
                  </a:lnTo>
                  <a:lnTo>
                    <a:pt x="190" y="99964"/>
                  </a:lnTo>
                  <a:lnTo>
                    <a:pt x="124" y="102822"/>
                  </a:lnTo>
                  <a:lnTo>
                    <a:pt x="73" y="105715"/>
                  </a:lnTo>
                  <a:lnTo>
                    <a:pt x="30" y="108644"/>
                  </a:lnTo>
                  <a:lnTo>
                    <a:pt x="8" y="111574"/>
                  </a:lnTo>
                  <a:lnTo>
                    <a:pt x="0" y="114539"/>
                  </a:lnTo>
                  <a:lnTo>
                    <a:pt x="8" y="117505"/>
                  </a:lnTo>
                  <a:lnTo>
                    <a:pt x="30" y="120435"/>
                  </a:lnTo>
                  <a:lnTo>
                    <a:pt x="73" y="123364"/>
                  </a:lnTo>
                  <a:lnTo>
                    <a:pt x="124" y="126257"/>
                  </a:lnTo>
                  <a:lnTo>
                    <a:pt x="190" y="129114"/>
                  </a:lnTo>
                  <a:lnTo>
                    <a:pt x="270" y="131972"/>
                  </a:lnTo>
                  <a:lnTo>
                    <a:pt x="365" y="134793"/>
                  </a:lnTo>
                  <a:lnTo>
                    <a:pt x="474" y="137613"/>
                  </a:lnTo>
                  <a:lnTo>
                    <a:pt x="591" y="140398"/>
                  </a:lnTo>
                  <a:lnTo>
                    <a:pt x="730" y="143147"/>
                  </a:lnTo>
                  <a:lnTo>
                    <a:pt x="876" y="145896"/>
                  </a:lnTo>
                  <a:lnTo>
                    <a:pt x="1043" y="148608"/>
                  </a:lnTo>
                  <a:lnTo>
                    <a:pt x="1218" y="151284"/>
                  </a:lnTo>
                  <a:lnTo>
                    <a:pt x="1401" y="153924"/>
                  </a:lnTo>
                  <a:lnTo>
                    <a:pt x="1605" y="156528"/>
                  </a:lnTo>
                  <a:lnTo>
                    <a:pt x="1817" y="159096"/>
                  </a:lnTo>
                  <a:lnTo>
                    <a:pt x="2043" y="161664"/>
                  </a:lnTo>
                  <a:lnTo>
                    <a:pt x="2283" y="164196"/>
                  </a:lnTo>
                  <a:lnTo>
                    <a:pt x="2531" y="166655"/>
                  </a:lnTo>
                  <a:lnTo>
                    <a:pt x="2787" y="169114"/>
                  </a:lnTo>
                  <a:lnTo>
                    <a:pt x="3064" y="171537"/>
                  </a:lnTo>
                  <a:lnTo>
                    <a:pt x="3348" y="173924"/>
                  </a:lnTo>
                  <a:lnTo>
                    <a:pt x="3640" y="176275"/>
                  </a:lnTo>
                  <a:lnTo>
                    <a:pt x="3947" y="178554"/>
                  </a:lnTo>
                  <a:lnTo>
                    <a:pt x="4267" y="180832"/>
                  </a:lnTo>
                  <a:lnTo>
                    <a:pt x="4588" y="183075"/>
                  </a:lnTo>
                  <a:lnTo>
                    <a:pt x="4931" y="185244"/>
                  </a:lnTo>
                  <a:lnTo>
                    <a:pt x="5274" y="187378"/>
                  </a:lnTo>
                  <a:lnTo>
                    <a:pt x="5632" y="189476"/>
                  </a:lnTo>
                  <a:lnTo>
                    <a:pt x="6004" y="191537"/>
                  </a:lnTo>
                  <a:lnTo>
                    <a:pt x="6383" y="193563"/>
                  </a:lnTo>
                  <a:lnTo>
                    <a:pt x="6769" y="195516"/>
                  </a:lnTo>
                  <a:lnTo>
                    <a:pt x="7163" y="197433"/>
                  </a:lnTo>
                  <a:lnTo>
                    <a:pt x="7572" y="199313"/>
                  </a:lnTo>
                  <a:lnTo>
                    <a:pt x="7988" y="201121"/>
                  </a:lnTo>
                  <a:lnTo>
                    <a:pt x="8411" y="202894"/>
                  </a:lnTo>
                  <a:lnTo>
                    <a:pt x="8841" y="204630"/>
                  </a:lnTo>
                  <a:lnTo>
                    <a:pt x="9279" y="206293"/>
                  </a:lnTo>
                  <a:lnTo>
                    <a:pt x="9731" y="207921"/>
                  </a:lnTo>
                  <a:lnTo>
                    <a:pt x="10183" y="209512"/>
                  </a:lnTo>
                  <a:lnTo>
                    <a:pt x="10650" y="211031"/>
                  </a:lnTo>
                  <a:lnTo>
                    <a:pt x="11124" y="212478"/>
                  </a:lnTo>
                  <a:lnTo>
                    <a:pt x="11606" y="213888"/>
                  </a:lnTo>
                  <a:lnTo>
                    <a:pt x="12087" y="215226"/>
                  </a:lnTo>
                  <a:lnTo>
                    <a:pt x="12583" y="216528"/>
                  </a:lnTo>
                  <a:lnTo>
                    <a:pt x="13086" y="217758"/>
                  </a:lnTo>
                  <a:lnTo>
                    <a:pt x="13597" y="218951"/>
                  </a:lnTo>
                  <a:lnTo>
                    <a:pt x="14107" y="220073"/>
                  </a:lnTo>
                  <a:lnTo>
                    <a:pt x="14633" y="221121"/>
                  </a:lnTo>
                  <a:lnTo>
                    <a:pt x="15158" y="222098"/>
                  </a:lnTo>
                  <a:lnTo>
                    <a:pt x="15690" y="223038"/>
                  </a:lnTo>
                  <a:lnTo>
                    <a:pt x="16230" y="223906"/>
                  </a:lnTo>
                  <a:lnTo>
                    <a:pt x="16777" y="224702"/>
                  </a:lnTo>
                  <a:lnTo>
                    <a:pt x="17324" y="225461"/>
                  </a:lnTo>
                  <a:lnTo>
                    <a:pt x="17886" y="226112"/>
                  </a:lnTo>
                  <a:lnTo>
                    <a:pt x="18448" y="226727"/>
                  </a:lnTo>
                  <a:lnTo>
                    <a:pt x="19009" y="227270"/>
                  </a:lnTo>
                  <a:lnTo>
                    <a:pt x="19585" y="227740"/>
                  </a:lnTo>
                  <a:lnTo>
                    <a:pt x="20162" y="228138"/>
                  </a:lnTo>
                  <a:lnTo>
                    <a:pt x="20738" y="228463"/>
                  </a:lnTo>
                  <a:lnTo>
                    <a:pt x="21321" y="228716"/>
                  </a:lnTo>
                  <a:lnTo>
                    <a:pt x="21912" y="228897"/>
                  </a:lnTo>
                  <a:lnTo>
                    <a:pt x="22503" y="229006"/>
                  </a:lnTo>
                  <a:lnTo>
                    <a:pt x="23101" y="229042"/>
                  </a:lnTo>
                  <a:lnTo>
                    <a:pt x="23699" y="229006"/>
                  </a:lnTo>
                  <a:lnTo>
                    <a:pt x="24290" y="228897"/>
                  </a:lnTo>
                  <a:lnTo>
                    <a:pt x="24874" y="228716"/>
                  </a:lnTo>
                  <a:lnTo>
                    <a:pt x="25465" y="228463"/>
                  </a:lnTo>
                  <a:lnTo>
                    <a:pt x="26041" y="228138"/>
                  </a:lnTo>
                  <a:lnTo>
                    <a:pt x="26617" y="227740"/>
                  </a:lnTo>
                  <a:lnTo>
                    <a:pt x="27186" y="227270"/>
                  </a:lnTo>
                  <a:lnTo>
                    <a:pt x="27755" y="226727"/>
                  </a:lnTo>
                  <a:lnTo>
                    <a:pt x="28317" y="226112"/>
                  </a:lnTo>
                  <a:lnTo>
                    <a:pt x="28871" y="225461"/>
                  </a:lnTo>
                  <a:lnTo>
                    <a:pt x="29425" y="224702"/>
                  </a:lnTo>
                  <a:lnTo>
                    <a:pt x="29965" y="223906"/>
                  </a:lnTo>
                  <a:lnTo>
                    <a:pt x="30505" y="223038"/>
                  </a:lnTo>
                  <a:lnTo>
                    <a:pt x="31045" y="222098"/>
                  </a:lnTo>
                  <a:lnTo>
                    <a:pt x="31570" y="221121"/>
                  </a:lnTo>
                  <a:lnTo>
                    <a:pt x="32088" y="220073"/>
                  </a:lnTo>
                  <a:lnTo>
                    <a:pt x="32606" y="218951"/>
                  </a:lnTo>
                  <a:lnTo>
                    <a:pt x="33116" y="217758"/>
                  </a:lnTo>
                  <a:lnTo>
                    <a:pt x="33612" y="216528"/>
                  </a:lnTo>
                  <a:lnTo>
                    <a:pt x="34108" y="215226"/>
                  </a:lnTo>
                  <a:lnTo>
                    <a:pt x="34597" y="213888"/>
                  </a:lnTo>
                  <a:lnTo>
                    <a:pt x="35078" y="212478"/>
                  </a:lnTo>
                  <a:lnTo>
                    <a:pt x="35553" y="211031"/>
                  </a:lnTo>
                  <a:lnTo>
                    <a:pt x="36012" y="209512"/>
                  </a:lnTo>
                  <a:lnTo>
                    <a:pt x="36472" y="207921"/>
                  </a:lnTo>
                  <a:lnTo>
                    <a:pt x="36917" y="206293"/>
                  </a:lnTo>
                  <a:lnTo>
                    <a:pt x="37362" y="204630"/>
                  </a:lnTo>
                  <a:lnTo>
                    <a:pt x="37792" y="202894"/>
                  </a:lnTo>
                  <a:lnTo>
                    <a:pt x="38215" y="201121"/>
                  </a:lnTo>
                  <a:lnTo>
                    <a:pt x="38631" y="199313"/>
                  </a:lnTo>
                  <a:lnTo>
                    <a:pt x="39039" y="197433"/>
                  </a:lnTo>
                  <a:lnTo>
                    <a:pt x="39433" y="195516"/>
                  </a:lnTo>
                  <a:lnTo>
                    <a:pt x="39820" y="193563"/>
                  </a:lnTo>
                  <a:lnTo>
                    <a:pt x="40199" y="191537"/>
                  </a:lnTo>
                  <a:lnTo>
                    <a:pt x="40564" y="189476"/>
                  </a:lnTo>
                  <a:lnTo>
                    <a:pt x="40921" y="187378"/>
                  </a:lnTo>
                  <a:lnTo>
                    <a:pt x="41271" y="185244"/>
                  </a:lnTo>
                  <a:lnTo>
                    <a:pt x="41607" y="183075"/>
                  </a:lnTo>
                  <a:lnTo>
                    <a:pt x="41935" y="180832"/>
                  </a:lnTo>
                  <a:lnTo>
                    <a:pt x="42256" y="178554"/>
                  </a:lnTo>
                  <a:lnTo>
                    <a:pt x="42555" y="176275"/>
                  </a:lnTo>
                  <a:lnTo>
                    <a:pt x="42854" y="173924"/>
                  </a:lnTo>
                  <a:lnTo>
                    <a:pt x="43139" y="171537"/>
                  </a:lnTo>
                  <a:lnTo>
                    <a:pt x="43409" y="169114"/>
                  </a:lnTo>
                  <a:lnTo>
                    <a:pt x="43671" y="166655"/>
                  </a:lnTo>
                  <a:lnTo>
                    <a:pt x="43919" y="164196"/>
                  </a:lnTo>
                  <a:lnTo>
                    <a:pt x="44160" y="161664"/>
                  </a:lnTo>
                  <a:lnTo>
                    <a:pt x="44386" y="159096"/>
                  </a:lnTo>
                  <a:lnTo>
                    <a:pt x="44597" y="156528"/>
                  </a:lnTo>
                  <a:lnTo>
                    <a:pt x="44794" y="153924"/>
                  </a:lnTo>
                  <a:lnTo>
                    <a:pt x="44984" y="151284"/>
                  </a:lnTo>
                  <a:lnTo>
                    <a:pt x="45159" y="148608"/>
                  </a:lnTo>
                  <a:lnTo>
                    <a:pt x="45320" y="145896"/>
                  </a:lnTo>
                  <a:lnTo>
                    <a:pt x="45473" y="143147"/>
                  </a:lnTo>
                  <a:lnTo>
                    <a:pt x="45604" y="140398"/>
                  </a:lnTo>
                  <a:lnTo>
                    <a:pt x="45728" y="137613"/>
                  </a:lnTo>
                  <a:lnTo>
                    <a:pt x="45838" y="134793"/>
                  </a:lnTo>
                  <a:lnTo>
                    <a:pt x="45932" y="131972"/>
                  </a:lnTo>
                  <a:lnTo>
                    <a:pt x="46013" y="129114"/>
                  </a:lnTo>
                  <a:lnTo>
                    <a:pt x="46078" y="126257"/>
                  </a:lnTo>
                  <a:lnTo>
                    <a:pt x="46129" y="123364"/>
                  </a:lnTo>
                  <a:lnTo>
                    <a:pt x="46166" y="120435"/>
                  </a:lnTo>
                  <a:lnTo>
                    <a:pt x="46188" y="117505"/>
                  </a:lnTo>
                  <a:lnTo>
                    <a:pt x="46195" y="114539"/>
                  </a:lnTo>
                  <a:lnTo>
                    <a:pt x="46188" y="111574"/>
                  </a:lnTo>
                  <a:lnTo>
                    <a:pt x="46166" y="108644"/>
                  </a:lnTo>
                  <a:lnTo>
                    <a:pt x="46129" y="105715"/>
                  </a:lnTo>
                  <a:lnTo>
                    <a:pt x="46078" y="102822"/>
                  </a:lnTo>
                  <a:lnTo>
                    <a:pt x="46013" y="99964"/>
                  </a:lnTo>
                  <a:lnTo>
                    <a:pt x="45932" y="97107"/>
                  </a:lnTo>
                  <a:lnTo>
                    <a:pt x="45838" y="94250"/>
                  </a:lnTo>
                  <a:lnTo>
                    <a:pt x="45728" y="91465"/>
                  </a:lnTo>
                  <a:lnTo>
                    <a:pt x="45604" y="88681"/>
                  </a:lnTo>
                  <a:lnTo>
                    <a:pt x="45473" y="85932"/>
                  </a:lnTo>
                  <a:lnTo>
                    <a:pt x="45320" y="83183"/>
                  </a:lnTo>
                  <a:lnTo>
                    <a:pt x="45159" y="80471"/>
                  </a:lnTo>
                  <a:lnTo>
                    <a:pt x="44984" y="77794"/>
                  </a:lnTo>
                  <a:lnTo>
                    <a:pt x="44794" y="75154"/>
                  </a:lnTo>
                  <a:lnTo>
                    <a:pt x="44597" y="72550"/>
                  </a:lnTo>
                  <a:lnTo>
                    <a:pt x="44386" y="69946"/>
                  </a:lnTo>
                  <a:lnTo>
                    <a:pt x="44160" y="67415"/>
                  </a:lnTo>
                  <a:lnTo>
                    <a:pt x="43919" y="64883"/>
                  </a:lnTo>
                  <a:lnTo>
                    <a:pt x="43671" y="62388"/>
                  </a:lnTo>
                  <a:lnTo>
                    <a:pt x="43409" y="59964"/>
                  </a:lnTo>
                  <a:lnTo>
                    <a:pt x="43139" y="57541"/>
                  </a:lnTo>
                  <a:lnTo>
                    <a:pt x="42854" y="55154"/>
                  </a:lnTo>
                  <a:lnTo>
                    <a:pt x="42555" y="52804"/>
                  </a:lnTo>
                  <a:lnTo>
                    <a:pt x="42256" y="50489"/>
                  </a:lnTo>
                  <a:lnTo>
                    <a:pt x="41935" y="48247"/>
                  </a:lnTo>
                  <a:lnTo>
                    <a:pt x="41607" y="46004"/>
                  </a:lnTo>
                  <a:lnTo>
                    <a:pt x="41271" y="43834"/>
                  </a:lnTo>
                  <a:lnTo>
                    <a:pt x="40921" y="41701"/>
                  </a:lnTo>
                  <a:lnTo>
                    <a:pt x="40564" y="39603"/>
                  </a:lnTo>
                  <a:lnTo>
                    <a:pt x="40199" y="37541"/>
                  </a:lnTo>
                  <a:lnTo>
                    <a:pt x="39820" y="35516"/>
                  </a:lnTo>
                  <a:lnTo>
                    <a:pt x="39433" y="33563"/>
                  </a:lnTo>
                  <a:lnTo>
                    <a:pt x="39039" y="31646"/>
                  </a:lnTo>
                  <a:lnTo>
                    <a:pt x="38631" y="29766"/>
                  </a:lnTo>
                  <a:lnTo>
                    <a:pt x="38215" y="27957"/>
                  </a:lnTo>
                  <a:lnTo>
                    <a:pt x="37792" y="26149"/>
                  </a:lnTo>
                  <a:lnTo>
                    <a:pt x="37362" y="24449"/>
                  </a:lnTo>
                  <a:lnTo>
                    <a:pt x="36917" y="22749"/>
                  </a:lnTo>
                  <a:lnTo>
                    <a:pt x="36472" y="21158"/>
                  </a:lnTo>
                  <a:lnTo>
                    <a:pt x="36012" y="19567"/>
                  </a:lnTo>
                  <a:lnTo>
                    <a:pt x="35553" y="18048"/>
                  </a:lnTo>
                  <a:lnTo>
                    <a:pt x="35078" y="16601"/>
                  </a:lnTo>
                  <a:lnTo>
                    <a:pt x="34597" y="15191"/>
                  </a:lnTo>
                  <a:lnTo>
                    <a:pt x="34108" y="13852"/>
                  </a:lnTo>
                  <a:lnTo>
                    <a:pt x="33612" y="12550"/>
                  </a:lnTo>
                  <a:lnTo>
                    <a:pt x="33116" y="11321"/>
                  </a:lnTo>
                  <a:lnTo>
                    <a:pt x="32606" y="10127"/>
                  </a:lnTo>
                  <a:lnTo>
                    <a:pt x="32088" y="9006"/>
                  </a:lnTo>
                  <a:lnTo>
                    <a:pt x="31570" y="7957"/>
                  </a:lnTo>
                  <a:lnTo>
                    <a:pt x="31045" y="6981"/>
                  </a:lnTo>
                  <a:lnTo>
                    <a:pt x="30505" y="6041"/>
                  </a:lnTo>
                  <a:lnTo>
                    <a:pt x="29965" y="5173"/>
                  </a:lnTo>
                  <a:lnTo>
                    <a:pt x="29425" y="4377"/>
                  </a:lnTo>
                  <a:lnTo>
                    <a:pt x="28871" y="3617"/>
                  </a:lnTo>
                  <a:lnTo>
                    <a:pt x="28317" y="2930"/>
                  </a:lnTo>
                  <a:lnTo>
                    <a:pt x="27755" y="2352"/>
                  </a:lnTo>
                  <a:lnTo>
                    <a:pt x="27186" y="1809"/>
                  </a:lnTo>
                  <a:lnTo>
                    <a:pt x="26617" y="1339"/>
                  </a:lnTo>
                  <a:lnTo>
                    <a:pt x="26041" y="941"/>
                  </a:lnTo>
                  <a:lnTo>
                    <a:pt x="25465" y="616"/>
                  </a:lnTo>
                  <a:lnTo>
                    <a:pt x="24874" y="362"/>
                  </a:lnTo>
                  <a:lnTo>
                    <a:pt x="24290" y="182"/>
                  </a:lnTo>
                  <a:lnTo>
                    <a:pt x="23699" y="37"/>
                  </a:lnTo>
                  <a:lnTo>
                    <a:pt x="231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10800000">
              <a:off x="-1646446" y="3758476"/>
              <a:ext cx="136601" cy="286181"/>
            </a:xfrm>
            <a:custGeom>
              <a:avLst/>
              <a:gdLst/>
              <a:ahLst/>
              <a:cxnLst/>
              <a:rect l="l" t="t" r="r" b="b"/>
              <a:pathLst>
                <a:path w="5369" h="45534" extrusionOk="0">
                  <a:moveTo>
                    <a:pt x="452" y="1"/>
                  </a:moveTo>
                  <a:lnTo>
                    <a:pt x="394" y="73"/>
                  </a:lnTo>
                  <a:lnTo>
                    <a:pt x="336" y="145"/>
                  </a:lnTo>
                  <a:lnTo>
                    <a:pt x="277" y="290"/>
                  </a:lnTo>
                  <a:lnTo>
                    <a:pt x="226" y="435"/>
                  </a:lnTo>
                  <a:lnTo>
                    <a:pt x="190" y="579"/>
                  </a:lnTo>
                  <a:lnTo>
                    <a:pt x="146" y="760"/>
                  </a:lnTo>
                  <a:lnTo>
                    <a:pt x="117" y="941"/>
                  </a:lnTo>
                  <a:lnTo>
                    <a:pt x="88" y="1122"/>
                  </a:lnTo>
                  <a:lnTo>
                    <a:pt x="58" y="1339"/>
                  </a:lnTo>
                  <a:lnTo>
                    <a:pt x="37" y="1556"/>
                  </a:lnTo>
                  <a:lnTo>
                    <a:pt x="22" y="1809"/>
                  </a:lnTo>
                  <a:lnTo>
                    <a:pt x="7" y="2026"/>
                  </a:lnTo>
                  <a:lnTo>
                    <a:pt x="0" y="2279"/>
                  </a:lnTo>
                  <a:lnTo>
                    <a:pt x="0" y="2532"/>
                  </a:lnTo>
                  <a:lnTo>
                    <a:pt x="0" y="2749"/>
                  </a:lnTo>
                  <a:lnTo>
                    <a:pt x="7" y="3002"/>
                  </a:lnTo>
                  <a:lnTo>
                    <a:pt x="22" y="3256"/>
                  </a:lnTo>
                  <a:lnTo>
                    <a:pt x="37" y="3509"/>
                  </a:lnTo>
                  <a:lnTo>
                    <a:pt x="58" y="3726"/>
                  </a:lnTo>
                  <a:lnTo>
                    <a:pt x="4399" y="44160"/>
                  </a:lnTo>
                  <a:lnTo>
                    <a:pt x="4428" y="44413"/>
                  </a:lnTo>
                  <a:lnTo>
                    <a:pt x="4457" y="44594"/>
                  </a:lnTo>
                  <a:lnTo>
                    <a:pt x="4493" y="44774"/>
                  </a:lnTo>
                  <a:lnTo>
                    <a:pt x="4530" y="44955"/>
                  </a:lnTo>
                  <a:lnTo>
                    <a:pt x="4574" y="45100"/>
                  </a:lnTo>
                  <a:lnTo>
                    <a:pt x="4617" y="45245"/>
                  </a:lnTo>
                  <a:lnTo>
                    <a:pt x="4661" y="45353"/>
                  </a:lnTo>
                  <a:lnTo>
                    <a:pt x="4705" y="45425"/>
                  </a:lnTo>
                  <a:lnTo>
                    <a:pt x="4756" y="45498"/>
                  </a:lnTo>
                  <a:lnTo>
                    <a:pt x="4800" y="45534"/>
                  </a:lnTo>
                  <a:lnTo>
                    <a:pt x="4902" y="45534"/>
                  </a:lnTo>
                  <a:lnTo>
                    <a:pt x="4953" y="45498"/>
                  </a:lnTo>
                  <a:lnTo>
                    <a:pt x="5004" y="45425"/>
                  </a:lnTo>
                  <a:lnTo>
                    <a:pt x="5048" y="45353"/>
                  </a:lnTo>
                  <a:lnTo>
                    <a:pt x="5099" y="45208"/>
                  </a:lnTo>
                  <a:lnTo>
                    <a:pt x="5143" y="45100"/>
                  </a:lnTo>
                  <a:lnTo>
                    <a:pt x="5186" y="44955"/>
                  </a:lnTo>
                  <a:lnTo>
                    <a:pt x="5223" y="44774"/>
                  </a:lnTo>
                  <a:lnTo>
                    <a:pt x="5252" y="44594"/>
                  </a:lnTo>
                  <a:lnTo>
                    <a:pt x="5281" y="44377"/>
                  </a:lnTo>
                  <a:lnTo>
                    <a:pt x="5310" y="44160"/>
                  </a:lnTo>
                  <a:lnTo>
                    <a:pt x="5332" y="43943"/>
                  </a:lnTo>
                  <a:lnTo>
                    <a:pt x="5347" y="43726"/>
                  </a:lnTo>
                  <a:lnTo>
                    <a:pt x="5361" y="43472"/>
                  </a:lnTo>
                  <a:lnTo>
                    <a:pt x="5369" y="43255"/>
                  </a:lnTo>
                  <a:lnTo>
                    <a:pt x="5369" y="43002"/>
                  </a:lnTo>
                  <a:lnTo>
                    <a:pt x="5369" y="42749"/>
                  </a:lnTo>
                  <a:lnTo>
                    <a:pt x="5361" y="42496"/>
                  </a:lnTo>
                  <a:lnTo>
                    <a:pt x="5347" y="42243"/>
                  </a:lnTo>
                  <a:lnTo>
                    <a:pt x="5332" y="42026"/>
                  </a:lnTo>
                  <a:lnTo>
                    <a:pt x="5310" y="41773"/>
                  </a:lnTo>
                  <a:lnTo>
                    <a:pt x="970" y="1339"/>
                  </a:lnTo>
                  <a:lnTo>
                    <a:pt x="926" y="1049"/>
                  </a:lnTo>
                  <a:lnTo>
                    <a:pt x="883" y="760"/>
                  </a:lnTo>
                  <a:lnTo>
                    <a:pt x="832" y="543"/>
                  </a:lnTo>
                  <a:lnTo>
                    <a:pt x="773" y="326"/>
                  </a:lnTo>
                  <a:lnTo>
                    <a:pt x="715" y="181"/>
                  </a:lnTo>
                  <a:lnTo>
                    <a:pt x="649" y="73"/>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10800000">
              <a:off x="-1480917" y="3677551"/>
              <a:ext cx="80017" cy="312327"/>
            </a:xfrm>
            <a:custGeom>
              <a:avLst/>
              <a:gdLst/>
              <a:ahLst/>
              <a:cxnLst/>
              <a:rect l="l" t="t" r="r" b="b"/>
              <a:pathLst>
                <a:path w="3145" h="49694" extrusionOk="0">
                  <a:moveTo>
                    <a:pt x="453" y="1"/>
                  </a:moveTo>
                  <a:lnTo>
                    <a:pt x="394" y="37"/>
                  </a:lnTo>
                  <a:lnTo>
                    <a:pt x="343" y="109"/>
                  </a:lnTo>
                  <a:lnTo>
                    <a:pt x="299" y="218"/>
                  </a:lnTo>
                  <a:lnTo>
                    <a:pt x="248" y="326"/>
                  </a:lnTo>
                  <a:lnTo>
                    <a:pt x="212" y="471"/>
                  </a:lnTo>
                  <a:lnTo>
                    <a:pt x="168" y="616"/>
                  </a:lnTo>
                  <a:lnTo>
                    <a:pt x="139" y="796"/>
                  </a:lnTo>
                  <a:lnTo>
                    <a:pt x="102" y="977"/>
                  </a:lnTo>
                  <a:lnTo>
                    <a:pt x="73" y="1194"/>
                  </a:lnTo>
                  <a:lnTo>
                    <a:pt x="51" y="1411"/>
                  </a:lnTo>
                  <a:lnTo>
                    <a:pt x="30" y="1628"/>
                  </a:lnTo>
                  <a:lnTo>
                    <a:pt x="15" y="1881"/>
                  </a:lnTo>
                  <a:lnTo>
                    <a:pt x="8" y="2098"/>
                  </a:lnTo>
                  <a:lnTo>
                    <a:pt x="0" y="2352"/>
                  </a:lnTo>
                  <a:lnTo>
                    <a:pt x="0" y="2605"/>
                  </a:lnTo>
                  <a:lnTo>
                    <a:pt x="0" y="2858"/>
                  </a:lnTo>
                  <a:lnTo>
                    <a:pt x="15" y="3111"/>
                  </a:lnTo>
                  <a:lnTo>
                    <a:pt x="2123" y="47704"/>
                  </a:lnTo>
                  <a:lnTo>
                    <a:pt x="2138" y="47957"/>
                  </a:lnTo>
                  <a:lnTo>
                    <a:pt x="2159" y="48210"/>
                  </a:lnTo>
                  <a:lnTo>
                    <a:pt x="2181" y="48427"/>
                  </a:lnTo>
                  <a:lnTo>
                    <a:pt x="2210" y="48644"/>
                  </a:lnTo>
                  <a:lnTo>
                    <a:pt x="2240" y="48825"/>
                  </a:lnTo>
                  <a:lnTo>
                    <a:pt x="2276" y="49006"/>
                  </a:lnTo>
                  <a:lnTo>
                    <a:pt x="2313" y="49151"/>
                  </a:lnTo>
                  <a:lnTo>
                    <a:pt x="2356" y="49295"/>
                  </a:lnTo>
                  <a:lnTo>
                    <a:pt x="2393" y="49404"/>
                  </a:lnTo>
                  <a:lnTo>
                    <a:pt x="2444" y="49512"/>
                  </a:lnTo>
                  <a:lnTo>
                    <a:pt x="2488" y="49585"/>
                  </a:lnTo>
                  <a:lnTo>
                    <a:pt x="2539" y="49657"/>
                  </a:lnTo>
                  <a:lnTo>
                    <a:pt x="2590" y="49657"/>
                  </a:lnTo>
                  <a:lnTo>
                    <a:pt x="2641" y="49693"/>
                  </a:lnTo>
                  <a:lnTo>
                    <a:pt x="2692" y="49657"/>
                  </a:lnTo>
                  <a:lnTo>
                    <a:pt x="2743" y="49621"/>
                  </a:lnTo>
                  <a:lnTo>
                    <a:pt x="2794" y="49549"/>
                  </a:lnTo>
                  <a:lnTo>
                    <a:pt x="2845" y="49440"/>
                  </a:lnTo>
                  <a:lnTo>
                    <a:pt x="2889" y="49332"/>
                  </a:lnTo>
                  <a:lnTo>
                    <a:pt x="2933" y="49187"/>
                  </a:lnTo>
                  <a:lnTo>
                    <a:pt x="2969" y="49042"/>
                  </a:lnTo>
                  <a:lnTo>
                    <a:pt x="3006" y="48861"/>
                  </a:lnTo>
                  <a:lnTo>
                    <a:pt x="3035" y="48681"/>
                  </a:lnTo>
                  <a:lnTo>
                    <a:pt x="3064" y="48464"/>
                  </a:lnTo>
                  <a:lnTo>
                    <a:pt x="3086" y="48247"/>
                  </a:lnTo>
                  <a:lnTo>
                    <a:pt x="3108" y="48030"/>
                  </a:lnTo>
                  <a:lnTo>
                    <a:pt x="3122" y="47776"/>
                  </a:lnTo>
                  <a:lnTo>
                    <a:pt x="3137" y="47559"/>
                  </a:lnTo>
                  <a:lnTo>
                    <a:pt x="3137" y="47306"/>
                  </a:lnTo>
                  <a:lnTo>
                    <a:pt x="3144" y="47053"/>
                  </a:lnTo>
                  <a:lnTo>
                    <a:pt x="3137" y="46800"/>
                  </a:lnTo>
                  <a:lnTo>
                    <a:pt x="3130" y="46547"/>
                  </a:lnTo>
                  <a:lnTo>
                    <a:pt x="1014" y="1954"/>
                  </a:lnTo>
                  <a:lnTo>
                    <a:pt x="985" y="1520"/>
                  </a:lnTo>
                  <a:lnTo>
                    <a:pt x="941" y="1158"/>
                  </a:lnTo>
                  <a:lnTo>
                    <a:pt x="890" y="796"/>
                  </a:lnTo>
                  <a:lnTo>
                    <a:pt x="832" y="543"/>
                  </a:lnTo>
                  <a:lnTo>
                    <a:pt x="759" y="290"/>
                  </a:lnTo>
                  <a:lnTo>
                    <a:pt x="679" y="145"/>
                  </a:lnTo>
                  <a:lnTo>
                    <a:pt x="598"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rot="10800000">
              <a:off x="-1813654" y="3850759"/>
              <a:ext cx="146803" cy="273907"/>
            </a:xfrm>
            <a:custGeom>
              <a:avLst/>
              <a:gdLst/>
              <a:ahLst/>
              <a:cxnLst/>
              <a:rect l="l" t="t" r="r" b="b"/>
              <a:pathLst>
                <a:path w="5770" h="43581" extrusionOk="0">
                  <a:moveTo>
                    <a:pt x="511" y="0"/>
                  </a:moveTo>
                  <a:lnTo>
                    <a:pt x="445" y="36"/>
                  </a:lnTo>
                  <a:lnTo>
                    <a:pt x="372" y="109"/>
                  </a:lnTo>
                  <a:lnTo>
                    <a:pt x="306" y="217"/>
                  </a:lnTo>
                  <a:lnTo>
                    <a:pt x="241" y="398"/>
                  </a:lnTo>
                  <a:lnTo>
                    <a:pt x="204" y="543"/>
                  </a:lnTo>
                  <a:lnTo>
                    <a:pt x="160" y="687"/>
                  </a:lnTo>
                  <a:lnTo>
                    <a:pt x="124" y="868"/>
                  </a:lnTo>
                  <a:lnTo>
                    <a:pt x="95" y="1085"/>
                  </a:lnTo>
                  <a:lnTo>
                    <a:pt x="66" y="1266"/>
                  </a:lnTo>
                  <a:lnTo>
                    <a:pt x="44" y="1519"/>
                  </a:lnTo>
                  <a:lnTo>
                    <a:pt x="29" y="1736"/>
                  </a:lnTo>
                  <a:lnTo>
                    <a:pt x="15" y="1953"/>
                  </a:lnTo>
                  <a:lnTo>
                    <a:pt x="0" y="2206"/>
                  </a:lnTo>
                  <a:lnTo>
                    <a:pt x="0" y="2459"/>
                  </a:lnTo>
                  <a:lnTo>
                    <a:pt x="0" y="2676"/>
                  </a:lnTo>
                  <a:lnTo>
                    <a:pt x="0" y="2930"/>
                  </a:lnTo>
                  <a:lnTo>
                    <a:pt x="15" y="3183"/>
                  </a:lnTo>
                  <a:lnTo>
                    <a:pt x="29" y="3436"/>
                  </a:lnTo>
                  <a:lnTo>
                    <a:pt x="51" y="3653"/>
                  </a:lnTo>
                  <a:lnTo>
                    <a:pt x="73" y="3906"/>
                  </a:lnTo>
                  <a:lnTo>
                    <a:pt x="4822" y="42387"/>
                  </a:lnTo>
                  <a:lnTo>
                    <a:pt x="4851" y="42604"/>
                  </a:lnTo>
                  <a:lnTo>
                    <a:pt x="4880" y="42785"/>
                  </a:lnTo>
                  <a:lnTo>
                    <a:pt x="4916" y="42966"/>
                  </a:lnTo>
                  <a:lnTo>
                    <a:pt x="4960" y="43110"/>
                  </a:lnTo>
                  <a:lnTo>
                    <a:pt x="5004" y="43255"/>
                  </a:lnTo>
                  <a:lnTo>
                    <a:pt x="5048" y="43363"/>
                  </a:lnTo>
                  <a:lnTo>
                    <a:pt x="5091" y="43472"/>
                  </a:lnTo>
                  <a:lnTo>
                    <a:pt x="5135" y="43544"/>
                  </a:lnTo>
                  <a:lnTo>
                    <a:pt x="5186" y="43580"/>
                  </a:lnTo>
                  <a:lnTo>
                    <a:pt x="5332" y="43580"/>
                  </a:lnTo>
                  <a:lnTo>
                    <a:pt x="5383" y="43508"/>
                  </a:lnTo>
                  <a:lnTo>
                    <a:pt x="5434" y="43436"/>
                  </a:lnTo>
                  <a:lnTo>
                    <a:pt x="5478" y="43363"/>
                  </a:lnTo>
                  <a:lnTo>
                    <a:pt x="5522" y="43219"/>
                  </a:lnTo>
                  <a:lnTo>
                    <a:pt x="5566" y="43074"/>
                  </a:lnTo>
                  <a:lnTo>
                    <a:pt x="5609" y="42929"/>
                  </a:lnTo>
                  <a:lnTo>
                    <a:pt x="5646" y="42749"/>
                  </a:lnTo>
                  <a:lnTo>
                    <a:pt x="5675" y="42532"/>
                  </a:lnTo>
                  <a:lnTo>
                    <a:pt x="5704" y="42315"/>
                  </a:lnTo>
                  <a:lnTo>
                    <a:pt x="5726" y="42098"/>
                  </a:lnTo>
                  <a:lnTo>
                    <a:pt x="5741" y="41881"/>
                  </a:lnTo>
                  <a:lnTo>
                    <a:pt x="5755" y="41664"/>
                  </a:lnTo>
                  <a:lnTo>
                    <a:pt x="5770" y="41410"/>
                  </a:lnTo>
                  <a:lnTo>
                    <a:pt x="5770" y="41157"/>
                  </a:lnTo>
                  <a:lnTo>
                    <a:pt x="5770" y="40904"/>
                  </a:lnTo>
                  <a:lnTo>
                    <a:pt x="5762" y="40687"/>
                  </a:lnTo>
                  <a:lnTo>
                    <a:pt x="5755" y="40434"/>
                  </a:lnTo>
                  <a:lnTo>
                    <a:pt x="5741" y="40181"/>
                  </a:lnTo>
                  <a:lnTo>
                    <a:pt x="5719" y="39964"/>
                  </a:lnTo>
                  <a:lnTo>
                    <a:pt x="5697" y="39711"/>
                  </a:lnTo>
                  <a:lnTo>
                    <a:pt x="948" y="1230"/>
                  </a:lnTo>
                  <a:lnTo>
                    <a:pt x="912" y="940"/>
                  </a:lnTo>
                  <a:lnTo>
                    <a:pt x="868" y="723"/>
                  </a:lnTo>
                  <a:lnTo>
                    <a:pt x="817" y="506"/>
                  </a:lnTo>
                  <a:lnTo>
                    <a:pt x="759" y="326"/>
                  </a:lnTo>
                  <a:lnTo>
                    <a:pt x="700" y="181"/>
                  </a:lnTo>
                  <a:lnTo>
                    <a:pt x="642" y="109"/>
                  </a:lnTo>
                  <a:lnTo>
                    <a:pt x="576"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rot="10800000">
              <a:off x="-2086830" y="4197855"/>
              <a:ext cx="242213" cy="145938"/>
            </a:xfrm>
            <a:custGeom>
              <a:avLst/>
              <a:gdLst/>
              <a:ahLst/>
              <a:cxnLst/>
              <a:rect l="l" t="t" r="r" b="b"/>
              <a:pathLst>
                <a:path w="9520" h="23220" extrusionOk="0">
                  <a:moveTo>
                    <a:pt x="519" y="1"/>
                  </a:moveTo>
                  <a:lnTo>
                    <a:pt x="446" y="37"/>
                  </a:lnTo>
                  <a:lnTo>
                    <a:pt x="373" y="109"/>
                  </a:lnTo>
                  <a:lnTo>
                    <a:pt x="300" y="218"/>
                  </a:lnTo>
                  <a:lnTo>
                    <a:pt x="242" y="399"/>
                  </a:lnTo>
                  <a:lnTo>
                    <a:pt x="176" y="616"/>
                  </a:lnTo>
                  <a:lnTo>
                    <a:pt x="125" y="869"/>
                  </a:lnTo>
                  <a:lnTo>
                    <a:pt x="81" y="1194"/>
                  </a:lnTo>
                  <a:lnTo>
                    <a:pt x="45" y="1520"/>
                  </a:lnTo>
                  <a:lnTo>
                    <a:pt x="30" y="1773"/>
                  </a:lnTo>
                  <a:lnTo>
                    <a:pt x="16" y="2026"/>
                  </a:lnTo>
                  <a:lnTo>
                    <a:pt x="8" y="2279"/>
                  </a:lnTo>
                  <a:lnTo>
                    <a:pt x="1" y="2532"/>
                  </a:lnTo>
                  <a:lnTo>
                    <a:pt x="8" y="2786"/>
                  </a:lnTo>
                  <a:lnTo>
                    <a:pt x="16" y="3003"/>
                  </a:lnTo>
                  <a:lnTo>
                    <a:pt x="23" y="3256"/>
                  </a:lnTo>
                  <a:lnTo>
                    <a:pt x="37" y="3473"/>
                  </a:lnTo>
                  <a:lnTo>
                    <a:pt x="59" y="3726"/>
                  </a:lnTo>
                  <a:lnTo>
                    <a:pt x="88" y="3907"/>
                  </a:lnTo>
                  <a:lnTo>
                    <a:pt x="110" y="4124"/>
                  </a:lnTo>
                  <a:lnTo>
                    <a:pt x="147" y="4305"/>
                  </a:lnTo>
                  <a:lnTo>
                    <a:pt x="183" y="4485"/>
                  </a:lnTo>
                  <a:lnTo>
                    <a:pt x="227" y="4630"/>
                  </a:lnTo>
                  <a:lnTo>
                    <a:pt x="271" y="4775"/>
                  </a:lnTo>
                  <a:lnTo>
                    <a:pt x="315" y="4883"/>
                  </a:lnTo>
                  <a:lnTo>
                    <a:pt x="8798" y="23003"/>
                  </a:lnTo>
                  <a:lnTo>
                    <a:pt x="8849" y="23111"/>
                  </a:lnTo>
                  <a:lnTo>
                    <a:pt x="8900" y="23183"/>
                  </a:lnTo>
                  <a:lnTo>
                    <a:pt x="8951" y="23220"/>
                  </a:lnTo>
                  <a:lnTo>
                    <a:pt x="9046" y="23220"/>
                  </a:lnTo>
                  <a:lnTo>
                    <a:pt x="9097" y="23183"/>
                  </a:lnTo>
                  <a:lnTo>
                    <a:pt x="9148" y="23111"/>
                  </a:lnTo>
                  <a:lnTo>
                    <a:pt x="9192" y="23039"/>
                  </a:lnTo>
                  <a:lnTo>
                    <a:pt x="9235" y="22930"/>
                  </a:lnTo>
                  <a:lnTo>
                    <a:pt x="9279" y="22822"/>
                  </a:lnTo>
                  <a:lnTo>
                    <a:pt x="9323" y="22677"/>
                  </a:lnTo>
                  <a:lnTo>
                    <a:pt x="9359" y="22532"/>
                  </a:lnTo>
                  <a:lnTo>
                    <a:pt x="9396" y="22352"/>
                  </a:lnTo>
                  <a:lnTo>
                    <a:pt x="9425" y="22135"/>
                  </a:lnTo>
                  <a:lnTo>
                    <a:pt x="9454" y="21918"/>
                  </a:lnTo>
                  <a:lnTo>
                    <a:pt x="9476" y="21701"/>
                  </a:lnTo>
                  <a:lnTo>
                    <a:pt x="9491" y="21447"/>
                  </a:lnTo>
                  <a:lnTo>
                    <a:pt x="9505" y="21194"/>
                  </a:lnTo>
                  <a:lnTo>
                    <a:pt x="9513" y="20941"/>
                  </a:lnTo>
                  <a:lnTo>
                    <a:pt x="9520" y="20688"/>
                  </a:lnTo>
                  <a:lnTo>
                    <a:pt x="9513" y="20435"/>
                  </a:lnTo>
                  <a:lnTo>
                    <a:pt x="9505" y="20218"/>
                  </a:lnTo>
                  <a:lnTo>
                    <a:pt x="9498" y="19965"/>
                  </a:lnTo>
                  <a:lnTo>
                    <a:pt x="9483" y="19748"/>
                  </a:lnTo>
                  <a:lnTo>
                    <a:pt x="9462" y="19494"/>
                  </a:lnTo>
                  <a:lnTo>
                    <a:pt x="9432" y="19314"/>
                  </a:lnTo>
                  <a:lnTo>
                    <a:pt x="9403" y="19097"/>
                  </a:lnTo>
                  <a:lnTo>
                    <a:pt x="9374" y="18916"/>
                  </a:lnTo>
                  <a:lnTo>
                    <a:pt x="9338" y="18735"/>
                  </a:lnTo>
                  <a:lnTo>
                    <a:pt x="9294" y="18590"/>
                  </a:lnTo>
                  <a:lnTo>
                    <a:pt x="9250" y="18446"/>
                  </a:lnTo>
                  <a:lnTo>
                    <a:pt x="9206" y="18337"/>
                  </a:lnTo>
                  <a:lnTo>
                    <a:pt x="723" y="182"/>
                  </a:lnTo>
                  <a:lnTo>
                    <a:pt x="672" y="109"/>
                  </a:lnTo>
                  <a:lnTo>
                    <a:pt x="621"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rot="10800000">
              <a:off x="-1998698" y="4007828"/>
              <a:ext cx="211224" cy="209806"/>
            </a:xfrm>
            <a:custGeom>
              <a:avLst/>
              <a:gdLst/>
              <a:ahLst/>
              <a:cxnLst/>
              <a:rect l="l" t="t" r="r" b="b"/>
              <a:pathLst>
                <a:path w="8302" h="33382" extrusionOk="0">
                  <a:moveTo>
                    <a:pt x="460" y="0"/>
                  </a:moveTo>
                  <a:lnTo>
                    <a:pt x="401" y="36"/>
                  </a:lnTo>
                  <a:lnTo>
                    <a:pt x="350" y="145"/>
                  </a:lnTo>
                  <a:lnTo>
                    <a:pt x="292" y="253"/>
                  </a:lnTo>
                  <a:lnTo>
                    <a:pt x="248" y="362"/>
                  </a:lnTo>
                  <a:lnTo>
                    <a:pt x="197" y="543"/>
                  </a:lnTo>
                  <a:lnTo>
                    <a:pt x="153" y="723"/>
                  </a:lnTo>
                  <a:lnTo>
                    <a:pt x="110" y="977"/>
                  </a:lnTo>
                  <a:lnTo>
                    <a:pt x="81" y="1194"/>
                  </a:lnTo>
                  <a:lnTo>
                    <a:pt x="59" y="1411"/>
                  </a:lnTo>
                  <a:lnTo>
                    <a:pt x="37" y="1628"/>
                  </a:lnTo>
                  <a:lnTo>
                    <a:pt x="22" y="1881"/>
                  </a:lnTo>
                  <a:lnTo>
                    <a:pt x="8" y="2098"/>
                  </a:lnTo>
                  <a:lnTo>
                    <a:pt x="0" y="2351"/>
                  </a:lnTo>
                  <a:lnTo>
                    <a:pt x="0" y="2604"/>
                  </a:lnTo>
                  <a:lnTo>
                    <a:pt x="8" y="2857"/>
                  </a:lnTo>
                  <a:lnTo>
                    <a:pt x="15" y="3074"/>
                  </a:lnTo>
                  <a:lnTo>
                    <a:pt x="29" y="3327"/>
                  </a:lnTo>
                  <a:lnTo>
                    <a:pt x="44" y="3544"/>
                  </a:lnTo>
                  <a:lnTo>
                    <a:pt x="66" y="3761"/>
                  </a:lnTo>
                  <a:lnTo>
                    <a:pt x="95" y="3978"/>
                  </a:lnTo>
                  <a:lnTo>
                    <a:pt x="124" y="4195"/>
                  </a:lnTo>
                  <a:lnTo>
                    <a:pt x="161" y="4376"/>
                  </a:lnTo>
                  <a:lnTo>
                    <a:pt x="197" y="4557"/>
                  </a:lnTo>
                  <a:lnTo>
                    <a:pt x="7470" y="32839"/>
                  </a:lnTo>
                  <a:lnTo>
                    <a:pt x="7506" y="32984"/>
                  </a:lnTo>
                  <a:lnTo>
                    <a:pt x="7557" y="33092"/>
                  </a:lnTo>
                  <a:lnTo>
                    <a:pt x="7601" y="33201"/>
                  </a:lnTo>
                  <a:lnTo>
                    <a:pt x="7652" y="33273"/>
                  </a:lnTo>
                  <a:lnTo>
                    <a:pt x="7696" y="33345"/>
                  </a:lnTo>
                  <a:lnTo>
                    <a:pt x="7747" y="33345"/>
                  </a:lnTo>
                  <a:lnTo>
                    <a:pt x="7798" y="33382"/>
                  </a:lnTo>
                  <a:lnTo>
                    <a:pt x="7842" y="33345"/>
                  </a:lnTo>
                  <a:lnTo>
                    <a:pt x="7893" y="33309"/>
                  </a:lnTo>
                  <a:lnTo>
                    <a:pt x="7944" y="33237"/>
                  </a:lnTo>
                  <a:lnTo>
                    <a:pt x="7988" y="33165"/>
                  </a:lnTo>
                  <a:lnTo>
                    <a:pt x="8031" y="33056"/>
                  </a:lnTo>
                  <a:lnTo>
                    <a:pt x="8075" y="32911"/>
                  </a:lnTo>
                  <a:lnTo>
                    <a:pt x="8119" y="32767"/>
                  </a:lnTo>
                  <a:lnTo>
                    <a:pt x="8155" y="32586"/>
                  </a:lnTo>
                  <a:lnTo>
                    <a:pt x="8192" y="32405"/>
                  </a:lnTo>
                  <a:lnTo>
                    <a:pt x="8221" y="32188"/>
                  </a:lnTo>
                  <a:lnTo>
                    <a:pt x="8243" y="31971"/>
                  </a:lnTo>
                  <a:lnTo>
                    <a:pt x="8265" y="31718"/>
                  </a:lnTo>
                  <a:lnTo>
                    <a:pt x="8279" y="31501"/>
                  </a:lnTo>
                  <a:lnTo>
                    <a:pt x="8294" y="31248"/>
                  </a:lnTo>
                  <a:lnTo>
                    <a:pt x="8294" y="30995"/>
                  </a:lnTo>
                  <a:lnTo>
                    <a:pt x="8301" y="30778"/>
                  </a:lnTo>
                  <a:lnTo>
                    <a:pt x="8294" y="30524"/>
                  </a:lnTo>
                  <a:lnTo>
                    <a:pt x="8287" y="30271"/>
                  </a:lnTo>
                  <a:lnTo>
                    <a:pt x="8272" y="30054"/>
                  </a:lnTo>
                  <a:lnTo>
                    <a:pt x="8257" y="29801"/>
                  </a:lnTo>
                  <a:lnTo>
                    <a:pt x="8236" y="29584"/>
                  </a:lnTo>
                  <a:lnTo>
                    <a:pt x="8206" y="29367"/>
                  </a:lnTo>
                  <a:lnTo>
                    <a:pt x="8177" y="29186"/>
                  </a:lnTo>
                  <a:lnTo>
                    <a:pt x="8141" y="29005"/>
                  </a:lnTo>
                  <a:lnTo>
                    <a:pt x="8104" y="28825"/>
                  </a:lnTo>
                  <a:lnTo>
                    <a:pt x="832" y="543"/>
                  </a:lnTo>
                  <a:lnTo>
                    <a:pt x="759" y="289"/>
                  </a:lnTo>
                  <a:lnTo>
                    <a:pt x="679" y="109"/>
                  </a:lnTo>
                  <a:lnTo>
                    <a:pt x="598"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10800000">
              <a:off x="-2140667" y="4398792"/>
              <a:ext cx="260404" cy="100472"/>
            </a:xfrm>
            <a:custGeom>
              <a:avLst/>
              <a:gdLst/>
              <a:ahLst/>
              <a:cxnLst/>
              <a:rect l="l" t="t" r="r" b="b"/>
              <a:pathLst>
                <a:path w="10235" h="15986" extrusionOk="0">
                  <a:moveTo>
                    <a:pt x="511" y="0"/>
                  </a:moveTo>
                  <a:lnTo>
                    <a:pt x="431" y="36"/>
                  </a:lnTo>
                  <a:lnTo>
                    <a:pt x="343" y="145"/>
                  </a:lnTo>
                  <a:lnTo>
                    <a:pt x="270" y="289"/>
                  </a:lnTo>
                  <a:lnTo>
                    <a:pt x="197" y="543"/>
                  </a:lnTo>
                  <a:lnTo>
                    <a:pt x="139" y="796"/>
                  </a:lnTo>
                  <a:lnTo>
                    <a:pt x="81" y="1157"/>
                  </a:lnTo>
                  <a:lnTo>
                    <a:pt x="44" y="1519"/>
                  </a:lnTo>
                  <a:lnTo>
                    <a:pt x="15" y="1953"/>
                  </a:lnTo>
                  <a:lnTo>
                    <a:pt x="8" y="2206"/>
                  </a:lnTo>
                  <a:lnTo>
                    <a:pt x="0" y="2459"/>
                  </a:lnTo>
                  <a:lnTo>
                    <a:pt x="0" y="2713"/>
                  </a:lnTo>
                  <a:lnTo>
                    <a:pt x="8" y="2966"/>
                  </a:lnTo>
                  <a:lnTo>
                    <a:pt x="15" y="3183"/>
                  </a:lnTo>
                  <a:lnTo>
                    <a:pt x="30" y="3436"/>
                  </a:lnTo>
                  <a:lnTo>
                    <a:pt x="51" y="3653"/>
                  </a:lnTo>
                  <a:lnTo>
                    <a:pt x="73" y="3870"/>
                  </a:lnTo>
                  <a:lnTo>
                    <a:pt x="103" y="4087"/>
                  </a:lnTo>
                  <a:lnTo>
                    <a:pt x="139" y="4268"/>
                  </a:lnTo>
                  <a:lnTo>
                    <a:pt x="168" y="4449"/>
                  </a:lnTo>
                  <a:lnTo>
                    <a:pt x="212" y="4593"/>
                  </a:lnTo>
                  <a:lnTo>
                    <a:pt x="256" y="4738"/>
                  </a:lnTo>
                  <a:lnTo>
                    <a:pt x="299" y="4846"/>
                  </a:lnTo>
                  <a:lnTo>
                    <a:pt x="343" y="4955"/>
                  </a:lnTo>
                  <a:lnTo>
                    <a:pt x="394" y="5027"/>
                  </a:lnTo>
                  <a:lnTo>
                    <a:pt x="9600" y="15913"/>
                  </a:lnTo>
                  <a:lnTo>
                    <a:pt x="9651" y="15949"/>
                  </a:lnTo>
                  <a:lnTo>
                    <a:pt x="9709" y="15986"/>
                  </a:lnTo>
                  <a:lnTo>
                    <a:pt x="9760" y="15986"/>
                  </a:lnTo>
                  <a:lnTo>
                    <a:pt x="9804" y="15949"/>
                  </a:lnTo>
                  <a:lnTo>
                    <a:pt x="9855" y="15877"/>
                  </a:lnTo>
                  <a:lnTo>
                    <a:pt x="9906" y="15805"/>
                  </a:lnTo>
                  <a:lnTo>
                    <a:pt x="9950" y="15696"/>
                  </a:lnTo>
                  <a:lnTo>
                    <a:pt x="9994" y="15588"/>
                  </a:lnTo>
                  <a:lnTo>
                    <a:pt x="10030" y="15443"/>
                  </a:lnTo>
                  <a:lnTo>
                    <a:pt x="10067" y="15298"/>
                  </a:lnTo>
                  <a:lnTo>
                    <a:pt x="10103" y="15118"/>
                  </a:lnTo>
                  <a:lnTo>
                    <a:pt x="10132" y="14937"/>
                  </a:lnTo>
                  <a:lnTo>
                    <a:pt x="10161" y="14720"/>
                  </a:lnTo>
                  <a:lnTo>
                    <a:pt x="10183" y="14503"/>
                  </a:lnTo>
                  <a:lnTo>
                    <a:pt x="10205" y="14250"/>
                  </a:lnTo>
                  <a:lnTo>
                    <a:pt x="10220" y="14033"/>
                  </a:lnTo>
                  <a:lnTo>
                    <a:pt x="10234" y="13779"/>
                  </a:lnTo>
                  <a:lnTo>
                    <a:pt x="10234" y="13490"/>
                  </a:lnTo>
                  <a:lnTo>
                    <a:pt x="10234" y="13273"/>
                  </a:lnTo>
                  <a:lnTo>
                    <a:pt x="10227" y="13020"/>
                  </a:lnTo>
                  <a:lnTo>
                    <a:pt x="10220" y="12767"/>
                  </a:lnTo>
                  <a:lnTo>
                    <a:pt x="10205" y="12550"/>
                  </a:lnTo>
                  <a:lnTo>
                    <a:pt x="10183" y="12297"/>
                  </a:lnTo>
                  <a:lnTo>
                    <a:pt x="10161" y="12080"/>
                  </a:lnTo>
                  <a:lnTo>
                    <a:pt x="10132" y="11899"/>
                  </a:lnTo>
                  <a:lnTo>
                    <a:pt x="10096" y="11718"/>
                  </a:lnTo>
                  <a:lnTo>
                    <a:pt x="10067" y="11537"/>
                  </a:lnTo>
                  <a:lnTo>
                    <a:pt x="10023" y="11356"/>
                  </a:lnTo>
                  <a:lnTo>
                    <a:pt x="9986" y="11248"/>
                  </a:lnTo>
                  <a:lnTo>
                    <a:pt x="9935" y="11103"/>
                  </a:lnTo>
                  <a:lnTo>
                    <a:pt x="9891" y="11031"/>
                  </a:lnTo>
                  <a:lnTo>
                    <a:pt x="9840" y="10958"/>
                  </a:lnTo>
                  <a:lnTo>
                    <a:pt x="635" y="36"/>
                  </a:lnTo>
                  <a:lnTo>
                    <a:pt x="57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rot="10800000">
              <a:off x="-2199312" y="4780889"/>
              <a:ext cx="257631" cy="81611"/>
            </a:xfrm>
            <a:custGeom>
              <a:avLst/>
              <a:gdLst/>
              <a:ahLst/>
              <a:cxnLst/>
              <a:rect l="l" t="t" r="r" b="b"/>
              <a:pathLst>
                <a:path w="10126" h="12985" extrusionOk="0">
                  <a:moveTo>
                    <a:pt x="9615" y="0"/>
                  </a:moveTo>
                  <a:lnTo>
                    <a:pt x="9520" y="36"/>
                  </a:lnTo>
                  <a:lnTo>
                    <a:pt x="424" y="7957"/>
                  </a:lnTo>
                  <a:lnTo>
                    <a:pt x="373" y="7993"/>
                  </a:lnTo>
                  <a:lnTo>
                    <a:pt x="322" y="8102"/>
                  </a:lnTo>
                  <a:lnTo>
                    <a:pt x="278" y="8174"/>
                  </a:lnTo>
                  <a:lnTo>
                    <a:pt x="234" y="8319"/>
                  </a:lnTo>
                  <a:lnTo>
                    <a:pt x="190" y="8463"/>
                  </a:lnTo>
                  <a:lnTo>
                    <a:pt x="154" y="8608"/>
                  </a:lnTo>
                  <a:lnTo>
                    <a:pt x="118" y="8789"/>
                  </a:lnTo>
                  <a:lnTo>
                    <a:pt x="88" y="9006"/>
                  </a:lnTo>
                  <a:lnTo>
                    <a:pt x="66" y="9187"/>
                  </a:lnTo>
                  <a:lnTo>
                    <a:pt x="45" y="9404"/>
                  </a:lnTo>
                  <a:lnTo>
                    <a:pt x="23" y="9657"/>
                  </a:lnTo>
                  <a:lnTo>
                    <a:pt x="8" y="9874"/>
                  </a:lnTo>
                  <a:lnTo>
                    <a:pt x="1" y="10127"/>
                  </a:lnTo>
                  <a:lnTo>
                    <a:pt x="1" y="10380"/>
                  </a:lnTo>
                  <a:lnTo>
                    <a:pt x="1" y="10633"/>
                  </a:lnTo>
                  <a:lnTo>
                    <a:pt x="8" y="10886"/>
                  </a:lnTo>
                  <a:lnTo>
                    <a:pt x="15" y="11140"/>
                  </a:lnTo>
                  <a:lnTo>
                    <a:pt x="30" y="11393"/>
                  </a:lnTo>
                  <a:lnTo>
                    <a:pt x="52" y="11610"/>
                  </a:lnTo>
                  <a:lnTo>
                    <a:pt x="81" y="11827"/>
                  </a:lnTo>
                  <a:lnTo>
                    <a:pt x="110" y="12044"/>
                  </a:lnTo>
                  <a:lnTo>
                    <a:pt x="139" y="12225"/>
                  </a:lnTo>
                  <a:lnTo>
                    <a:pt x="176" y="12369"/>
                  </a:lnTo>
                  <a:lnTo>
                    <a:pt x="220" y="12550"/>
                  </a:lnTo>
                  <a:lnTo>
                    <a:pt x="256" y="12659"/>
                  </a:lnTo>
                  <a:lnTo>
                    <a:pt x="300" y="12767"/>
                  </a:lnTo>
                  <a:lnTo>
                    <a:pt x="351" y="12876"/>
                  </a:lnTo>
                  <a:lnTo>
                    <a:pt x="395" y="12948"/>
                  </a:lnTo>
                  <a:lnTo>
                    <a:pt x="446" y="12984"/>
                  </a:lnTo>
                  <a:lnTo>
                    <a:pt x="599" y="12984"/>
                  </a:lnTo>
                  <a:lnTo>
                    <a:pt x="9702" y="5064"/>
                  </a:lnTo>
                  <a:lnTo>
                    <a:pt x="9753" y="5027"/>
                  </a:lnTo>
                  <a:lnTo>
                    <a:pt x="9797" y="4919"/>
                  </a:lnTo>
                  <a:lnTo>
                    <a:pt x="9848" y="4810"/>
                  </a:lnTo>
                  <a:lnTo>
                    <a:pt x="9892" y="4702"/>
                  </a:lnTo>
                  <a:lnTo>
                    <a:pt x="9928" y="4557"/>
                  </a:lnTo>
                  <a:lnTo>
                    <a:pt x="9965" y="4413"/>
                  </a:lnTo>
                  <a:lnTo>
                    <a:pt x="10001" y="4232"/>
                  </a:lnTo>
                  <a:lnTo>
                    <a:pt x="10030" y="4015"/>
                  </a:lnTo>
                  <a:lnTo>
                    <a:pt x="10060" y="3834"/>
                  </a:lnTo>
                  <a:lnTo>
                    <a:pt x="10082" y="3617"/>
                  </a:lnTo>
                  <a:lnTo>
                    <a:pt x="10096" y="3364"/>
                  </a:lnTo>
                  <a:lnTo>
                    <a:pt x="10111" y="3147"/>
                  </a:lnTo>
                  <a:lnTo>
                    <a:pt x="10118" y="2894"/>
                  </a:lnTo>
                  <a:lnTo>
                    <a:pt x="10125" y="2640"/>
                  </a:lnTo>
                  <a:lnTo>
                    <a:pt x="10125" y="2387"/>
                  </a:lnTo>
                  <a:lnTo>
                    <a:pt x="10118" y="2134"/>
                  </a:lnTo>
                  <a:lnTo>
                    <a:pt x="10096" y="1664"/>
                  </a:lnTo>
                  <a:lnTo>
                    <a:pt x="10052" y="1266"/>
                  </a:lnTo>
                  <a:lnTo>
                    <a:pt x="10001" y="904"/>
                  </a:lnTo>
                  <a:lnTo>
                    <a:pt x="9943" y="615"/>
                  </a:lnTo>
                  <a:lnTo>
                    <a:pt x="9870" y="362"/>
                  </a:lnTo>
                  <a:lnTo>
                    <a:pt x="9790" y="181"/>
                  </a:lnTo>
                  <a:lnTo>
                    <a:pt x="9702" y="36"/>
                  </a:lnTo>
                  <a:lnTo>
                    <a:pt x="9615"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10800000">
              <a:off x="-2210634" y="4612457"/>
              <a:ext cx="260404" cy="56376"/>
            </a:xfrm>
            <a:custGeom>
              <a:avLst/>
              <a:gdLst/>
              <a:ahLst/>
              <a:cxnLst/>
              <a:rect l="l" t="t" r="r" b="b"/>
              <a:pathLst>
                <a:path w="10235" h="8970" extrusionOk="0">
                  <a:moveTo>
                    <a:pt x="467" y="0"/>
                  </a:moveTo>
                  <a:lnTo>
                    <a:pt x="416" y="36"/>
                  </a:lnTo>
                  <a:lnTo>
                    <a:pt x="372" y="109"/>
                  </a:lnTo>
                  <a:lnTo>
                    <a:pt x="329" y="181"/>
                  </a:lnTo>
                  <a:lnTo>
                    <a:pt x="241" y="398"/>
                  </a:lnTo>
                  <a:lnTo>
                    <a:pt x="168" y="651"/>
                  </a:lnTo>
                  <a:lnTo>
                    <a:pt x="102" y="1013"/>
                  </a:lnTo>
                  <a:lnTo>
                    <a:pt x="81" y="1193"/>
                  </a:lnTo>
                  <a:lnTo>
                    <a:pt x="59" y="1410"/>
                  </a:lnTo>
                  <a:lnTo>
                    <a:pt x="37" y="1627"/>
                  </a:lnTo>
                  <a:lnTo>
                    <a:pt x="22" y="1844"/>
                  </a:lnTo>
                  <a:lnTo>
                    <a:pt x="8" y="2061"/>
                  </a:lnTo>
                  <a:lnTo>
                    <a:pt x="0" y="2315"/>
                  </a:lnTo>
                  <a:lnTo>
                    <a:pt x="0" y="2568"/>
                  </a:lnTo>
                  <a:lnTo>
                    <a:pt x="8" y="2857"/>
                  </a:lnTo>
                  <a:lnTo>
                    <a:pt x="15" y="3074"/>
                  </a:lnTo>
                  <a:lnTo>
                    <a:pt x="30" y="3327"/>
                  </a:lnTo>
                  <a:lnTo>
                    <a:pt x="44" y="3580"/>
                  </a:lnTo>
                  <a:lnTo>
                    <a:pt x="66" y="3797"/>
                  </a:lnTo>
                  <a:lnTo>
                    <a:pt x="95" y="3978"/>
                  </a:lnTo>
                  <a:lnTo>
                    <a:pt x="124" y="4195"/>
                  </a:lnTo>
                  <a:lnTo>
                    <a:pt x="154" y="4376"/>
                  </a:lnTo>
                  <a:lnTo>
                    <a:pt x="190" y="4521"/>
                  </a:lnTo>
                  <a:lnTo>
                    <a:pt x="234" y="4665"/>
                  </a:lnTo>
                  <a:lnTo>
                    <a:pt x="278" y="4810"/>
                  </a:lnTo>
                  <a:lnTo>
                    <a:pt x="321" y="4919"/>
                  </a:lnTo>
                  <a:lnTo>
                    <a:pt x="372" y="4991"/>
                  </a:lnTo>
                  <a:lnTo>
                    <a:pt x="416" y="5063"/>
                  </a:lnTo>
                  <a:lnTo>
                    <a:pt x="474" y="5099"/>
                  </a:lnTo>
                  <a:lnTo>
                    <a:pt x="9680" y="8969"/>
                  </a:lnTo>
                  <a:lnTo>
                    <a:pt x="9797" y="8969"/>
                  </a:lnTo>
                  <a:lnTo>
                    <a:pt x="9855" y="8933"/>
                  </a:lnTo>
                  <a:lnTo>
                    <a:pt x="9906" y="8861"/>
                  </a:lnTo>
                  <a:lnTo>
                    <a:pt x="9950" y="8752"/>
                  </a:lnTo>
                  <a:lnTo>
                    <a:pt x="9994" y="8644"/>
                  </a:lnTo>
                  <a:lnTo>
                    <a:pt x="10037" y="8535"/>
                  </a:lnTo>
                  <a:lnTo>
                    <a:pt x="10074" y="8391"/>
                  </a:lnTo>
                  <a:lnTo>
                    <a:pt x="10110" y="8210"/>
                  </a:lnTo>
                  <a:lnTo>
                    <a:pt x="10139" y="8029"/>
                  </a:lnTo>
                  <a:lnTo>
                    <a:pt x="10161" y="7812"/>
                  </a:lnTo>
                  <a:lnTo>
                    <a:pt x="10183" y="7595"/>
                  </a:lnTo>
                  <a:lnTo>
                    <a:pt x="10205" y="7378"/>
                  </a:lnTo>
                  <a:lnTo>
                    <a:pt x="10220" y="7161"/>
                  </a:lnTo>
                  <a:lnTo>
                    <a:pt x="10234" y="6655"/>
                  </a:lnTo>
                  <a:lnTo>
                    <a:pt x="10234" y="6365"/>
                  </a:lnTo>
                  <a:lnTo>
                    <a:pt x="10234" y="6112"/>
                  </a:lnTo>
                  <a:lnTo>
                    <a:pt x="10227" y="5859"/>
                  </a:lnTo>
                  <a:lnTo>
                    <a:pt x="10212" y="5642"/>
                  </a:lnTo>
                  <a:lnTo>
                    <a:pt x="10190" y="5389"/>
                  </a:lnTo>
                  <a:lnTo>
                    <a:pt x="10169" y="5172"/>
                  </a:lnTo>
                  <a:lnTo>
                    <a:pt x="10147" y="4991"/>
                  </a:lnTo>
                  <a:lnTo>
                    <a:pt x="10118" y="4774"/>
                  </a:lnTo>
                  <a:lnTo>
                    <a:pt x="10081" y="4593"/>
                  </a:lnTo>
                  <a:lnTo>
                    <a:pt x="10045" y="4448"/>
                  </a:lnTo>
                  <a:lnTo>
                    <a:pt x="10001" y="4304"/>
                  </a:lnTo>
                  <a:lnTo>
                    <a:pt x="9964" y="4159"/>
                  </a:lnTo>
                  <a:lnTo>
                    <a:pt x="9913" y="4051"/>
                  </a:lnTo>
                  <a:lnTo>
                    <a:pt x="9870" y="3978"/>
                  </a:lnTo>
                  <a:lnTo>
                    <a:pt x="9818" y="3906"/>
                  </a:lnTo>
                  <a:lnTo>
                    <a:pt x="9767" y="3870"/>
                  </a:lnTo>
                  <a:lnTo>
                    <a:pt x="56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10800000">
              <a:off x="-2134535" y="5003196"/>
              <a:ext cx="232926" cy="100705"/>
            </a:xfrm>
            <a:custGeom>
              <a:avLst/>
              <a:gdLst/>
              <a:ahLst/>
              <a:cxnLst/>
              <a:rect l="l" t="t" r="r" b="b"/>
              <a:pathLst>
                <a:path w="9155" h="16023" extrusionOk="0">
                  <a:moveTo>
                    <a:pt x="8644" y="1"/>
                  </a:moveTo>
                  <a:lnTo>
                    <a:pt x="8571" y="37"/>
                  </a:lnTo>
                  <a:lnTo>
                    <a:pt x="8505" y="109"/>
                  </a:lnTo>
                  <a:lnTo>
                    <a:pt x="387" y="10995"/>
                  </a:lnTo>
                  <a:lnTo>
                    <a:pt x="336" y="11104"/>
                  </a:lnTo>
                  <a:lnTo>
                    <a:pt x="285" y="11176"/>
                  </a:lnTo>
                  <a:lnTo>
                    <a:pt x="241" y="11321"/>
                  </a:lnTo>
                  <a:lnTo>
                    <a:pt x="205" y="11465"/>
                  </a:lnTo>
                  <a:lnTo>
                    <a:pt x="161" y="11610"/>
                  </a:lnTo>
                  <a:lnTo>
                    <a:pt x="132" y="11791"/>
                  </a:lnTo>
                  <a:lnTo>
                    <a:pt x="95" y="12008"/>
                  </a:lnTo>
                  <a:lnTo>
                    <a:pt x="73" y="12189"/>
                  </a:lnTo>
                  <a:lnTo>
                    <a:pt x="51" y="12406"/>
                  </a:lnTo>
                  <a:lnTo>
                    <a:pt x="29" y="12659"/>
                  </a:lnTo>
                  <a:lnTo>
                    <a:pt x="15" y="12876"/>
                  </a:lnTo>
                  <a:lnTo>
                    <a:pt x="8" y="13129"/>
                  </a:lnTo>
                  <a:lnTo>
                    <a:pt x="0" y="13382"/>
                  </a:lnTo>
                  <a:lnTo>
                    <a:pt x="8" y="13635"/>
                  </a:lnTo>
                  <a:lnTo>
                    <a:pt x="8" y="13889"/>
                  </a:lnTo>
                  <a:lnTo>
                    <a:pt x="22" y="14142"/>
                  </a:lnTo>
                  <a:lnTo>
                    <a:pt x="37" y="14395"/>
                  </a:lnTo>
                  <a:lnTo>
                    <a:pt x="59" y="14612"/>
                  </a:lnTo>
                  <a:lnTo>
                    <a:pt x="81" y="14829"/>
                  </a:lnTo>
                  <a:lnTo>
                    <a:pt x="110" y="15046"/>
                  </a:lnTo>
                  <a:lnTo>
                    <a:pt x="146" y="15227"/>
                  </a:lnTo>
                  <a:lnTo>
                    <a:pt x="183" y="15408"/>
                  </a:lnTo>
                  <a:lnTo>
                    <a:pt x="219" y="15552"/>
                  </a:lnTo>
                  <a:lnTo>
                    <a:pt x="263" y="15697"/>
                  </a:lnTo>
                  <a:lnTo>
                    <a:pt x="307" y="15805"/>
                  </a:lnTo>
                  <a:lnTo>
                    <a:pt x="350" y="15878"/>
                  </a:lnTo>
                  <a:lnTo>
                    <a:pt x="401" y="15950"/>
                  </a:lnTo>
                  <a:lnTo>
                    <a:pt x="445" y="15986"/>
                  </a:lnTo>
                  <a:lnTo>
                    <a:pt x="496" y="16022"/>
                  </a:lnTo>
                  <a:lnTo>
                    <a:pt x="547" y="16022"/>
                  </a:lnTo>
                  <a:lnTo>
                    <a:pt x="598" y="15986"/>
                  </a:lnTo>
                  <a:lnTo>
                    <a:pt x="649" y="15950"/>
                  </a:lnTo>
                  <a:lnTo>
                    <a:pt x="8775" y="5028"/>
                  </a:lnTo>
                  <a:lnTo>
                    <a:pt x="8826" y="4956"/>
                  </a:lnTo>
                  <a:lnTo>
                    <a:pt x="8870" y="4847"/>
                  </a:lnTo>
                  <a:lnTo>
                    <a:pt x="8914" y="4702"/>
                  </a:lnTo>
                  <a:lnTo>
                    <a:pt x="8958" y="4558"/>
                  </a:lnTo>
                  <a:lnTo>
                    <a:pt x="8994" y="4413"/>
                  </a:lnTo>
                  <a:lnTo>
                    <a:pt x="9031" y="4232"/>
                  </a:lnTo>
                  <a:lnTo>
                    <a:pt x="9060" y="4015"/>
                  </a:lnTo>
                  <a:lnTo>
                    <a:pt x="9089" y="3834"/>
                  </a:lnTo>
                  <a:lnTo>
                    <a:pt x="9111" y="3617"/>
                  </a:lnTo>
                  <a:lnTo>
                    <a:pt x="9125" y="3364"/>
                  </a:lnTo>
                  <a:lnTo>
                    <a:pt x="9140" y="3147"/>
                  </a:lnTo>
                  <a:lnTo>
                    <a:pt x="9147" y="2894"/>
                  </a:lnTo>
                  <a:lnTo>
                    <a:pt x="9155" y="2641"/>
                  </a:lnTo>
                  <a:lnTo>
                    <a:pt x="9155" y="2388"/>
                  </a:lnTo>
                  <a:lnTo>
                    <a:pt x="9147" y="2135"/>
                  </a:lnTo>
                  <a:lnTo>
                    <a:pt x="9140" y="1881"/>
                  </a:lnTo>
                  <a:lnTo>
                    <a:pt x="9104" y="1484"/>
                  </a:lnTo>
                  <a:lnTo>
                    <a:pt x="9067" y="1122"/>
                  </a:lnTo>
                  <a:lnTo>
                    <a:pt x="9009" y="796"/>
                  </a:lnTo>
                  <a:lnTo>
                    <a:pt x="8950" y="543"/>
                  </a:lnTo>
                  <a:lnTo>
                    <a:pt x="8877" y="290"/>
                  </a:lnTo>
                  <a:lnTo>
                    <a:pt x="8804" y="145"/>
                  </a:lnTo>
                  <a:lnTo>
                    <a:pt x="8724" y="37"/>
                  </a:lnTo>
                  <a:lnTo>
                    <a:pt x="864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10800000">
              <a:off x="-1995899" y="5283010"/>
              <a:ext cx="205092" cy="218674"/>
            </a:xfrm>
            <a:custGeom>
              <a:avLst/>
              <a:gdLst/>
              <a:ahLst/>
              <a:cxnLst/>
              <a:rect l="l" t="t" r="r" b="b"/>
              <a:pathLst>
                <a:path w="8061" h="34793" extrusionOk="0">
                  <a:moveTo>
                    <a:pt x="7543" y="1"/>
                  </a:moveTo>
                  <a:lnTo>
                    <a:pt x="7455" y="37"/>
                  </a:lnTo>
                  <a:lnTo>
                    <a:pt x="7368" y="145"/>
                  </a:lnTo>
                  <a:lnTo>
                    <a:pt x="7288" y="326"/>
                  </a:lnTo>
                  <a:lnTo>
                    <a:pt x="7251" y="471"/>
                  </a:lnTo>
                  <a:lnTo>
                    <a:pt x="7215" y="616"/>
                  </a:lnTo>
                  <a:lnTo>
                    <a:pt x="176" y="30308"/>
                  </a:lnTo>
                  <a:lnTo>
                    <a:pt x="139" y="30489"/>
                  </a:lnTo>
                  <a:lnTo>
                    <a:pt x="103" y="30670"/>
                  </a:lnTo>
                  <a:lnTo>
                    <a:pt x="74" y="30887"/>
                  </a:lnTo>
                  <a:lnTo>
                    <a:pt x="52" y="31104"/>
                  </a:lnTo>
                  <a:lnTo>
                    <a:pt x="30" y="31321"/>
                  </a:lnTo>
                  <a:lnTo>
                    <a:pt x="15" y="31574"/>
                  </a:lnTo>
                  <a:lnTo>
                    <a:pt x="8" y="31791"/>
                  </a:lnTo>
                  <a:lnTo>
                    <a:pt x="1" y="32044"/>
                  </a:lnTo>
                  <a:lnTo>
                    <a:pt x="1" y="32297"/>
                  </a:lnTo>
                  <a:lnTo>
                    <a:pt x="1" y="32550"/>
                  </a:lnTo>
                  <a:lnTo>
                    <a:pt x="8" y="32767"/>
                  </a:lnTo>
                  <a:lnTo>
                    <a:pt x="22" y="33021"/>
                  </a:lnTo>
                  <a:lnTo>
                    <a:pt x="37" y="33238"/>
                  </a:lnTo>
                  <a:lnTo>
                    <a:pt x="59" y="33491"/>
                  </a:lnTo>
                  <a:lnTo>
                    <a:pt x="88" y="33708"/>
                  </a:lnTo>
                  <a:lnTo>
                    <a:pt x="117" y="33889"/>
                  </a:lnTo>
                  <a:lnTo>
                    <a:pt x="154" y="34106"/>
                  </a:lnTo>
                  <a:lnTo>
                    <a:pt x="198" y="34250"/>
                  </a:lnTo>
                  <a:lnTo>
                    <a:pt x="234" y="34395"/>
                  </a:lnTo>
                  <a:lnTo>
                    <a:pt x="278" y="34540"/>
                  </a:lnTo>
                  <a:lnTo>
                    <a:pt x="329" y="34612"/>
                  </a:lnTo>
                  <a:lnTo>
                    <a:pt x="373" y="34720"/>
                  </a:lnTo>
                  <a:lnTo>
                    <a:pt x="424" y="34757"/>
                  </a:lnTo>
                  <a:lnTo>
                    <a:pt x="467" y="34793"/>
                  </a:lnTo>
                  <a:lnTo>
                    <a:pt x="570" y="34793"/>
                  </a:lnTo>
                  <a:lnTo>
                    <a:pt x="621" y="34757"/>
                  </a:lnTo>
                  <a:lnTo>
                    <a:pt x="664" y="34684"/>
                  </a:lnTo>
                  <a:lnTo>
                    <a:pt x="715" y="34576"/>
                  </a:lnTo>
                  <a:lnTo>
                    <a:pt x="759" y="34467"/>
                  </a:lnTo>
                  <a:lnTo>
                    <a:pt x="803" y="34359"/>
                  </a:lnTo>
                  <a:lnTo>
                    <a:pt x="847" y="34178"/>
                  </a:lnTo>
                  <a:lnTo>
                    <a:pt x="7878" y="4485"/>
                  </a:lnTo>
                  <a:lnTo>
                    <a:pt x="7915" y="4305"/>
                  </a:lnTo>
                  <a:lnTo>
                    <a:pt x="7951" y="4088"/>
                  </a:lnTo>
                  <a:lnTo>
                    <a:pt x="7981" y="3907"/>
                  </a:lnTo>
                  <a:lnTo>
                    <a:pt x="8002" y="3690"/>
                  </a:lnTo>
                  <a:lnTo>
                    <a:pt x="8024" y="3473"/>
                  </a:lnTo>
                  <a:lnTo>
                    <a:pt x="8039" y="3220"/>
                  </a:lnTo>
                  <a:lnTo>
                    <a:pt x="8053" y="2966"/>
                  </a:lnTo>
                  <a:lnTo>
                    <a:pt x="8053" y="2749"/>
                  </a:lnTo>
                  <a:lnTo>
                    <a:pt x="8061" y="2496"/>
                  </a:lnTo>
                  <a:lnTo>
                    <a:pt x="8053" y="2243"/>
                  </a:lnTo>
                  <a:lnTo>
                    <a:pt x="8046" y="2026"/>
                  </a:lnTo>
                  <a:lnTo>
                    <a:pt x="8032" y="1773"/>
                  </a:lnTo>
                  <a:lnTo>
                    <a:pt x="8017" y="1520"/>
                  </a:lnTo>
                  <a:lnTo>
                    <a:pt x="7995" y="1303"/>
                  </a:lnTo>
                  <a:lnTo>
                    <a:pt x="7966" y="1086"/>
                  </a:lnTo>
                  <a:lnTo>
                    <a:pt x="7937" y="869"/>
                  </a:lnTo>
                  <a:lnTo>
                    <a:pt x="7893" y="688"/>
                  </a:lnTo>
                  <a:lnTo>
                    <a:pt x="7849" y="507"/>
                  </a:lnTo>
                  <a:lnTo>
                    <a:pt x="7805" y="326"/>
                  </a:lnTo>
                  <a:lnTo>
                    <a:pt x="7754" y="218"/>
                  </a:lnTo>
                  <a:lnTo>
                    <a:pt x="7703" y="109"/>
                  </a:lnTo>
                  <a:lnTo>
                    <a:pt x="7652" y="37"/>
                  </a:lnTo>
                  <a:lnTo>
                    <a:pt x="760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rot="10800000">
              <a:off x="-2095939" y="5164356"/>
              <a:ext cx="238142" cy="156622"/>
            </a:xfrm>
            <a:custGeom>
              <a:avLst/>
              <a:gdLst/>
              <a:ahLst/>
              <a:cxnLst/>
              <a:rect l="l" t="t" r="r" b="b"/>
              <a:pathLst>
                <a:path w="9360" h="24920" extrusionOk="0">
                  <a:moveTo>
                    <a:pt x="8790" y="1"/>
                  </a:moveTo>
                  <a:lnTo>
                    <a:pt x="8732" y="73"/>
                  </a:lnTo>
                  <a:lnTo>
                    <a:pt x="8674" y="146"/>
                  </a:lnTo>
                  <a:lnTo>
                    <a:pt x="8623" y="254"/>
                  </a:lnTo>
                  <a:lnTo>
                    <a:pt x="293" y="20073"/>
                  </a:lnTo>
                  <a:lnTo>
                    <a:pt x="249" y="20182"/>
                  </a:lnTo>
                  <a:lnTo>
                    <a:pt x="205" y="20326"/>
                  </a:lnTo>
                  <a:lnTo>
                    <a:pt x="169" y="20507"/>
                  </a:lnTo>
                  <a:lnTo>
                    <a:pt x="132" y="20688"/>
                  </a:lnTo>
                  <a:lnTo>
                    <a:pt x="96" y="20869"/>
                  </a:lnTo>
                  <a:lnTo>
                    <a:pt x="74" y="21086"/>
                  </a:lnTo>
                  <a:lnTo>
                    <a:pt x="52" y="21303"/>
                  </a:lnTo>
                  <a:lnTo>
                    <a:pt x="30" y="21520"/>
                  </a:lnTo>
                  <a:lnTo>
                    <a:pt x="15" y="21737"/>
                  </a:lnTo>
                  <a:lnTo>
                    <a:pt x="8" y="21990"/>
                  </a:lnTo>
                  <a:lnTo>
                    <a:pt x="1" y="22243"/>
                  </a:lnTo>
                  <a:lnTo>
                    <a:pt x="1" y="22496"/>
                  </a:lnTo>
                  <a:lnTo>
                    <a:pt x="8" y="22750"/>
                  </a:lnTo>
                  <a:lnTo>
                    <a:pt x="15" y="22967"/>
                  </a:lnTo>
                  <a:lnTo>
                    <a:pt x="30" y="23220"/>
                  </a:lnTo>
                  <a:lnTo>
                    <a:pt x="52" y="23473"/>
                  </a:lnTo>
                  <a:lnTo>
                    <a:pt x="81" y="23690"/>
                  </a:lnTo>
                  <a:lnTo>
                    <a:pt x="110" y="23907"/>
                  </a:lnTo>
                  <a:lnTo>
                    <a:pt x="139" y="24088"/>
                  </a:lnTo>
                  <a:lnTo>
                    <a:pt x="176" y="24269"/>
                  </a:lnTo>
                  <a:lnTo>
                    <a:pt x="212" y="24413"/>
                  </a:lnTo>
                  <a:lnTo>
                    <a:pt x="256" y="24558"/>
                  </a:lnTo>
                  <a:lnTo>
                    <a:pt x="300" y="24666"/>
                  </a:lnTo>
                  <a:lnTo>
                    <a:pt x="351" y="24775"/>
                  </a:lnTo>
                  <a:lnTo>
                    <a:pt x="395" y="24847"/>
                  </a:lnTo>
                  <a:lnTo>
                    <a:pt x="446" y="24883"/>
                  </a:lnTo>
                  <a:lnTo>
                    <a:pt x="490" y="24920"/>
                  </a:lnTo>
                  <a:lnTo>
                    <a:pt x="541" y="24920"/>
                  </a:lnTo>
                  <a:lnTo>
                    <a:pt x="592" y="24883"/>
                  </a:lnTo>
                  <a:lnTo>
                    <a:pt x="643" y="24847"/>
                  </a:lnTo>
                  <a:lnTo>
                    <a:pt x="686" y="24775"/>
                  </a:lnTo>
                  <a:lnTo>
                    <a:pt x="738" y="24666"/>
                  </a:lnTo>
                  <a:lnTo>
                    <a:pt x="9068" y="4847"/>
                  </a:lnTo>
                  <a:lnTo>
                    <a:pt x="9111" y="4739"/>
                  </a:lnTo>
                  <a:lnTo>
                    <a:pt x="9155" y="4594"/>
                  </a:lnTo>
                  <a:lnTo>
                    <a:pt x="9192" y="4413"/>
                  </a:lnTo>
                  <a:lnTo>
                    <a:pt x="9228" y="4232"/>
                  </a:lnTo>
                  <a:lnTo>
                    <a:pt x="9257" y="4052"/>
                  </a:lnTo>
                  <a:lnTo>
                    <a:pt x="9286" y="3835"/>
                  </a:lnTo>
                  <a:lnTo>
                    <a:pt x="9308" y="3618"/>
                  </a:lnTo>
                  <a:lnTo>
                    <a:pt x="9330" y="3401"/>
                  </a:lnTo>
                  <a:lnTo>
                    <a:pt x="9345" y="3147"/>
                  </a:lnTo>
                  <a:lnTo>
                    <a:pt x="9352" y="2930"/>
                  </a:lnTo>
                  <a:lnTo>
                    <a:pt x="9359" y="2677"/>
                  </a:lnTo>
                  <a:lnTo>
                    <a:pt x="9359" y="2424"/>
                  </a:lnTo>
                  <a:lnTo>
                    <a:pt x="9352" y="2171"/>
                  </a:lnTo>
                  <a:lnTo>
                    <a:pt x="9345" y="1918"/>
                  </a:lnTo>
                  <a:lnTo>
                    <a:pt x="9330" y="1701"/>
                  </a:lnTo>
                  <a:lnTo>
                    <a:pt x="9308" y="1448"/>
                  </a:lnTo>
                  <a:lnTo>
                    <a:pt x="9272" y="1122"/>
                  </a:lnTo>
                  <a:lnTo>
                    <a:pt x="9228" y="833"/>
                  </a:lnTo>
                  <a:lnTo>
                    <a:pt x="9170" y="580"/>
                  </a:lnTo>
                  <a:lnTo>
                    <a:pt x="9111" y="399"/>
                  </a:lnTo>
                  <a:lnTo>
                    <a:pt x="9053" y="218"/>
                  </a:lnTo>
                  <a:lnTo>
                    <a:pt x="8987" y="109"/>
                  </a:lnTo>
                  <a:lnTo>
                    <a:pt x="8914" y="37"/>
                  </a:lnTo>
                  <a:lnTo>
                    <a:pt x="884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10800000">
              <a:off x="-1711045" y="5492357"/>
              <a:ext cx="139603" cy="254360"/>
            </a:xfrm>
            <a:custGeom>
              <a:avLst/>
              <a:gdLst/>
              <a:ahLst/>
              <a:cxnLst/>
              <a:rect l="l" t="t" r="r" b="b"/>
              <a:pathLst>
                <a:path w="5487" h="40471" extrusionOk="0">
                  <a:moveTo>
                    <a:pt x="4910" y="0"/>
                  </a:moveTo>
                  <a:lnTo>
                    <a:pt x="4844" y="73"/>
                  </a:lnTo>
                  <a:lnTo>
                    <a:pt x="4786" y="145"/>
                  </a:lnTo>
                  <a:lnTo>
                    <a:pt x="4727" y="290"/>
                  </a:lnTo>
                  <a:lnTo>
                    <a:pt x="4669" y="471"/>
                  </a:lnTo>
                  <a:lnTo>
                    <a:pt x="4625" y="651"/>
                  </a:lnTo>
                  <a:lnTo>
                    <a:pt x="4574" y="905"/>
                  </a:lnTo>
                  <a:lnTo>
                    <a:pt x="4538" y="1194"/>
                  </a:lnTo>
                  <a:lnTo>
                    <a:pt x="81" y="36601"/>
                  </a:lnTo>
                  <a:lnTo>
                    <a:pt x="59" y="36818"/>
                  </a:lnTo>
                  <a:lnTo>
                    <a:pt x="37" y="37035"/>
                  </a:lnTo>
                  <a:lnTo>
                    <a:pt x="23" y="37288"/>
                  </a:lnTo>
                  <a:lnTo>
                    <a:pt x="8" y="37541"/>
                  </a:lnTo>
                  <a:lnTo>
                    <a:pt x="8" y="37794"/>
                  </a:lnTo>
                  <a:lnTo>
                    <a:pt x="1" y="38011"/>
                  </a:lnTo>
                  <a:lnTo>
                    <a:pt x="8" y="38264"/>
                  </a:lnTo>
                  <a:lnTo>
                    <a:pt x="15" y="38518"/>
                  </a:lnTo>
                  <a:lnTo>
                    <a:pt x="30" y="38735"/>
                  </a:lnTo>
                  <a:lnTo>
                    <a:pt x="52" y="38988"/>
                  </a:lnTo>
                  <a:lnTo>
                    <a:pt x="74" y="39205"/>
                  </a:lnTo>
                  <a:lnTo>
                    <a:pt x="96" y="39386"/>
                  </a:lnTo>
                  <a:lnTo>
                    <a:pt x="132" y="39603"/>
                  </a:lnTo>
                  <a:lnTo>
                    <a:pt x="161" y="39783"/>
                  </a:lnTo>
                  <a:lnTo>
                    <a:pt x="205" y="39964"/>
                  </a:lnTo>
                  <a:lnTo>
                    <a:pt x="249" y="40109"/>
                  </a:lnTo>
                  <a:lnTo>
                    <a:pt x="293" y="40217"/>
                  </a:lnTo>
                  <a:lnTo>
                    <a:pt x="336" y="40326"/>
                  </a:lnTo>
                  <a:lnTo>
                    <a:pt x="387" y="40398"/>
                  </a:lnTo>
                  <a:lnTo>
                    <a:pt x="438" y="40434"/>
                  </a:lnTo>
                  <a:lnTo>
                    <a:pt x="489" y="40471"/>
                  </a:lnTo>
                  <a:lnTo>
                    <a:pt x="584" y="40471"/>
                  </a:lnTo>
                  <a:lnTo>
                    <a:pt x="635" y="40398"/>
                  </a:lnTo>
                  <a:lnTo>
                    <a:pt x="679" y="40362"/>
                  </a:lnTo>
                  <a:lnTo>
                    <a:pt x="730" y="40254"/>
                  </a:lnTo>
                  <a:lnTo>
                    <a:pt x="774" y="40145"/>
                  </a:lnTo>
                  <a:lnTo>
                    <a:pt x="818" y="40000"/>
                  </a:lnTo>
                  <a:lnTo>
                    <a:pt x="854" y="39856"/>
                  </a:lnTo>
                  <a:lnTo>
                    <a:pt x="891" y="39675"/>
                  </a:lnTo>
                  <a:lnTo>
                    <a:pt x="927" y="39494"/>
                  </a:lnTo>
                  <a:lnTo>
                    <a:pt x="956" y="39277"/>
                  </a:lnTo>
                  <a:lnTo>
                    <a:pt x="5406" y="3870"/>
                  </a:lnTo>
                  <a:lnTo>
                    <a:pt x="5435" y="3653"/>
                  </a:lnTo>
                  <a:lnTo>
                    <a:pt x="5457" y="3400"/>
                  </a:lnTo>
                  <a:lnTo>
                    <a:pt x="5471" y="3183"/>
                  </a:lnTo>
                  <a:lnTo>
                    <a:pt x="5479" y="2930"/>
                  </a:lnTo>
                  <a:lnTo>
                    <a:pt x="5486" y="2677"/>
                  </a:lnTo>
                  <a:lnTo>
                    <a:pt x="5486" y="2424"/>
                  </a:lnTo>
                  <a:lnTo>
                    <a:pt x="5479" y="2207"/>
                  </a:lnTo>
                  <a:lnTo>
                    <a:pt x="5471" y="1953"/>
                  </a:lnTo>
                  <a:lnTo>
                    <a:pt x="5457" y="1700"/>
                  </a:lnTo>
                  <a:lnTo>
                    <a:pt x="5442" y="1483"/>
                  </a:lnTo>
                  <a:lnTo>
                    <a:pt x="5420" y="1266"/>
                  </a:lnTo>
                  <a:lnTo>
                    <a:pt x="5391" y="1049"/>
                  </a:lnTo>
                  <a:lnTo>
                    <a:pt x="5362" y="868"/>
                  </a:lnTo>
                  <a:lnTo>
                    <a:pt x="5326" y="688"/>
                  </a:lnTo>
                  <a:lnTo>
                    <a:pt x="5289" y="507"/>
                  </a:lnTo>
                  <a:lnTo>
                    <a:pt x="5245" y="362"/>
                  </a:lnTo>
                  <a:lnTo>
                    <a:pt x="5180" y="181"/>
                  </a:lnTo>
                  <a:lnTo>
                    <a:pt x="5114" y="73"/>
                  </a:lnTo>
                  <a:lnTo>
                    <a:pt x="504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10800000">
              <a:off x="-1388307" y="5604871"/>
              <a:ext cx="53480" cy="317782"/>
            </a:xfrm>
            <a:custGeom>
              <a:avLst/>
              <a:gdLst/>
              <a:ahLst/>
              <a:cxnLst/>
              <a:rect l="l" t="t" r="r" b="b"/>
              <a:pathLst>
                <a:path w="2102" h="50562" extrusionOk="0">
                  <a:moveTo>
                    <a:pt x="1540" y="1"/>
                  </a:moveTo>
                  <a:lnTo>
                    <a:pt x="1496" y="37"/>
                  </a:lnTo>
                  <a:lnTo>
                    <a:pt x="1408" y="145"/>
                  </a:lnTo>
                  <a:lnTo>
                    <a:pt x="1321" y="362"/>
                  </a:lnTo>
                  <a:lnTo>
                    <a:pt x="1248" y="616"/>
                  </a:lnTo>
                  <a:lnTo>
                    <a:pt x="1190" y="941"/>
                  </a:lnTo>
                  <a:lnTo>
                    <a:pt x="1138" y="1339"/>
                  </a:lnTo>
                  <a:lnTo>
                    <a:pt x="1102" y="1773"/>
                  </a:lnTo>
                  <a:lnTo>
                    <a:pt x="1087" y="1990"/>
                  </a:lnTo>
                  <a:lnTo>
                    <a:pt x="1080" y="2243"/>
                  </a:lnTo>
                  <a:lnTo>
                    <a:pt x="8" y="47740"/>
                  </a:lnTo>
                  <a:lnTo>
                    <a:pt x="1" y="47993"/>
                  </a:lnTo>
                  <a:lnTo>
                    <a:pt x="1" y="48247"/>
                  </a:lnTo>
                  <a:lnTo>
                    <a:pt x="8" y="48500"/>
                  </a:lnTo>
                  <a:lnTo>
                    <a:pt x="22" y="48753"/>
                  </a:lnTo>
                  <a:lnTo>
                    <a:pt x="37" y="48970"/>
                  </a:lnTo>
                  <a:lnTo>
                    <a:pt x="59" y="49187"/>
                  </a:lnTo>
                  <a:lnTo>
                    <a:pt x="81" y="49404"/>
                  </a:lnTo>
                  <a:lnTo>
                    <a:pt x="110" y="49621"/>
                  </a:lnTo>
                  <a:lnTo>
                    <a:pt x="146" y="49802"/>
                  </a:lnTo>
                  <a:lnTo>
                    <a:pt x="183" y="49946"/>
                  </a:lnTo>
                  <a:lnTo>
                    <a:pt x="219" y="50127"/>
                  </a:lnTo>
                  <a:lnTo>
                    <a:pt x="263" y="50236"/>
                  </a:lnTo>
                  <a:lnTo>
                    <a:pt x="307" y="50344"/>
                  </a:lnTo>
                  <a:lnTo>
                    <a:pt x="351" y="50453"/>
                  </a:lnTo>
                  <a:lnTo>
                    <a:pt x="402" y="50525"/>
                  </a:lnTo>
                  <a:lnTo>
                    <a:pt x="453" y="50561"/>
                  </a:lnTo>
                  <a:lnTo>
                    <a:pt x="562" y="50561"/>
                  </a:lnTo>
                  <a:lnTo>
                    <a:pt x="613" y="50525"/>
                  </a:lnTo>
                  <a:lnTo>
                    <a:pt x="664" y="50489"/>
                  </a:lnTo>
                  <a:lnTo>
                    <a:pt x="708" y="50417"/>
                  </a:lnTo>
                  <a:lnTo>
                    <a:pt x="752" y="50308"/>
                  </a:lnTo>
                  <a:lnTo>
                    <a:pt x="796" y="50163"/>
                  </a:lnTo>
                  <a:lnTo>
                    <a:pt x="839" y="50019"/>
                  </a:lnTo>
                  <a:lnTo>
                    <a:pt x="876" y="49874"/>
                  </a:lnTo>
                  <a:lnTo>
                    <a:pt x="905" y="49693"/>
                  </a:lnTo>
                  <a:lnTo>
                    <a:pt x="934" y="49512"/>
                  </a:lnTo>
                  <a:lnTo>
                    <a:pt x="963" y="49295"/>
                  </a:lnTo>
                  <a:lnTo>
                    <a:pt x="985" y="49078"/>
                  </a:lnTo>
                  <a:lnTo>
                    <a:pt x="1000" y="48825"/>
                  </a:lnTo>
                  <a:lnTo>
                    <a:pt x="1014" y="48572"/>
                  </a:lnTo>
                  <a:lnTo>
                    <a:pt x="1022" y="48319"/>
                  </a:lnTo>
                  <a:lnTo>
                    <a:pt x="2101" y="2822"/>
                  </a:lnTo>
                  <a:lnTo>
                    <a:pt x="2101" y="2569"/>
                  </a:lnTo>
                  <a:lnTo>
                    <a:pt x="2101" y="2315"/>
                  </a:lnTo>
                  <a:lnTo>
                    <a:pt x="2094" y="2062"/>
                  </a:lnTo>
                  <a:lnTo>
                    <a:pt x="2079" y="1809"/>
                  </a:lnTo>
                  <a:lnTo>
                    <a:pt x="2065" y="1592"/>
                  </a:lnTo>
                  <a:lnTo>
                    <a:pt x="2043" y="1375"/>
                  </a:lnTo>
                  <a:lnTo>
                    <a:pt x="2021" y="1158"/>
                  </a:lnTo>
                  <a:lnTo>
                    <a:pt x="1992" y="941"/>
                  </a:lnTo>
                  <a:lnTo>
                    <a:pt x="1963" y="760"/>
                  </a:lnTo>
                  <a:lnTo>
                    <a:pt x="1926" y="616"/>
                  </a:lnTo>
                  <a:lnTo>
                    <a:pt x="1882" y="435"/>
                  </a:lnTo>
                  <a:lnTo>
                    <a:pt x="1846" y="326"/>
                  </a:lnTo>
                  <a:lnTo>
                    <a:pt x="1795" y="218"/>
                  </a:lnTo>
                  <a:lnTo>
                    <a:pt x="1751" y="109"/>
                  </a:lnTo>
                  <a:lnTo>
                    <a:pt x="1700" y="37"/>
                  </a:lnTo>
                  <a:lnTo>
                    <a:pt x="164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10800000">
              <a:off x="-1239264" y="5605556"/>
              <a:ext cx="62741" cy="316412"/>
            </a:xfrm>
            <a:custGeom>
              <a:avLst/>
              <a:gdLst/>
              <a:ahLst/>
              <a:cxnLst/>
              <a:rect l="l" t="t" r="r" b="b"/>
              <a:pathLst>
                <a:path w="2466" h="50344" extrusionOk="0">
                  <a:moveTo>
                    <a:pt x="475" y="0"/>
                  </a:moveTo>
                  <a:lnTo>
                    <a:pt x="438" y="36"/>
                  </a:lnTo>
                  <a:lnTo>
                    <a:pt x="387" y="73"/>
                  </a:lnTo>
                  <a:lnTo>
                    <a:pt x="336" y="145"/>
                  </a:lnTo>
                  <a:lnTo>
                    <a:pt x="292" y="253"/>
                  </a:lnTo>
                  <a:lnTo>
                    <a:pt x="249" y="398"/>
                  </a:lnTo>
                  <a:lnTo>
                    <a:pt x="205" y="507"/>
                  </a:lnTo>
                  <a:lnTo>
                    <a:pt x="168" y="687"/>
                  </a:lnTo>
                  <a:lnTo>
                    <a:pt x="132" y="868"/>
                  </a:lnTo>
                  <a:lnTo>
                    <a:pt x="103" y="1049"/>
                  </a:lnTo>
                  <a:lnTo>
                    <a:pt x="74" y="1266"/>
                  </a:lnTo>
                  <a:lnTo>
                    <a:pt x="52" y="1483"/>
                  </a:lnTo>
                  <a:lnTo>
                    <a:pt x="30" y="1700"/>
                  </a:lnTo>
                  <a:lnTo>
                    <a:pt x="15" y="1917"/>
                  </a:lnTo>
                  <a:lnTo>
                    <a:pt x="8" y="2170"/>
                  </a:lnTo>
                  <a:lnTo>
                    <a:pt x="1" y="2423"/>
                  </a:lnTo>
                  <a:lnTo>
                    <a:pt x="1" y="2677"/>
                  </a:lnTo>
                  <a:lnTo>
                    <a:pt x="8" y="2930"/>
                  </a:lnTo>
                  <a:lnTo>
                    <a:pt x="1452" y="48210"/>
                  </a:lnTo>
                  <a:lnTo>
                    <a:pt x="1459" y="48463"/>
                  </a:lnTo>
                  <a:lnTo>
                    <a:pt x="1474" y="48680"/>
                  </a:lnTo>
                  <a:lnTo>
                    <a:pt x="1496" y="48933"/>
                  </a:lnTo>
                  <a:lnTo>
                    <a:pt x="1518" y="49150"/>
                  </a:lnTo>
                  <a:lnTo>
                    <a:pt x="1547" y="49367"/>
                  </a:lnTo>
                  <a:lnTo>
                    <a:pt x="1576" y="49548"/>
                  </a:lnTo>
                  <a:lnTo>
                    <a:pt x="1613" y="49729"/>
                  </a:lnTo>
                  <a:lnTo>
                    <a:pt x="1649" y="49874"/>
                  </a:lnTo>
                  <a:lnTo>
                    <a:pt x="1693" y="50018"/>
                  </a:lnTo>
                  <a:lnTo>
                    <a:pt x="1737" y="50127"/>
                  </a:lnTo>
                  <a:lnTo>
                    <a:pt x="1780" y="50235"/>
                  </a:lnTo>
                  <a:lnTo>
                    <a:pt x="1831" y="50308"/>
                  </a:lnTo>
                  <a:lnTo>
                    <a:pt x="1882" y="50344"/>
                  </a:lnTo>
                  <a:lnTo>
                    <a:pt x="1985" y="50344"/>
                  </a:lnTo>
                  <a:lnTo>
                    <a:pt x="2036" y="50308"/>
                  </a:lnTo>
                  <a:lnTo>
                    <a:pt x="2087" y="50271"/>
                  </a:lnTo>
                  <a:lnTo>
                    <a:pt x="2138" y="50199"/>
                  </a:lnTo>
                  <a:lnTo>
                    <a:pt x="2182" y="50091"/>
                  </a:lnTo>
                  <a:lnTo>
                    <a:pt x="2225" y="49946"/>
                  </a:lnTo>
                  <a:lnTo>
                    <a:pt x="2269" y="49837"/>
                  </a:lnTo>
                  <a:lnTo>
                    <a:pt x="2306" y="49657"/>
                  </a:lnTo>
                  <a:lnTo>
                    <a:pt x="2342" y="49476"/>
                  </a:lnTo>
                  <a:lnTo>
                    <a:pt x="2371" y="49295"/>
                  </a:lnTo>
                  <a:lnTo>
                    <a:pt x="2400" y="49078"/>
                  </a:lnTo>
                  <a:lnTo>
                    <a:pt x="2422" y="48861"/>
                  </a:lnTo>
                  <a:lnTo>
                    <a:pt x="2437" y="48644"/>
                  </a:lnTo>
                  <a:lnTo>
                    <a:pt x="2451" y="48427"/>
                  </a:lnTo>
                  <a:lnTo>
                    <a:pt x="2466" y="48174"/>
                  </a:lnTo>
                  <a:lnTo>
                    <a:pt x="2466" y="47921"/>
                  </a:lnTo>
                  <a:lnTo>
                    <a:pt x="2466" y="47667"/>
                  </a:lnTo>
                  <a:lnTo>
                    <a:pt x="2466" y="47414"/>
                  </a:lnTo>
                  <a:lnTo>
                    <a:pt x="1022" y="2134"/>
                  </a:lnTo>
                  <a:lnTo>
                    <a:pt x="1000" y="1700"/>
                  </a:lnTo>
                  <a:lnTo>
                    <a:pt x="963" y="1266"/>
                  </a:lnTo>
                  <a:lnTo>
                    <a:pt x="912" y="904"/>
                  </a:lnTo>
                  <a:lnTo>
                    <a:pt x="847" y="615"/>
                  </a:lnTo>
                  <a:lnTo>
                    <a:pt x="774" y="362"/>
                  </a:lnTo>
                  <a:lnTo>
                    <a:pt x="694" y="145"/>
                  </a:lnTo>
                  <a:lnTo>
                    <a:pt x="606"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10800000">
              <a:off x="-1562206" y="5573729"/>
              <a:ext cx="112303" cy="300052"/>
            </a:xfrm>
            <a:custGeom>
              <a:avLst/>
              <a:gdLst/>
              <a:ahLst/>
              <a:cxnLst/>
              <a:rect l="l" t="t" r="r" b="b"/>
              <a:pathLst>
                <a:path w="4414" h="47741" extrusionOk="0">
                  <a:moveTo>
                    <a:pt x="3895" y="1"/>
                  </a:moveTo>
                  <a:lnTo>
                    <a:pt x="3822" y="37"/>
                  </a:lnTo>
                  <a:lnTo>
                    <a:pt x="3749" y="109"/>
                  </a:lnTo>
                  <a:lnTo>
                    <a:pt x="3676" y="254"/>
                  </a:lnTo>
                  <a:lnTo>
                    <a:pt x="3611" y="435"/>
                  </a:lnTo>
                  <a:lnTo>
                    <a:pt x="3552" y="688"/>
                  </a:lnTo>
                  <a:lnTo>
                    <a:pt x="3494" y="941"/>
                  </a:lnTo>
                  <a:lnTo>
                    <a:pt x="3450" y="1266"/>
                  </a:lnTo>
                  <a:lnTo>
                    <a:pt x="3421" y="1628"/>
                  </a:lnTo>
                  <a:lnTo>
                    <a:pt x="36" y="44268"/>
                  </a:lnTo>
                  <a:lnTo>
                    <a:pt x="22" y="44485"/>
                  </a:lnTo>
                  <a:lnTo>
                    <a:pt x="7" y="44738"/>
                  </a:lnTo>
                  <a:lnTo>
                    <a:pt x="0" y="44991"/>
                  </a:lnTo>
                  <a:lnTo>
                    <a:pt x="0" y="45245"/>
                  </a:lnTo>
                  <a:lnTo>
                    <a:pt x="0" y="45498"/>
                  </a:lnTo>
                  <a:lnTo>
                    <a:pt x="15" y="45751"/>
                  </a:lnTo>
                  <a:lnTo>
                    <a:pt x="22" y="45968"/>
                  </a:lnTo>
                  <a:lnTo>
                    <a:pt x="44" y="46221"/>
                  </a:lnTo>
                  <a:lnTo>
                    <a:pt x="66" y="46438"/>
                  </a:lnTo>
                  <a:lnTo>
                    <a:pt x="88" y="46619"/>
                  </a:lnTo>
                  <a:lnTo>
                    <a:pt x="117" y="46836"/>
                  </a:lnTo>
                  <a:lnTo>
                    <a:pt x="153" y="47017"/>
                  </a:lnTo>
                  <a:lnTo>
                    <a:pt x="190" y="47161"/>
                  </a:lnTo>
                  <a:lnTo>
                    <a:pt x="233" y="47306"/>
                  </a:lnTo>
                  <a:lnTo>
                    <a:pt x="277" y="47451"/>
                  </a:lnTo>
                  <a:lnTo>
                    <a:pt x="321" y="47559"/>
                  </a:lnTo>
                  <a:lnTo>
                    <a:pt x="372" y="47632"/>
                  </a:lnTo>
                  <a:lnTo>
                    <a:pt x="423" y="47704"/>
                  </a:lnTo>
                  <a:lnTo>
                    <a:pt x="474" y="47740"/>
                  </a:lnTo>
                  <a:lnTo>
                    <a:pt x="525" y="47740"/>
                  </a:lnTo>
                  <a:lnTo>
                    <a:pt x="576" y="47704"/>
                  </a:lnTo>
                  <a:lnTo>
                    <a:pt x="627" y="47668"/>
                  </a:lnTo>
                  <a:lnTo>
                    <a:pt x="671" y="47595"/>
                  </a:lnTo>
                  <a:lnTo>
                    <a:pt x="722" y="47523"/>
                  </a:lnTo>
                  <a:lnTo>
                    <a:pt x="766" y="47415"/>
                  </a:lnTo>
                  <a:lnTo>
                    <a:pt x="802" y="47270"/>
                  </a:lnTo>
                  <a:lnTo>
                    <a:pt x="846" y="47125"/>
                  </a:lnTo>
                  <a:lnTo>
                    <a:pt x="883" y="46981"/>
                  </a:lnTo>
                  <a:lnTo>
                    <a:pt x="912" y="46800"/>
                  </a:lnTo>
                  <a:lnTo>
                    <a:pt x="941" y="46583"/>
                  </a:lnTo>
                  <a:lnTo>
                    <a:pt x="970" y="46366"/>
                  </a:lnTo>
                  <a:lnTo>
                    <a:pt x="992" y="46113"/>
                  </a:lnTo>
                  <a:lnTo>
                    <a:pt x="4377" y="3509"/>
                  </a:lnTo>
                  <a:lnTo>
                    <a:pt x="4391" y="3255"/>
                  </a:lnTo>
                  <a:lnTo>
                    <a:pt x="4406" y="3002"/>
                  </a:lnTo>
                  <a:lnTo>
                    <a:pt x="4406" y="2749"/>
                  </a:lnTo>
                  <a:lnTo>
                    <a:pt x="4413" y="2496"/>
                  </a:lnTo>
                  <a:lnTo>
                    <a:pt x="4406" y="2243"/>
                  </a:lnTo>
                  <a:lnTo>
                    <a:pt x="4398" y="1990"/>
                  </a:lnTo>
                  <a:lnTo>
                    <a:pt x="4384" y="1773"/>
                  </a:lnTo>
                  <a:lnTo>
                    <a:pt x="4369" y="1556"/>
                  </a:lnTo>
                  <a:lnTo>
                    <a:pt x="4347" y="1303"/>
                  </a:lnTo>
                  <a:lnTo>
                    <a:pt x="4318" y="1122"/>
                  </a:lnTo>
                  <a:lnTo>
                    <a:pt x="4289" y="905"/>
                  </a:lnTo>
                  <a:lnTo>
                    <a:pt x="4253" y="724"/>
                  </a:lnTo>
                  <a:lnTo>
                    <a:pt x="4216" y="579"/>
                  </a:lnTo>
                  <a:lnTo>
                    <a:pt x="4180" y="435"/>
                  </a:lnTo>
                  <a:lnTo>
                    <a:pt x="4136" y="290"/>
                  </a:lnTo>
                  <a:lnTo>
                    <a:pt x="4085" y="181"/>
                  </a:lnTo>
                  <a:lnTo>
                    <a:pt x="3990" y="37"/>
                  </a:lnTo>
                  <a:lnTo>
                    <a:pt x="3946" y="37"/>
                  </a:lnTo>
                  <a:lnTo>
                    <a:pt x="389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10800000">
              <a:off x="-1884003" y="5390754"/>
              <a:ext cx="191378" cy="246177"/>
            </a:xfrm>
            <a:custGeom>
              <a:avLst/>
              <a:gdLst/>
              <a:ahLst/>
              <a:cxnLst/>
              <a:rect l="l" t="t" r="r" b="b"/>
              <a:pathLst>
                <a:path w="7522" h="39169" extrusionOk="0">
                  <a:moveTo>
                    <a:pt x="7011" y="1"/>
                  </a:moveTo>
                  <a:lnTo>
                    <a:pt x="6960" y="37"/>
                  </a:lnTo>
                  <a:lnTo>
                    <a:pt x="6909" y="73"/>
                  </a:lnTo>
                  <a:lnTo>
                    <a:pt x="6858" y="145"/>
                  </a:lnTo>
                  <a:lnTo>
                    <a:pt x="6806" y="218"/>
                  </a:lnTo>
                  <a:lnTo>
                    <a:pt x="6763" y="326"/>
                  </a:lnTo>
                  <a:lnTo>
                    <a:pt x="6719" y="471"/>
                  </a:lnTo>
                  <a:lnTo>
                    <a:pt x="6675" y="616"/>
                  </a:lnTo>
                  <a:lnTo>
                    <a:pt x="6631" y="796"/>
                  </a:lnTo>
                  <a:lnTo>
                    <a:pt x="140" y="34865"/>
                  </a:lnTo>
                  <a:lnTo>
                    <a:pt x="103" y="35046"/>
                  </a:lnTo>
                  <a:lnTo>
                    <a:pt x="74" y="35263"/>
                  </a:lnTo>
                  <a:lnTo>
                    <a:pt x="52" y="35480"/>
                  </a:lnTo>
                  <a:lnTo>
                    <a:pt x="30" y="35697"/>
                  </a:lnTo>
                  <a:lnTo>
                    <a:pt x="16" y="35950"/>
                  </a:lnTo>
                  <a:lnTo>
                    <a:pt x="8" y="36203"/>
                  </a:lnTo>
                  <a:lnTo>
                    <a:pt x="1" y="36420"/>
                  </a:lnTo>
                  <a:lnTo>
                    <a:pt x="1" y="36673"/>
                  </a:lnTo>
                  <a:lnTo>
                    <a:pt x="1" y="36927"/>
                  </a:lnTo>
                  <a:lnTo>
                    <a:pt x="8" y="37180"/>
                  </a:lnTo>
                  <a:lnTo>
                    <a:pt x="23" y="37397"/>
                  </a:lnTo>
                  <a:lnTo>
                    <a:pt x="45" y="37614"/>
                  </a:lnTo>
                  <a:lnTo>
                    <a:pt x="67" y="37867"/>
                  </a:lnTo>
                  <a:lnTo>
                    <a:pt x="88" y="38084"/>
                  </a:lnTo>
                  <a:lnTo>
                    <a:pt x="125" y="38265"/>
                  </a:lnTo>
                  <a:lnTo>
                    <a:pt x="161" y="38446"/>
                  </a:lnTo>
                  <a:lnTo>
                    <a:pt x="198" y="38626"/>
                  </a:lnTo>
                  <a:lnTo>
                    <a:pt x="242" y="38771"/>
                  </a:lnTo>
                  <a:lnTo>
                    <a:pt x="285" y="38880"/>
                  </a:lnTo>
                  <a:lnTo>
                    <a:pt x="329" y="38988"/>
                  </a:lnTo>
                  <a:lnTo>
                    <a:pt x="380" y="39060"/>
                  </a:lnTo>
                  <a:lnTo>
                    <a:pt x="431" y="39133"/>
                  </a:lnTo>
                  <a:lnTo>
                    <a:pt x="475" y="39133"/>
                  </a:lnTo>
                  <a:lnTo>
                    <a:pt x="526" y="39169"/>
                  </a:lnTo>
                  <a:lnTo>
                    <a:pt x="577" y="39133"/>
                  </a:lnTo>
                  <a:lnTo>
                    <a:pt x="621" y="39097"/>
                  </a:lnTo>
                  <a:lnTo>
                    <a:pt x="672" y="39024"/>
                  </a:lnTo>
                  <a:lnTo>
                    <a:pt x="716" y="38952"/>
                  </a:lnTo>
                  <a:lnTo>
                    <a:pt x="767" y="38843"/>
                  </a:lnTo>
                  <a:lnTo>
                    <a:pt x="811" y="38699"/>
                  </a:lnTo>
                  <a:lnTo>
                    <a:pt x="847" y="38554"/>
                  </a:lnTo>
                  <a:lnTo>
                    <a:pt x="884" y="38373"/>
                  </a:lnTo>
                  <a:lnTo>
                    <a:pt x="7383" y="4305"/>
                  </a:lnTo>
                  <a:lnTo>
                    <a:pt x="7412" y="4124"/>
                  </a:lnTo>
                  <a:lnTo>
                    <a:pt x="7441" y="3907"/>
                  </a:lnTo>
                  <a:lnTo>
                    <a:pt x="7470" y="3690"/>
                  </a:lnTo>
                  <a:lnTo>
                    <a:pt x="7492" y="3473"/>
                  </a:lnTo>
                  <a:lnTo>
                    <a:pt x="7507" y="3220"/>
                  </a:lnTo>
                  <a:lnTo>
                    <a:pt x="7514" y="2966"/>
                  </a:lnTo>
                  <a:lnTo>
                    <a:pt x="7521" y="2749"/>
                  </a:lnTo>
                  <a:lnTo>
                    <a:pt x="7521" y="2496"/>
                  </a:lnTo>
                  <a:lnTo>
                    <a:pt x="7521" y="2243"/>
                  </a:lnTo>
                  <a:lnTo>
                    <a:pt x="7507" y="2026"/>
                  </a:lnTo>
                  <a:lnTo>
                    <a:pt x="7499" y="1773"/>
                  </a:lnTo>
                  <a:lnTo>
                    <a:pt x="7478" y="1556"/>
                  </a:lnTo>
                  <a:lnTo>
                    <a:pt x="7456" y="1303"/>
                  </a:lnTo>
                  <a:lnTo>
                    <a:pt x="7426" y="1122"/>
                  </a:lnTo>
                  <a:lnTo>
                    <a:pt x="7397" y="905"/>
                  </a:lnTo>
                  <a:lnTo>
                    <a:pt x="7361" y="724"/>
                  </a:lnTo>
                  <a:lnTo>
                    <a:pt x="7324" y="543"/>
                  </a:lnTo>
                  <a:lnTo>
                    <a:pt x="7281" y="399"/>
                  </a:lnTo>
                  <a:lnTo>
                    <a:pt x="7237" y="290"/>
                  </a:lnTo>
                  <a:lnTo>
                    <a:pt x="7193" y="182"/>
                  </a:lnTo>
                  <a:lnTo>
                    <a:pt x="7149" y="109"/>
                  </a:lnTo>
                  <a:lnTo>
                    <a:pt x="7106" y="73"/>
                  </a:lnTo>
                  <a:lnTo>
                    <a:pt x="7054" y="37"/>
                  </a:lnTo>
                  <a:lnTo>
                    <a:pt x="70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10800000">
              <a:off x="-1031806" y="3758476"/>
              <a:ext cx="136626" cy="286181"/>
            </a:xfrm>
            <a:custGeom>
              <a:avLst/>
              <a:gdLst/>
              <a:ahLst/>
              <a:cxnLst/>
              <a:rect l="l" t="t" r="r" b="b"/>
              <a:pathLst>
                <a:path w="5370" h="45534" extrusionOk="0">
                  <a:moveTo>
                    <a:pt x="4785" y="1"/>
                  </a:moveTo>
                  <a:lnTo>
                    <a:pt x="4720" y="73"/>
                  </a:lnTo>
                  <a:lnTo>
                    <a:pt x="4654" y="181"/>
                  </a:lnTo>
                  <a:lnTo>
                    <a:pt x="4596" y="326"/>
                  </a:lnTo>
                  <a:lnTo>
                    <a:pt x="4537" y="543"/>
                  </a:lnTo>
                  <a:lnTo>
                    <a:pt x="4486" y="760"/>
                  </a:lnTo>
                  <a:lnTo>
                    <a:pt x="4443" y="1049"/>
                  </a:lnTo>
                  <a:lnTo>
                    <a:pt x="4406" y="1339"/>
                  </a:lnTo>
                  <a:lnTo>
                    <a:pt x="59" y="41773"/>
                  </a:lnTo>
                  <a:lnTo>
                    <a:pt x="37" y="42026"/>
                  </a:lnTo>
                  <a:lnTo>
                    <a:pt x="22" y="42243"/>
                  </a:lnTo>
                  <a:lnTo>
                    <a:pt x="8" y="42496"/>
                  </a:lnTo>
                  <a:lnTo>
                    <a:pt x="0" y="42749"/>
                  </a:lnTo>
                  <a:lnTo>
                    <a:pt x="0" y="43002"/>
                  </a:lnTo>
                  <a:lnTo>
                    <a:pt x="0" y="43255"/>
                  </a:lnTo>
                  <a:lnTo>
                    <a:pt x="8" y="43472"/>
                  </a:lnTo>
                  <a:lnTo>
                    <a:pt x="22" y="43726"/>
                  </a:lnTo>
                  <a:lnTo>
                    <a:pt x="37" y="43943"/>
                  </a:lnTo>
                  <a:lnTo>
                    <a:pt x="59" y="44160"/>
                  </a:lnTo>
                  <a:lnTo>
                    <a:pt x="88" y="44377"/>
                  </a:lnTo>
                  <a:lnTo>
                    <a:pt x="117" y="44594"/>
                  </a:lnTo>
                  <a:lnTo>
                    <a:pt x="146" y="44774"/>
                  </a:lnTo>
                  <a:lnTo>
                    <a:pt x="190" y="44955"/>
                  </a:lnTo>
                  <a:lnTo>
                    <a:pt x="227" y="45100"/>
                  </a:lnTo>
                  <a:lnTo>
                    <a:pt x="278" y="45208"/>
                  </a:lnTo>
                  <a:lnTo>
                    <a:pt x="321" y="45353"/>
                  </a:lnTo>
                  <a:lnTo>
                    <a:pt x="372" y="45425"/>
                  </a:lnTo>
                  <a:lnTo>
                    <a:pt x="416" y="45498"/>
                  </a:lnTo>
                  <a:lnTo>
                    <a:pt x="467" y="45534"/>
                  </a:lnTo>
                  <a:lnTo>
                    <a:pt x="518" y="45534"/>
                  </a:lnTo>
                  <a:lnTo>
                    <a:pt x="569" y="45498"/>
                  </a:lnTo>
                  <a:lnTo>
                    <a:pt x="620" y="45462"/>
                  </a:lnTo>
                  <a:lnTo>
                    <a:pt x="664" y="45425"/>
                  </a:lnTo>
                  <a:lnTo>
                    <a:pt x="708" y="45317"/>
                  </a:lnTo>
                  <a:lnTo>
                    <a:pt x="759" y="45245"/>
                  </a:lnTo>
                  <a:lnTo>
                    <a:pt x="796" y="45100"/>
                  </a:lnTo>
                  <a:lnTo>
                    <a:pt x="839" y="44955"/>
                  </a:lnTo>
                  <a:lnTo>
                    <a:pt x="876" y="44774"/>
                  </a:lnTo>
                  <a:lnTo>
                    <a:pt x="912" y="44594"/>
                  </a:lnTo>
                  <a:lnTo>
                    <a:pt x="941" y="44413"/>
                  </a:lnTo>
                  <a:lnTo>
                    <a:pt x="971" y="44160"/>
                  </a:lnTo>
                  <a:lnTo>
                    <a:pt x="5311" y="3726"/>
                  </a:lnTo>
                  <a:lnTo>
                    <a:pt x="5333" y="3509"/>
                  </a:lnTo>
                  <a:lnTo>
                    <a:pt x="5347" y="3256"/>
                  </a:lnTo>
                  <a:lnTo>
                    <a:pt x="5362" y="3002"/>
                  </a:lnTo>
                  <a:lnTo>
                    <a:pt x="5369" y="2749"/>
                  </a:lnTo>
                  <a:lnTo>
                    <a:pt x="5369" y="2532"/>
                  </a:lnTo>
                  <a:lnTo>
                    <a:pt x="5369" y="2279"/>
                  </a:lnTo>
                  <a:lnTo>
                    <a:pt x="5362" y="2026"/>
                  </a:lnTo>
                  <a:lnTo>
                    <a:pt x="5347" y="1809"/>
                  </a:lnTo>
                  <a:lnTo>
                    <a:pt x="5333" y="1556"/>
                  </a:lnTo>
                  <a:lnTo>
                    <a:pt x="5311" y="1339"/>
                  </a:lnTo>
                  <a:lnTo>
                    <a:pt x="5289" y="1122"/>
                  </a:lnTo>
                  <a:lnTo>
                    <a:pt x="5252" y="941"/>
                  </a:lnTo>
                  <a:lnTo>
                    <a:pt x="5223" y="760"/>
                  </a:lnTo>
                  <a:lnTo>
                    <a:pt x="5187" y="579"/>
                  </a:lnTo>
                  <a:lnTo>
                    <a:pt x="5143" y="435"/>
                  </a:lnTo>
                  <a:lnTo>
                    <a:pt x="5099" y="290"/>
                  </a:lnTo>
                  <a:lnTo>
                    <a:pt x="5041" y="145"/>
                  </a:lnTo>
                  <a:lnTo>
                    <a:pt x="4982" y="73"/>
                  </a:lnTo>
                  <a:lnTo>
                    <a:pt x="491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10800000">
              <a:off x="-1140726" y="3677551"/>
              <a:ext cx="79813" cy="312327"/>
            </a:xfrm>
            <a:custGeom>
              <a:avLst/>
              <a:gdLst/>
              <a:ahLst/>
              <a:cxnLst/>
              <a:rect l="l" t="t" r="r" b="b"/>
              <a:pathLst>
                <a:path w="3137" h="49694" extrusionOk="0">
                  <a:moveTo>
                    <a:pt x="2626" y="1"/>
                  </a:moveTo>
                  <a:lnTo>
                    <a:pt x="2539" y="37"/>
                  </a:lnTo>
                  <a:lnTo>
                    <a:pt x="2458" y="145"/>
                  </a:lnTo>
                  <a:lnTo>
                    <a:pt x="2378" y="290"/>
                  </a:lnTo>
                  <a:lnTo>
                    <a:pt x="2313" y="543"/>
                  </a:lnTo>
                  <a:lnTo>
                    <a:pt x="2247" y="796"/>
                  </a:lnTo>
                  <a:lnTo>
                    <a:pt x="2196" y="1158"/>
                  </a:lnTo>
                  <a:lnTo>
                    <a:pt x="2152" y="1520"/>
                  </a:lnTo>
                  <a:lnTo>
                    <a:pt x="2123" y="1954"/>
                  </a:lnTo>
                  <a:lnTo>
                    <a:pt x="15" y="46547"/>
                  </a:lnTo>
                  <a:lnTo>
                    <a:pt x="0" y="46800"/>
                  </a:lnTo>
                  <a:lnTo>
                    <a:pt x="0" y="47053"/>
                  </a:lnTo>
                  <a:lnTo>
                    <a:pt x="0" y="47306"/>
                  </a:lnTo>
                  <a:lnTo>
                    <a:pt x="8" y="47559"/>
                  </a:lnTo>
                  <a:lnTo>
                    <a:pt x="15" y="47776"/>
                  </a:lnTo>
                  <a:lnTo>
                    <a:pt x="29" y="48030"/>
                  </a:lnTo>
                  <a:lnTo>
                    <a:pt x="51" y="48247"/>
                  </a:lnTo>
                  <a:lnTo>
                    <a:pt x="73" y="48464"/>
                  </a:lnTo>
                  <a:lnTo>
                    <a:pt x="102" y="48681"/>
                  </a:lnTo>
                  <a:lnTo>
                    <a:pt x="139" y="48861"/>
                  </a:lnTo>
                  <a:lnTo>
                    <a:pt x="168" y="49042"/>
                  </a:lnTo>
                  <a:lnTo>
                    <a:pt x="212" y="49187"/>
                  </a:lnTo>
                  <a:lnTo>
                    <a:pt x="248" y="49332"/>
                  </a:lnTo>
                  <a:lnTo>
                    <a:pt x="299" y="49440"/>
                  </a:lnTo>
                  <a:lnTo>
                    <a:pt x="343" y="49549"/>
                  </a:lnTo>
                  <a:lnTo>
                    <a:pt x="394" y="49621"/>
                  </a:lnTo>
                  <a:lnTo>
                    <a:pt x="445" y="49657"/>
                  </a:lnTo>
                  <a:lnTo>
                    <a:pt x="496" y="49693"/>
                  </a:lnTo>
                  <a:lnTo>
                    <a:pt x="547" y="49657"/>
                  </a:lnTo>
                  <a:lnTo>
                    <a:pt x="598" y="49657"/>
                  </a:lnTo>
                  <a:lnTo>
                    <a:pt x="649" y="49585"/>
                  </a:lnTo>
                  <a:lnTo>
                    <a:pt x="693" y="49512"/>
                  </a:lnTo>
                  <a:lnTo>
                    <a:pt x="744" y="49404"/>
                  </a:lnTo>
                  <a:lnTo>
                    <a:pt x="788" y="49295"/>
                  </a:lnTo>
                  <a:lnTo>
                    <a:pt x="824" y="49151"/>
                  </a:lnTo>
                  <a:lnTo>
                    <a:pt x="861" y="49006"/>
                  </a:lnTo>
                  <a:lnTo>
                    <a:pt x="897" y="48825"/>
                  </a:lnTo>
                  <a:lnTo>
                    <a:pt x="927" y="48644"/>
                  </a:lnTo>
                  <a:lnTo>
                    <a:pt x="956" y="48427"/>
                  </a:lnTo>
                  <a:lnTo>
                    <a:pt x="978" y="48210"/>
                  </a:lnTo>
                  <a:lnTo>
                    <a:pt x="1000" y="47957"/>
                  </a:lnTo>
                  <a:lnTo>
                    <a:pt x="1014" y="47704"/>
                  </a:lnTo>
                  <a:lnTo>
                    <a:pt x="3129" y="3111"/>
                  </a:lnTo>
                  <a:lnTo>
                    <a:pt x="3137" y="2858"/>
                  </a:lnTo>
                  <a:lnTo>
                    <a:pt x="3137" y="2605"/>
                  </a:lnTo>
                  <a:lnTo>
                    <a:pt x="3137" y="2352"/>
                  </a:lnTo>
                  <a:lnTo>
                    <a:pt x="3129" y="2098"/>
                  </a:lnTo>
                  <a:lnTo>
                    <a:pt x="3122" y="1881"/>
                  </a:lnTo>
                  <a:lnTo>
                    <a:pt x="3108" y="1628"/>
                  </a:lnTo>
                  <a:lnTo>
                    <a:pt x="3086" y="1411"/>
                  </a:lnTo>
                  <a:lnTo>
                    <a:pt x="3064" y="1194"/>
                  </a:lnTo>
                  <a:lnTo>
                    <a:pt x="3035" y="977"/>
                  </a:lnTo>
                  <a:lnTo>
                    <a:pt x="3005" y="796"/>
                  </a:lnTo>
                  <a:lnTo>
                    <a:pt x="2969" y="616"/>
                  </a:lnTo>
                  <a:lnTo>
                    <a:pt x="2933" y="471"/>
                  </a:lnTo>
                  <a:lnTo>
                    <a:pt x="2889" y="326"/>
                  </a:lnTo>
                  <a:lnTo>
                    <a:pt x="2845" y="218"/>
                  </a:lnTo>
                  <a:lnTo>
                    <a:pt x="2794" y="109"/>
                  </a:lnTo>
                  <a:lnTo>
                    <a:pt x="2743" y="37"/>
                  </a:lnTo>
                  <a:lnTo>
                    <a:pt x="268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10800000">
              <a:off x="-874801" y="3850759"/>
              <a:ext cx="146829" cy="273907"/>
            </a:xfrm>
            <a:custGeom>
              <a:avLst/>
              <a:gdLst/>
              <a:ahLst/>
              <a:cxnLst/>
              <a:rect l="l" t="t" r="r" b="b"/>
              <a:pathLst>
                <a:path w="5771" h="43581" extrusionOk="0">
                  <a:moveTo>
                    <a:pt x="5259" y="0"/>
                  </a:moveTo>
                  <a:lnTo>
                    <a:pt x="5194" y="36"/>
                  </a:lnTo>
                  <a:lnTo>
                    <a:pt x="5135" y="109"/>
                  </a:lnTo>
                  <a:lnTo>
                    <a:pt x="5070" y="181"/>
                  </a:lnTo>
                  <a:lnTo>
                    <a:pt x="5011" y="326"/>
                  </a:lnTo>
                  <a:lnTo>
                    <a:pt x="4960" y="506"/>
                  </a:lnTo>
                  <a:lnTo>
                    <a:pt x="4909" y="723"/>
                  </a:lnTo>
                  <a:lnTo>
                    <a:pt x="4858" y="940"/>
                  </a:lnTo>
                  <a:lnTo>
                    <a:pt x="4822" y="1230"/>
                  </a:lnTo>
                  <a:lnTo>
                    <a:pt x="73" y="39711"/>
                  </a:lnTo>
                  <a:lnTo>
                    <a:pt x="51" y="39964"/>
                  </a:lnTo>
                  <a:lnTo>
                    <a:pt x="30" y="40181"/>
                  </a:lnTo>
                  <a:lnTo>
                    <a:pt x="15" y="40434"/>
                  </a:lnTo>
                  <a:lnTo>
                    <a:pt x="8" y="40687"/>
                  </a:lnTo>
                  <a:lnTo>
                    <a:pt x="0" y="40904"/>
                  </a:lnTo>
                  <a:lnTo>
                    <a:pt x="0" y="41157"/>
                  </a:lnTo>
                  <a:lnTo>
                    <a:pt x="8" y="41410"/>
                  </a:lnTo>
                  <a:lnTo>
                    <a:pt x="15" y="41664"/>
                  </a:lnTo>
                  <a:lnTo>
                    <a:pt x="30" y="41881"/>
                  </a:lnTo>
                  <a:lnTo>
                    <a:pt x="44" y="42098"/>
                  </a:lnTo>
                  <a:lnTo>
                    <a:pt x="73" y="42315"/>
                  </a:lnTo>
                  <a:lnTo>
                    <a:pt x="95" y="42532"/>
                  </a:lnTo>
                  <a:lnTo>
                    <a:pt x="132" y="42749"/>
                  </a:lnTo>
                  <a:lnTo>
                    <a:pt x="161" y="42929"/>
                  </a:lnTo>
                  <a:lnTo>
                    <a:pt x="205" y="43074"/>
                  </a:lnTo>
                  <a:lnTo>
                    <a:pt x="248" y="43219"/>
                  </a:lnTo>
                  <a:lnTo>
                    <a:pt x="292" y="43363"/>
                  </a:lnTo>
                  <a:lnTo>
                    <a:pt x="343" y="43436"/>
                  </a:lnTo>
                  <a:lnTo>
                    <a:pt x="387" y="43508"/>
                  </a:lnTo>
                  <a:lnTo>
                    <a:pt x="438" y="43580"/>
                  </a:lnTo>
                  <a:lnTo>
                    <a:pt x="584" y="43580"/>
                  </a:lnTo>
                  <a:lnTo>
                    <a:pt x="635" y="43508"/>
                  </a:lnTo>
                  <a:lnTo>
                    <a:pt x="679" y="43472"/>
                  </a:lnTo>
                  <a:lnTo>
                    <a:pt x="730" y="43363"/>
                  </a:lnTo>
                  <a:lnTo>
                    <a:pt x="774" y="43255"/>
                  </a:lnTo>
                  <a:lnTo>
                    <a:pt x="810" y="43110"/>
                  </a:lnTo>
                  <a:lnTo>
                    <a:pt x="854" y="42966"/>
                  </a:lnTo>
                  <a:lnTo>
                    <a:pt x="890" y="42785"/>
                  </a:lnTo>
                  <a:lnTo>
                    <a:pt x="927" y="42604"/>
                  </a:lnTo>
                  <a:lnTo>
                    <a:pt x="956" y="42387"/>
                  </a:lnTo>
                  <a:lnTo>
                    <a:pt x="5697" y="3906"/>
                  </a:lnTo>
                  <a:lnTo>
                    <a:pt x="5726" y="3653"/>
                  </a:lnTo>
                  <a:lnTo>
                    <a:pt x="5741" y="3436"/>
                  </a:lnTo>
                  <a:lnTo>
                    <a:pt x="5756" y="3183"/>
                  </a:lnTo>
                  <a:lnTo>
                    <a:pt x="5770" y="2930"/>
                  </a:lnTo>
                  <a:lnTo>
                    <a:pt x="5770" y="2676"/>
                  </a:lnTo>
                  <a:lnTo>
                    <a:pt x="5770" y="2459"/>
                  </a:lnTo>
                  <a:lnTo>
                    <a:pt x="5770" y="2206"/>
                  </a:lnTo>
                  <a:lnTo>
                    <a:pt x="5763" y="1953"/>
                  </a:lnTo>
                  <a:lnTo>
                    <a:pt x="5748" y="1736"/>
                  </a:lnTo>
                  <a:lnTo>
                    <a:pt x="5726" y="1519"/>
                  </a:lnTo>
                  <a:lnTo>
                    <a:pt x="5704" y="1266"/>
                  </a:lnTo>
                  <a:lnTo>
                    <a:pt x="5675" y="1085"/>
                  </a:lnTo>
                  <a:lnTo>
                    <a:pt x="5646" y="868"/>
                  </a:lnTo>
                  <a:lnTo>
                    <a:pt x="5610" y="687"/>
                  </a:lnTo>
                  <a:lnTo>
                    <a:pt x="5573" y="543"/>
                  </a:lnTo>
                  <a:lnTo>
                    <a:pt x="5529" y="398"/>
                  </a:lnTo>
                  <a:lnTo>
                    <a:pt x="5464" y="217"/>
                  </a:lnTo>
                  <a:lnTo>
                    <a:pt x="5398" y="109"/>
                  </a:lnTo>
                  <a:lnTo>
                    <a:pt x="5332" y="36"/>
                  </a:lnTo>
                  <a:lnTo>
                    <a:pt x="525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rot="10800000">
              <a:off x="-697008" y="4197855"/>
              <a:ext cx="242035" cy="145938"/>
            </a:xfrm>
            <a:custGeom>
              <a:avLst/>
              <a:gdLst/>
              <a:ahLst/>
              <a:cxnLst/>
              <a:rect l="l" t="t" r="r" b="b"/>
              <a:pathLst>
                <a:path w="9513" h="23220" extrusionOk="0">
                  <a:moveTo>
                    <a:pt x="8943" y="1"/>
                  </a:moveTo>
                  <a:lnTo>
                    <a:pt x="8892" y="37"/>
                  </a:lnTo>
                  <a:lnTo>
                    <a:pt x="8841" y="109"/>
                  </a:lnTo>
                  <a:lnTo>
                    <a:pt x="8790" y="182"/>
                  </a:lnTo>
                  <a:lnTo>
                    <a:pt x="307" y="18337"/>
                  </a:lnTo>
                  <a:lnTo>
                    <a:pt x="263" y="18446"/>
                  </a:lnTo>
                  <a:lnTo>
                    <a:pt x="219" y="18590"/>
                  </a:lnTo>
                  <a:lnTo>
                    <a:pt x="176" y="18735"/>
                  </a:lnTo>
                  <a:lnTo>
                    <a:pt x="139" y="18916"/>
                  </a:lnTo>
                  <a:lnTo>
                    <a:pt x="110" y="19097"/>
                  </a:lnTo>
                  <a:lnTo>
                    <a:pt x="81" y="19314"/>
                  </a:lnTo>
                  <a:lnTo>
                    <a:pt x="52" y="19494"/>
                  </a:lnTo>
                  <a:lnTo>
                    <a:pt x="37" y="19748"/>
                  </a:lnTo>
                  <a:lnTo>
                    <a:pt x="15" y="19965"/>
                  </a:lnTo>
                  <a:lnTo>
                    <a:pt x="8" y="20218"/>
                  </a:lnTo>
                  <a:lnTo>
                    <a:pt x="0" y="20435"/>
                  </a:lnTo>
                  <a:lnTo>
                    <a:pt x="0" y="20688"/>
                  </a:lnTo>
                  <a:lnTo>
                    <a:pt x="0" y="20941"/>
                  </a:lnTo>
                  <a:lnTo>
                    <a:pt x="8" y="21194"/>
                  </a:lnTo>
                  <a:lnTo>
                    <a:pt x="22" y="21447"/>
                  </a:lnTo>
                  <a:lnTo>
                    <a:pt x="37" y="21701"/>
                  </a:lnTo>
                  <a:lnTo>
                    <a:pt x="66" y="21918"/>
                  </a:lnTo>
                  <a:lnTo>
                    <a:pt x="88" y="22135"/>
                  </a:lnTo>
                  <a:lnTo>
                    <a:pt x="124" y="22315"/>
                  </a:lnTo>
                  <a:lnTo>
                    <a:pt x="161" y="22496"/>
                  </a:lnTo>
                  <a:lnTo>
                    <a:pt x="197" y="22677"/>
                  </a:lnTo>
                  <a:lnTo>
                    <a:pt x="234" y="22822"/>
                  </a:lnTo>
                  <a:lnTo>
                    <a:pt x="278" y="22930"/>
                  </a:lnTo>
                  <a:lnTo>
                    <a:pt x="321" y="23039"/>
                  </a:lnTo>
                  <a:lnTo>
                    <a:pt x="372" y="23111"/>
                  </a:lnTo>
                  <a:lnTo>
                    <a:pt x="416" y="23183"/>
                  </a:lnTo>
                  <a:lnTo>
                    <a:pt x="467" y="23220"/>
                  </a:lnTo>
                  <a:lnTo>
                    <a:pt x="569" y="23220"/>
                  </a:lnTo>
                  <a:lnTo>
                    <a:pt x="620" y="23183"/>
                  </a:lnTo>
                  <a:lnTo>
                    <a:pt x="664" y="23111"/>
                  </a:lnTo>
                  <a:lnTo>
                    <a:pt x="715" y="23003"/>
                  </a:lnTo>
                  <a:lnTo>
                    <a:pt x="9199" y="4883"/>
                  </a:lnTo>
                  <a:lnTo>
                    <a:pt x="9250" y="4775"/>
                  </a:lnTo>
                  <a:lnTo>
                    <a:pt x="9293" y="4630"/>
                  </a:lnTo>
                  <a:lnTo>
                    <a:pt x="9330" y="4485"/>
                  </a:lnTo>
                  <a:lnTo>
                    <a:pt x="9366" y="4305"/>
                  </a:lnTo>
                  <a:lnTo>
                    <a:pt x="9403" y="4124"/>
                  </a:lnTo>
                  <a:lnTo>
                    <a:pt x="9432" y="3907"/>
                  </a:lnTo>
                  <a:lnTo>
                    <a:pt x="9454" y="3726"/>
                  </a:lnTo>
                  <a:lnTo>
                    <a:pt x="9476" y="3473"/>
                  </a:lnTo>
                  <a:lnTo>
                    <a:pt x="9490" y="3256"/>
                  </a:lnTo>
                  <a:lnTo>
                    <a:pt x="9505" y="3003"/>
                  </a:lnTo>
                  <a:lnTo>
                    <a:pt x="9505" y="2786"/>
                  </a:lnTo>
                  <a:lnTo>
                    <a:pt x="9512" y="2532"/>
                  </a:lnTo>
                  <a:lnTo>
                    <a:pt x="9505" y="2279"/>
                  </a:lnTo>
                  <a:lnTo>
                    <a:pt x="9498" y="2026"/>
                  </a:lnTo>
                  <a:lnTo>
                    <a:pt x="9483" y="1773"/>
                  </a:lnTo>
                  <a:lnTo>
                    <a:pt x="9468" y="1520"/>
                  </a:lnTo>
                  <a:lnTo>
                    <a:pt x="9432" y="1194"/>
                  </a:lnTo>
                  <a:lnTo>
                    <a:pt x="9388" y="869"/>
                  </a:lnTo>
                  <a:lnTo>
                    <a:pt x="9337" y="616"/>
                  </a:lnTo>
                  <a:lnTo>
                    <a:pt x="9271" y="399"/>
                  </a:lnTo>
                  <a:lnTo>
                    <a:pt x="9213" y="218"/>
                  </a:lnTo>
                  <a:lnTo>
                    <a:pt x="9140" y="109"/>
                  </a:lnTo>
                  <a:lnTo>
                    <a:pt x="9067" y="37"/>
                  </a:lnTo>
                  <a:lnTo>
                    <a:pt x="899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rot="10800000">
              <a:off x="-754152" y="4007828"/>
              <a:ext cx="211020" cy="209806"/>
            </a:xfrm>
            <a:custGeom>
              <a:avLst/>
              <a:gdLst/>
              <a:ahLst/>
              <a:cxnLst/>
              <a:rect l="l" t="t" r="r" b="b"/>
              <a:pathLst>
                <a:path w="8294" h="33382" extrusionOk="0">
                  <a:moveTo>
                    <a:pt x="7776" y="0"/>
                  </a:moveTo>
                  <a:lnTo>
                    <a:pt x="7696" y="36"/>
                  </a:lnTo>
                  <a:lnTo>
                    <a:pt x="7615" y="109"/>
                  </a:lnTo>
                  <a:lnTo>
                    <a:pt x="7535" y="289"/>
                  </a:lnTo>
                  <a:lnTo>
                    <a:pt x="7462" y="543"/>
                  </a:lnTo>
                  <a:lnTo>
                    <a:pt x="190" y="28825"/>
                  </a:lnTo>
                  <a:lnTo>
                    <a:pt x="153" y="29005"/>
                  </a:lnTo>
                  <a:lnTo>
                    <a:pt x="117" y="29186"/>
                  </a:lnTo>
                  <a:lnTo>
                    <a:pt x="88" y="29367"/>
                  </a:lnTo>
                  <a:lnTo>
                    <a:pt x="59" y="29584"/>
                  </a:lnTo>
                  <a:lnTo>
                    <a:pt x="37" y="29801"/>
                  </a:lnTo>
                  <a:lnTo>
                    <a:pt x="22" y="30054"/>
                  </a:lnTo>
                  <a:lnTo>
                    <a:pt x="8" y="30271"/>
                  </a:lnTo>
                  <a:lnTo>
                    <a:pt x="0" y="30524"/>
                  </a:lnTo>
                  <a:lnTo>
                    <a:pt x="0" y="30778"/>
                  </a:lnTo>
                  <a:lnTo>
                    <a:pt x="0" y="30995"/>
                  </a:lnTo>
                  <a:lnTo>
                    <a:pt x="8" y="31248"/>
                  </a:lnTo>
                  <a:lnTo>
                    <a:pt x="15" y="31501"/>
                  </a:lnTo>
                  <a:lnTo>
                    <a:pt x="29" y="31718"/>
                  </a:lnTo>
                  <a:lnTo>
                    <a:pt x="51" y="31971"/>
                  </a:lnTo>
                  <a:lnTo>
                    <a:pt x="73" y="32188"/>
                  </a:lnTo>
                  <a:lnTo>
                    <a:pt x="110" y="32405"/>
                  </a:lnTo>
                  <a:lnTo>
                    <a:pt x="139" y="32586"/>
                  </a:lnTo>
                  <a:lnTo>
                    <a:pt x="183" y="32767"/>
                  </a:lnTo>
                  <a:lnTo>
                    <a:pt x="219" y="32911"/>
                  </a:lnTo>
                  <a:lnTo>
                    <a:pt x="263" y="33056"/>
                  </a:lnTo>
                  <a:lnTo>
                    <a:pt x="307" y="33165"/>
                  </a:lnTo>
                  <a:lnTo>
                    <a:pt x="350" y="33237"/>
                  </a:lnTo>
                  <a:lnTo>
                    <a:pt x="401" y="33309"/>
                  </a:lnTo>
                  <a:lnTo>
                    <a:pt x="452" y="33345"/>
                  </a:lnTo>
                  <a:lnTo>
                    <a:pt x="496" y="33382"/>
                  </a:lnTo>
                  <a:lnTo>
                    <a:pt x="547" y="33345"/>
                  </a:lnTo>
                  <a:lnTo>
                    <a:pt x="598" y="33345"/>
                  </a:lnTo>
                  <a:lnTo>
                    <a:pt x="649" y="33273"/>
                  </a:lnTo>
                  <a:lnTo>
                    <a:pt x="693" y="33201"/>
                  </a:lnTo>
                  <a:lnTo>
                    <a:pt x="737" y="33092"/>
                  </a:lnTo>
                  <a:lnTo>
                    <a:pt x="788" y="32984"/>
                  </a:lnTo>
                  <a:lnTo>
                    <a:pt x="824" y="32839"/>
                  </a:lnTo>
                  <a:lnTo>
                    <a:pt x="8097" y="4557"/>
                  </a:lnTo>
                  <a:lnTo>
                    <a:pt x="8133" y="4376"/>
                  </a:lnTo>
                  <a:lnTo>
                    <a:pt x="8170" y="4195"/>
                  </a:lnTo>
                  <a:lnTo>
                    <a:pt x="8206" y="3978"/>
                  </a:lnTo>
                  <a:lnTo>
                    <a:pt x="8228" y="3761"/>
                  </a:lnTo>
                  <a:lnTo>
                    <a:pt x="8250" y="3544"/>
                  </a:lnTo>
                  <a:lnTo>
                    <a:pt x="8272" y="3327"/>
                  </a:lnTo>
                  <a:lnTo>
                    <a:pt x="8279" y="3074"/>
                  </a:lnTo>
                  <a:lnTo>
                    <a:pt x="8287" y="2857"/>
                  </a:lnTo>
                  <a:lnTo>
                    <a:pt x="8294" y="2604"/>
                  </a:lnTo>
                  <a:lnTo>
                    <a:pt x="8294" y="2351"/>
                  </a:lnTo>
                  <a:lnTo>
                    <a:pt x="8287" y="2098"/>
                  </a:lnTo>
                  <a:lnTo>
                    <a:pt x="8279" y="1881"/>
                  </a:lnTo>
                  <a:lnTo>
                    <a:pt x="8257" y="1628"/>
                  </a:lnTo>
                  <a:lnTo>
                    <a:pt x="8243" y="1411"/>
                  </a:lnTo>
                  <a:lnTo>
                    <a:pt x="8214" y="1194"/>
                  </a:lnTo>
                  <a:lnTo>
                    <a:pt x="8184" y="977"/>
                  </a:lnTo>
                  <a:lnTo>
                    <a:pt x="8141" y="723"/>
                  </a:lnTo>
                  <a:lnTo>
                    <a:pt x="8097" y="543"/>
                  </a:lnTo>
                  <a:lnTo>
                    <a:pt x="8053" y="362"/>
                  </a:lnTo>
                  <a:lnTo>
                    <a:pt x="8002" y="253"/>
                  </a:lnTo>
                  <a:lnTo>
                    <a:pt x="7951" y="145"/>
                  </a:lnTo>
                  <a:lnTo>
                    <a:pt x="7893" y="36"/>
                  </a:lnTo>
                  <a:lnTo>
                    <a:pt x="783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rot="10800000">
              <a:off x="-661363" y="4398792"/>
              <a:ext cx="260404" cy="100472"/>
            </a:xfrm>
            <a:custGeom>
              <a:avLst/>
              <a:gdLst/>
              <a:ahLst/>
              <a:cxnLst/>
              <a:rect l="l" t="t" r="r" b="b"/>
              <a:pathLst>
                <a:path w="10235" h="15986" extrusionOk="0">
                  <a:moveTo>
                    <a:pt x="9666" y="0"/>
                  </a:moveTo>
                  <a:lnTo>
                    <a:pt x="9600" y="36"/>
                  </a:lnTo>
                  <a:lnTo>
                    <a:pt x="395" y="10958"/>
                  </a:lnTo>
                  <a:lnTo>
                    <a:pt x="344" y="11031"/>
                  </a:lnTo>
                  <a:lnTo>
                    <a:pt x="300" y="11103"/>
                  </a:lnTo>
                  <a:lnTo>
                    <a:pt x="256" y="11248"/>
                  </a:lnTo>
                  <a:lnTo>
                    <a:pt x="212" y="11356"/>
                  </a:lnTo>
                  <a:lnTo>
                    <a:pt x="176" y="11537"/>
                  </a:lnTo>
                  <a:lnTo>
                    <a:pt x="139" y="11718"/>
                  </a:lnTo>
                  <a:lnTo>
                    <a:pt x="103" y="11899"/>
                  </a:lnTo>
                  <a:lnTo>
                    <a:pt x="74" y="12080"/>
                  </a:lnTo>
                  <a:lnTo>
                    <a:pt x="52" y="12297"/>
                  </a:lnTo>
                  <a:lnTo>
                    <a:pt x="37" y="12550"/>
                  </a:lnTo>
                  <a:lnTo>
                    <a:pt x="15" y="12767"/>
                  </a:lnTo>
                  <a:lnTo>
                    <a:pt x="8" y="13020"/>
                  </a:lnTo>
                  <a:lnTo>
                    <a:pt x="1" y="13273"/>
                  </a:lnTo>
                  <a:lnTo>
                    <a:pt x="1" y="13490"/>
                  </a:lnTo>
                  <a:lnTo>
                    <a:pt x="8" y="13779"/>
                  </a:lnTo>
                  <a:lnTo>
                    <a:pt x="15" y="14033"/>
                  </a:lnTo>
                  <a:lnTo>
                    <a:pt x="30" y="14250"/>
                  </a:lnTo>
                  <a:lnTo>
                    <a:pt x="52" y="14503"/>
                  </a:lnTo>
                  <a:lnTo>
                    <a:pt x="74" y="14720"/>
                  </a:lnTo>
                  <a:lnTo>
                    <a:pt x="103" y="14937"/>
                  </a:lnTo>
                  <a:lnTo>
                    <a:pt x="132" y="15118"/>
                  </a:lnTo>
                  <a:lnTo>
                    <a:pt x="169" y="15298"/>
                  </a:lnTo>
                  <a:lnTo>
                    <a:pt x="205" y="15443"/>
                  </a:lnTo>
                  <a:lnTo>
                    <a:pt x="242" y="15588"/>
                  </a:lnTo>
                  <a:lnTo>
                    <a:pt x="285" y="15696"/>
                  </a:lnTo>
                  <a:lnTo>
                    <a:pt x="329" y="15805"/>
                  </a:lnTo>
                  <a:lnTo>
                    <a:pt x="380" y="15877"/>
                  </a:lnTo>
                  <a:lnTo>
                    <a:pt x="431" y="15949"/>
                  </a:lnTo>
                  <a:lnTo>
                    <a:pt x="475" y="15986"/>
                  </a:lnTo>
                  <a:lnTo>
                    <a:pt x="526" y="15986"/>
                  </a:lnTo>
                  <a:lnTo>
                    <a:pt x="584" y="15949"/>
                  </a:lnTo>
                  <a:lnTo>
                    <a:pt x="635" y="15913"/>
                  </a:lnTo>
                  <a:lnTo>
                    <a:pt x="9841" y="5027"/>
                  </a:lnTo>
                  <a:lnTo>
                    <a:pt x="9892" y="4955"/>
                  </a:lnTo>
                  <a:lnTo>
                    <a:pt x="9943" y="4846"/>
                  </a:lnTo>
                  <a:lnTo>
                    <a:pt x="9987" y="4738"/>
                  </a:lnTo>
                  <a:lnTo>
                    <a:pt x="10023" y="4593"/>
                  </a:lnTo>
                  <a:lnTo>
                    <a:pt x="10067" y="4449"/>
                  </a:lnTo>
                  <a:lnTo>
                    <a:pt x="10103" y="4268"/>
                  </a:lnTo>
                  <a:lnTo>
                    <a:pt x="10133" y="4087"/>
                  </a:lnTo>
                  <a:lnTo>
                    <a:pt x="10162" y="3870"/>
                  </a:lnTo>
                  <a:lnTo>
                    <a:pt x="10184" y="3653"/>
                  </a:lnTo>
                  <a:lnTo>
                    <a:pt x="10206" y="3436"/>
                  </a:lnTo>
                  <a:lnTo>
                    <a:pt x="10220" y="3183"/>
                  </a:lnTo>
                  <a:lnTo>
                    <a:pt x="10227" y="2966"/>
                  </a:lnTo>
                  <a:lnTo>
                    <a:pt x="10235" y="2713"/>
                  </a:lnTo>
                  <a:lnTo>
                    <a:pt x="10235" y="2459"/>
                  </a:lnTo>
                  <a:lnTo>
                    <a:pt x="10235" y="2206"/>
                  </a:lnTo>
                  <a:lnTo>
                    <a:pt x="10220" y="1953"/>
                  </a:lnTo>
                  <a:lnTo>
                    <a:pt x="10198" y="1519"/>
                  </a:lnTo>
                  <a:lnTo>
                    <a:pt x="10154" y="1157"/>
                  </a:lnTo>
                  <a:lnTo>
                    <a:pt x="10103" y="796"/>
                  </a:lnTo>
                  <a:lnTo>
                    <a:pt x="10038" y="543"/>
                  </a:lnTo>
                  <a:lnTo>
                    <a:pt x="9965" y="289"/>
                  </a:lnTo>
                  <a:lnTo>
                    <a:pt x="9892" y="145"/>
                  </a:lnTo>
                  <a:lnTo>
                    <a:pt x="9812" y="36"/>
                  </a:lnTo>
                  <a:lnTo>
                    <a:pt x="972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rot="10800000">
              <a:off x="-600123" y="4780663"/>
              <a:ext cx="257809" cy="81837"/>
            </a:xfrm>
            <a:custGeom>
              <a:avLst/>
              <a:gdLst/>
              <a:ahLst/>
              <a:cxnLst/>
              <a:rect l="l" t="t" r="r" b="b"/>
              <a:pathLst>
                <a:path w="10133" h="13021" extrusionOk="0">
                  <a:moveTo>
                    <a:pt x="519" y="0"/>
                  </a:moveTo>
                  <a:lnTo>
                    <a:pt x="424" y="36"/>
                  </a:lnTo>
                  <a:lnTo>
                    <a:pt x="336" y="181"/>
                  </a:lnTo>
                  <a:lnTo>
                    <a:pt x="256" y="362"/>
                  </a:lnTo>
                  <a:lnTo>
                    <a:pt x="190" y="615"/>
                  </a:lnTo>
                  <a:lnTo>
                    <a:pt x="125" y="904"/>
                  </a:lnTo>
                  <a:lnTo>
                    <a:pt x="74" y="1266"/>
                  </a:lnTo>
                  <a:lnTo>
                    <a:pt x="37" y="1664"/>
                  </a:lnTo>
                  <a:lnTo>
                    <a:pt x="8" y="2134"/>
                  </a:lnTo>
                  <a:lnTo>
                    <a:pt x="1" y="2387"/>
                  </a:lnTo>
                  <a:lnTo>
                    <a:pt x="1" y="2640"/>
                  </a:lnTo>
                  <a:lnTo>
                    <a:pt x="8" y="2894"/>
                  </a:lnTo>
                  <a:lnTo>
                    <a:pt x="15" y="3147"/>
                  </a:lnTo>
                  <a:lnTo>
                    <a:pt x="30" y="3364"/>
                  </a:lnTo>
                  <a:lnTo>
                    <a:pt x="45" y="3617"/>
                  </a:lnTo>
                  <a:lnTo>
                    <a:pt x="66" y="3834"/>
                  </a:lnTo>
                  <a:lnTo>
                    <a:pt x="96" y="4015"/>
                  </a:lnTo>
                  <a:lnTo>
                    <a:pt x="125" y="4232"/>
                  </a:lnTo>
                  <a:lnTo>
                    <a:pt x="161" y="4413"/>
                  </a:lnTo>
                  <a:lnTo>
                    <a:pt x="198" y="4557"/>
                  </a:lnTo>
                  <a:lnTo>
                    <a:pt x="234" y="4702"/>
                  </a:lnTo>
                  <a:lnTo>
                    <a:pt x="278" y="4810"/>
                  </a:lnTo>
                  <a:lnTo>
                    <a:pt x="329" y="4919"/>
                  </a:lnTo>
                  <a:lnTo>
                    <a:pt x="380" y="5027"/>
                  </a:lnTo>
                  <a:lnTo>
                    <a:pt x="431" y="5064"/>
                  </a:lnTo>
                  <a:lnTo>
                    <a:pt x="9527" y="12984"/>
                  </a:lnTo>
                  <a:lnTo>
                    <a:pt x="9578" y="12984"/>
                  </a:lnTo>
                  <a:lnTo>
                    <a:pt x="9629" y="13020"/>
                  </a:lnTo>
                  <a:lnTo>
                    <a:pt x="9680" y="12984"/>
                  </a:lnTo>
                  <a:lnTo>
                    <a:pt x="9731" y="12948"/>
                  </a:lnTo>
                  <a:lnTo>
                    <a:pt x="9775" y="12876"/>
                  </a:lnTo>
                  <a:lnTo>
                    <a:pt x="9826" y="12803"/>
                  </a:lnTo>
                  <a:lnTo>
                    <a:pt x="9870" y="12695"/>
                  </a:lnTo>
                  <a:lnTo>
                    <a:pt x="9914" y="12550"/>
                  </a:lnTo>
                  <a:lnTo>
                    <a:pt x="9950" y="12405"/>
                  </a:lnTo>
                  <a:lnTo>
                    <a:pt x="9987" y="12225"/>
                  </a:lnTo>
                  <a:lnTo>
                    <a:pt x="10016" y="12044"/>
                  </a:lnTo>
                  <a:lnTo>
                    <a:pt x="10045" y="11827"/>
                  </a:lnTo>
                  <a:lnTo>
                    <a:pt x="10074" y="11610"/>
                  </a:lnTo>
                  <a:lnTo>
                    <a:pt x="10096" y="11393"/>
                  </a:lnTo>
                  <a:lnTo>
                    <a:pt x="10111" y="11140"/>
                  </a:lnTo>
                  <a:lnTo>
                    <a:pt x="10125" y="10886"/>
                  </a:lnTo>
                  <a:lnTo>
                    <a:pt x="10133" y="10633"/>
                  </a:lnTo>
                  <a:lnTo>
                    <a:pt x="10133" y="10380"/>
                  </a:lnTo>
                  <a:lnTo>
                    <a:pt x="10125" y="10127"/>
                  </a:lnTo>
                  <a:lnTo>
                    <a:pt x="10118" y="9874"/>
                  </a:lnTo>
                  <a:lnTo>
                    <a:pt x="10103" y="9657"/>
                  </a:lnTo>
                  <a:lnTo>
                    <a:pt x="10089" y="9404"/>
                  </a:lnTo>
                  <a:lnTo>
                    <a:pt x="10067" y="9187"/>
                  </a:lnTo>
                  <a:lnTo>
                    <a:pt x="10038" y="9006"/>
                  </a:lnTo>
                  <a:lnTo>
                    <a:pt x="10009" y="8789"/>
                  </a:lnTo>
                  <a:lnTo>
                    <a:pt x="9972" y="8608"/>
                  </a:lnTo>
                  <a:lnTo>
                    <a:pt x="9936" y="8463"/>
                  </a:lnTo>
                  <a:lnTo>
                    <a:pt x="9892" y="8319"/>
                  </a:lnTo>
                  <a:lnTo>
                    <a:pt x="9848" y="8174"/>
                  </a:lnTo>
                  <a:lnTo>
                    <a:pt x="9804" y="8102"/>
                  </a:lnTo>
                  <a:lnTo>
                    <a:pt x="9753" y="7993"/>
                  </a:lnTo>
                  <a:lnTo>
                    <a:pt x="9702" y="7957"/>
                  </a:lnTo>
                  <a:lnTo>
                    <a:pt x="606" y="36"/>
                  </a:lnTo>
                  <a:lnTo>
                    <a:pt x="51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rot="10800000">
              <a:off x="-591397" y="4612457"/>
              <a:ext cx="260404" cy="56376"/>
            </a:xfrm>
            <a:custGeom>
              <a:avLst/>
              <a:gdLst/>
              <a:ahLst/>
              <a:cxnLst/>
              <a:rect l="l" t="t" r="r" b="b"/>
              <a:pathLst>
                <a:path w="10235" h="8970" extrusionOk="0">
                  <a:moveTo>
                    <a:pt x="9680" y="0"/>
                  </a:moveTo>
                  <a:lnTo>
                    <a:pt x="475" y="3870"/>
                  </a:lnTo>
                  <a:lnTo>
                    <a:pt x="417" y="3906"/>
                  </a:lnTo>
                  <a:lnTo>
                    <a:pt x="373" y="3978"/>
                  </a:lnTo>
                  <a:lnTo>
                    <a:pt x="322" y="4051"/>
                  </a:lnTo>
                  <a:lnTo>
                    <a:pt x="278" y="4159"/>
                  </a:lnTo>
                  <a:lnTo>
                    <a:pt x="234" y="4304"/>
                  </a:lnTo>
                  <a:lnTo>
                    <a:pt x="191" y="4448"/>
                  </a:lnTo>
                  <a:lnTo>
                    <a:pt x="154" y="4593"/>
                  </a:lnTo>
                  <a:lnTo>
                    <a:pt x="125" y="4774"/>
                  </a:lnTo>
                  <a:lnTo>
                    <a:pt x="96" y="4991"/>
                  </a:lnTo>
                  <a:lnTo>
                    <a:pt x="67" y="5172"/>
                  </a:lnTo>
                  <a:lnTo>
                    <a:pt x="45" y="5389"/>
                  </a:lnTo>
                  <a:lnTo>
                    <a:pt x="23" y="5642"/>
                  </a:lnTo>
                  <a:lnTo>
                    <a:pt x="15" y="5859"/>
                  </a:lnTo>
                  <a:lnTo>
                    <a:pt x="8" y="6112"/>
                  </a:lnTo>
                  <a:lnTo>
                    <a:pt x="1" y="6365"/>
                  </a:lnTo>
                  <a:lnTo>
                    <a:pt x="1" y="6655"/>
                  </a:lnTo>
                  <a:lnTo>
                    <a:pt x="23" y="7161"/>
                  </a:lnTo>
                  <a:lnTo>
                    <a:pt x="37" y="7378"/>
                  </a:lnTo>
                  <a:lnTo>
                    <a:pt x="52" y="7595"/>
                  </a:lnTo>
                  <a:lnTo>
                    <a:pt x="74" y="7812"/>
                  </a:lnTo>
                  <a:lnTo>
                    <a:pt x="103" y="8029"/>
                  </a:lnTo>
                  <a:lnTo>
                    <a:pt x="132" y="8210"/>
                  </a:lnTo>
                  <a:lnTo>
                    <a:pt x="161" y="8391"/>
                  </a:lnTo>
                  <a:lnTo>
                    <a:pt x="198" y="8535"/>
                  </a:lnTo>
                  <a:lnTo>
                    <a:pt x="242" y="8644"/>
                  </a:lnTo>
                  <a:lnTo>
                    <a:pt x="285" y="8752"/>
                  </a:lnTo>
                  <a:lnTo>
                    <a:pt x="336" y="8861"/>
                  </a:lnTo>
                  <a:lnTo>
                    <a:pt x="387" y="8933"/>
                  </a:lnTo>
                  <a:lnTo>
                    <a:pt x="439" y="8969"/>
                  </a:lnTo>
                  <a:lnTo>
                    <a:pt x="563" y="8969"/>
                  </a:lnTo>
                  <a:lnTo>
                    <a:pt x="9768" y="5099"/>
                  </a:lnTo>
                  <a:lnTo>
                    <a:pt x="9819" y="5063"/>
                  </a:lnTo>
                  <a:lnTo>
                    <a:pt x="9870" y="4991"/>
                  </a:lnTo>
                  <a:lnTo>
                    <a:pt x="9914" y="4919"/>
                  </a:lnTo>
                  <a:lnTo>
                    <a:pt x="9965" y="4810"/>
                  </a:lnTo>
                  <a:lnTo>
                    <a:pt x="10001" y="4665"/>
                  </a:lnTo>
                  <a:lnTo>
                    <a:pt x="10045" y="4521"/>
                  </a:lnTo>
                  <a:lnTo>
                    <a:pt x="10082" y="4376"/>
                  </a:lnTo>
                  <a:lnTo>
                    <a:pt x="10118" y="4195"/>
                  </a:lnTo>
                  <a:lnTo>
                    <a:pt x="10147" y="3978"/>
                  </a:lnTo>
                  <a:lnTo>
                    <a:pt x="10169" y="3797"/>
                  </a:lnTo>
                  <a:lnTo>
                    <a:pt x="10191" y="3580"/>
                  </a:lnTo>
                  <a:lnTo>
                    <a:pt x="10213" y="3327"/>
                  </a:lnTo>
                  <a:lnTo>
                    <a:pt x="10227" y="3074"/>
                  </a:lnTo>
                  <a:lnTo>
                    <a:pt x="10235" y="2857"/>
                  </a:lnTo>
                  <a:lnTo>
                    <a:pt x="10235" y="2568"/>
                  </a:lnTo>
                  <a:lnTo>
                    <a:pt x="10235" y="2315"/>
                  </a:lnTo>
                  <a:lnTo>
                    <a:pt x="10227" y="2061"/>
                  </a:lnTo>
                  <a:lnTo>
                    <a:pt x="10220" y="1844"/>
                  </a:lnTo>
                  <a:lnTo>
                    <a:pt x="10198" y="1627"/>
                  </a:lnTo>
                  <a:lnTo>
                    <a:pt x="10184" y="1410"/>
                  </a:lnTo>
                  <a:lnTo>
                    <a:pt x="10162" y="1193"/>
                  </a:lnTo>
                  <a:lnTo>
                    <a:pt x="10133" y="1013"/>
                  </a:lnTo>
                  <a:lnTo>
                    <a:pt x="10067" y="651"/>
                  </a:lnTo>
                  <a:lnTo>
                    <a:pt x="9994" y="398"/>
                  </a:lnTo>
                  <a:lnTo>
                    <a:pt x="9914" y="181"/>
                  </a:lnTo>
                  <a:lnTo>
                    <a:pt x="9863" y="109"/>
                  </a:lnTo>
                  <a:lnTo>
                    <a:pt x="9819" y="36"/>
                  </a:lnTo>
                  <a:lnTo>
                    <a:pt x="976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rot="10800000">
              <a:off x="-640017" y="5003196"/>
              <a:ext cx="232926" cy="100705"/>
            </a:xfrm>
            <a:custGeom>
              <a:avLst/>
              <a:gdLst/>
              <a:ahLst/>
              <a:cxnLst/>
              <a:rect l="l" t="t" r="r" b="b"/>
              <a:pathLst>
                <a:path w="9155" h="16023" extrusionOk="0">
                  <a:moveTo>
                    <a:pt x="518" y="1"/>
                  </a:moveTo>
                  <a:lnTo>
                    <a:pt x="431" y="37"/>
                  </a:lnTo>
                  <a:lnTo>
                    <a:pt x="351" y="145"/>
                  </a:lnTo>
                  <a:lnTo>
                    <a:pt x="278" y="290"/>
                  </a:lnTo>
                  <a:lnTo>
                    <a:pt x="205" y="543"/>
                  </a:lnTo>
                  <a:lnTo>
                    <a:pt x="146" y="796"/>
                  </a:lnTo>
                  <a:lnTo>
                    <a:pt x="88" y="1122"/>
                  </a:lnTo>
                  <a:lnTo>
                    <a:pt x="52" y="1484"/>
                  </a:lnTo>
                  <a:lnTo>
                    <a:pt x="15" y="1881"/>
                  </a:lnTo>
                  <a:lnTo>
                    <a:pt x="8" y="2135"/>
                  </a:lnTo>
                  <a:lnTo>
                    <a:pt x="1" y="2388"/>
                  </a:lnTo>
                  <a:lnTo>
                    <a:pt x="1" y="2641"/>
                  </a:lnTo>
                  <a:lnTo>
                    <a:pt x="8" y="2894"/>
                  </a:lnTo>
                  <a:lnTo>
                    <a:pt x="15" y="3147"/>
                  </a:lnTo>
                  <a:lnTo>
                    <a:pt x="30" y="3364"/>
                  </a:lnTo>
                  <a:lnTo>
                    <a:pt x="44" y="3617"/>
                  </a:lnTo>
                  <a:lnTo>
                    <a:pt x="66" y="3834"/>
                  </a:lnTo>
                  <a:lnTo>
                    <a:pt x="95" y="4015"/>
                  </a:lnTo>
                  <a:lnTo>
                    <a:pt x="125" y="4232"/>
                  </a:lnTo>
                  <a:lnTo>
                    <a:pt x="161" y="4413"/>
                  </a:lnTo>
                  <a:lnTo>
                    <a:pt x="197" y="4558"/>
                  </a:lnTo>
                  <a:lnTo>
                    <a:pt x="241" y="4702"/>
                  </a:lnTo>
                  <a:lnTo>
                    <a:pt x="285" y="4847"/>
                  </a:lnTo>
                  <a:lnTo>
                    <a:pt x="329" y="4956"/>
                  </a:lnTo>
                  <a:lnTo>
                    <a:pt x="380" y="5028"/>
                  </a:lnTo>
                  <a:lnTo>
                    <a:pt x="8506" y="15950"/>
                  </a:lnTo>
                  <a:lnTo>
                    <a:pt x="8557" y="15986"/>
                  </a:lnTo>
                  <a:lnTo>
                    <a:pt x="8608" y="16022"/>
                  </a:lnTo>
                  <a:lnTo>
                    <a:pt x="8659" y="16022"/>
                  </a:lnTo>
                  <a:lnTo>
                    <a:pt x="8710" y="15986"/>
                  </a:lnTo>
                  <a:lnTo>
                    <a:pt x="8754" y="15950"/>
                  </a:lnTo>
                  <a:lnTo>
                    <a:pt x="8805" y="15878"/>
                  </a:lnTo>
                  <a:lnTo>
                    <a:pt x="8848" y="15805"/>
                  </a:lnTo>
                  <a:lnTo>
                    <a:pt x="8892" y="15697"/>
                  </a:lnTo>
                  <a:lnTo>
                    <a:pt x="8936" y="15552"/>
                  </a:lnTo>
                  <a:lnTo>
                    <a:pt x="8972" y="15408"/>
                  </a:lnTo>
                  <a:lnTo>
                    <a:pt x="9009" y="15227"/>
                  </a:lnTo>
                  <a:lnTo>
                    <a:pt x="9045" y="15046"/>
                  </a:lnTo>
                  <a:lnTo>
                    <a:pt x="9075" y="14829"/>
                  </a:lnTo>
                  <a:lnTo>
                    <a:pt x="9096" y="14612"/>
                  </a:lnTo>
                  <a:lnTo>
                    <a:pt x="9118" y="14395"/>
                  </a:lnTo>
                  <a:lnTo>
                    <a:pt x="9133" y="14142"/>
                  </a:lnTo>
                  <a:lnTo>
                    <a:pt x="9148" y="13889"/>
                  </a:lnTo>
                  <a:lnTo>
                    <a:pt x="9155" y="13635"/>
                  </a:lnTo>
                  <a:lnTo>
                    <a:pt x="9155" y="13382"/>
                  </a:lnTo>
                  <a:lnTo>
                    <a:pt x="9148" y="13129"/>
                  </a:lnTo>
                  <a:lnTo>
                    <a:pt x="9140" y="12876"/>
                  </a:lnTo>
                  <a:lnTo>
                    <a:pt x="9126" y="12659"/>
                  </a:lnTo>
                  <a:lnTo>
                    <a:pt x="9111" y="12406"/>
                  </a:lnTo>
                  <a:lnTo>
                    <a:pt x="9082" y="12189"/>
                  </a:lnTo>
                  <a:lnTo>
                    <a:pt x="9060" y="12008"/>
                  </a:lnTo>
                  <a:lnTo>
                    <a:pt x="9031" y="11791"/>
                  </a:lnTo>
                  <a:lnTo>
                    <a:pt x="8994" y="11610"/>
                  </a:lnTo>
                  <a:lnTo>
                    <a:pt x="8958" y="11465"/>
                  </a:lnTo>
                  <a:lnTo>
                    <a:pt x="8914" y="11321"/>
                  </a:lnTo>
                  <a:lnTo>
                    <a:pt x="8870" y="11176"/>
                  </a:lnTo>
                  <a:lnTo>
                    <a:pt x="8827" y="11104"/>
                  </a:lnTo>
                  <a:lnTo>
                    <a:pt x="8776" y="10995"/>
                  </a:lnTo>
                  <a:lnTo>
                    <a:pt x="650" y="109"/>
                  </a:lnTo>
                  <a:lnTo>
                    <a:pt x="584" y="37"/>
                  </a:lnTo>
                  <a:lnTo>
                    <a:pt x="518"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rot="10800000">
              <a:off x="-750819" y="5283010"/>
              <a:ext cx="204914" cy="218674"/>
            </a:xfrm>
            <a:custGeom>
              <a:avLst/>
              <a:gdLst/>
              <a:ahLst/>
              <a:cxnLst/>
              <a:rect l="l" t="t" r="r" b="b"/>
              <a:pathLst>
                <a:path w="8054" h="34793" extrusionOk="0">
                  <a:moveTo>
                    <a:pt x="460" y="1"/>
                  </a:moveTo>
                  <a:lnTo>
                    <a:pt x="402" y="37"/>
                  </a:lnTo>
                  <a:lnTo>
                    <a:pt x="351" y="109"/>
                  </a:lnTo>
                  <a:lnTo>
                    <a:pt x="300" y="218"/>
                  </a:lnTo>
                  <a:lnTo>
                    <a:pt x="249" y="326"/>
                  </a:lnTo>
                  <a:lnTo>
                    <a:pt x="205" y="507"/>
                  </a:lnTo>
                  <a:lnTo>
                    <a:pt x="161" y="688"/>
                  </a:lnTo>
                  <a:lnTo>
                    <a:pt x="117" y="869"/>
                  </a:lnTo>
                  <a:lnTo>
                    <a:pt x="88" y="1086"/>
                  </a:lnTo>
                  <a:lnTo>
                    <a:pt x="59" y="1303"/>
                  </a:lnTo>
                  <a:lnTo>
                    <a:pt x="37" y="1520"/>
                  </a:lnTo>
                  <a:lnTo>
                    <a:pt x="23" y="1773"/>
                  </a:lnTo>
                  <a:lnTo>
                    <a:pt x="8" y="2026"/>
                  </a:lnTo>
                  <a:lnTo>
                    <a:pt x="1" y="2243"/>
                  </a:lnTo>
                  <a:lnTo>
                    <a:pt x="1" y="2496"/>
                  </a:lnTo>
                  <a:lnTo>
                    <a:pt x="1" y="2749"/>
                  </a:lnTo>
                  <a:lnTo>
                    <a:pt x="8" y="2966"/>
                  </a:lnTo>
                  <a:lnTo>
                    <a:pt x="15" y="3220"/>
                  </a:lnTo>
                  <a:lnTo>
                    <a:pt x="30" y="3473"/>
                  </a:lnTo>
                  <a:lnTo>
                    <a:pt x="52" y="3690"/>
                  </a:lnTo>
                  <a:lnTo>
                    <a:pt x="74" y="3907"/>
                  </a:lnTo>
                  <a:lnTo>
                    <a:pt x="103" y="4088"/>
                  </a:lnTo>
                  <a:lnTo>
                    <a:pt x="139" y="4305"/>
                  </a:lnTo>
                  <a:lnTo>
                    <a:pt x="176" y="4485"/>
                  </a:lnTo>
                  <a:lnTo>
                    <a:pt x="7207" y="34178"/>
                  </a:lnTo>
                  <a:lnTo>
                    <a:pt x="7251" y="34359"/>
                  </a:lnTo>
                  <a:lnTo>
                    <a:pt x="7295" y="34467"/>
                  </a:lnTo>
                  <a:lnTo>
                    <a:pt x="7339" y="34576"/>
                  </a:lnTo>
                  <a:lnTo>
                    <a:pt x="7390" y="34684"/>
                  </a:lnTo>
                  <a:lnTo>
                    <a:pt x="7434" y="34720"/>
                  </a:lnTo>
                  <a:lnTo>
                    <a:pt x="7485" y="34793"/>
                  </a:lnTo>
                  <a:lnTo>
                    <a:pt x="7587" y="34793"/>
                  </a:lnTo>
                  <a:lnTo>
                    <a:pt x="7630" y="34757"/>
                  </a:lnTo>
                  <a:lnTo>
                    <a:pt x="7682" y="34684"/>
                  </a:lnTo>
                  <a:lnTo>
                    <a:pt x="7725" y="34612"/>
                  </a:lnTo>
                  <a:lnTo>
                    <a:pt x="7776" y="34540"/>
                  </a:lnTo>
                  <a:lnTo>
                    <a:pt x="7820" y="34395"/>
                  </a:lnTo>
                  <a:lnTo>
                    <a:pt x="7857" y="34250"/>
                  </a:lnTo>
                  <a:lnTo>
                    <a:pt x="7900" y="34106"/>
                  </a:lnTo>
                  <a:lnTo>
                    <a:pt x="7937" y="33889"/>
                  </a:lnTo>
                  <a:lnTo>
                    <a:pt x="7966" y="33708"/>
                  </a:lnTo>
                  <a:lnTo>
                    <a:pt x="7995" y="33491"/>
                  </a:lnTo>
                  <a:lnTo>
                    <a:pt x="8017" y="33238"/>
                  </a:lnTo>
                  <a:lnTo>
                    <a:pt x="8032" y="33021"/>
                  </a:lnTo>
                  <a:lnTo>
                    <a:pt x="8046" y="32767"/>
                  </a:lnTo>
                  <a:lnTo>
                    <a:pt x="8054" y="32550"/>
                  </a:lnTo>
                  <a:lnTo>
                    <a:pt x="8054" y="32297"/>
                  </a:lnTo>
                  <a:lnTo>
                    <a:pt x="8054" y="32044"/>
                  </a:lnTo>
                  <a:lnTo>
                    <a:pt x="8046" y="31791"/>
                  </a:lnTo>
                  <a:lnTo>
                    <a:pt x="8039" y="31574"/>
                  </a:lnTo>
                  <a:lnTo>
                    <a:pt x="8024" y="31321"/>
                  </a:lnTo>
                  <a:lnTo>
                    <a:pt x="8002" y="31104"/>
                  </a:lnTo>
                  <a:lnTo>
                    <a:pt x="7981" y="30887"/>
                  </a:lnTo>
                  <a:lnTo>
                    <a:pt x="7951" y="30670"/>
                  </a:lnTo>
                  <a:lnTo>
                    <a:pt x="7915" y="30489"/>
                  </a:lnTo>
                  <a:lnTo>
                    <a:pt x="7878" y="30308"/>
                  </a:lnTo>
                  <a:lnTo>
                    <a:pt x="847" y="616"/>
                  </a:lnTo>
                  <a:lnTo>
                    <a:pt x="810" y="471"/>
                  </a:lnTo>
                  <a:lnTo>
                    <a:pt x="767" y="326"/>
                  </a:lnTo>
                  <a:lnTo>
                    <a:pt x="686" y="145"/>
                  </a:lnTo>
                  <a:lnTo>
                    <a:pt x="599"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rot="10800000">
              <a:off x="-683829" y="5164356"/>
              <a:ext cx="238142" cy="156622"/>
            </a:xfrm>
            <a:custGeom>
              <a:avLst/>
              <a:gdLst/>
              <a:ahLst/>
              <a:cxnLst/>
              <a:rect l="l" t="t" r="r" b="b"/>
              <a:pathLst>
                <a:path w="9360" h="24920" extrusionOk="0">
                  <a:moveTo>
                    <a:pt x="519" y="1"/>
                  </a:moveTo>
                  <a:lnTo>
                    <a:pt x="446" y="37"/>
                  </a:lnTo>
                  <a:lnTo>
                    <a:pt x="373" y="109"/>
                  </a:lnTo>
                  <a:lnTo>
                    <a:pt x="307" y="218"/>
                  </a:lnTo>
                  <a:lnTo>
                    <a:pt x="249" y="399"/>
                  </a:lnTo>
                  <a:lnTo>
                    <a:pt x="190" y="580"/>
                  </a:lnTo>
                  <a:lnTo>
                    <a:pt x="139" y="833"/>
                  </a:lnTo>
                  <a:lnTo>
                    <a:pt x="88" y="1122"/>
                  </a:lnTo>
                  <a:lnTo>
                    <a:pt x="52" y="1448"/>
                  </a:lnTo>
                  <a:lnTo>
                    <a:pt x="30" y="1701"/>
                  </a:lnTo>
                  <a:lnTo>
                    <a:pt x="15" y="1918"/>
                  </a:lnTo>
                  <a:lnTo>
                    <a:pt x="8" y="2171"/>
                  </a:lnTo>
                  <a:lnTo>
                    <a:pt x="1" y="2424"/>
                  </a:lnTo>
                  <a:lnTo>
                    <a:pt x="1" y="2677"/>
                  </a:lnTo>
                  <a:lnTo>
                    <a:pt x="8" y="2930"/>
                  </a:lnTo>
                  <a:lnTo>
                    <a:pt x="15" y="3147"/>
                  </a:lnTo>
                  <a:lnTo>
                    <a:pt x="30" y="3401"/>
                  </a:lnTo>
                  <a:lnTo>
                    <a:pt x="52" y="3618"/>
                  </a:lnTo>
                  <a:lnTo>
                    <a:pt x="74" y="3835"/>
                  </a:lnTo>
                  <a:lnTo>
                    <a:pt x="103" y="4052"/>
                  </a:lnTo>
                  <a:lnTo>
                    <a:pt x="132" y="4232"/>
                  </a:lnTo>
                  <a:lnTo>
                    <a:pt x="169" y="4413"/>
                  </a:lnTo>
                  <a:lnTo>
                    <a:pt x="205" y="4594"/>
                  </a:lnTo>
                  <a:lnTo>
                    <a:pt x="249" y="4739"/>
                  </a:lnTo>
                  <a:lnTo>
                    <a:pt x="293" y="4847"/>
                  </a:lnTo>
                  <a:lnTo>
                    <a:pt x="8623" y="24666"/>
                  </a:lnTo>
                  <a:lnTo>
                    <a:pt x="8674" y="24775"/>
                  </a:lnTo>
                  <a:lnTo>
                    <a:pt x="8725" y="24847"/>
                  </a:lnTo>
                  <a:lnTo>
                    <a:pt x="8768" y="24883"/>
                  </a:lnTo>
                  <a:lnTo>
                    <a:pt x="8820" y="24920"/>
                  </a:lnTo>
                  <a:lnTo>
                    <a:pt x="8871" y="24920"/>
                  </a:lnTo>
                  <a:lnTo>
                    <a:pt x="8922" y="24883"/>
                  </a:lnTo>
                  <a:lnTo>
                    <a:pt x="8965" y="24847"/>
                  </a:lnTo>
                  <a:lnTo>
                    <a:pt x="9016" y="24775"/>
                  </a:lnTo>
                  <a:lnTo>
                    <a:pt x="9060" y="24666"/>
                  </a:lnTo>
                  <a:lnTo>
                    <a:pt x="9104" y="24558"/>
                  </a:lnTo>
                  <a:lnTo>
                    <a:pt x="9148" y="24413"/>
                  </a:lnTo>
                  <a:lnTo>
                    <a:pt x="9184" y="24269"/>
                  </a:lnTo>
                  <a:lnTo>
                    <a:pt x="9221" y="24088"/>
                  </a:lnTo>
                  <a:lnTo>
                    <a:pt x="9257" y="23907"/>
                  </a:lnTo>
                  <a:lnTo>
                    <a:pt x="9286" y="23690"/>
                  </a:lnTo>
                  <a:lnTo>
                    <a:pt x="9308" y="23473"/>
                  </a:lnTo>
                  <a:lnTo>
                    <a:pt x="9330" y="23220"/>
                  </a:lnTo>
                  <a:lnTo>
                    <a:pt x="9345" y="22967"/>
                  </a:lnTo>
                  <a:lnTo>
                    <a:pt x="9352" y="22750"/>
                  </a:lnTo>
                  <a:lnTo>
                    <a:pt x="9359" y="22496"/>
                  </a:lnTo>
                  <a:lnTo>
                    <a:pt x="9359" y="22243"/>
                  </a:lnTo>
                  <a:lnTo>
                    <a:pt x="9352" y="21990"/>
                  </a:lnTo>
                  <a:lnTo>
                    <a:pt x="9345" y="21737"/>
                  </a:lnTo>
                  <a:lnTo>
                    <a:pt x="9330" y="21520"/>
                  </a:lnTo>
                  <a:lnTo>
                    <a:pt x="9316" y="21303"/>
                  </a:lnTo>
                  <a:lnTo>
                    <a:pt x="9286" y="21086"/>
                  </a:lnTo>
                  <a:lnTo>
                    <a:pt x="9264" y="20869"/>
                  </a:lnTo>
                  <a:lnTo>
                    <a:pt x="9228" y="20688"/>
                  </a:lnTo>
                  <a:lnTo>
                    <a:pt x="9199" y="20507"/>
                  </a:lnTo>
                  <a:lnTo>
                    <a:pt x="9155" y="20326"/>
                  </a:lnTo>
                  <a:lnTo>
                    <a:pt x="9119" y="20182"/>
                  </a:lnTo>
                  <a:lnTo>
                    <a:pt x="9068" y="20073"/>
                  </a:lnTo>
                  <a:lnTo>
                    <a:pt x="737" y="254"/>
                  </a:lnTo>
                  <a:lnTo>
                    <a:pt x="686" y="146"/>
                  </a:lnTo>
                  <a:lnTo>
                    <a:pt x="628" y="73"/>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rot="10800000">
              <a:off x="-970184" y="5492357"/>
              <a:ext cx="139578" cy="254360"/>
            </a:xfrm>
            <a:custGeom>
              <a:avLst/>
              <a:gdLst/>
              <a:ahLst/>
              <a:cxnLst/>
              <a:rect l="l" t="t" r="r" b="b"/>
              <a:pathLst>
                <a:path w="5486" h="40471" extrusionOk="0">
                  <a:moveTo>
                    <a:pt x="445" y="0"/>
                  </a:moveTo>
                  <a:lnTo>
                    <a:pt x="372" y="73"/>
                  </a:lnTo>
                  <a:lnTo>
                    <a:pt x="306" y="181"/>
                  </a:lnTo>
                  <a:lnTo>
                    <a:pt x="241" y="362"/>
                  </a:lnTo>
                  <a:lnTo>
                    <a:pt x="197" y="507"/>
                  </a:lnTo>
                  <a:lnTo>
                    <a:pt x="161" y="688"/>
                  </a:lnTo>
                  <a:lnTo>
                    <a:pt x="124" y="868"/>
                  </a:lnTo>
                  <a:lnTo>
                    <a:pt x="95" y="1049"/>
                  </a:lnTo>
                  <a:lnTo>
                    <a:pt x="66" y="1266"/>
                  </a:lnTo>
                  <a:lnTo>
                    <a:pt x="44" y="1483"/>
                  </a:lnTo>
                  <a:lnTo>
                    <a:pt x="29" y="1700"/>
                  </a:lnTo>
                  <a:lnTo>
                    <a:pt x="15" y="1953"/>
                  </a:lnTo>
                  <a:lnTo>
                    <a:pt x="7" y="2207"/>
                  </a:lnTo>
                  <a:lnTo>
                    <a:pt x="0" y="2424"/>
                  </a:lnTo>
                  <a:lnTo>
                    <a:pt x="0" y="2677"/>
                  </a:lnTo>
                  <a:lnTo>
                    <a:pt x="7" y="2930"/>
                  </a:lnTo>
                  <a:lnTo>
                    <a:pt x="15" y="3183"/>
                  </a:lnTo>
                  <a:lnTo>
                    <a:pt x="29" y="3400"/>
                  </a:lnTo>
                  <a:lnTo>
                    <a:pt x="51" y="3653"/>
                  </a:lnTo>
                  <a:lnTo>
                    <a:pt x="80" y="3870"/>
                  </a:lnTo>
                  <a:lnTo>
                    <a:pt x="4530" y="39277"/>
                  </a:lnTo>
                  <a:lnTo>
                    <a:pt x="4566" y="39494"/>
                  </a:lnTo>
                  <a:lnTo>
                    <a:pt x="4595" y="39675"/>
                  </a:lnTo>
                  <a:lnTo>
                    <a:pt x="4632" y="39856"/>
                  </a:lnTo>
                  <a:lnTo>
                    <a:pt x="4676" y="40000"/>
                  </a:lnTo>
                  <a:lnTo>
                    <a:pt x="4712" y="40145"/>
                  </a:lnTo>
                  <a:lnTo>
                    <a:pt x="4763" y="40254"/>
                  </a:lnTo>
                  <a:lnTo>
                    <a:pt x="4807" y="40362"/>
                  </a:lnTo>
                  <a:lnTo>
                    <a:pt x="4851" y="40398"/>
                  </a:lnTo>
                  <a:lnTo>
                    <a:pt x="4902" y="40471"/>
                  </a:lnTo>
                  <a:lnTo>
                    <a:pt x="5004" y="40471"/>
                  </a:lnTo>
                  <a:lnTo>
                    <a:pt x="5048" y="40434"/>
                  </a:lnTo>
                  <a:lnTo>
                    <a:pt x="5099" y="40398"/>
                  </a:lnTo>
                  <a:lnTo>
                    <a:pt x="5150" y="40326"/>
                  </a:lnTo>
                  <a:lnTo>
                    <a:pt x="5194" y="40217"/>
                  </a:lnTo>
                  <a:lnTo>
                    <a:pt x="5237" y="40109"/>
                  </a:lnTo>
                  <a:lnTo>
                    <a:pt x="5281" y="39964"/>
                  </a:lnTo>
                  <a:lnTo>
                    <a:pt x="5325" y="39783"/>
                  </a:lnTo>
                  <a:lnTo>
                    <a:pt x="5361" y="39603"/>
                  </a:lnTo>
                  <a:lnTo>
                    <a:pt x="5391" y="39386"/>
                  </a:lnTo>
                  <a:lnTo>
                    <a:pt x="5412" y="39205"/>
                  </a:lnTo>
                  <a:lnTo>
                    <a:pt x="5442" y="38988"/>
                  </a:lnTo>
                  <a:lnTo>
                    <a:pt x="5456" y="38735"/>
                  </a:lnTo>
                  <a:lnTo>
                    <a:pt x="5471" y="38518"/>
                  </a:lnTo>
                  <a:lnTo>
                    <a:pt x="5478" y="38264"/>
                  </a:lnTo>
                  <a:lnTo>
                    <a:pt x="5485" y="38011"/>
                  </a:lnTo>
                  <a:lnTo>
                    <a:pt x="5485" y="37794"/>
                  </a:lnTo>
                  <a:lnTo>
                    <a:pt x="5478" y="37541"/>
                  </a:lnTo>
                  <a:lnTo>
                    <a:pt x="5463" y="37288"/>
                  </a:lnTo>
                  <a:lnTo>
                    <a:pt x="5449" y="37035"/>
                  </a:lnTo>
                  <a:lnTo>
                    <a:pt x="5434" y="36818"/>
                  </a:lnTo>
                  <a:lnTo>
                    <a:pt x="5405" y="36601"/>
                  </a:lnTo>
                  <a:lnTo>
                    <a:pt x="948" y="1194"/>
                  </a:lnTo>
                  <a:lnTo>
                    <a:pt x="912" y="905"/>
                  </a:lnTo>
                  <a:lnTo>
                    <a:pt x="868" y="651"/>
                  </a:lnTo>
                  <a:lnTo>
                    <a:pt x="817" y="471"/>
                  </a:lnTo>
                  <a:lnTo>
                    <a:pt x="759" y="290"/>
                  </a:lnTo>
                  <a:lnTo>
                    <a:pt x="700" y="145"/>
                  </a:lnTo>
                  <a:lnTo>
                    <a:pt x="642" y="73"/>
                  </a:lnTo>
                  <a:lnTo>
                    <a:pt x="576"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rot="10800000">
              <a:off x="-1091749" y="5573729"/>
              <a:ext cx="112125" cy="300052"/>
            </a:xfrm>
            <a:custGeom>
              <a:avLst/>
              <a:gdLst/>
              <a:ahLst/>
              <a:cxnLst/>
              <a:rect l="l" t="t" r="r" b="b"/>
              <a:pathLst>
                <a:path w="4407" h="47741" extrusionOk="0">
                  <a:moveTo>
                    <a:pt x="511" y="1"/>
                  </a:moveTo>
                  <a:lnTo>
                    <a:pt x="467" y="37"/>
                  </a:lnTo>
                  <a:lnTo>
                    <a:pt x="416" y="37"/>
                  </a:lnTo>
                  <a:lnTo>
                    <a:pt x="372" y="109"/>
                  </a:lnTo>
                  <a:lnTo>
                    <a:pt x="321" y="181"/>
                  </a:lnTo>
                  <a:lnTo>
                    <a:pt x="278" y="290"/>
                  </a:lnTo>
                  <a:lnTo>
                    <a:pt x="234" y="435"/>
                  </a:lnTo>
                  <a:lnTo>
                    <a:pt x="190" y="579"/>
                  </a:lnTo>
                  <a:lnTo>
                    <a:pt x="154" y="724"/>
                  </a:lnTo>
                  <a:lnTo>
                    <a:pt x="117" y="905"/>
                  </a:lnTo>
                  <a:lnTo>
                    <a:pt x="88" y="1122"/>
                  </a:lnTo>
                  <a:lnTo>
                    <a:pt x="66" y="1303"/>
                  </a:lnTo>
                  <a:lnTo>
                    <a:pt x="44" y="1556"/>
                  </a:lnTo>
                  <a:lnTo>
                    <a:pt x="22" y="1773"/>
                  </a:lnTo>
                  <a:lnTo>
                    <a:pt x="8" y="1990"/>
                  </a:lnTo>
                  <a:lnTo>
                    <a:pt x="0" y="2243"/>
                  </a:lnTo>
                  <a:lnTo>
                    <a:pt x="0" y="2496"/>
                  </a:lnTo>
                  <a:lnTo>
                    <a:pt x="0" y="2749"/>
                  </a:lnTo>
                  <a:lnTo>
                    <a:pt x="8" y="3002"/>
                  </a:lnTo>
                  <a:lnTo>
                    <a:pt x="15" y="3255"/>
                  </a:lnTo>
                  <a:lnTo>
                    <a:pt x="37" y="3509"/>
                  </a:lnTo>
                  <a:lnTo>
                    <a:pt x="3414" y="46113"/>
                  </a:lnTo>
                  <a:lnTo>
                    <a:pt x="3436" y="46366"/>
                  </a:lnTo>
                  <a:lnTo>
                    <a:pt x="3465" y="46583"/>
                  </a:lnTo>
                  <a:lnTo>
                    <a:pt x="3494" y="46800"/>
                  </a:lnTo>
                  <a:lnTo>
                    <a:pt x="3523" y="46981"/>
                  </a:lnTo>
                  <a:lnTo>
                    <a:pt x="3560" y="47125"/>
                  </a:lnTo>
                  <a:lnTo>
                    <a:pt x="3604" y="47306"/>
                  </a:lnTo>
                  <a:lnTo>
                    <a:pt x="3647" y="47415"/>
                  </a:lnTo>
                  <a:lnTo>
                    <a:pt x="3691" y="47523"/>
                  </a:lnTo>
                  <a:lnTo>
                    <a:pt x="3735" y="47632"/>
                  </a:lnTo>
                  <a:lnTo>
                    <a:pt x="3779" y="47668"/>
                  </a:lnTo>
                  <a:lnTo>
                    <a:pt x="3830" y="47740"/>
                  </a:lnTo>
                  <a:lnTo>
                    <a:pt x="3932" y="47740"/>
                  </a:lnTo>
                  <a:lnTo>
                    <a:pt x="3983" y="47704"/>
                  </a:lnTo>
                  <a:lnTo>
                    <a:pt x="4034" y="47632"/>
                  </a:lnTo>
                  <a:lnTo>
                    <a:pt x="4085" y="47559"/>
                  </a:lnTo>
                  <a:lnTo>
                    <a:pt x="4129" y="47451"/>
                  </a:lnTo>
                  <a:lnTo>
                    <a:pt x="4173" y="47306"/>
                  </a:lnTo>
                  <a:lnTo>
                    <a:pt x="4216" y="47161"/>
                  </a:lnTo>
                  <a:lnTo>
                    <a:pt x="4253" y="47017"/>
                  </a:lnTo>
                  <a:lnTo>
                    <a:pt x="4289" y="46836"/>
                  </a:lnTo>
                  <a:lnTo>
                    <a:pt x="4319" y="46619"/>
                  </a:lnTo>
                  <a:lnTo>
                    <a:pt x="4348" y="46438"/>
                  </a:lnTo>
                  <a:lnTo>
                    <a:pt x="4370" y="46221"/>
                  </a:lnTo>
                  <a:lnTo>
                    <a:pt x="4384" y="45968"/>
                  </a:lnTo>
                  <a:lnTo>
                    <a:pt x="4399" y="45751"/>
                  </a:lnTo>
                  <a:lnTo>
                    <a:pt x="4406" y="45498"/>
                  </a:lnTo>
                  <a:lnTo>
                    <a:pt x="4406" y="45245"/>
                  </a:lnTo>
                  <a:lnTo>
                    <a:pt x="4406" y="44991"/>
                  </a:lnTo>
                  <a:lnTo>
                    <a:pt x="4399" y="44738"/>
                  </a:lnTo>
                  <a:lnTo>
                    <a:pt x="4391" y="44485"/>
                  </a:lnTo>
                  <a:lnTo>
                    <a:pt x="4370" y="44268"/>
                  </a:lnTo>
                  <a:lnTo>
                    <a:pt x="992" y="1628"/>
                  </a:lnTo>
                  <a:lnTo>
                    <a:pt x="956" y="1266"/>
                  </a:lnTo>
                  <a:lnTo>
                    <a:pt x="912" y="941"/>
                  </a:lnTo>
                  <a:lnTo>
                    <a:pt x="861" y="688"/>
                  </a:lnTo>
                  <a:lnTo>
                    <a:pt x="795" y="435"/>
                  </a:lnTo>
                  <a:lnTo>
                    <a:pt x="730" y="254"/>
                  </a:lnTo>
                  <a:lnTo>
                    <a:pt x="664" y="109"/>
                  </a:lnTo>
                  <a:lnTo>
                    <a:pt x="591"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rot="10800000">
              <a:off x="-849180" y="5390754"/>
              <a:ext cx="191557" cy="246177"/>
            </a:xfrm>
            <a:custGeom>
              <a:avLst/>
              <a:gdLst/>
              <a:ahLst/>
              <a:cxnLst/>
              <a:rect l="l" t="t" r="r" b="b"/>
              <a:pathLst>
                <a:path w="7529" h="39169" extrusionOk="0">
                  <a:moveTo>
                    <a:pt x="519" y="1"/>
                  </a:moveTo>
                  <a:lnTo>
                    <a:pt x="468" y="37"/>
                  </a:lnTo>
                  <a:lnTo>
                    <a:pt x="424" y="73"/>
                  </a:lnTo>
                  <a:lnTo>
                    <a:pt x="373" y="109"/>
                  </a:lnTo>
                  <a:lnTo>
                    <a:pt x="329" y="182"/>
                  </a:lnTo>
                  <a:lnTo>
                    <a:pt x="285" y="290"/>
                  </a:lnTo>
                  <a:lnTo>
                    <a:pt x="242" y="399"/>
                  </a:lnTo>
                  <a:lnTo>
                    <a:pt x="205" y="543"/>
                  </a:lnTo>
                  <a:lnTo>
                    <a:pt x="161" y="724"/>
                  </a:lnTo>
                  <a:lnTo>
                    <a:pt x="125" y="905"/>
                  </a:lnTo>
                  <a:lnTo>
                    <a:pt x="96" y="1122"/>
                  </a:lnTo>
                  <a:lnTo>
                    <a:pt x="66" y="1303"/>
                  </a:lnTo>
                  <a:lnTo>
                    <a:pt x="45" y="1556"/>
                  </a:lnTo>
                  <a:lnTo>
                    <a:pt x="30" y="1773"/>
                  </a:lnTo>
                  <a:lnTo>
                    <a:pt x="15" y="2026"/>
                  </a:lnTo>
                  <a:lnTo>
                    <a:pt x="8" y="2243"/>
                  </a:lnTo>
                  <a:lnTo>
                    <a:pt x="1" y="2496"/>
                  </a:lnTo>
                  <a:lnTo>
                    <a:pt x="1" y="2749"/>
                  </a:lnTo>
                  <a:lnTo>
                    <a:pt x="8" y="2966"/>
                  </a:lnTo>
                  <a:lnTo>
                    <a:pt x="23" y="3220"/>
                  </a:lnTo>
                  <a:lnTo>
                    <a:pt x="37" y="3473"/>
                  </a:lnTo>
                  <a:lnTo>
                    <a:pt x="52" y="3690"/>
                  </a:lnTo>
                  <a:lnTo>
                    <a:pt x="81" y="3907"/>
                  </a:lnTo>
                  <a:lnTo>
                    <a:pt x="110" y="4124"/>
                  </a:lnTo>
                  <a:lnTo>
                    <a:pt x="147" y="4305"/>
                  </a:lnTo>
                  <a:lnTo>
                    <a:pt x="6639" y="38373"/>
                  </a:lnTo>
                  <a:lnTo>
                    <a:pt x="6675" y="38554"/>
                  </a:lnTo>
                  <a:lnTo>
                    <a:pt x="6719" y="38699"/>
                  </a:lnTo>
                  <a:lnTo>
                    <a:pt x="6763" y="38843"/>
                  </a:lnTo>
                  <a:lnTo>
                    <a:pt x="6806" y="38952"/>
                  </a:lnTo>
                  <a:lnTo>
                    <a:pt x="6850" y="39024"/>
                  </a:lnTo>
                  <a:lnTo>
                    <a:pt x="6901" y="39097"/>
                  </a:lnTo>
                  <a:lnTo>
                    <a:pt x="6952" y="39133"/>
                  </a:lnTo>
                  <a:lnTo>
                    <a:pt x="6996" y="39169"/>
                  </a:lnTo>
                  <a:lnTo>
                    <a:pt x="7047" y="39133"/>
                  </a:lnTo>
                  <a:lnTo>
                    <a:pt x="7098" y="39133"/>
                  </a:lnTo>
                  <a:lnTo>
                    <a:pt x="7142" y="39060"/>
                  </a:lnTo>
                  <a:lnTo>
                    <a:pt x="7193" y="38988"/>
                  </a:lnTo>
                  <a:lnTo>
                    <a:pt x="7237" y="38880"/>
                  </a:lnTo>
                  <a:lnTo>
                    <a:pt x="7280" y="38771"/>
                  </a:lnTo>
                  <a:lnTo>
                    <a:pt x="7324" y="38626"/>
                  </a:lnTo>
                  <a:lnTo>
                    <a:pt x="7368" y="38446"/>
                  </a:lnTo>
                  <a:lnTo>
                    <a:pt x="7404" y="38265"/>
                  </a:lnTo>
                  <a:lnTo>
                    <a:pt x="7434" y="38084"/>
                  </a:lnTo>
                  <a:lnTo>
                    <a:pt x="7463" y="37867"/>
                  </a:lnTo>
                  <a:lnTo>
                    <a:pt x="7485" y="37614"/>
                  </a:lnTo>
                  <a:lnTo>
                    <a:pt x="7499" y="37397"/>
                  </a:lnTo>
                  <a:lnTo>
                    <a:pt x="7514" y="37180"/>
                  </a:lnTo>
                  <a:lnTo>
                    <a:pt x="7521" y="36927"/>
                  </a:lnTo>
                  <a:lnTo>
                    <a:pt x="7528" y="36673"/>
                  </a:lnTo>
                  <a:lnTo>
                    <a:pt x="7521" y="36420"/>
                  </a:lnTo>
                  <a:lnTo>
                    <a:pt x="7521" y="36203"/>
                  </a:lnTo>
                  <a:lnTo>
                    <a:pt x="7507" y="35950"/>
                  </a:lnTo>
                  <a:lnTo>
                    <a:pt x="7492" y="35697"/>
                  </a:lnTo>
                  <a:lnTo>
                    <a:pt x="7470" y="35480"/>
                  </a:lnTo>
                  <a:lnTo>
                    <a:pt x="7448" y="35263"/>
                  </a:lnTo>
                  <a:lnTo>
                    <a:pt x="7419" y="35046"/>
                  </a:lnTo>
                  <a:lnTo>
                    <a:pt x="7383" y="34865"/>
                  </a:lnTo>
                  <a:lnTo>
                    <a:pt x="891" y="796"/>
                  </a:lnTo>
                  <a:lnTo>
                    <a:pt x="847" y="616"/>
                  </a:lnTo>
                  <a:lnTo>
                    <a:pt x="810" y="471"/>
                  </a:lnTo>
                  <a:lnTo>
                    <a:pt x="767" y="326"/>
                  </a:lnTo>
                  <a:lnTo>
                    <a:pt x="716" y="218"/>
                  </a:lnTo>
                  <a:lnTo>
                    <a:pt x="665" y="145"/>
                  </a:lnTo>
                  <a:lnTo>
                    <a:pt x="621" y="73"/>
                  </a:lnTo>
                  <a:lnTo>
                    <a:pt x="570" y="37"/>
                  </a:lnTo>
                  <a:lnTo>
                    <a:pt x="51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rot="10800000">
              <a:off x="-1282517" y="3673918"/>
              <a:ext cx="38266" cy="319592"/>
            </a:xfrm>
            <a:custGeom>
              <a:avLst/>
              <a:gdLst/>
              <a:ahLst/>
              <a:cxnLst/>
              <a:rect l="l" t="t" r="r" b="b"/>
              <a:pathLst>
                <a:path w="1504" h="50850" extrusionOk="0">
                  <a:moveTo>
                    <a:pt x="482" y="0"/>
                  </a:moveTo>
                  <a:lnTo>
                    <a:pt x="431" y="36"/>
                  </a:lnTo>
                  <a:lnTo>
                    <a:pt x="380" y="72"/>
                  </a:lnTo>
                  <a:lnTo>
                    <a:pt x="329" y="145"/>
                  </a:lnTo>
                  <a:lnTo>
                    <a:pt x="285" y="253"/>
                  </a:lnTo>
                  <a:lnTo>
                    <a:pt x="242" y="362"/>
                  </a:lnTo>
                  <a:lnTo>
                    <a:pt x="198" y="506"/>
                  </a:lnTo>
                  <a:lnTo>
                    <a:pt x="161" y="651"/>
                  </a:lnTo>
                  <a:lnTo>
                    <a:pt x="132" y="832"/>
                  </a:lnTo>
                  <a:lnTo>
                    <a:pt x="96" y="1013"/>
                  </a:lnTo>
                  <a:lnTo>
                    <a:pt x="67" y="1230"/>
                  </a:lnTo>
                  <a:lnTo>
                    <a:pt x="45" y="1447"/>
                  </a:lnTo>
                  <a:lnTo>
                    <a:pt x="30" y="1664"/>
                  </a:lnTo>
                  <a:lnTo>
                    <a:pt x="16" y="1917"/>
                  </a:lnTo>
                  <a:lnTo>
                    <a:pt x="1" y="2134"/>
                  </a:lnTo>
                  <a:lnTo>
                    <a:pt x="1" y="2423"/>
                  </a:lnTo>
                  <a:lnTo>
                    <a:pt x="1" y="2676"/>
                  </a:lnTo>
                  <a:lnTo>
                    <a:pt x="482" y="48427"/>
                  </a:lnTo>
                  <a:lnTo>
                    <a:pt x="482" y="48680"/>
                  </a:lnTo>
                  <a:lnTo>
                    <a:pt x="490" y="48933"/>
                  </a:lnTo>
                  <a:lnTo>
                    <a:pt x="504" y="49186"/>
                  </a:lnTo>
                  <a:lnTo>
                    <a:pt x="526" y="49403"/>
                  </a:lnTo>
                  <a:lnTo>
                    <a:pt x="548" y="49620"/>
                  </a:lnTo>
                  <a:lnTo>
                    <a:pt x="570" y="49837"/>
                  </a:lnTo>
                  <a:lnTo>
                    <a:pt x="599" y="50054"/>
                  </a:lnTo>
                  <a:lnTo>
                    <a:pt x="636" y="50235"/>
                  </a:lnTo>
                  <a:lnTo>
                    <a:pt x="672" y="50380"/>
                  </a:lnTo>
                  <a:lnTo>
                    <a:pt x="709" y="50524"/>
                  </a:lnTo>
                  <a:lnTo>
                    <a:pt x="752" y="50633"/>
                  </a:lnTo>
                  <a:lnTo>
                    <a:pt x="803" y="50741"/>
                  </a:lnTo>
                  <a:lnTo>
                    <a:pt x="847" y="50777"/>
                  </a:lnTo>
                  <a:lnTo>
                    <a:pt x="905" y="50850"/>
                  </a:lnTo>
                  <a:lnTo>
                    <a:pt x="957" y="50850"/>
                  </a:lnTo>
                  <a:lnTo>
                    <a:pt x="1015" y="50814"/>
                  </a:lnTo>
                  <a:lnTo>
                    <a:pt x="1073" y="50777"/>
                  </a:lnTo>
                  <a:lnTo>
                    <a:pt x="1124" y="50741"/>
                  </a:lnTo>
                  <a:lnTo>
                    <a:pt x="1168" y="50669"/>
                  </a:lnTo>
                  <a:lnTo>
                    <a:pt x="1219" y="50561"/>
                  </a:lnTo>
                  <a:lnTo>
                    <a:pt x="1263" y="50452"/>
                  </a:lnTo>
                  <a:lnTo>
                    <a:pt x="1299" y="50307"/>
                  </a:lnTo>
                  <a:lnTo>
                    <a:pt x="1336" y="50163"/>
                  </a:lnTo>
                  <a:lnTo>
                    <a:pt x="1372" y="49982"/>
                  </a:lnTo>
                  <a:lnTo>
                    <a:pt x="1401" y="49801"/>
                  </a:lnTo>
                  <a:lnTo>
                    <a:pt x="1431" y="49584"/>
                  </a:lnTo>
                  <a:lnTo>
                    <a:pt x="1453" y="49367"/>
                  </a:lnTo>
                  <a:lnTo>
                    <a:pt x="1474" y="49150"/>
                  </a:lnTo>
                  <a:lnTo>
                    <a:pt x="1489" y="48897"/>
                  </a:lnTo>
                  <a:lnTo>
                    <a:pt x="1496" y="48680"/>
                  </a:lnTo>
                  <a:lnTo>
                    <a:pt x="1504" y="48391"/>
                  </a:lnTo>
                  <a:lnTo>
                    <a:pt x="1504" y="48137"/>
                  </a:lnTo>
                  <a:lnTo>
                    <a:pt x="1022" y="2387"/>
                  </a:lnTo>
                  <a:lnTo>
                    <a:pt x="1022" y="2134"/>
                  </a:lnTo>
                  <a:lnTo>
                    <a:pt x="1008" y="1917"/>
                  </a:lnTo>
                  <a:lnTo>
                    <a:pt x="993" y="1664"/>
                  </a:lnTo>
                  <a:lnTo>
                    <a:pt x="978" y="1447"/>
                  </a:lnTo>
                  <a:lnTo>
                    <a:pt x="957" y="1230"/>
                  </a:lnTo>
                  <a:lnTo>
                    <a:pt x="927" y="1049"/>
                  </a:lnTo>
                  <a:lnTo>
                    <a:pt x="898" y="868"/>
                  </a:lnTo>
                  <a:lnTo>
                    <a:pt x="862" y="687"/>
                  </a:lnTo>
                  <a:lnTo>
                    <a:pt x="825" y="543"/>
                  </a:lnTo>
                  <a:lnTo>
                    <a:pt x="789" y="398"/>
                  </a:lnTo>
                  <a:lnTo>
                    <a:pt x="745" y="289"/>
                  </a:lnTo>
                  <a:lnTo>
                    <a:pt x="701" y="181"/>
                  </a:lnTo>
                  <a:lnTo>
                    <a:pt x="657" y="109"/>
                  </a:lnTo>
                  <a:lnTo>
                    <a:pt x="614" y="36"/>
                  </a:lnTo>
                  <a:lnTo>
                    <a:pt x="56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2"/>
          <p:cNvSpPr/>
          <p:nvPr/>
        </p:nvSpPr>
        <p:spPr>
          <a:xfrm>
            <a:off x="10548402" y="-12"/>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565481" y="42131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7671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1712000" y="2321384"/>
            <a:ext cx="8768000" cy="1516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5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0" name="Google Shape;200;p11"/>
          <p:cNvSpPr txBox="1">
            <a:spLocks noGrp="1"/>
          </p:cNvSpPr>
          <p:nvPr>
            <p:ph type="subTitle" idx="1"/>
          </p:nvPr>
        </p:nvSpPr>
        <p:spPr>
          <a:xfrm>
            <a:off x="1712000" y="3838217"/>
            <a:ext cx="876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01" name="Google Shape;201;p11"/>
          <p:cNvGrpSpPr/>
          <p:nvPr/>
        </p:nvGrpSpPr>
        <p:grpSpPr>
          <a:xfrm>
            <a:off x="1828305" y="5044034"/>
            <a:ext cx="588953" cy="507167"/>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11"/>
          <p:cNvSpPr/>
          <p:nvPr/>
        </p:nvSpPr>
        <p:spPr>
          <a:xfrm>
            <a:off x="8060721" y="13582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11"/>
          <p:cNvGrpSpPr/>
          <p:nvPr/>
        </p:nvGrpSpPr>
        <p:grpSpPr>
          <a:xfrm>
            <a:off x="4701379" y="4999295"/>
            <a:ext cx="2789231" cy="2251981"/>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11"/>
          <p:cNvGrpSpPr/>
          <p:nvPr/>
        </p:nvGrpSpPr>
        <p:grpSpPr>
          <a:xfrm rot="10800000">
            <a:off x="4701379" y="-470439"/>
            <a:ext cx="2789231" cy="2251981"/>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001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1138217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4538400"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4" name="Google Shape;234;p13"/>
          <p:cNvSpPr txBox="1">
            <a:spLocks noGrp="1"/>
          </p:cNvSpPr>
          <p:nvPr>
            <p:ph type="title" idx="2" hasCustomPrompt="1"/>
          </p:nvPr>
        </p:nvSpPr>
        <p:spPr>
          <a:xfrm>
            <a:off x="4538400" y="720000"/>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5" name="Google Shape;235;p13"/>
          <p:cNvSpPr txBox="1">
            <a:spLocks noGrp="1"/>
          </p:cNvSpPr>
          <p:nvPr>
            <p:ph type="subTitle" idx="1"/>
          </p:nvPr>
        </p:nvSpPr>
        <p:spPr>
          <a:xfrm>
            <a:off x="45384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6" name="Google Shape;236;p13"/>
          <p:cNvSpPr txBox="1">
            <a:spLocks noGrp="1"/>
          </p:cNvSpPr>
          <p:nvPr>
            <p:ph type="title" idx="3"/>
          </p:nvPr>
        </p:nvSpPr>
        <p:spPr>
          <a:xfrm>
            <a:off x="8116800" y="1785933"/>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7" name="Google Shape;237;p13"/>
          <p:cNvSpPr txBox="1">
            <a:spLocks noGrp="1"/>
          </p:cNvSpPr>
          <p:nvPr>
            <p:ph type="title" idx="4" hasCustomPrompt="1"/>
          </p:nvPr>
        </p:nvSpPr>
        <p:spPr>
          <a:xfrm>
            <a:off x="8116800" y="1190133"/>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8" name="Google Shape;238;p13"/>
          <p:cNvSpPr txBox="1">
            <a:spLocks noGrp="1"/>
          </p:cNvSpPr>
          <p:nvPr>
            <p:ph type="subTitle" idx="5"/>
          </p:nvPr>
        </p:nvSpPr>
        <p:spPr>
          <a:xfrm>
            <a:off x="81168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9" name="Google Shape;239;p13"/>
          <p:cNvSpPr txBox="1">
            <a:spLocks noGrp="1"/>
          </p:cNvSpPr>
          <p:nvPr>
            <p:ph type="title" idx="6"/>
          </p:nvPr>
        </p:nvSpPr>
        <p:spPr>
          <a:xfrm>
            <a:off x="4538400" y="4786900"/>
            <a:ext cx="3115200" cy="50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0" name="Google Shape;240;p13"/>
          <p:cNvSpPr txBox="1">
            <a:spLocks noGrp="1"/>
          </p:cNvSpPr>
          <p:nvPr>
            <p:ph type="title" idx="7" hasCustomPrompt="1"/>
          </p:nvPr>
        </p:nvSpPr>
        <p:spPr>
          <a:xfrm>
            <a:off x="45384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1" name="Google Shape;241;p13"/>
          <p:cNvSpPr txBox="1">
            <a:spLocks noGrp="1"/>
          </p:cNvSpPr>
          <p:nvPr>
            <p:ph type="subTitle" idx="8"/>
          </p:nvPr>
        </p:nvSpPr>
        <p:spPr>
          <a:xfrm>
            <a:off x="45384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2" name="Google Shape;242;p13"/>
          <p:cNvSpPr txBox="1">
            <a:spLocks noGrp="1"/>
          </p:cNvSpPr>
          <p:nvPr>
            <p:ph type="title" idx="9"/>
          </p:nvPr>
        </p:nvSpPr>
        <p:spPr>
          <a:xfrm>
            <a:off x="8116800" y="4786900"/>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3" name="Google Shape;243;p13"/>
          <p:cNvSpPr txBox="1">
            <a:spLocks noGrp="1"/>
          </p:cNvSpPr>
          <p:nvPr>
            <p:ph type="title" idx="13" hasCustomPrompt="1"/>
          </p:nvPr>
        </p:nvSpPr>
        <p:spPr>
          <a:xfrm>
            <a:off x="81168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4" name="Google Shape;244;p13"/>
          <p:cNvSpPr txBox="1">
            <a:spLocks noGrp="1"/>
          </p:cNvSpPr>
          <p:nvPr>
            <p:ph type="subTitle" idx="14"/>
          </p:nvPr>
        </p:nvSpPr>
        <p:spPr>
          <a:xfrm>
            <a:off x="81168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5" name="Google Shape;245;p13"/>
          <p:cNvSpPr txBox="1">
            <a:spLocks noGrp="1"/>
          </p:cNvSpPr>
          <p:nvPr>
            <p:ph type="title" idx="15"/>
          </p:nvPr>
        </p:nvSpPr>
        <p:spPr>
          <a:xfrm>
            <a:off x="960000" y="2684700"/>
            <a:ext cx="2923600" cy="1308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1341807" y="1477800"/>
            <a:ext cx="374317" cy="37128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3"/>
          <p:cNvSpPr/>
          <p:nvPr/>
        </p:nvSpPr>
        <p:spPr>
          <a:xfrm>
            <a:off x="534181" y="460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8" name="Google Shape;248;p13"/>
          <p:cNvGrpSpPr/>
          <p:nvPr/>
        </p:nvGrpSpPr>
        <p:grpSpPr>
          <a:xfrm>
            <a:off x="3166922" y="4807785"/>
            <a:ext cx="588953" cy="507167"/>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4552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7511600" y="2526200"/>
            <a:ext cx="3720400" cy="180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954662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3053367" y="4523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57" name="Google Shape;257;p15"/>
          <p:cNvSpPr txBox="1">
            <a:spLocks noGrp="1"/>
          </p:cNvSpPr>
          <p:nvPr>
            <p:ph type="subTitle" idx="1"/>
          </p:nvPr>
        </p:nvSpPr>
        <p:spPr>
          <a:xfrm>
            <a:off x="2312800" y="2445400"/>
            <a:ext cx="7566400" cy="1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8" name="Google Shape;258;p15"/>
          <p:cNvSpPr/>
          <p:nvPr/>
        </p:nvSpPr>
        <p:spPr>
          <a:xfrm rot="757378">
            <a:off x="441475" y="5726981"/>
            <a:ext cx="999671" cy="133262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757378">
            <a:off x="-310019" y="4472633"/>
            <a:ext cx="2079232" cy="165393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757378">
            <a:off x="14033" y="4735397"/>
            <a:ext cx="1388955" cy="1108961"/>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757378">
            <a:off x="990792" y="6053779"/>
            <a:ext cx="448277" cy="499571"/>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rot="757378">
            <a:off x="599689" y="6235419"/>
            <a:ext cx="79907" cy="132741"/>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rot="757378">
            <a:off x="754496" y="6413192"/>
            <a:ext cx="79665" cy="132777"/>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rot="757378">
            <a:off x="622015" y="6481432"/>
            <a:ext cx="79923" cy="132741"/>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rot="757378">
            <a:off x="771415" y="6595828"/>
            <a:ext cx="79907" cy="13277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rot="757378">
            <a:off x="635805" y="6688534"/>
            <a:ext cx="79907" cy="13274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5"/>
          <p:cNvSpPr/>
          <p:nvPr/>
        </p:nvSpPr>
        <p:spPr>
          <a:xfrm rot="757378">
            <a:off x="1323390" y="5699030"/>
            <a:ext cx="988444" cy="79630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15"/>
          <p:cNvSpPr/>
          <p:nvPr/>
        </p:nvSpPr>
        <p:spPr>
          <a:xfrm rot="757378">
            <a:off x="1493084" y="5811567"/>
            <a:ext cx="530737" cy="528501"/>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15"/>
          <p:cNvSpPr/>
          <p:nvPr/>
        </p:nvSpPr>
        <p:spPr>
          <a:xfrm rot="757113">
            <a:off x="11074881" y="5443958"/>
            <a:ext cx="1350447" cy="180005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15"/>
          <p:cNvSpPr/>
          <p:nvPr/>
        </p:nvSpPr>
        <p:spPr>
          <a:xfrm rot="757113">
            <a:off x="11568009" y="6570191"/>
            <a:ext cx="107944" cy="179351"/>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15"/>
          <p:cNvSpPr/>
          <p:nvPr/>
        </p:nvSpPr>
        <p:spPr>
          <a:xfrm rot="757113">
            <a:off x="11384827" y="6695419"/>
            <a:ext cx="107944" cy="17930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15"/>
          <p:cNvSpPr/>
          <p:nvPr/>
        </p:nvSpPr>
        <p:spPr>
          <a:xfrm rot="757509">
            <a:off x="10202324" y="3983008"/>
            <a:ext cx="2226947" cy="1771293"/>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5"/>
          <p:cNvSpPr/>
          <p:nvPr/>
        </p:nvSpPr>
        <p:spPr>
          <a:xfrm rot="757509">
            <a:off x="10549393" y="4264408"/>
            <a:ext cx="1487631" cy="118764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15"/>
          <p:cNvSpPr/>
          <p:nvPr/>
        </p:nvSpPr>
        <p:spPr>
          <a:xfrm rot="757422">
            <a:off x="11324468" y="5791355"/>
            <a:ext cx="107521" cy="178589"/>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15"/>
          <p:cNvSpPr/>
          <p:nvPr/>
        </p:nvSpPr>
        <p:spPr>
          <a:xfrm rot="757422">
            <a:off x="11532759" y="6030542"/>
            <a:ext cx="107197" cy="17863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757422">
            <a:off x="11354505" y="6122359"/>
            <a:ext cx="107544" cy="178589"/>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757422">
            <a:off x="11555525" y="6276275"/>
            <a:ext cx="107521" cy="17863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757422">
            <a:off x="11373062" y="6401010"/>
            <a:ext cx="107521" cy="178589"/>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15"/>
          <p:cNvSpPr/>
          <p:nvPr/>
        </p:nvSpPr>
        <p:spPr>
          <a:xfrm>
            <a:off x="837168" y="720000"/>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15"/>
          <p:cNvSpPr/>
          <p:nvPr/>
        </p:nvSpPr>
        <p:spPr>
          <a:xfrm>
            <a:off x="9002834" y="831653"/>
            <a:ext cx="1032797" cy="6767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15"/>
          <p:cNvSpPr/>
          <p:nvPr/>
        </p:nvSpPr>
        <p:spPr>
          <a:xfrm>
            <a:off x="9370116" y="55418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1775945">
            <a:off x="1256229" y="2618414"/>
            <a:ext cx="721716" cy="669789"/>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5"/>
          <p:cNvSpPr/>
          <p:nvPr/>
        </p:nvSpPr>
        <p:spPr>
          <a:xfrm>
            <a:off x="10307215" y="21723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4062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1764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6" name="Google Shape;286;p16"/>
          <p:cNvSpPr txBox="1">
            <a:spLocks noGrp="1"/>
          </p:cNvSpPr>
          <p:nvPr>
            <p:ph type="subTitle" idx="1"/>
          </p:nvPr>
        </p:nvSpPr>
        <p:spPr>
          <a:xfrm>
            <a:off x="10167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7" name="Google Shape;287;p16"/>
          <p:cNvSpPr txBox="1">
            <a:spLocks noGrp="1"/>
          </p:cNvSpPr>
          <p:nvPr>
            <p:ph type="title" idx="2"/>
          </p:nvPr>
        </p:nvSpPr>
        <p:spPr>
          <a:xfrm>
            <a:off x="47548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8" name="Google Shape;288;p16"/>
          <p:cNvSpPr txBox="1">
            <a:spLocks noGrp="1"/>
          </p:cNvSpPr>
          <p:nvPr>
            <p:ph type="subTitle" idx="3"/>
          </p:nvPr>
        </p:nvSpPr>
        <p:spPr>
          <a:xfrm>
            <a:off x="45950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9" name="Google Shape;289;p16"/>
          <p:cNvSpPr txBox="1">
            <a:spLocks noGrp="1"/>
          </p:cNvSpPr>
          <p:nvPr>
            <p:ph type="title" idx="4"/>
          </p:nvPr>
        </p:nvSpPr>
        <p:spPr>
          <a:xfrm>
            <a:off x="83332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0" name="Google Shape;290;p16"/>
          <p:cNvSpPr txBox="1">
            <a:spLocks noGrp="1"/>
          </p:cNvSpPr>
          <p:nvPr>
            <p:ph type="subTitle" idx="5"/>
          </p:nvPr>
        </p:nvSpPr>
        <p:spPr>
          <a:xfrm>
            <a:off x="81735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1" name="Google Shape;291;p16"/>
          <p:cNvSpPr/>
          <p:nvPr/>
        </p:nvSpPr>
        <p:spPr>
          <a:xfrm>
            <a:off x="10351338" y="1356970"/>
            <a:ext cx="1456236" cy="95435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16"/>
          <p:cNvSpPr/>
          <p:nvPr/>
        </p:nvSpPr>
        <p:spPr>
          <a:xfrm>
            <a:off x="562333" y="1647400"/>
            <a:ext cx="1165147" cy="76354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3081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2548731"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7" name="Google Shape;297;p17"/>
          <p:cNvSpPr txBox="1">
            <a:spLocks noGrp="1"/>
          </p:cNvSpPr>
          <p:nvPr>
            <p:ph type="subTitle" idx="1"/>
          </p:nvPr>
        </p:nvSpPr>
        <p:spPr>
          <a:xfrm>
            <a:off x="25487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8" name="Google Shape;298;p17"/>
          <p:cNvSpPr txBox="1">
            <a:spLocks noGrp="1"/>
          </p:cNvSpPr>
          <p:nvPr>
            <p:ph type="title" idx="3"/>
          </p:nvPr>
        </p:nvSpPr>
        <p:spPr>
          <a:xfrm>
            <a:off x="7321333"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9" name="Google Shape;299;p17"/>
          <p:cNvSpPr txBox="1">
            <a:spLocks noGrp="1"/>
          </p:cNvSpPr>
          <p:nvPr>
            <p:ph type="subTitle" idx="4"/>
          </p:nvPr>
        </p:nvSpPr>
        <p:spPr>
          <a:xfrm>
            <a:off x="73213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 name="Google Shape;300;p17"/>
          <p:cNvSpPr txBox="1">
            <a:spLocks noGrp="1"/>
          </p:cNvSpPr>
          <p:nvPr>
            <p:ph type="title" idx="5"/>
          </p:nvPr>
        </p:nvSpPr>
        <p:spPr>
          <a:xfrm>
            <a:off x="2548731"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 name="Google Shape;301;p17"/>
          <p:cNvSpPr txBox="1">
            <a:spLocks noGrp="1"/>
          </p:cNvSpPr>
          <p:nvPr>
            <p:ph type="subTitle" idx="6"/>
          </p:nvPr>
        </p:nvSpPr>
        <p:spPr>
          <a:xfrm>
            <a:off x="25487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2" name="Google Shape;302;p17"/>
          <p:cNvSpPr txBox="1">
            <a:spLocks noGrp="1"/>
          </p:cNvSpPr>
          <p:nvPr>
            <p:ph type="title" idx="7"/>
          </p:nvPr>
        </p:nvSpPr>
        <p:spPr>
          <a:xfrm>
            <a:off x="7321333"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3" name="Google Shape;303;p17"/>
          <p:cNvSpPr txBox="1">
            <a:spLocks noGrp="1"/>
          </p:cNvSpPr>
          <p:nvPr>
            <p:ph type="subTitle" idx="8"/>
          </p:nvPr>
        </p:nvSpPr>
        <p:spPr>
          <a:xfrm>
            <a:off x="73213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4" name="Google Shape;304;p17"/>
          <p:cNvGrpSpPr/>
          <p:nvPr/>
        </p:nvGrpSpPr>
        <p:grpSpPr>
          <a:xfrm>
            <a:off x="424372" y="5884418"/>
            <a:ext cx="588953" cy="507167"/>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9" name="Google Shape;309;p17"/>
          <p:cNvSpPr/>
          <p:nvPr/>
        </p:nvSpPr>
        <p:spPr>
          <a:xfrm>
            <a:off x="10693121" y="1775668"/>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2200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96000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2" name="Google Shape;312;p18"/>
          <p:cNvSpPr txBox="1">
            <a:spLocks noGrp="1"/>
          </p:cNvSpPr>
          <p:nvPr>
            <p:ph type="subTitle" idx="1"/>
          </p:nvPr>
        </p:nvSpPr>
        <p:spPr>
          <a:xfrm>
            <a:off x="96000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8"/>
          <p:cNvSpPr txBox="1">
            <a:spLocks noGrp="1"/>
          </p:cNvSpPr>
          <p:nvPr>
            <p:ph type="title" idx="2"/>
          </p:nvPr>
        </p:nvSpPr>
        <p:spPr>
          <a:xfrm>
            <a:off x="4559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4" name="Google Shape;314;p18"/>
          <p:cNvSpPr txBox="1">
            <a:spLocks noGrp="1"/>
          </p:cNvSpPr>
          <p:nvPr>
            <p:ph type="subTitle" idx="3"/>
          </p:nvPr>
        </p:nvSpPr>
        <p:spPr>
          <a:xfrm>
            <a:off x="4559025"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8"/>
          <p:cNvSpPr txBox="1">
            <a:spLocks noGrp="1"/>
          </p:cNvSpPr>
          <p:nvPr>
            <p:ph type="title" idx="4"/>
          </p:nvPr>
        </p:nvSpPr>
        <p:spPr>
          <a:xfrm>
            <a:off x="96000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6" name="Google Shape;316;p18"/>
          <p:cNvSpPr txBox="1">
            <a:spLocks noGrp="1"/>
          </p:cNvSpPr>
          <p:nvPr>
            <p:ph type="subTitle" idx="5"/>
          </p:nvPr>
        </p:nvSpPr>
        <p:spPr>
          <a:xfrm>
            <a:off x="96000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7" name="Google Shape;317;p18"/>
          <p:cNvSpPr txBox="1">
            <a:spLocks noGrp="1"/>
          </p:cNvSpPr>
          <p:nvPr>
            <p:ph type="title" idx="6"/>
          </p:nvPr>
        </p:nvSpPr>
        <p:spPr>
          <a:xfrm>
            <a:off x="4559025"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8" name="Google Shape;318;p18"/>
          <p:cNvSpPr txBox="1">
            <a:spLocks noGrp="1"/>
          </p:cNvSpPr>
          <p:nvPr>
            <p:ph type="subTitle" idx="7"/>
          </p:nvPr>
        </p:nvSpPr>
        <p:spPr>
          <a:xfrm>
            <a:off x="4559025"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9" name="Google Shape;319;p18"/>
          <p:cNvSpPr txBox="1">
            <a:spLocks noGrp="1"/>
          </p:cNvSpPr>
          <p:nvPr>
            <p:ph type="title" idx="8"/>
          </p:nvPr>
        </p:nvSpPr>
        <p:spPr>
          <a:xfrm>
            <a:off x="815806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0" name="Google Shape;320;p18"/>
          <p:cNvSpPr txBox="1">
            <a:spLocks noGrp="1"/>
          </p:cNvSpPr>
          <p:nvPr>
            <p:ph type="subTitle" idx="9"/>
          </p:nvPr>
        </p:nvSpPr>
        <p:spPr>
          <a:xfrm>
            <a:off x="815806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1" name="Google Shape;321;p18"/>
          <p:cNvSpPr txBox="1">
            <a:spLocks noGrp="1"/>
          </p:cNvSpPr>
          <p:nvPr>
            <p:ph type="title" idx="13"/>
          </p:nvPr>
        </p:nvSpPr>
        <p:spPr>
          <a:xfrm>
            <a:off x="815806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2" name="Google Shape;322;p18"/>
          <p:cNvSpPr txBox="1">
            <a:spLocks noGrp="1"/>
          </p:cNvSpPr>
          <p:nvPr>
            <p:ph type="subTitle" idx="14"/>
          </p:nvPr>
        </p:nvSpPr>
        <p:spPr>
          <a:xfrm>
            <a:off x="815806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23" name="Google Shape;323;p18"/>
          <p:cNvGrpSpPr/>
          <p:nvPr/>
        </p:nvGrpSpPr>
        <p:grpSpPr>
          <a:xfrm>
            <a:off x="371038" y="1634401"/>
            <a:ext cx="588953" cy="507167"/>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8"/>
          <p:cNvSpPr/>
          <p:nvPr/>
        </p:nvSpPr>
        <p:spPr>
          <a:xfrm>
            <a:off x="10809787" y="8458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61254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1712000" y="1939200"/>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2" name="Google Shape;332;p19"/>
          <p:cNvSpPr txBox="1">
            <a:spLocks noGrp="1"/>
          </p:cNvSpPr>
          <p:nvPr>
            <p:ph type="subTitle" idx="1"/>
          </p:nvPr>
        </p:nvSpPr>
        <p:spPr>
          <a:xfrm>
            <a:off x="1712000" y="2880567"/>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3" name="Google Shape;333;p19"/>
          <p:cNvSpPr txBox="1">
            <a:spLocks noGrp="1"/>
          </p:cNvSpPr>
          <p:nvPr>
            <p:ph type="title" idx="2" hasCustomPrompt="1"/>
          </p:nvPr>
        </p:nvSpPr>
        <p:spPr>
          <a:xfrm>
            <a:off x="1712000" y="3880717"/>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4" name="Google Shape;334;p19"/>
          <p:cNvSpPr txBox="1">
            <a:spLocks noGrp="1"/>
          </p:cNvSpPr>
          <p:nvPr>
            <p:ph type="subTitle" idx="3"/>
          </p:nvPr>
        </p:nvSpPr>
        <p:spPr>
          <a:xfrm>
            <a:off x="1712000" y="4822084"/>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35" name="Google Shape;335;p19"/>
          <p:cNvGrpSpPr/>
          <p:nvPr/>
        </p:nvGrpSpPr>
        <p:grpSpPr>
          <a:xfrm flipH="1">
            <a:off x="507997" y="4822100"/>
            <a:ext cx="2369873" cy="1573467"/>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 name="Google Shape;345;p19"/>
          <p:cNvGrpSpPr/>
          <p:nvPr/>
        </p:nvGrpSpPr>
        <p:grpSpPr>
          <a:xfrm>
            <a:off x="9398364" y="4822100"/>
            <a:ext cx="2369873" cy="1573467"/>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5" name="Google Shape;355;p19"/>
          <p:cNvSpPr/>
          <p:nvPr/>
        </p:nvSpPr>
        <p:spPr>
          <a:xfrm>
            <a:off x="10479997" y="3716600"/>
            <a:ext cx="599624" cy="593584"/>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9"/>
          <p:cNvSpPr/>
          <p:nvPr/>
        </p:nvSpPr>
        <p:spPr>
          <a:xfrm>
            <a:off x="820233" y="584203"/>
            <a:ext cx="1447571" cy="9486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11358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960000" y="720000"/>
            <a:ext cx="51360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59" name="Google Shape;359;p20"/>
          <p:cNvSpPr txBox="1">
            <a:spLocks noGrp="1"/>
          </p:cNvSpPr>
          <p:nvPr>
            <p:ph type="subTitle" idx="1"/>
          </p:nvPr>
        </p:nvSpPr>
        <p:spPr>
          <a:xfrm>
            <a:off x="960000" y="1924667"/>
            <a:ext cx="5136000" cy="18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60" name="Google Shape;360;p20"/>
          <p:cNvSpPr txBox="1"/>
          <p:nvPr/>
        </p:nvSpPr>
        <p:spPr>
          <a:xfrm>
            <a:off x="960000" y="4287901"/>
            <a:ext cx="4611200" cy="98484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dk2"/>
                </a:solidFill>
                <a:latin typeface="Nunito"/>
                <a:ea typeface="Nunito"/>
                <a:cs typeface="Nunito"/>
                <a:sym typeface="Nunito"/>
              </a:rPr>
              <a:t>CREDITS: This presentation template was created</a:t>
            </a:r>
            <a:r>
              <a:rPr lang="en" sz="1600" b="1">
                <a:solidFill>
                  <a:schemeClr val="dk2"/>
                </a:solidFill>
                <a:latin typeface="Nunito"/>
                <a:ea typeface="Nunito"/>
                <a:cs typeface="Nunito"/>
                <a:sym typeface="Nunito"/>
              </a:rPr>
              <a:t> </a:t>
            </a:r>
            <a:r>
              <a:rPr lang="en" sz="1600" b="1">
                <a:solidFill>
                  <a:schemeClr val="dk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by Slidesgo,</a:t>
            </a:r>
            <a:r>
              <a:rPr lang="en" sz="1600" b="1">
                <a:solidFill>
                  <a:schemeClr val="dk2"/>
                </a:solidFill>
                <a:latin typeface="Nunito"/>
                <a:ea typeface="Nunito"/>
                <a:cs typeface="Nunito"/>
                <a:sym typeface="Nunito"/>
              </a:rPr>
              <a:t> </a:t>
            </a:r>
            <a:r>
              <a:rPr lang="en" sz="1600">
                <a:solidFill>
                  <a:schemeClr val="dk2"/>
                </a:solidFill>
                <a:latin typeface="Nunito"/>
                <a:ea typeface="Nunito"/>
                <a:cs typeface="Nunito"/>
                <a:sym typeface="Nunito"/>
              </a:rPr>
              <a:t>including icons</a:t>
            </a:r>
            <a:r>
              <a:rPr lang="en" sz="1600" b="1">
                <a:solidFill>
                  <a:schemeClr val="dk2"/>
                </a:solidFill>
                <a:latin typeface="Nunito"/>
                <a:ea typeface="Nunito"/>
                <a:cs typeface="Nunito"/>
                <a:sym typeface="Nunito"/>
              </a:rPr>
              <a:t> </a:t>
            </a:r>
            <a:r>
              <a:rPr lang="en" sz="1600" b="1">
                <a:solidFill>
                  <a:schemeClr val="dk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by Flaticon,</a:t>
            </a:r>
            <a:r>
              <a:rPr lang="en" sz="1600" b="1">
                <a:solidFill>
                  <a:schemeClr val="dk2"/>
                </a:solidFill>
                <a:latin typeface="Nunito"/>
                <a:ea typeface="Nunito"/>
                <a:cs typeface="Nunito"/>
                <a:sym typeface="Nunito"/>
              </a:rPr>
              <a:t> i</a:t>
            </a:r>
            <a:r>
              <a:rPr lang="en" sz="1600">
                <a:solidFill>
                  <a:schemeClr val="dk2"/>
                </a:solidFill>
                <a:latin typeface="Nunito"/>
                <a:ea typeface="Nunito"/>
                <a:cs typeface="Nunito"/>
                <a:sym typeface="Nunito"/>
              </a:rPr>
              <a:t>nfographics &amp; images </a:t>
            </a:r>
            <a:r>
              <a:rPr lang="en" sz="1600" b="1">
                <a:solidFill>
                  <a:schemeClr val="dk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by Freepik</a:t>
            </a:r>
            <a:endParaRPr sz="1600" b="1">
              <a:solidFill>
                <a:schemeClr val="dk2"/>
              </a:solidFill>
              <a:latin typeface="Nunito"/>
              <a:ea typeface="Nunito"/>
              <a:cs typeface="Nunito"/>
              <a:sym typeface="Nunito"/>
            </a:endParaRPr>
          </a:p>
        </p:txBody>
      </p:sp>
      <p:sp>
        <p:nvSpPr>
          <p:cNvPr id="361" name="Google Shape;361;p20"/>
          <p:cNvSpPr/>
          <p:nvPr/>
        </p:nvSpPr>
        <p:spPr>
          <a:xfrm>
            <a:off x="7330534" y="210627"/>
            <a:ext cx="1117879" cy="7323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0"/>
          <p:cNvSpPr/>
          <p:nvPr/>
        </p:nvSpPr>
        <p:spPr>
          <a:xfrm>
            <a:off x="7330527" y="2385000"/>
            <a:ext cx="460853" cy="456307"/>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41140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p:nvPr/>
        </p:nvSpPr>
        <p:spPr>
          <a:xfrm>
            <a:off x="-482600" y="-330200"/>
            <a:ext cx="4318000" cy="7416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3"/>
          <p:cNvSpPr txBox="1">
            <a:spLocks noGrp="1"/>
          </p:cNvSpPr>
          <p:nvPr>
            <p:ph type="title"/>
          </p:nvPr>
        </p:nvSpPr>
        <p:spPr>
          <a:xfrm>
            <a:off x="5418300" y="2867800"/>
            <a:ext cx="58136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5418400" y="1783767"/>
            <a:ext cx="58136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5418400" y="4176233"/>
            <a:ext cx="58136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 name="Google Shape;71;p3"/>
          <p:cNvSpPr/>
          <p:nvPr/>
        </p:nvSpPr>
        <p:spPr>
          <a:xfrm>
            <a:off x="5748932" y="262134"/>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359083" y="5839950"/>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3"/>
          <p:cNvSpPr/>
          <p:nvPr/>
        </p:nvSpPr>
        <p:spPr>
          <a:xfrm rot="-757690" flipH="1">
            <a:off x="7343064" y="884513"/>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10756497" y="5468200"/>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8969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1363833"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5" name="Google Shape;365;p21"/>
          <p:cNvSpPr txBox="1">
            <a:spLocks noGrp="1"/>
          </p:cNvSpPr>
          <p:nvPr>
            <p:ph type="subTitle" idx="2"/>
          </p:nvPr>
        </p:nvSpPr>
        <p:spPr>
          <a:xfrm>
            <a:off x="6448400"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4"/>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6" name="Google Shape;366;p21"/>
          <p:cNvSpPr txBox="1">
            <a:spLocks noGrp="1"/>
          </p:cNvSpPr>
          <p:nvPr>
            <p:ph type="subTitle" idx="3"/>
          </p:nvPr>
        </p:nvSpPr>
        <p:spPr>
          <a:xfrm>
            <a:off x="1363833"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7" name="Google Shape;367;p21"/>
          <p:cNvSpPr txBox="1">
            <a:spLocks noGrp="1"/>
          </p:cNvSpPr>
          <p:nvPr>
            <p:ph type="subTitle" idx="4"/>
          </p:nvPr>
        </p:nvSpPr>
        <p:spPr>
          <a:xfrm>
            <a:off x="6448400"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68" name="Google Shape;368;p21"/>
          <p:cNvGrpSpPr/>
          <p:nvPr/>
        </p:nvGrpSpPr>
        <p:grpSpPr>
          <a:xfrm rot="5038628">
            <a:off x="8675779" y="1387190"/>
            <a:ext cx="1749976" cy="2534636"/>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 name="Google Shape;383;p21"/>
          <p:cNvGrpSpPr/>
          <p:nvPr/>
        </p:nvGrpSpPr>
        <p:grpSpPr>
          <a:xfrm>
            <a:off x="10335999" y="3243654"/>
            <a:ext cx="549592" cy="661217"/>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21"/>
          <p:cNvGrpSpPr/>
          <p:nvPr/>
        </p:nvGrpSpPr>
        <p:grpSpPr>
          <a:xfrm>
            <a:off x="1182834" y="3089241"/>
            <a:ext cx="911567" cy="877128"/>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21"/>
          <p:cNvGrpSpPr/>
          <p:nvPr/>
        </p:nvGrpSpPr>
        <p:grpSpPr>
          <a:xfrm>
            <a:off x="1363832" y="1396904"/>
            <a:ext cx="549592" cy="661217"/>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 name="Google Shape;404;p21"/>
          <p:cNvSpPr/>
          <p:nvPr/>
        </p:nvSpPr>
        <p:spPr>
          <a:xfrm rot="-1256854">
            <a:off x="5130059" y="3010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1"/>
          <p:cNvSpPr/>
          <p:nvPr/>
        </p:nvSpPr>
        <p:spPr>
          <a:xfrm>
            <a:off x="9294667" y="10525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97185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3189200" y="3298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9" name="Google Shape;409;p22"/>
          <p:cNvSpPr txBox="1">
            <a:spLocks noGrp="1"/>
          </p:cNvSpPr>
          <p:nvPr>
            <p:ph type="title" idx="2" hasCustomPrompt="1"/>
          </p:nvPr>
        </p:nvSpPr>
        <p:spPr>
          <a:xfrm>
            <a:off x="3189200" y="2315800"/>
            <a:ext cx="581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10" name="Google Shape;410;p22"/>
          <p:cNvSpPr txBox="1">
            <a:spLocks noGrp="1"/>
          </p:cNvSpPr>
          <p:nvPr>
            <p:ph type="subTitle" idx="1"/>
          </p:nvPr>
        </p:nvSpPr>
        <p:spPr>
          <a:xfrm>
            <a:off x="3189200" y="4505067"/>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11" name="Google Shape;411;p22"/>
          <p:cNvGrpSpPr/>
          <p:nvPr/>
        </p:nvGrpSpPr>
        <p:grpSpPr>
          <a:xfrm>
            <a:off x="1657963" y="246411"/>
            <a:ext cx="844381" cy="727176"/>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 name="Google Shape;416;p22"/>
          <p:cNvSpPr/>
          <p:nvPr/>
        </p:nvSpPr>
        <p:spPr>
          <a:xfrm>
            <a:off x="6205035" y="692084"/>
            <a:ext cx="1747325" cy="114526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10445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960000" y="2867800"/>
            <a:ext cx="5514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9" name="Google Shape;419;p23"/>
          <p:cNvSpPr txBox="1">
            <a:spLocks noGrp="1"/>
          </p:cNvSpPr>
          <p:nvPr>
            <p:ph type="title" idx="2" hasCustomPrompt="1"/>
          </p:nvPr>
        </p:nvSpPr>
        <p:spPr>
          <a:xfrm>
            <a:off x="960000" y="1783767"/>
            <a:ext cx="4201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0" name="Google Shape;420;p23"/>
          <p:cNvSpPr txBox="1">
            <a:spLocks noGrp="1"/>
          </p:cNvSpPr>
          <p:nvPr>
            <p:ph type="subTitle" idx="1"/>
          </p:nvPr>
        </p:nvSpPr>
        <p:spPr>
          <a:xfrm>
            <a:off x="960000" y="4176233"/>
            <a:ext cx="58136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1" name="Google Shape;421;p23"/>
          <p:cNvSpPr/>
          <p:nvPr/>
        </p:nvSpPr>
        <p:spPr>
          <a:xfrm>
            <a:off x="8180433" y="0"/>
            <a:ext cx="40112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3"/>
          <p:cNvSpPr/>
          <p:nvPr/>
        </p:nvSpPr>
        <p:spPr>
          <a:xfrm>
            <a:off x="4457431" y="53467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3"/>
          <p:cNvSpPr/>
          <p:nvPr/>
        </p:nvSpPr>
        <p:spPr>
          <a:xfrm>
            <a:off x="3212834" y="579960"/>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3"/>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5073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6293967" y="2857900"/>
            <a:ext cx="4938000" cy="1893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7" name="Google Shape;427;p24"/>
          <p:cNvSpPr/>
          <p:nvPr/>
        </p:nvSpPr>
        <p:spPr>
          <a:xfrm>
            <a:off x="10586321" y="19212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8" name="Google Shape;428;p24"/>
          <p:cNvGrpSpPr/>
          <p:nvPr/>
        </p:nvGrpSpPr>
        <p:grpSpPr>
          <a:xfrm>
            <a:off x="1442205" y="1240034"/>
            <a:ext cx="588953" cy="507167"/>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3" name="Google Shape;433;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97813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010300" y="2847200"/>
            <a:ext cx="4464400" cy="2785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37" name="Google Shape;437;p25"/>
          <p:cNvSpPr/>
          <p:nvPr/>
        </p:nvSpPr>
        <p:spPr>
          <a:xfrm>
            <a:off x="10965786" y="54670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5"/>
          <p:cNvSpPr/>
          <p:nvPr/>
        </p:nvSpPr>
        <p:spPr>
          <a:xfrm>
            <a:off x="740333" y="12501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25"/>
          <p:cNvSpPr/>
          <p:nvPr/>
        </p:nvSpPr>
        <p:spPr>
          <a:xfrm>
            <a:off x="4838269" y="23139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25"/>
          <p:cNvSpPr/>
          <p:nvPr/>
        </p:nvSpPr>
        <p:spPr>
          <a:xfrm>
            <a:off x="10792647" y="502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5"/>
          <p:cNvSpPr/>
          <p:nvPr/>
        </p:nvSpPr>
        <p:spPr>
          <a:xfrm>
            <a:off x="2439751" y="1759393"/>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25"/>
          <p:cNvSpPr/>
          <p:nvPr/>
        </p:nvSpPr>
        <p:spPr>
          <a:xfrm>
            <a:off x="740387" y="6309967"/>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13606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5939000" y="2850000"/>
            <a:ext cx="4805600" cy="275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6" name="Google Shape;446;p26"/>
          <p:cNvSpPr/>
          <p:nvPr/>
        </p:nvSpPr>
        <p:spPr>
          <a:xfrm flipH="1">
            <a:off x="1341263" y="19706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26"/>
          <p:cNvSpPr/>
          <p:nvPr/>
        </p:nvSpPr>
        <p:spPr>
          <a:xfrm flipH="1">
            <a:off x="10792670" y="13569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757463">
            <a:off x="503112" y="474450"/>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26"/>
          <p:cNvSpPr/>
          <p:nvPr/>
        </p:nvSpPr>
        <p:spPr>
          <a:xfrm flipH="1">
            <a:off x="5347051" y="2009549"/>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26"/>
          <p:cNvSpPr/>
          <p:nvPr/>
        </p:nvSpPr>
        <p:spPr>
          <a:xfrm flipH="1">
            <a:off x="9565751" y="4440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26"/>
          <p:cNvSpPr/>
          <p:nvPr/>
        </p:nvSpPr>
        <p:spPr>
          <a:xfrm flipH="1">
            <a:off x="11230542"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6096003" y="4973301"/>
            <a:ext cx="2176005" cy="427433"/>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9556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23586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26977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2592600" y="2061167"/>
            <a:ext cx="7006800" cy="33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59" name="Google Shape;459;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054687" y="21805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29"/>
          <p:cNvSpPr/>
          <p:nvPr/>
        </p:nvSpPr>
        <p:spPr>
          <a:xfrm>
            <a:off x="9746567" y="3016535"/>
            <a:ext cx="306927" cy="29649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2" name="Google Shape;462;p29"/>
          <p:cNvGrpSpPr/>
          <p:nvPr/>
        </p:nvGrpSpPr>
        <p:grpSpPr>
          <a:xfrm>
            <a:off x="960013" y="4534642"/>
            <a:ext cx="1160788" cy="1197525"/>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91984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6096000" y="2509333"/>
            <a:ext cx="51360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75" name="Google Shape;475;p30"/>
          <p:cNvSpPr txBox="1">
            <a:spLocks noGrp="1"/>
          </p:cNvSpPr>
          <p:nvPr>
            <p:ph type="title"/>
          </p:nvPr>
        </p:nvSpPr>
        <p:spPr>
          <a:xfrm>
            <a:off x="960000" y="2526200"/>
            <a:ext cx="3919200" cy="18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54612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7" name="Google Shape;477;p30"/>
          <p:cNvGrpSpPr/>
          <p:nvPr/>
        </p:nvGrpSpPr>
        <p:grpSpPr>
          <a:xfrm flipH="1">
            <a:off x="139748" y="5035684"/>
            <a:ext cx="2369873" cy="1573467"/>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7" name="Google Shape;487;p30"/>
          <p:cNvGrpSpPr/>
          <p:nvPr/>
        </p:nvGrpSpPr>
        <p:grpSpPr>
          <a:xfrm>
            <a:off x="6095823" y="719894"/>
            <a:ext cx="549592" cy="560911"/>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30"/>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30"/>
          <p:cNvSpPr/>
          <p:nvPr/>
        </p:nvSpPr>
        <p:spPr>
          <a:xfrm>
            <a:off x="1227834" y="855132"/>
            <a:ext cx="1475537" cy="96717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30"/>
          <p:cNvSpPr/>
          <p:nvPr/>
        </p:nvSpPr>
        <p:spPr>
          <a:xfrm>
            <a:off x="10307909" y="145736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1735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78" name="Google Shape;78;p4"/>
          <p:cNvSpPr/>
          <p:nvPr/>
        </p:nvSpPr>
        <p:spPr>
          <a:xfrm>
            <a:off x="10381741" y="721601"/>
            <a:ext cx="1397152" cy="91575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11152655" y="5849219"/>
            <a:ext cx="588975" cy="546557"/>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10809801" y="3279455"/>
            <a:ext cx="844480" cy="706947"/>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960005" y="721585"/>
            <a:ext cx="588953" cy="507167"/>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4"/>
          <p:cNvSpPr/>
          <p:nvPr/>
        </p:nvSpPr>
        <p:spPr>
          <a:xfrm>
            <a:off x="319687" y="44471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74258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0" y="0"/>
            <a:ext cx="12192000" cy="2796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31"/>
          <p:cNvSpPr txBox="1">
            <a:spLocks noGrp="1"/>
          </p:cNvSpPr>
          <p:nvPr>
            <p:ph type="subTitle" idx="1"/>
          </p:nvPr>
        </p:nvSpPr>
        <p:spPr>
          <a:xfrm>
            <a:off x="960000" y="3353800"/>
            <a:ext cx="5801600" cy="20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98" name="Google Shape;498;p31"/>
          <p:cNvSpPr/>
          <p:nvPr/>
        </p:nvSpPr>
        <p:spPr>
          <a:xfrm>
            <a:off x="959998" y="55331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31"/>
          <p:cNvSpPr/>
          <p:nvPr/>
        </p:nvSpPr>
        <p:spPr>
          <a:xfrm>
            <a:off x="630900" y="1489699"/>
            <a:ext cx="1451509" cy="95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31"/>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31"/>
          <p:cNvSpPr/>
          <p:nvPr/>
        </p:nvSpPr>
        <p:spPr>
          <a:xfrm>
            <a:off x="10921385" y="5709927"/>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69638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32"/>
          <p:cNvSpPr txBox="1">
            <a:spLocks noGrp="1"/>
          </p:cNvSpPr>
          <p:nvPr>
            <p:ph type="subTitle" idx="1"/>
          </p:nvPr>
        </p:nvSpPr>
        <p:spPr>
          <a:xfrm>
            <a:off x="6537467" y="3068600"/>
            <a:ext cx="44192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solidFill>
                  <a:schemeClr val="lt1"/>
                </a:solidFill>
              </a:defRPr>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506" name="Google Shape;506;p32"/>
          <p:cNvSpPr txBox="1">
            <a:spLocks noGrp="1"/>
          </p:cNvSpPr>
          <p:nvPr>
            <p:ph type="title"/>
          </p:nvPr>
        </p:nvSpPr>
        <p:spPr>
          <a:xfrm>
            <a:off x="960000" y="2526200"/>
            <a:ext cx="3720400" cy="180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6095823" y="719894"/>
            <a:ext cx="549592" cy="560911"/>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2" name="Google Shape;512;p32"/>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32"/>
          <p:cNvSpPr/>
          <p:nvPr/>
        </p:nvSpPr>
        <p:spPr>
          <a:xfrm>
            <a:off x="10609676" y="66971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32"/>
          <p:cNvSpPr/>
          <p:nvPr/>
        </p:nvSpPr>
        <p:spPr>
          <a:xfrm>
            <a:off x="157320" y="3032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32"/>
          <p:cNvSpPr/>
          <p:nvPr/>
        </p:nvSpPr>
        <p:spPr>
          <a:xfrm>
            <a:off x="3774887" y="12410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6" name="Google Shape;516;p32"/>
          <p:cNvGrpSpPr/>
          <p:nvPr/>
        </p:nvGrpSpPr>
        <p:grpSpPr>
          <a:xfrm flipH="1">
            <a:off x="157389" y="4776110"/>
            <a:ext cx="2936467" cy="2747711"/>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2142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0" y="0"/>
            <a:ext cx="12192000" cy="250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33"/>
          <p:cNvSpPr/>
          <p:nvPr/>
        </p:nvSpPr>
        <p:spPr>
          <a:xfrm>
            <a:off x="428051" y="181334"/>
            <a:ext cx="1063915" cy="6972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33"/>
          <p:cNvSpPr/>
          <p:nvPr/>
        </p:nvSpPr>
        <p:spPr>
          <a:xfrm>
            <a:off x="5351154" y="28171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2" name="Google Shape;532;p33"/>
          <p:cNvGrpSpPr/>
          <p:nvPr/>
        </p:nvGrpSpPr>
        <p:grpSpPr>
          <a:xfrm>
            <a:off x="11124634" y="5560778"/>
            <a:ext cx="588953" cy="577207"/>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7" name="Google Shape;537;p33"/>
          <p:cNvSpPr/>
          <p:nvPr/>
        </p:nvSpPr>
        <p:spPr>
          <a:xfrm>
            <a:off x="7803473" y="2725406"/>
            <a:ext cx="588920" cy="49303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3"/>
          <p:cNvSpPr/>
          <p:nvPr/>
        </p:nvSpPr>
        <p:spPr>
          <a:xfrm>
            <a:off x="10228202" y="1163388"/>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3"/>
          <p:cNvSpPr txBox="1">
            <a:spLocks noGrp="1"/>
          </p:cNvSpPr>
          <p:nvPr>
            <p:ph type="subTitle" idx="1"/>
          </p:nvPr>
        </p:nvSpPr>
        <p:spPr>
          <a:xfrm>
            <a:off x="960000" y="2944833"/>
            <a:ext cx="3710800" cy="836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3200">
                <a:solidFill>
                  <a:schemeClr val="accent2"/>
                </a:solidFill>
                <a:latin typeface="Titan One"/>
                <a:ea typeface="Titan One"/>
                <a:cs typeface="Titan One"/>
                <a:sym typeface="Titan 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0" name="Google Shape;540;p33"/>
          <p:cNvSpPr txBox="1">
            <a:spLocks noGrp="1"/>
          </p:cNvSpPr>
          <p:nvPr>
            <p:ph type="subTitle" idx="2"/>
          </p:nvPr>
        </p:nvSpPr>
        <p:spPr>
          <a:xfrm>
            <a:off x="960000" y="3780833"/>
            <a:ext cx="4285200" cy="2277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1" name="Google Shape;541;p3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808227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3834883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1751100" y="3105400"/>
            <a:ext cx="3876800" cy="95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89" name="Google Shape;89;p5"/>
          <p:cNvSpPr txBox="1">
            <a:spLocks noGrp="1"/>
          </p:cNvSpPr>
          <p:nvPr>
            <p:ph type="subTitle" idx="2"/>
          </p:nvPr>
        </p:nvSpPr>
        <p:spPr>
          <a:xfrm>
            <a:off x="6564100" y="3105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90" name="Google Shape;90;p5"/>
          <p:cNvSpPr txBox="1">
            <a:spLocks noGrp="1"/>
          </p:cNvSpPr>
          <p:nvPr>
            <p:ph type="subTitle" idx="3"/>
          </p:nvPr>
        </p:nvSpPr>
        <p:spPr>
          <a:xfrm>
            <a:off x="1558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 name="Google Shape;91;p5"/>
          <p:cNvSpPr txBox="1">
            <a:spLocks noGrp="1"/>
          </p:cNvSpPr>
          <p:nvPr>
            <p:ph type="subTitle" idx="4"/>
          </p:nvPr>
        </p:nvSpPr>
        <p:spPr>
          <a:xfrm>
            <a:off x="6371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 name="Google Shape;9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0048044" y="1740305"/>
            <a:ext cx="1183955" cy="65076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 name="Google Shape;94;p5"/>
          <p:cNvGrpSpPr/>
          <p:nvPr/>
        </p:nvGrpSpPr>
        <p:grpSpPr>
          <a:xfrm>
            <a:off x="5801518" y="5610945"/>
            <a:ext cx="588953" cy="577207"/>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5"/>
          <p:cNvSpPr/>
          <p:nvPr/>
        </p:nvSpPr>
        <p:spPr>
          <a:xfrm rot="-1114173">
            <a:off x="905564" y="2270171"/>
            <a:ext cx="763573" cy="639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95908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1232003" y="2072616"/>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309899" y="381517"/>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757463" flipH="1">
            <a:off x="10613437" y="456967"/>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a:off x="2145869" y="225500"/>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404747"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214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3178200" y="2507333"/>
            <a:ext cx="58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3178200" y="3270933"/>
            <a:ext cx="5835600" cy="18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 name="Google Shape;110;p7"/>
          <p:cNvSpPr/>
          <p:nvPr/>
        </p:nvSpPr>
        <p:spPr>
          <a:xfrm>
            <a:off x="2027265" y="115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7"/>
          <p:cNvSpPr/>
          <p:nvPr/>
        </p:nvSpPr>
        <p:spPr>
          <a:xfrm>
            <a:off x="9616321" y="28176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5353475" y="915299"/>
            <a:ext cx="1275831" cy="83604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rot="-757690" flipH="1">
            <a:off x="9748131" y="164497"/>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rot="-1256854">
            <a:off x="1061326" y="27473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330116" y="51720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7"/>
          <p:cNvGrpSpPr/>
          <p:nvPr/>
        </p:nvGrpSpPr>
        <p:grpSpPr>
          <a:xfrm>
            <a:off x="780164" y="719991"/>
            <a:ext cx="740235" cy="763541"/>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7"/>
          <p:cNvGrpSpPr/>
          <p:nvPr/>
        </p:nvGrpSpPr>
        <p:grpSpPr>
          <a:xfrm>
            <a:off x="8910264" y="5276058"/>
            <a:ext cx="740235" cy="763541"/>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0338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1850800" y="18811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1" name="Google Shape;141;p8"/>
          <p:cNvSpPr/>
          <p:nvPr/>
        </p:nvSpPr>
        <p:spPr>
          <a:xfrm rot="-1256854">
            <a:off x="9715309" y="319204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1256854">
            <a:off x="1565926" y="2998077"/>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573800" y="1014836"/>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8473200" y="286869"/>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 name="Google Shape;145;p8"/>
          <p:cNvGrpSpPr/>
          <p:nvPr/>
        </p:nvGrpSpPr>
        <p:grpSpPr>
          <a:xfrm>
            <a:off x="9398142" y="4754669"/>
            <a:ext cx="3050753" cy="2463131"/>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 name="Google Shape;157;p8"/>
          <p:cNvGrpSpPr/>
          <p:nvPr/>
        </p:nvGrpSpPr>
        <p:grpSpPr>
          <a:xfrm flipH="1">
            <a:off x="-124266" y="5052624"/>
            <a:ext cx="3050753" cy="2251981"/>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3845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960000" y="1613633"/>
            <a:ext cx="10272000" cy="23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1" name="Google Shape;171;p9"/>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2" name="Google Shape;172;p9"/>
          <p:cNvSpPr/>
          <p:nvPr/>
        </p:nvSpPr>
        <p:spPr>
          <a:xfrm>
            <a:off x="1429834" y="601233"/>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9532433" y="448831"/>
            <a:ext cx="1950576" cy="127834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4" name="Google Shape;174;p9"/>
          <p:cNvGrpSpPr/>
          <p:nvPr/>
        </p:nvGrpSpPr>
        <p:grpSpPr>
          <a:xfrm>
            <a:off x="10096456" y="3522734"/>
            <a:ext cx="588953" cy="507167"/>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 name="Google Shape;179;p9"/>
          <p:cNvGrpSpPr/>
          <p:nvPr/>
        </p:nvGrpSpPr>
        <p:grpSpPr>
          <a:xfrm>
            <a:off x="1155656" y="5127434"/>
            <a:ext cx="588953" cy="507167"/>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grpSp>
      <p:sp>
        <p:nvSpPr>
          <p:cNvPr id="184" name="Google Shape;184;p9"/>
          <p:cNvSpPr/>
          <p:nvPr/>
        </p:nvSpPr>
        <p:spPr>
          <a:xfrm>
            <a:off x="2360067" y="27092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9"/>
          <p:cNvSpPr/>
          <p:nvPr/>
        </p:nvSpPr>
        <p:spPr>
          <a:xfrm>
            <a:off x="8853706" y="5680134"/>
            <a:ext cx="721847" cy="60410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9"/>
          <p:cNvSpPr/>
          <p:nvPr/>
        </p:nvSpPr>
        <p:spPr>
          <a:xfrm rot="3262278">
            <a:off x="960047" y="2231843"/>
            <a:ext cx="721819" cy="60412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9"/>
          <p:cNvSpPr/>
          <p:nvPr/>
        </p:nvSpPr>
        <p:spPr>
          <a:xfrm>
            <a:off x="6551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30116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960000" y="1372433"/>
            <a:ext cx="4213200" cy="271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960000" y="4186167"/>
            <a:ext cx="4322000" cy="1474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3"/>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92" name="Google Shape;192;p10"/>
          <p:cNvGrpSpPr/>
          <p:nvPr/>
        </p:nvGrpSpPr>
        <p:grpSpPr>
          <a:xfrm>
            <a:off x="11038205" y="5630834"/>
            <a:ext cx="588953" cy="507167"/>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10"/>
          <p:cNvSpPr/>
          <p:nvPr/>
        </p:nvSpPr>
        <p:spPr>
          <a:xfrm>
            <a:off x="4949387" y="5857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013384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1713438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2" name="nam châm hút">
            <a:hlinkClick r:id="" action="ppaction://media"/>
            <a:extLst>
              <a:ext uri="{FF2B5EF4-FFF2-40B4-BE49-F238E27FC236}">
                <a16:creationId xmlns:a16="http://schemas.microsoft.com/office/drawing/2014/main" id="{42E76B3C-5AC5-F177-FCCC-F9BD7D9130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2945" y="27704"/>
            <a:ext cx="10086109" cy="5673436"/>
          </a:xfrm>
          <a:prstGeom prst="rect">
            <a:avLst/>
          </a:prstGeom>
        </p:spPr>
      </p:pic>
      <p:sp>
        <p:nvSpPr>
          <p:cNvPr id="55" name="TextBox 54">
            <a:extLst>
              <a:ext uri="{FF2B5EF4-FFF2-40B4-BE49-F238E27FC236}">
                <a16:creationId xmlns:a16="http://schemas.microsoft.com/office/drawing/2014/main" id="{B24EA3A4-DE16-644A-6689-26EE936867C4}"/>
              </a:ext>
            </a:extLst>
          </p:cNvPr>
          <p:cNvSpPr txBox="1"/>
          <p:nvPr/>
        </p:nvSpPr>
        <p:spPr>
          <a:xfrm>
            <a:off x="297871" y="5701140"/>
            <a:ext cx="11596255" cy="954107"/>
          </a:xfrm>
          <a:prstGeom prst="rect">
            <a:avLst/>
          </a:prstGeom>
          <a:noFill/>
        </p:spPr>
        <p:txBody>
          <a:bodyPr wrap="square">
            <a:spAutoFit/>
          </a:bodyPr>
          <a:lstStyle/>
          <a:p>
            <a:pPr algn="ctr"/>
            <a:r>
              <a:rPr lang="en-US" sz="2800" b="1" i="1" dirty="0">
                <a:solidFill>
                  <a:srgbClr val="0000FF"/>
                </a:solidFill>
                <a:latin typeface="Times New Roman" panose="02020603050405020304" pitchFamily="18" charset="0"/>
                <a:ea typeface="Arial" panose="020B0604020202020204" pitchFamily="34" charset="0"/>
              </a:rPr>
              <a:t>Theo </a:t>
            </a:r>
            <a:r>
              <a:rPr lang="en-US" sz="2800" b="1" i="1" dirty="0" err="1">
                <a:solidFill>
                  <a:srgbClr val="0000FF"/>
                </a:solidFill>
                <a:latin typeface="Times New Roman" panose="02020603050405020304" pitchFamily="18" charset="0"/>
                <a:ea typeface="Arial" panose="020B0604020202020204" pitchFamily="34" charset="0"/>
              </a:rPr>
              <a:t>các</a:t>
            </a:r>
            <a:r>
              <a:rPr lang="en-US" sz="2800" b="1" i="1" dirty="0">
                <a:solidFill>
                  <a:srgbClr val="0000FF"/>
                </a:solidFill>
                <a:latin typeface="Times New Roman" panose="02020603050405020304" pitchFamily="18" charset="0"/>
                <a:ea typeface="Arial" panose="020B0604020202020204" pitchFamily="34" charset="0"/>
              </a:rPr>
              <a:t> </a:t>
            </a:r>
            <a:r>
              <a:rPr lang="en-US" sz="2800" b="1" i="1" dirty="0" err="1">
                <a:solidFill>
                  <a:srgbClr val="0000FF"/>
                </a:solidFill>
                <a:latin typeface="Times New Roman" panose="02020603050405020304" pitchFamily="18" charset="0"/>
                <a:ea typeface="Arial" panose="020B0604020202020204" pitchFamily="34" charset="0"/>
              </a:rPr>
              <a:t>em</a:t>
            </a:r>
            <a:r>
              <a:rPr lang="en-US" sz="2800" b="1" i="1" dirty="0">
                <a:solidFill>
                  <a:srgbClr val="0000FF"/>
                </a:solidFill>
                <a:latin typeface="Times New Roman" panose="02020603050405020304" pitchFamily="18" charset="0"/>
                <a:ea typeface="Arial" panose="020B0604020202020204" pitchFamily="34" charset="0"/>
              </a:rPr>
              <a:t>, </a:t>
            </a:r>
            <a:r>
              <a:rPr lang="en-US" sz="2800" b="1" i="1" dirty="0" err="1">
                <a:solidFill>
                  <a:srgbClr val="0000FF"/>
                </a:solidFill>
                <a:latin typeface="Times New Roman" panose="02020603050405020304" pitchFamily="18" charset="0"/>
                <a:ea typeface="Arial" panose="020B0604020202020204" pitchFamily="34" charset="0"/>
              </a:rPr>
              <a:t>c</a:t>
            </a:r>
            <a:r>
              <a:rPr lang="en-US" sz="2800" b="1" i="1" dirty="0" err="1">
                <a:solidFill>
                  <a:srgbClr val="0000FF"/>
                </a:solidFill>
                <a:effectLst/>
                <a:latin typeface="Times New Roman" panose="02020603050405020304" pitchFamily="18" charset="0"/>
                <a:ea typeface="Arial" panose="020B0604020202020204" pitchFamily="34" charset="0"/>
              </a:rPr>
              <a:t>ần</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cẩu</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điện</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hút</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được</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các</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vật</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nặng</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bằng</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sắt</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thép</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có</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phải</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nhờ</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nam</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châm</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vĩnh</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cửu</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không</a:t>
            </a:r>
            <a:r>
              <a:rPr lang="en-US" sz="2800" b="1" i="1" dirty="0">
                <a:solidFill>
                  <a:srgbClr val="0000FF"/>
                </a:solidFill>
                <a:effectLst/>
                <a:latin typeface="Times New Roman" panose="02020603050405020304" pitchFamily="18" charset="0"/>
                <a:ea typeface="Arial" panose="020B0604020202020204" pitchFamily="34" charset="0"/>
              </a:rPr>
              <a:t>?</a:t>
            </a:r>
            <a:endParaRPr lang="en-US" sz="2800" b="1" i="1" dirty="0">
              <a:solidFill>
                <a:srgbClr val="0000FF"/>
              </a:solidFill>
            </a:endParaRPr>
          </a:p>
        </p:txBody>
      </p:sp>
    </p:spTree>
    <p:extLst>
      <p:ext uri="{BB962C8B-B14F-4D97-AF65-F5344CB8AC3E}">
        <p14:creationId xmlns:p14="http://schemas.microsoft.com/office/powerpoint/2010/main" val="294561941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7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a16="http://schemas.microsoft.com/office/drawing/2014/main" id="{0B446888-6225-4D83-AD1B-F64B70870B15}"/>
              </a:ext>
            </a:extLst>
          </p:cNvPr>
          <p:cNvSpPr txBox="1"/>
          <p:nvPr/>
        </p:nvSpPr>
        <p:spPr>
          <a:xfrm>
            <a:off x="1025236" y="216344"/>
            <a:ext cx="10072255" cy="1451359"/>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II. </a:t>
            </a:r>
            <a:r>
              <a:rPr lang="vi-VN" sz="40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40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4" name="TextBox 33">
            <a:extLst>
              <a:ext uri="{FF2B5EF4-FFF2-40B4-BE49-F238E27FC236}">
                <a16:creationId xmlns:a16="http://schemas.microsoft.com/office/drawing/2014/main" id="{A98A802B-C2CA-E42F-90EC-CA25E8242B1A}"/>
              </a:ext>
            </a:extLst>
          </p:cNvPr>
          <p:cNvSpPr txBox="1"/>
          <p:nvPr/>
        </p:nvSpPr>
        <p:spPr>
          <a:xfrm>
            <a:off x="637313" y="1789653"/>
            <a:ext cx="11679382" cy="461665"/>
          </a:xfrm>
          <a:prstGeom prst="rect">
            <a:avLst/>
          </a:prstGeom>
          <a:noFill/>
        </p:spPr>
        <p:txBody>
          <a:bodyPr wrap="square">
            <a:spAutoFit/>
          </a:bodyPr>
          <a:lstStyle/>
          <a:p>
            <a:r>
              <a:rPr lang="en-US" sz="2400" b="1" i="1" dirty="0" err="1">
                <a:solidFill>
                  <a:srgbClr val="0000FF"/>
                </a:solidFill>
                <a:effectLst/>
                <a:latin typeface="Times New Roman" panose="02020603050405020304" pitchFamily="18" charset="0"/>
                <a:ea typeface="Arial" panose="020B0604020202020204" pitchFamily="34" charset="0"/>
              </a:rPr>
              <a:t>Khảo</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sát</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ảnh</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hưởng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độ</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lớn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dòng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đến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từ</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trường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nam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châm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a:t>
            </a:r>
            <a:endParaRPr lang="en-US" sz="2400" i="1" dirty="0">
              <a:solidFill>
                <a:srgbClr val="0000FF"/>
              </a:solidFill>
            </a:endParaRPr>
          </a:p>
        </p:txBody>
      </p:sp>
      <p:pic>
        <p:nvPicPr>
          <p:cNvPr id="8" name="Graphic 7" descr="Badge 1 with solid fill">
            <a:extLst>
              <a:ext uri="{FF2B5EF4-FFF2-40B4-BE49-F238E27FC236}">
                <a16:creationId xmlns:a16="http://schemas.microsoft.com/office/drawing/2014/main" id="{AAA45CD6-D603-48AE-F542-6DCE537B42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585876"/>
            <a:ext cx="718810" cy="718810"/>
          </a:xfrm>
          <a:prstGeom prst="rect">
            <a:avLst/>
          </a:prstGeom>
        </p:spPr>
      </p:pic>
      <p:sp>
        <p:nvSpPr>
          <p:cNvPr id="35" name="TextBox 34">
            <a:extLst>
              <a:ext uri="{FF2B5EF4-FFF2-40B4-BE49-F238E27FC236}">
                <a16:creationId xmlns:a16="http://schemas.microsoft.com/office/drawing/2014/main" id="{860CEF20-9933-6DCD-02AE-28C0DB683D25}"/>
              </a:ext>
            </a:extLst>
          </p:cNvPr>
          <p:cNvSpPr txBox="1"/>
          <p:nvPr/>
        </p:nvSpPr>
        <p:spPr>
          <a:xfrm>
            <a:off x="1288472" y="2281808"/>
            <a:ext cx="10207335" cy="76944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200" b="1" i="1" dirty="0" err="1">
                <a:solidFill>
                  <a:schemeClr val="bg1"/>
                </a:solidFill>
                <a:effectLst/>
                <a:latin typeface="Times New Roman" panose="02020603050405020304" pitchFamily="18" charset="0"/>
                <a:ea typeface="Arial" panose="020B0604020202020204" pitchFamily="34" charset="0"/>
              </a:rPr>
              <a:t>Thực</a:t>
            </a:r>
            <a:r>
              <a:rPr lang="en-US" sz="2200" b="1" i="1" dirty="0">
                <a:solidFill>
                  <a:schemeClr val="bg1"/>
                </a:solidFill>
                <a:effectLst/>
                <a:latin typeface="Times New Roman" panose="02020603050405020304" pitchFamily="18" charset="0"/>
                <a:ea typeface="Arial" panose="020B0604020202020204" pitchFamily="34" charset="0"/>
              </a:rPr>
              <a:t> </a:t>
            </a:r>
            <a:r>
              <a:rPr lang="en-US" sz="2200" b="1" i="1" dirty="0" err="1">
                <a:solidFill>
                  <a:schemeClr val="bg1"/>
                </a:solidFill>
                <a:effectLst/>
                <a:latin typeface="Times New Roman" panose="02020603050405020304" pitchFamily="18" charset="0"/>
                <a:ea typeface="Arial" panose="020B0604020202020204" pitchFamily="34" charset="0"/>
              </a:rPr>
              <a:t>hiện</a:t>
            </a:r>
            <a:r>
              <a:rPr lang="en-US" sz="2200" b="1" i="1" dirty="0">
                <a:solidFill>
                  <a:schemeClr val="bg1"/>
                </a:solidFill>
                <a:effectLst/>
                <a:latin typeface="Times New Roman" panose="02020603050405020304" pitchFamily="18" charset="0"/>
                <a:ea typeface="Arial" panose="020B0604020202020204" pitchFamily="34" charset="0"/>
              </a:rPr>
              <a:t> </a:t>
            </a:r>
            <a:r>
              <a:rPr lang="vi-VN" sz="2200" b="1" i="1" dirty="0">
                <a:solidFill>
                  <a:schemeClr val="bg1"/>
                </a:solidFill>
                <a:effectLst/>
                <a:latin typeface="Times New Roman" panose="02020603050405020304" pitchFamily="18" charset="0"/>
                <a:ea typeface="Arial" panose="020B0604020202020204" pitchFamily="34" charset="0"/>
              </a:rPr>
              <a:t>lại thí nghiệm hình 21.1 nhưng tăng độ mạnh của dòng điện bằng cách sử dụng hai viên pin như hình 21.2</a:t>
            </a:r>
            <a:endParaRPr lang="en-US" sz="2200" b="1" i="1" dirty="0">
              <a:solidFill>
                <a:schemeClr val="bg1"/>
              </a:solidFill>
            </a:endParaRPr>
          </a:p>
        </p:txBody>
      </p:sp>
      <p:pic>
        <p:nvPicPr>
          <p:cNvPr id="11" name="Picture 10">
            <a:extLst>
              <a:ext uri="{FF2B5EF4-FFF2-40B4-BE49-F238E27FC236}">
                <a16:creationId xmlns:a16="http://schemas.microsoft.com/office/drawing/2014/main" id="{46BDC63E-2916-ED9C-0BE3-905F4708CD4B}"/>
              </a:ext>
            </a:extLst>
          </p:cNvPr>
          <p:cNvPicPr>
            <a:picLocks noChangeAspect="1"/>
          </p:cNvPicPr>
          <p:nvPr/>
        </p:nvPicPr>
        <p:blipFill>
          <a:blip r:embed="rId5"/>
          <a:stretch>
            <a:fillRect/>
          </a:stretch>
        </p:blipFill>
        <p:spPr>
          <a:xfrm>
            <a:off x="12228" y="3226044"/>
            <a:ext cx="4080379" cy="3490242"/>
          </a:xfrm>
          <a:prstGeom prst="rect">
            <a:avLst/>
          </a:prstGeom>
        </p:spPr>
      </p:pic>
      <p:sp>
        <p:nvSpPr>
          <p:cNvPr id="12" name="Arrow: Right 11">
            <a:extLst>
              <a:ext uri="{FF2B5EF4-FFF2-40B4-BE49-F238E27FC236}">
                <a16:creationId xmlns:a16="http://schemas.microsoft.com/office/drawing/2014/main" id="{958F55C1-EAB2-4B12-EAC5-F2A704FECCB7}"/>
              </a:ext>
            </a:extLst>
          </p:cNvPr>
          <p:cNvSpPr/>
          <p:nvPr/>
        </p:nvSpPr>
        <p:spPr>
          <a:xfrm>
            <a:off x="4051041" y="4752109"/>
            <a:ext cx="465541" cy="4294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B9EA80E-B0BC-5A76-5C64-B17ABB9E242E}"/>
              </a:ext>
            </a:extLst>
          </p:cNvPr>
          <p:cNvPicPr>
            <a:picLocks noChangeAspect="1"/>
          </p:cNvPicPr>
          <p:nvPr/>
        </p:nvPicPr>
        <p:blipFill>
          <a:blip r:embed="rId6"/>
          <a:stretch>
            <a:fillRect/>
          </a:stretch>
        </p:blipFill>
        <p:spPr>
          <a:xfrm>
            <a:off x="4584661" y="3226044"/>
            <a:ext cx="3977957" cy="3518353"/>
          </a:xfrm>
          <a:prstGeom prst="rect">
            <a:avLst/>
          </a:prstGeom>
        </p:spPr>
      </p:pic>
      <p:sp>
        <p:nvSpPr>
          <p:cNvPr id="40" name="TextBox 39">
            <a:extLst>
              <a:ext uri="{FF2B5EF4-FFF2-40B4-BE49-F238E27FC236}">
                <a16:creationId xmlns:a16="http://schemas.microsoft.com/office/drawing/2014/main" id="{9D746451-F003-AA8F-EE3C-2A44A700677F}"/>
              </a:ext>
            </a:extLst>
          </p:cNvPr>
          <p:cNvSpPr txBox="1"/>
          <p:nvPr/>
        </p:nvSpPr>
        <p:spPr>
          <a:xfrm>
            <a:off x="8562619" y="4212104"/>
            <a:ext cx="3629382" cy="1938992"/>
          </a:xfrm>
          <a:prstGeom prst="rect">
            <a:avLst/>
          </a:prstGeom>
          <a:solidFill>
            <a:schemeClr val="accent2">
              <a:lumMod val="20000"/>
              <a:lumOff val="80000"/>
            </a:schemeClr>
          </a:solidFill>
        </p:spPr>
        <p:txBody>
          <a:bodyPr wrap="square">
            <a:spAutoFit/>
          </a:bodyPr>
          <a:lstStyle/>
          <a:p>
            <a:r>
              <a:rPr lang="en-US" sz="2400" b="1" i="1" dirty="0">
                <a:solidFill>
                  <a:srgbClr val="FF0000"/>
                </a:solidFill>
                <a:latin typeface="Times New Roman (Headings)"/>
                <a:ea typeface="Courier New" panose="02070309020205020404" pitchFamily="49" charset="0"/>
              </a:rPr>
              <a:t>T</a:t>
            </a:r>
            <a:r>
              <a:rPr lang="vi-VN" sz="2400" b="1" i="1" dirty="0">
                <a:solidFill>
                  <a:srgbClr val="FF0000"/>
                </a:solidFill>
                <a:effectLst/>
                <a:latin typeface="Times New Roman (Headings)"/>
                <a:ea typeface="Courier New" panose="02070309020205020404" pitchFamily="49" charset="0"/>
              </a:rPr>
              <a:t>a có thể kết luận gì về lực từ và từ trường của nam châm điện khi sử dụng hai viên pin thay vì một viên pin?</a:t>
            </a:r>
            <a:endParaRPr lang="en-US" sz="2400" b="1" i="1" dirty="0">
              <a:solidFill>
                <a:srgbClr val="FF0000"/>
              </a:solidFill>
              <a:latin typeface="Times New Roman (Headings)"/>
            </a:endParaRPr>
          </a:p>
        </p:txBody>
      </p:sp>
    </p:spTree>
    <p:extLst>
      <p:ext uri="{BB962C8B-B14F-4D97-AF65-F5344CB8AC3E}">
        <p14:creationId xmlns:p14="http://schemas.microsoft.com/office/powerpoint/2010/main" val="3704169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circle(in)">
                                      <p:cBhvr>
                                        <p:cTn id="31"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12" grpId="0" animBg="1"/>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a16="http://schemas.microsoft.com/office/drawing/2014/main" id="{0B446888-6225-4D83-AD1B-F64B70870B15}"/>
              </a:ext>
            </a:extLst>
          </p:cNvPr>
          <p:cNvSpPr txBox="1"/>
          <p:nvPr/>
        </p:nvSpPr>
        <p:spPr>
          <a:xfrm>
            <a:off x="1025236" y="216344"/>
            <a:ext cx="10072255" cy="1451359"/>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II. </a:t>
            </a:r>
            <a:r>
              <a:rPr lang="vi-VN" sz="40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40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4" name="TextBox 33">
            <a:extLst>
              <a:ext uri="{FF2B5EF4-FFF2-40B4-BE49-F238E27FC236}">
                <a16:creationId xmlns:a16="http://schemas.microsoft.com/office/drawing/2014/main" id="{A98A802B-C2CA-E42F-90EC-CA25E8242B1A}"/>
              </a:ext>
            </a:extLst>
          </p:cNvPr>
          <p:cNvSpPr txBox="1"/>
          <p:nvPr/>
        </p:nvSpPr>
        <p:spPr>
          <a:xfrm>
            <a:off x="718810" y="1828507"/>
            <a:ext cx="11473190" cy="461665"/>
          </a:xfrm>
          <a:prstGeom prst="rect">
            <a:avLst/>
          </a:prstGeom>
          <a:noFill/>
        </p:spPr>
        <p:txBody>
          <a:bodyPr wrap="square">
            <a:spAutoFit/>
          </a:bodyPr>
          <a:lstStyle/>
          <a:p>
            <a:r>
              <a:rPr lang="en-US" sz="2400" b="1" i="1" dirty="0" err="1">
                <a:solidFill>
                  <a:srgbClr val="0000FF"/>
                </a:solidFill>
                <a:effectLst/>
                <a:latin typeface="Times New Roman" panose="02020603050405020304" pitchFamily="18" charset="0"/>
                <a:ea typeface="Arial" panose="020B0604020202020204" pitchFamily="34" charset="0"/>
              </a:rPr>
              <a:t>Khảo</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sát</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ảnh</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hưởng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độ</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lớn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dòng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đến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từ</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trường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nam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châm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a:t>
            </a:r>
            <a:endParaRPr lang="en-US" sz="2400" i="1" dirty="0">
              <a:solidFill>
                <a:srgbClr val="0000FF"/>
              </a:solidFill>
            </a:endParaRPr>
          </a:p>
        </p:txBody>
      </p:sp>
      <p:pic>
        <p:nvPicPr>
          <p:cNvPr id="8" name="Graphic 7" descr="Badge 1 with solid fill">
            <a:extLst>
              <a:ext uri="{FF2B5EF4-FFF2-40B4-BE49-F238E27FC236}">
                <a16:creationId xmlns:a16="http://schemas.microsoft.com/office/drawing/2014/main" id="{AAA45CD6-D603-48AE-F542-6DCE537B42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585876"/>
            <a:ext cx="718810" cy="718810"/>
          </a:xfrm>
          <a:prstGeom prst="rect">
            <a:avLst/>
          </a:prstGeom>
        </p:spPr>
      </p:pic>
      <p:sp>
        <p:nvSpPr>
          <p:cNvPr id="35" name="TextBox 34">
            <a:extLst>
              <a:ext uri="{FF2B5EF4-FFF2-40B4-BE49-F238E27FC236}">
                <a16:creationId xmlns:a16="http://schemas.microsoft.com/office/drawing/2014/main" id="{860CEF20-9933-6DCD-02AE-28C0DB683D25}"/>
              </a:ext>
            </a:extLst>
          </p:cNvPr>
          <p:cNvSpPr txBox="1"/>
          <p:nvPr/>
        </p:nvSpPr>
        <p:spPr>
          <a:xfrm>
            <a:off x="4378036" y="3013501"/>
            <a:ext cx="7454558" cy="83099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400" b="1" i="1" dirty="0" err="1">
                <a:solidFill>
                  <a:schemeClr val="bg1"/>
                </a:solidFill>
                <a:latin typeface="Times New Roman" panose="02020603050405020304" pitchFamily="18" charset="0"/>
                <a:ea typeface="Arial" panose="020B0604020202020204" pitchFamily="34" charset="0"/>
              </a:rPr>
              <a:t>Giải</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thích</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vì</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sao</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chiếc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cần</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cẩu</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đã</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nêu</a:t>
            </a:r>
            <a:r>
              <a:rPr lang="en-US" sz="2400" b="1" i="1" dirty="0">
                <a:solidFill>
                  <a:schemeClr val="bg1"/>
                </a:solidFill>
                <a:latin typeface="Times New Roman" panose="02020603050405020304" pitchFamily="18" charset="0"/>
                <a:ea typeface="Arial" panose="020B0604020202020204" pitchFamily="34" charset="0"/>
              </a:rPr>
              <a:t> ở </a:t>
            </a:r>
            <a:r>
              <a:rPr lang="en-US" sz="2400" b="1" i="1" dirty="0" err="1">
                <a:solidFill>
                  <a:schemeClr val="bg1"/>
                </a:solidFill>
                <a:latin typeface="Times New Roman" panose="02020603050405020304" pitchFamily="18" charset="0"/>
                <a:ea typeface="Arial" panose="020B0604020202020204" pitchFamily="34" charset="0"/>
              </a:rPr>
              <a:t>đầu</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bài</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học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có</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thể</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tạo</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ra</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lực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từ</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mạnh</a:t>
            </a:r>
            <a:endParaRPr lang="en-US" sz="2400" b="1" i="1" dirty="0">
              <a:solidFill>
                <a:schemeClr val="bg1"/>
              </a:solidFill>
            </a:endParaRPr>
          </a:p>
        </p:txBody>
      </p:sp>
      <p:sp>
        <p:nvSpPr>
          <p:cNvPr id="40" name="TextBox 39">
            <a:extLst>
              <a:ext uri="{FF2B5EF4-FFF2-40B4-BE49-F238E27FC236}">
                <a16:creationId xmlns:a16="http://schemas.microsoft.com/office/drawing/2014/main" id="{9D746451-F003-AA8F-EE3C-2A44A700677F}"/>
              </a:ext>
            </a:extLst>
          </p:cNvPr>
          <p:cNvSpPr txBox="1"/>
          <p:nvPr/>
        </p:nvSpPr>
        <p:spPr>
          <a:xfrm>
            <a:off x="4378036" y="4312060"/>
            <a:ext cx="7454558" cy="830997"/>
          </a:xfrm>
          <a:prstGeom prst="rect">
            <a:avLst/>
          </a:prstGeom>
          <a:solidFill>
            <a:schemeClr val="accent6">
              <a:lumMod val="40000"/>
              <a:lumOff val="60000"/>
            </a:schemeClr>
          </a:solidFill>
        </p:spPr>
        <p:txBody>
          <a:bodyPr wrap="square">
            <a:spAutoFit/>
          </a:bodyPr>
          <a:lstStyle/>
          <a:p>
            <a:r>
              <a:rPr lang="en-US" sz="2400" b="1" i="1" dirty="0" err="1">
                <a:solidFill>
                  <a:srgbClr val="FF0000"/>
                </a:solidFill>
                <a:latin typeface="Times New Roman (Headings)"/>
                <a:ea typeface="Courier New" panose="02070309020205020404" pitchFamily="49" charset="0"/>
              </a:rPr>
              <a:t>Sở</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dĩ</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cẩn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cẩu</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có</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thể</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hút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các</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vật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nặng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bằng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sắt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vì</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có</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dòng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điện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rất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lớn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a:t>
            </a:r>
            <a:r>
              <a:rPr lang="en-US" sz="2400" b="1" i="1" dirty="0">
                <a:solidFill>
                  <a:srgbClr val="FF0000"/>
                </a:solidFill>
                <a:latin typeface="Times New Roman (Headings)"/>
                <a:ea typeface="Courier New" panose="02070309020205020404" pitchFamily="49" charset="0"/>
              </a:rPr>
              <a:t> qua </a:t>
            </a:r>
            <a:r>
              <a:rPr lang="en-US" sz="2400" b="1" i="1" dirty="0" err="1">
                <a:solidFill>
                  <a:srgbClr val="FF0000"/>
                </a:solidFill>
                <a:latin typeface="Times New Roman (Headings)"/>
                <a:ea typeface="Courier New" panose="02070309020205020404" pitchFamily="49" charset="0"/>
              </a:rPr>
              <a:t>nam</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châm</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điện</a:t>
            </a:r>
            <a:endParaRPr lang="en-US" sz="2400" b="1" i="1" dirty="0">
              <a:solidFill>
                <a:srgbClr val="FF0000"/>
              </a:solidFill>
              <a:latin typeface="Times New Roman (Headings)"/>
            </a:endParaRPr>
          </a:p>
        </p:txBody>
      </p:sp>
      <p:pic>
        <p:nvPicPr>
          <p:cNvPr id="10" name="Picture 9">
            <a:extLst>
              <a:ext uri="{FF2B5EF4-FFF2-40B4-BE49-F238E27FC236}">
                <a16:creationId xmlns:a16="http://schemas.microsoft.com/office/drawing/2014/main" id="{17417197-9814-64B5-DCB4-FAE5CA28884A}"/>
              </a:ext>
            </a:extLst>
          </p:cNvPr>
          <p:cNvPicPr>
            <a:picLocks noChangeAspect="1"/>
          </p:cNvPicPr>
          <p:nvPr/>
        </p:nvPicPr>
        <p:blipFill>
          <a:blip r:embed="rId5"/>
          <a:stretch>
            <a:fillRect/>
          </a:stretch>
        </p:blipFill>
        <p:spPr>
          <a:xfrm>
            <a:off x="359405" y="2708600"/>
            <a:ext cx="3887018" cy="2791006"/>
          </a:xfrm>
          <a:prstGeom prst="rect">
            <a:avLst/>
          </a:prstGeom>
        </p:spPr>
      </p:pic>
      <p:sp>
        <p:nvSpPr>
          <p:cNvPr id="14" name="Scroll: Horizontal 13">
            <a:extLst>
              <a:ext uri="{FF2B5EF4-FFF2-40B4-BE49-F238E27FC236}">
                <a16:creationId xmlns:a16="http://schemas.microsoft.com/office/drawing/2014/main" id="{62F4E42F-A3C1-DDA0-675E-091BF9E1ABFC}"/>
              </a:ext>
            </a:extLst>
          </p:cNvPr>
          <p:cNvSpPr/>
          <p:nvPr/>
        </p:nvSpPr>
        <p:spPr>
          <a:xfrm>
            <a:off x="1025236" y="5499606"/>
            <a:ext cx="10572313" cy="1358394"/>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4" descr="HƯỚNG DẪN viết bài chuẩn SEO cho NEWBIE">
            <a:extLst>
              <a:ext uri="{FF2B5EF4-FFF2-40B4-BE49-F238E27FC236}">
                <a16:creationId xmlns:a16="http://schemas.microsoft.com/office/drawing/2014/main" id="{8BA5BACF-BD02-5355-8669-BD76718C30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14" b="96071" l="10000" r="90000">
                        <a14:foregroundMark x1="68958" y1="3571" x2="68958" y2="3571"/>
                        <a14:foregroundMark x1="49792" y1="96071" x2="49792" y2="96071"/>
                      </a14:backgroundRemoval>
                    </a14:imgEffect>
                  </a14:imgLayer>
                </a14:imgProps>
              </a:ext>
              <a:ext uri="{28A0092B-C50C-407E-A947-70E740481C1C}">
                <a14:useLocalDpi xmlns:a14="http://schemas.microsoft.com/office/drawing/2010/main" val="0"/>
              </a:ext>
            </a:extLst>
          </a:blip>
          <a:srcRect/>
          <a:stretch>
            <a:fillRect/>
          </a:stretch>
        </p:blipFill>
        <p:spPr bwMode="auto">
          <a:xfrm rot="1585802">
            <a:off x="316022" y="5664547"/>
            <a:ext cx="1763167" cy="10285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8064D51-7DD7-DE44-6CF1-131FEAA5ED82}"/>
              </a:ext>
            </a:extLst>
          </p:cNvPr>
          <p:cNvSpPr txBox="1"/>
          <p:nvPr/>
        </p:nvSpPr>
        <p:spPr>
          <a:xfrm>
            <a:off x="1916951" y="5736751"/>
            <a:ext cx="9447735" cy="954107"/>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Khi </a:t>
            </a:r>
            <a:r>
              <a:rPr lang="en-US" sz="2800" b="1" dirty="0" err="1">
                <a:solidFill>
                  <a:srgbClr val="000000"/>
                </a:solidFill>
                <a:effectLst/>
                <a:latin typeface="Times New Roman" panose="02020603050405020304" pitchFamily="18" charset="0"/>
                <a:ea typeface="Calibri" panose="020F0502020204030204" pitchFamily="34" charset="0"/>
              </a:rPr>
              <a:t>tăng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giảm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độ</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lớn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dòng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điện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thì</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độ</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lớn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lực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từ</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nam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châm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điện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cũng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tăng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giảm</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b="1" dirty="0"/>
          </a:p>
        </p:txBody>
      </p:sp>
    </p:spTree>
    <p:extLst>
      <p:ext uri="{BB962C8B-B14F-4D97-AF65-F5344CB8AC3E}">
        <p14:creationId xmlns:p14="http://schemas.microsoft.com/office/powerpoint/2010/main" val="3118939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circle(in)">
                                      <p:cBhvr>
                                        <p:cTn id="15" dur="20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animBg="1"/>
      <p:bldP spid="14"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a16="http://schemas.microsoft.com/office/drawing/2014/main" id="{0B446888-6225-4D83-AD1B-F64B70870B15}"/>
              </a:ext>
            </a:extLst>
          </p:cNvPr>
          <p:cNvSpPr txBox="1"/>
          <p:nvPr/>
        </p:nvSpPr>
        <p:spPr>
          <a:xfrm>
            <a:off x="1025236" y="216344"/>
            <a:ext cx="10072255" cy="1451359"/>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II. </a:t>
            </a:r>
            <a:r>
              <a:rPr lang="vi-VN" sz="40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40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4" name="TextBox 33">
            <a:extLst>
              <a:ext uri="{FF2B5EF4-FFF2-40B4-BE49-F238E27FC236}">
                <a16:creationId xmlns:a16="http://schemas.microsoft.com/office/drawing/2014/main" id="{A98A802B-C2CA-E42F-90EC-CA25E8242B1A}"/>
              </a:ext>
            </a:extLst>
          </p:cNvPr>
          <p:cNvSpPr txBox="1"/>
          <p:nvPr/>
        </p:nvSpPr>
        <p:spPr>
          <a:xfrm>
            <a:off x="718810" y="1828507"/>
            <a:ext cx="11473190" cy="461665"/>
          </a:xfrm>
          <a:prstGeom prst="rect">
            <a:avLst/>
          </a:prstGeom>
          <a:noFill/>
        </p:spPr>
        <p:txBody>
          <a:bodyPr wrap="square">
            <a:spAutoFit/>
          </a:bodyPr>
          <a:lstStyle/>
          <a:p>
            <a:r>
              <a:rPr lang="en-US" sz="2400" b="1" i="1" dirty="0" err="1">
                <a:solidFill>
                  <a:srgbClr val="0000FF"/>
                </a:solidFill>
                <a:effectLst/>
                <a:latin typeface="Times New Roman" panose="02020603050405020304" pitchFamily="18" charset="0"/>
                <a:ea typeface="Arial" panose="020B0604020202020204" pitchFamily="34" charset="0"/>
              </a:rPr>
              <a:t>Khảo</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sát</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ảnh</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hưởng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độ</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lớn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dòng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đến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từ</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trường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nam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châm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a:t>
            </a:r>
            <a:endParaRPr lang="en-US" sz="2400" i="1" dirty="0">
              <a:solidFill>
                <a:srgbClr val="0000FF"/>
              </a:solidFill>
            </a:endParaRPr>
          </a:p>
        </p:txBody>
      </p:sp>
      <p:pic>
        <p:nvPicPr>
          <p:cNvPr id="8" name="Graphic 7" descr="Badge 1 with solid fill">
            <a:extLst>
              <a:ext uri="{FF2B5EF4-FFF2-40B4-BE49-F238E27FC236}">
                <a16:creationId xmlns:a16="http://schemas.microsoft.com/office/drawing/2014/main" id="{AAA45CD6-D603-48AE-F542-6DCE537B42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585876"/>
            <a:ext cx="718810" cy="718810"/>
          </a:xfrm>
          <a:prstGeom prst="rect">
            <a:avLst/>
          </a:prstGeom>
        </p:spPr>
      </p:pic>
      <p:sp>
        <p:nvSpPr>
          <p:cNvPr id="35" name="TextBox 34">
            <a:extLst>
              <a:ext uri="{FF2B5EF4-FFF2-40B4-BE49-F238E27FC236}">
                <a16:creationId xmlns:a16="http://schemas.microsoft.com/office/drawing/2014/main" id="{860CEF20-9933-6DCD-02AE-28C0DB683D25}"/>
              </a:ext>
            </a:extLst>
          </p:cNvPr>
          <p:cNvSpPr txBox="1"/>
          <p:nvPr/>
        </p:nvSpPr>
        <p:spPr>
          <a:xfrm>
            <a:off x="4378036" y="3013501"/>
            <a:ext cx="7454558" cy="83099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400" b="1" i="1" dirty="0" err="1">
                <a:solidFill>
                  <a:schemeClr val="bg1"/>
                </a:solidFill>
                <a:latin typeface="Times New Roman" panose="02020603050405020304" pitchFamily="18" charset="0"/>
                <a:ea typeface="Arial" panose="020B0604020202020204" pitchFamily="34" charset="0"/>
              </a:rPr>
              <a:t>Giải</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thích</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vì</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sao</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chiếc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cần</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cẩu</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đã</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nêu</a:t>
            </a:r>
            <a:r>
              <a:rPr lang="en-US" sz="2400" b="1" i="1" dirty="0">
                <a:solidFill>
                  <a:schemeClr val="bg1"/>
                </a:solidFill>
                <a:latin typeface="Times New Roman" panose="02020603050405020304" pitchFamily="18" charset="0"/>
                <a:ea typeface="Arial" panose="020B0604020202020204" pitchFamily="34" charset="0"/>
              </a:rPr>
              <a:t> ở </a:t>
            </a:r>
            <a:r>
              <a:rPr lang="en-US" sz="2400" b="1" i="1" dirty="0" err="1">
                <a:solidFill>
                  <a:schemeClr val="bg1"/>
                </a:solidFill>
                <a:latin typeface="Times New Roman" panose="02020603050405020304" pitchFamily="18" charset="0"/>
                <a:ea typeface="Arial" panose="020B0604020202020204" pitchFamily="34" charset="0"/>
              </a:rPr>
              <a:t>đầu</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bài</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học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có</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thể</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tạo</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ra</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lực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từ</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mạnh</a:t>
            </a:r>
            <a:endParaRPr lang="en-US" sz="2400" b="1" i="1" dirty="0">
              <a:solidFill>
                <a:schemeClr val="bg1"/>
              </a:solidFill>
            </a:endParaRPr>
          </a:p>
        </p:txBody>
      </p:sp>
      <p:sp>
        <p:nvSpPr>
          <p:cNvPr id="40" name="TextBox 39">
            <a:extLst>
              <a:ext uri="{FF2B5EF4-FFF2-40B4-BE49-F238E27FC236}">
                <a16:creationId xmlns:a16="http://schemas.microsoft.com/office/drawing/2014/main" id="{9D746451-F003-AA8F-EE3C-2A44A700677F}"/>
              </a:ext>
            </a:extLst>
          </p:cNvPr>
          <p:cNvSpPr txBox="1"/>
          <p:nvPr/>
        </p:nvSpPr>
        <p:spPr>
          <a:xfrm>
            <a:off x="4378036" y="4312060"/>
            <a:ext cx="7454558" cy="830997"/>
          </a:xfrm>
          <a:prstGeom prst="rect">
            <a:avLst/>
          </a:prstGeom>
          <a:solidFill>
            <a:schemeClr val="accent6">
              <a:lumMod val="40000"/>
              <a:lumOff val="60000"/>
            </a:schemeClr>
          </a:solidFill>
        </p:spPr>
        <p:txBody>
          <a:bodyPr wrap="square">
            <a:spAutoFit/>
          </a:bodyPr>
          <a:lstStyle/>
          <a:p>
            <a:r>
              <a:rPr lang="en-US" sz="2400" b="1" i="1" dirty="0" err="1">
                <a:solidFill>
                  <a:srgbClr val="FF0000"/>
                </a:solidFill>
                <a:latin typeface="Times New Roman (Headings)"/>
                <a:ea typeface="Courier New" panose="02070309020205020404" pitchFamily="49" charset="0"/>
              </a:rPr>
              <a:t>Sở</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dĩ</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cẩn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cẩu</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có</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thể</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hút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các</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vật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nặng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bằng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sắt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vì</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có</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dòng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điện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rất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lớn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a:t>
            </a:r>
            <a:r>
              <a:rPr lang="en-US" sz="2400" b="1" i="1" dirty="0">
                <a:solidFill>
                  <a:srgbClr val="FF0000"/>
                </a:solidFill>
                <a:latin typeface="Times New Roman (Headings)"/>
                <a:ea typeface="Courier New" panose="02070309020205020404" pitchFamily="49" charset="0"/>
              </a:rPr>
              <a:t> qua </a:t>
            </a:r>
            <a:r>
              <a:rPr lang="en-US" sz="2400" b="1" i="1" dirty="0" err="1">
                <a:solidFill>
                  <a:srgbClr val="FF0000"/>
                </a:solidFill>
                <a:latin typeface="Times New Roman (Headings)"/>
                <a:ea typeface="Courier New" panose="02070309020205020404" pitchFamily="49" charset="0"/>
              </a:rPr>
              <a:t>nam</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châm</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điện</a:t>
            </a:r>
            <a:endParaRPr lang="en-US" sz="2400" b="1" i="1" dirty="0">
              <a:solidFill>
                <a:srgbClr val="FF0000"/>
              </a:solidFill>
              <a:latin typeface="Times New Roman (Headings)"/>
            </a:endParaRPr>
          </a:p>
        </p:txBody>
      </p:sp>
      <p:pic>
        <p:nvPicPr>
          <p:cNvPr id="10" name="Picture 9">
            <a:extLst>
              <a:ext uri="{FF2B5EF4-FFF2-40B4-BE49-F238E27FC236}">
                <a16:creationId xmlns:a16="http://schemas.microsoft.com/office/drawing/2014/main" id="{17417197-9814-64B5-DCB4-FAE5CA28884A}"/>
              </a:ext>
            </a:extLst>
          </p:cNvPr>
          <p:cNvPicPr>
            <a:picLocks noChangeAspect="1"/>
          </p:cNvPicPr>
          <p:nvPr/>
        </p:nvPicPr>
        <p:blipFill>
          <a:blip r:embed="rId5"/>
          <a:stretch>
            <a:fillRect/>
          </a:stretch>
        </p:blipFill>
        <p:spPr>
          <a:xfrm>
            <a:off x="359405" y="2708600"/>
            <a:ext cx="3887018" cy="2791006"/>
          </a:xfrm>
          <a:prstGeom prst="rect">
            <a:avLst/>
          </a:prstGeom>
        </p:spPr>
      </p:pic>
      <p:sp>
        <p:nvSpPr>
          <p:cNvPr id="14" name="Scroll: Horizontal 13">
            <a:extLst>
              <a:ext uri="{FF2B5EF4-FFF2-40B4-BE49-F238E27FC236}">
                <a16:creationId xmlns:a16="http://schemas.microsoft.com/office/drawing/2014/main" id="{62F4E42F-A3C1-DDA0-675E-091BF9E1ABFC}"/>
              </a:ext>
            </a:extLst>
          </p:cNvPr>
          <p:cNvSpPr/>
          <p:nvPr/>
        </p:nvSpPr>
        <p:spPr>
          <a:xfrm>
            <a:off x="1025236" y="5499606"/>
            <a:ext cx="10572313" cy="1358394"/>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4" descr="HƯỚNG DẪN viết bài chuẩn SEO cho NEWBIE">
            <a:extLst>
              <a:ext uri="{FF2B5EF4-FFF2-40B4-BE49-F238E27FC236}">
                <a16:creationId xmlns:a16="http://schemas.microsoft.com/office/drawing/2014/main" id="{8BA5BACF-BD02-5355-8669-BD76718C30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14" b="96071" l="10000" r="90000">
                        <a14:foregroundMark x1="68958" y1="3571" x2="68958" y2="3571"/>
                        <a14:foregroundMark x1="49792" y1="96071" x2="49792" y2="96071"/>
                      </a14:backgroundRemoval>
                    </a14:imgEffect>
                  </a14:imgLayer>
                </a14:imgProps>
              </a:ext>
              <a:ext uri="{28A0092B-C50C-407E-A947-70E740481C1C}">
                <a14:useLocalDpi xmlns:a14="http://schemas.microsoft.com/office/drawing/2010/main" val="0"/>
              </a:ext>
            </a:extLst>
          </a:blip>
          <a:srcRect/>
          <a:stretch>
            <a:fillRect/>
          </a:stretch>
        </p:blipFill>
        <p:spPr bwMode="auto">
          <a:xfrm rot="1585802">
            <a:off x="316022" y="5664547"/>
            <a:ext cx="1763167" cy="10285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8064D51-7DD7-DE44-6CF1-131FEAA5ED82}"/>
              </a:ext>
            </a:extLst>
          </p:cNvPr>
          <p:cNvSpPr txBox="1"/>
          <p:nvPr/>
        </p:nvSpPr>
        <p:spPr>
          <a:xfrm>
            <a:off x="1916951" y="5736751"/>
            <a:ext cx="9447735" cy="954107"/>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Khi </a:t>
            </a:r>
            <a:r>
              <a:rPr lang="en-US" sz="2800" b="1" dirty="0" err="1">
                <a:solidFill>
                  <a:srgbClr val="000000"/>
                </a:solidFill>
                <a:effectLst/>
                <a:latin typeface="Times New Roman" panose="02020603050405020304" pitchFamily="18" charset="0"/>
                <a:ea typeface="Calibri" panose="020F0502020204030204" pitchFamily="34" charset="0"/>
              </a:rPr>
              <a:t>tăng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giảm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độ</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lớn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dòng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điện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thì</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độ</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lớn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lực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từ</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nam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châm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điện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cũng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tăng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giảm</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b="1" dirty="0"/>
          </a:p>
        </p:txBody>
      </p:sp>
    </p:spTree>
    <p:extLst>
      <p:ext uri="{BB962C8B-B14F-4D97-AF65-F5344CB8AC3E}">
        <p14:creationId xmlns:p14="http://schemas.microsoft.com/office/powerpoint/2010/main" val="3400458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circle(in)">
                                      <p:cBhvr>
                                        <p:cTn id="15" dur="20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animBg="1"/>
      <p:bldP spid="14"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a16="http://schemas.microsoft.com/office/drawing/2014/main" id="{0B446888-6225-4D83-AD1B-F64B70870B15}"/>
              </a:ext>
            </a:extLst>
          </p:cNvPr>
          <p:cNvSpPr txBox="1"/>
          <p:nvPr/>
        </p:nvSpPr>
        <p:spPr>
          <a:xfrm>
            <a:off x="1025236" y="216344"/>
            <a:ext cx="10072255" cy="1451359"/>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II. </a:t>
            </a:r>
            <a:r>
              <a:rPr lang="vi-VN" sz="40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40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4" name="TextBox 33">
            <a:extLst>
              <a:ext uri="{FF2B5EF4-FFF2-40B4-BE49-F238E27FC236}">
                <a16:creationId xmlns:a16="http://schemas.microsoft.com/office/drawing/2014/main" id="{A98A802B-C2CA-E42F-90EC-CA25E8242B1A}"/>
              </a:ext>
            </a:extLst>
          </p:cNvPr>
          <p:cNvSpPr txBox="1"/>
          <p:nvPr/>
        </p:nvSpPr>
        <p:spPr>
          <a:xfrm>
            <a:off x="718810" y="1828507"/>
            <a:ext cx="11473190" cy="461665"/>
          </a:xfrm>
          <a:prstGeom prst="rect">
            <a:avLst/>
          </a:prstGeom>
          <a:noFill/>
        </p:spPr>
        <p:txBody>
          <a:bodyPr wrap="square">
            <a:spAutoFit/>
          </a:bodyPr>
          <a:lstStyle/>
          <a:p>
            <a:r>
              <a:rPr lang="vi-VN" sz="2400" b="1" i="1" dirty="0">
                <a:solidFill>
                  <a:srgbClr val="0000FF"/>
                </a:solidFill>
                <a:effectLst/>
                <a:latin typeface="Times New Roman" panose="02020603050405020304" pitchFamily="18" charset="0"/>
                <a:ea typeface="Arial" panose="020B0604020202020204" pitchFamily="34" charset="0"/>
              </a:rPr>
              <a:t>Khảo sát ảnh hưởng của chiều dòng điện đến từ trường của nam châm điện</a:t>
            </a:r>
            <a:endParaRPr lang="en-US" sz="2400" i="1" dirty="0">
              <a:solidFill>
                <a:srgbClr val="0000FF"/>
              </a:solidFill>
            </a:endParaRPr>
          </a:p>
        </p:txBody>
      </p:sp>
      <p:pic>
        <p:nvPicPr>
          <p:cNvPr id="3" name="Graphic 2" descr="Badge with solid fill">
            <a:extLst>
              <a:ext uri="{FF2B5EF4-FFF2-40B4-BE49-F238E27FC236}">
                <a16:creationId xmlns:a16="http://schemas.microsoft.com/office/drawing/2014/main" id="{B97647F7-569F-2572-F33D-F489FA1E8A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83" y="1667703"/>
            <a:ext cx="705957" cy="705957"/>
          </a:xfrm>
          <a:prstGeom prst="rect">
            <a:avLst/>
          </a:prstGeom>
        </p:spPr>
      </p:pic>
      <p:pic>
        <p:nvPicPr>
          <p:cNvPr id="4" name="Picture 3">
            <a:extLst>
              <a:ext uri="{FF2B5EF4-FFF2-40B4-BE49-F238E27FC236}">
                <a16:creationId xmlns:a16="http://schemas.microsoft.com/office/drawing/2014/main" id="{ED03586A-99C5-692E-3072-F86EE9C09E0D}"/>
              </a:ext>
            </a:extLst>
          </p:cNvPr>
          <p:cNvPicPr>
            <a:picLocks noChangeAspect="1"/>
          </p:cNvPicPr>
          <p:nvPr/>
        </p:nvPicPr>
        <p:blipFill>
          <a:blip r:embed="rId5"/>
          <a:stretch>
            <a:fillRect/>
          </a:stretch>
        </p:blipFill>
        <p:spPr>
          <a:xfrm>
            <a:off x="220675" y="2373660"/>
            <a:ext cx="5875326" cy="4191078"/>
          </a:xfrm>
          <a:prstGeom prst="rect">
            <a:avLst/>
          </a:prstGeom>
        </p:spPr>
      </p:pic>
      <p:sp>
        <p:nvSpPr>
          <p:cNvPr id="17" name="TextBox 16">
            <a:extLst>
              <a:ext uri="{FF2B5EF4-FFF2-40B4-BE49-F238E27FC236}">
                <a16:creationId xmlns:a16="http://schemas.microsoft.com/office/drawing/2014/main" id="{1FA1F419-2890-548E-606A-5CB94CD929EC}"/>
              </a:ext>
            </a:extLst>
          </p:cNvPr>
          <p:cNvSpPr txBox="1"/>
          <p:nvPr/>
        </p:nvSpPr>
        <p:spPr>
          <a:xfrm>
            <a:off x="6095999" y="2290172"/>
            <a:ext cx="6000018" cy="830997"/>
          </a:xfrm>
          <a:prstGeom prst="rect">
            <a:avLst/>
          </a:prstGeom>
          <a:noFill/>
        </p:spPr>
        <p:txBody>
          <a:bodyPr wrap="square">
            <a:spAutoFit/>
          </a:bodyPr>
          <a:lstStyle/>
          <a:p>
            <a:r>
              <a:rPr lang="en-US" sz="2400" b="1" dirty="0">
                <a:solidFill>
                  <a:srgbClr val="FF0000"/>
                </a:solidFill>
                <a:latin typeface="Times New Roman" panose="02020603050405020304" pitchFamily="18" charset="0"/>
                <a:ea typeface="Arial" panose="020B0604020202020204" pitchFamily="34" charset="0"/>
              </a:rPr>
              <a:t>H</a:t>
            </a:r>
            <a:r>
              <a:rPr lang="vi-VN" sz="2400" b="1" dirty="0">
                <a:solidFill>
                  <a:srgbClr val="FF0000"/>
                </a:solidFill>
                <a:effectLst/>
                <a:latin typeface="Times New Roman" panose="02020603050405020304" pitchFamily="18" charset="0"/>
                <a:ea typeface="Arial" panose="020B0604020202020204" pitchFamily="34" charset="0"/>
              </a:rPr>
              <a:t>oạt động nhóm tiến hành thí nghiệm theo hình 21.3. </a:t>
            </a:r>
            <a:endParaRPr lang="en-US" sz="2400" b="1" dirty="0">
              <a:solidFill>
                <a:srgbClr val="FF0000"/>
              </a:solidFill>
            </a:endParaRPr>
          </a:p>
        </p:txBody>
      </p:sp>
      <p:sp>
        <p:nvSpPr>
          <p:cNvPr id="19" name="TextBox 18">
            <a:extLst>
              <a:ext uri="{FF2B5EF4-FFF2-40B4-BE49-F238E27FC236}">
                <a16:creationId xmlns:a16="http://schemas.microsoft.com/office/drawing/2014/main" id="{ADD353C5-EB3A-A888-326F-0939429086A3}"/>
              </a:ext>
            </a:extLst>
          </p:cNvPr>
          <p:cNvSpPr txBox="1"/>
          <p:nvPr/>
        </p:nvSpPr>
        <p:spPr>
          <a:xfrm>
            <a:off x="6316675" y="3125065"/>
            <a:ext cx="5875326" cy="769441"/>
          </a:xfrm>
          <a:prstGeom prst="rect">
            <a:avLst/>
          </a:prstGeom>
          <a:noFill/>
        </p:spPr>
        <p:txBody>
          <a:bodyPr wrap="square">
            <a:spAutoFit/>
          </a:bodyPr>
          <a:lstStyle/>
          <a:p>
            <a:pPr algn="just"/>
            <a:r>
              <a:rPr lang="en-US" sz="2200" b="1" i="1" dirty="0">
                <a:solidFill>
                  <a:srgbClr val="002060"/>
                </a:solidFill>
                <a:latin typeface="Times New Roman" panose="02020603050405020304" pitchFamily="18" charset="0"/>
                <a:ea typeface="Arial" panose="020B0604020202020204" pitchFamily="34" charset="0"/>
              </a:rPr>
              <a:t>L</a:t>
            </a:r>
            <a:r>
              <a:rPr lang="vi-VN" sz="2200" b="1" i="1" dirty="0">
                <a:solidFill>
                  <a:srgbClr val="002060"/>
                </a:solidFill>
                <a:effectLst/>
                <a:latin typeface="Times New Roman" panose="02020603050405020304" pitchFamily="18" charset="0"/>
                <a:ea typeface="Arial" panose="020B0604020202020204" pitchFamily="34" charset="0"/>
              </a:rPr>
              <a:t>ặp lại thí nghiệm hình 21.1 nhưng đổi chiều dòng điện bằng cách đảo dây nối các cực của pin</a:t>
            </a:r>
            <a:endParaRPr lang="en-US" sz="2200" b="1" i="1" dirty="0">
              <a:solidFill>
                <a:srgbClr val="002060"/>
              </a:solidFill>
            </a:endParaRPr>
          </a:p>
        </p:txBody>
      </p:sp>
      <p:sp>
        <p:nvSpPr>
          <p:cNvPr id="22" name="TextBox 21">
            <a:extLst>
              <a:ext uri="{FF2B5EF4-FFF2-40B4-BE49-F238E27FC236}">
                <a16:creationId xmlns:a16="http://schemas.microsoft.com/office/drawing/2014/main" id="{88882402-C9F4-1AE3-96BF-6F830AAD78F2}"/>
              </a:ext>
            </a:extLst>
          </p:cNvPr>
          <p:cNvSpPr txBox="1"/>
          <p:nvPr/>
        </p:nvSpPr>
        <p:spPr>
          <a:xfrm>
            <a:off x="6095999" y="4054557"/>
            <a:ext cx="6096003" cy="2308324"/>
          </a:xfrm>
          <a:prstGeom prst="rect">
            <a:avLst/>
          </a:prstGeom>
          <a:solidFill>
            <a:schemeClr val="accent2">
              <a:lumMod val="20000"/>
              <a:lumOff val="80000"/>
            </a:schemeClr>
          </a:solidFill>
        </p:spPr>
        <p:txBody>
          <a:bodyPr wrap="square">
            <a:spAutoFit/>
          </a:bodyPr>
          <a:lstStyle/>
          <a:p>
            <a:pPr algn="just"/>
            <a:r>
              <a:rPr lang="en-US" sz="2400" b="1" i="1" dirty="0">
                <a:solidFill>
                  <a:srgbClr val="0070C0"/>
                </a:solidFill>
                <a:effectLst/>
                <a:latin typeface="Times New Roman (Headings)"/>
                <a:ea typeface="Arial" panose="020B0604020202020204" pitchFamily="34" charset="0"/>
              </a:rPr>
              <a:t>- </a:t>
            </a:r>
            <a:r>
              <a:rPr lang="vi-VN" sz="2400" b="1" i="1" dirty="0">
                <a:solidFill>
                  <a:srgbClr val="0070C0"/>
                </a:solidFill>
                <a:effectLst/>
                <a:latin typeface="Times New Roman (Headings)"/>
                <a:ea typeface="Arial" panose="020B0604020202020204" pitchFamily="34" charset="0"/>
              </a:rPr>
              <a:t>Nhận xét về lực hút của nam châm điện trong trường hợp này</a:t>
            </a:r>
            <a:r>
              <a:rPr lang="en-US" sz="2400" b="1" i="1" dirty="0">
                <a:solidFill>
                  <a:srgbClr val="0070C0"/>
                </a:solidFill>
                <a:effectLst/>
                <a:latin typeface="Times New Roman (Headings)"/>
                <a:ea typeface="Arial" panose="020B0604020202020204" pitchFamily="34" charset="0"/>
              </a:rPr>
              <a:t>.</a:t>
            </a:r>
          </a:p>
          <a:p>
            <a:pPr algn="just"/>
            <a:r>
              <a:rPr lang="en-US" sz="2400" b="1" i="1" dirty="0">
                <a:solidFill>
                  <a:srgbClr val="0070C0"/>
                </a:solidFill>
                <a:latin typeface="Times New Roman (Headings)"/>
              </a:rPr>
              <a:t>- </a:t>
            </a:r>
            <a:r>
              <a:rPr lang="en-US" sz="2400" b="1" i="1" dirty="0" err="1">
                <a:solidFill>
                  <a:srgbClr val="0070C0"/>
                </a:solidFill>
                <a:latin typeface="Times New Roman (Headings)"/>
              </a:rPr>
              <a:t>Mô</a:t>
            </a:r>
            <a:r>
              <a:rPr lang="en-US" sz="2400" b="1" i="1" dirty="0">
                <a:solidFill>
                  <a:srgbClr val="0070C0"/>
                </a:solidFill>
                <a:latin typeface="Times New Roman (Headings)"/>
              </a:rPr>
              <a:t> </a:t>
            </a:r>
            <a:r>
              <a:rPr lang="en-US" sz="2400" b="1" i="1" dirty="0" err="1">
                <a:solidFill>
                  <a:srgbClr val="0070C0"/>
                </a:solidFill>
                <a:latin typeface="Times New Roman (Headings)"/>
              </a:rPr>
              <a:t>tả</a:t>
            </a:r>
            <a:r>
              <a:rPr lang="en-US" sz="2400" b="1" i="1" dirty="0">
                <a:solidFill>
                  <a:srgbClr val="0070C0"/>
                </a:solidFill>
                <a:latin typeface="Times New Roman (Headings)"/>
              </a:rPr>
              <a:t> </a:t>
            </a:r>
            <a:r>
              <a:rPr lang="en-US" sz="2400" b="1" i="1" dirty="0" err="1">
                <a:solidFill>
                  <a:srgbClr val="0070C0"/>
                </a:solidFill>
                <a:latin typeface="Times New Roman (Headings)"/>
              </a:rPr>
              <a:t>chiều</a:t>
            </a:r>
            <a:r>
              <a:rPr lang="en-US" sz="2400" b="1" i="1" dirty="0">
                <a:solidFill>
                  <a:srgbClr val="0070C0"/>
                </a:solidFill>
                <a:latin typeface="Times New Roman (Headings)"/>
              </a:rPr>
              <a:t> </a:t>
            </a:r>
            <a:r>
              <a:rPr lang="en-US" sz="2400" b="1" i="1" dirty="0" err="1">
                <a:solidFill>
                  <a:srgbClr val="0070C0"/>
                </a:solidFill>
                <a:latin typeface="Times New Roman (Headings)"/>
              </a:rPr>
              <a:t>của</a:t>
            </a:r>
            <a:r>
              <a:rPr lang="en-US" sz="2400" b="1" i="1" dirty="0">
                <a:solidFill>
                  <a:srgbClr val="0070C0"/>
                </a:solidFill>
                <a:latin typeface="Times New Roman (Headings)"/>
              </a:rPr>
              <a:t> </a:t>
            </a:r>
            <a:r>
              <a:rPr lang="en-US" sz="2400" b="1" i="1" dirty="0" err="1">
                <a:solidFill>
                  <a:srgbClr val="0070C0"/>
                </a:solidFill>
                <a:latin typeface="Times New Roman (Headings)"/>
              </a:rPr>
              <a:t>dòng</a:t>
            </a:r>
            <a:r>
              <a:rPr lang="en-US" sz="2400" b="1" i="1" dirty="0">
                <a:solidFill>
                  <a:srgbClr val="0070C0"/>
                </a:solidFill>
                <a:latin typeface="Times New Roman (Headings)"/>
              </a:rPr>
              <a:t> </a:t>
            </a:r>
            <a:r>
              <a:rPr lang="en-US" sz="2400" b="1" i="1" dirty="0" err="1">
                <a:solidFill>
                  <a:srgbClr val="0070C0"/>
                </a:solidFill>
                <a:latin typeface="Times New Roman (Headings)"/>
              </a:rPr>
              <a:t>điện</a:t>
            </a:r>
            <a:r>
              <a:rPr lang="en-US" sz="2400" b="1" i="1" dirty="0">
                <a:solidFill>
                  <a:srgbClr val="0070C0"/>
                </a:solidFill>
                <a:latin typeface="Times New Roman (Headings)"/>
              </a:rPr>
              <a:t> </a:t>
            </a:r>
            <a:r>
              <a:rPr lang="en-US" sz="2400" b="1" i="1" dirty="0" err="1">
                <a:solidFill>
                  <a:srgbClr val="0070C0"/>
                </a:solidFill>
                <a:latin typeface="Times New Roman (Headings)"/>
              </a:rPr>
              <a:t>trong</a:t>
            </a:r>
            <a:r>
              <a:rPr lang="en-US" sz="2400" b="1" i="1" dirty="0">
                <a:solidFill>
                  <a:srgbClr val="0070C0"/>
                </a:solidFill>
                <a:latin typeface="Times New Roman (Headings)"/>
              </a:rPr>
              <a:t> </a:t>
            </a:r>
            <a:r>
              <a:rPr lang="en-US" sz="2400" b="1" i="1" dirty="0" err="1">
                <a:solidFill>
                  <a:srgbClr val="0070C0"/>
                </a:solidFill>
                <a:latin typeface="Times New Roman (Headings)"/>
              </a:rPr>
              <a:t>Hình</a:t>
            </a:r>
            <a:r>
              <a:rPr lang="en-US" sz="2400" b="1" i="1" dirty="0">
                <a:solidFill>
                  <a:srgbClr val="0070C0"/>
                </a:solidFill>
                <a:latin typeface="Times New Roman (Headings)"/>
              </a:rPr>
              <a:t> 21.3</a:t>
            </a:r>
          </a:p>
          <a:p>
            <a:pPr algn="just"/>
            <a:r>
              <a:rPr lang="en-US" sz="2400" b="1" i="1" dirty="0">
                <a:solidFill>
                  <a:srgbClr val="0070C0"/>
                </a:solidFill>
                <a:latin typeface="Times New Roman (Headings)"/>
              </a:rPr>
              <a:t>- </a:t>
            </a:r>
            <a:r>
              <a:rPr lang="vi-VN" sz="2400" b="1" i="1" dirty="0">
                <a:solidFill>
                  <a:srgbClr val="0070C0"/>
                </a:solidFill>
                <a:latin typeface="Times New Roman (Headings)"/>
              </a:rPr>
              <a:t>Đặt một kim nam châm bên cạnh đầu đinh vít. Quan sát và nhận xét chiều của kim nam châm trước và sau khi đổi c</a:t>
            </a:r>
            <a:r>
              <a:rPr lang="en-US" sz="2400" b="1" i="1" dirty="0" err="1">
                <a:solidFill>
                  <a:srgbClr val="0070C0"/>
                </a:solidFill>
                <a:latin typeface="Times New Roman (Headings)"/>
              </a:rPr>
              <a:t>hiều</a:t>
            </a:r>
            <a:r>
              <a:rPr lang="vi-VN" sz="2400" b="1" i="1" dirty="0">
                <a:solidFill>
                  <a:srgbClr val="0070C0"/>
                </a:solidFill>
                <a:latin typeface="Times New Roman (Headings)"/>
              </a:rPr>
              <a:t> dòng điện.</a:t>
            </a:r>
            <a:endParaRPr lang="en-US" sz="2400" b="1" i="1" dirty="0">
              <a:solidFill>
                <a:srgbClr val="0070C0"/>
              </a:solidFill>
              <a:latin typeface="Times New Roman (Headings)"/>
            </a:endParaRPr>
          </a:p>
        </p:txBody>
      </p:sp>
    </p:spTree>
    <p:extLst>
      <p:ext uri="{BB962C8B-B14F-4D97-AF65-F5344CB8AC3E}">
        <p14:creationId xmlns:p14="http://schemas.microsoft.com/office/powerpoint/2010/main" val="3964946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7" grpId="0"/>
      <p:bldP spid="19"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a16="http://schemas.microsoft.com/office/drawing/2014/main" id="{0B446888-6225-4D83-AD1B-F64B70870B15}"/>
              </a:ext>
            </a:extLst>
          </p:cNvPr>
          <p:cNvSpPr txBox="1"/>
          <p:nvPr/>
        </p:nvSpPr>
        <p:spPr>
          <a:xfrm>
            <a:off x="1025236" y="216344"/>
            <a:ext cx="10072255" cy="1451359"/>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II. </a:t>
            </a:r>
            <a:r>
              <a:rPr lang="vi-VN" sz="40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40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4" name="TextBox 33">
            <a:extLst>
              <a:ext uri="{FF2B5EF4-FFF2-40B4-BE49-F238E27FC236}">
                <a16:creationId xmlns:a16="http://schemas.microsoft.com/office/drawing/2014/main" id="{A98A802B-C2CA-E42F-90EC-CA25E8242B1A}"/>
              </a:ext>
            </a:extLst>
          </p:cNvPr>
          <p:cNvSpPr txBox="1"/>
          <p:nvPr/>
        </p:nvSpPr>
        <p:spPr>
          <a:xfrm>
            <a:off x="718810" y="1828507"/>
            <a:ext cx="11473190" cy="461665"/>
          </a:xfrm>
          <a:prstGeom prst="rect">
            <a:avLst/>
          </a:prstGeom>
          <a:noFill/>
        </p:spPr>
        <p:txBody>
          <a:bodyPr wrap="square">
            <a:spAutoFit/>
          </a:bodyPr>
          <a:lstStyle/>
          <a:p>
            <a:r>
              <a:rPr lang="vi-VN" sz="2400" b="1" i="1" dirty="0">
                <a:solidFill>
                  <a:srgbClr val="0000FF"/>
                </a:solidFill>
                <a:effectLst/>
                <a:latin typeface="Times New Roman" panose="02020603050405020304" pitchFamily="18" charset="0"/>
                <a:ea typeface="Arial" panose="020B0604020202020204" pitchFamily="34" charset="0"/>
              </a:rPr>
              <a:t>Khảo sát ảnh hưởng của chiều dòng điện đến từ trường của nam châm điện</a:t>
            </a:r>
            <a:endParaRPr lang="en-US" sz="2400" i="1" dirty="0">
              <a:solidFill>
                <a:srgbClr val="0000FF"/>
              </a:solidFill>
            </a:endParaRPr>
          </a:p>
        </p:txBody>
      </p:sp>
      <p:pic>
        <p:nvPicPr>
          <p:cNvPr id="3" name="Graphic 2" descr="Badge with solid fill">
            <a:extLst>
              <a:ext uri="{FF2B5EF4-FFF2-40B4-BE49-F238E27FC236}">
                <a16:creationId xmlns:a16="http://schemas.microsoft.com/office/drawing/2014/main" id="{B97647F7-569F-2572-F33D-F489FA1E8A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83" y="1667703"/>
            <a:ext cx="705957" cy="705957"/>
          </a:xfrm>
          <a:prstGeom prst="rect">
            <a:avLst/>
          </a:prstGeom>
        </p:spPr>
      </p:pic>
      <p:sp>
        <p:nvSpPr>
          <p:cNvPr id="9" name="Scroll: Horizontal 8">
            <a:extLst>
              <a:ext uri="{FF2B5EF4-FFF2-40B4-BE49-F238E27FC236}">
                <a16:creationId xmlns:a16="http://schemas.microsoft.com/office/drawing/2014/main" id="{C059BA78-B558-433C-FB5A-00314544773C}"/>
              </a:ext>
            </a:extLst>
          </p:cNvPr>
          <p:cNvSpPr/>
          <p:nvPr/>
        </p:nvSpPr>
        <p:spPr>
          <a:xfrm>
            <a:off x="1025236" y="2290172"/>
            <a:ext cx="10572313" cy="1358394"/>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4" descr="HƯỚNG DẪN viết bài chuẩn SEO cho NEWBIE">
            <a:extLst>
              <a:ext uri="{FF2B5EF4-FFF2-40B4-BE49-F238E27FC236}">
                <a16:creationId xmlns:a16="http://schemas.microsoft.com/office/drawing/2014/main" id="{B5C15845-0BCD-5BB6-D498-F778C755AA0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214" b="96071" l="10000" r="90000">
                        <a14:foregroundMark x1="68958" y1="3571" x2="68958" y2="3571"/>
                        <a14:foregroundMark x1="49792" y1="96071" x2="49792" y2="96071"/>
                      </a14:backgroundRemoval>
                    </a14:imgEffect>
                  </a14:imgLayer>
                </a14:imgProps>
              </a:ext>
              <a:ext uri="{28A0092B-C50C-407E-A947-70E740481C1C}">
                <a14:useLocalDpi xmlns:a14="http://schemas.microsoft.com/office/drawing/2010/main" val="0"/>
              </a:ext>
            </a:extLst>
          </a:blip>
          <a:srcRect/>
          <a:stretch>
            <a:fillRect/>
          </a:stretch>
        </p:blipFill>
        <p:spPr bwMode="auto">
          <a:xfrm rot="1585802">
            <a:off x="316022" y="2455113"/>
            <a:ext cx="1763167" cy="10285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63D5A94-D678-4310-898F-5BECB97C0B7F}"/>
              </a:ext>
            </a:extLst>
          </p:cNvPr>
          <p:cNvSpPr txBox="1"/>
          <p:nvPr/>
        </p:nvSpPr>
        <p:spPr>
          <a:xfrm>
            <a:off x="1728267" y="2483775"/>
            <a:ext cx="9903894" cy="954107"/>
          </a:xfrm>
          <a:prstGeom prst="rect">
            <a:avLst/>
          </a:prstGeom>
          <a:noFill/>
        </p:spPr>
        <p:txBody>
          <a:bodyPr wrap="square">
            <a:spAutoFit/>
          </a:bodyPr>
          <a:lstStyle/>
          <a:p>
            <a:r>
              <a:rPr lang="vi-VN" sz="2800" b="1" dirty="0">
                <a:solidFill>
                  <a:srgbClr val="000000"/>
                </a:solidFill>
                <a:latin typeface="Times New Roman" panose="02020603050405020304" pitchFamily="18" charset="0"/>
                <a:ea typeface="Calibri" panose="020F0502020204030204" pitchFamily="34" charset="0"/>
              </a:rPr>
              <a:t>Khi đổi chiều dòng điện thì từ trường của nam châm điện cũng đổi chiều và độ lớn của lực từ không đổi.</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b="1" dirty="0"/>
          </a:p>
        </p:txBody>
      </p:sp>
      <p:sp>
        <p:nvSpPr>
          <p:cNvPr id="14" name="TextBox 13">
            <a:extLst>
              <a:ext uri="{FF2B5EF4-FFF2-40B4-BE49-F238E27FC236}">
                <a16:creationId xmlns:a16="http://schemas.microsoft.com/office/drawing/2014/main" id="{229206A9-7545-D547-D020-991ED9D54CC4}"/>
              </a:ext>
            </a:extLst>
          </p:cNvPr>
          <p:cNvSpPr txBox="1"/>
          <p:nvPr/>
        </p:nvSpPr>
        <p:spPr>
          <a:xfrm>
            <a:off x="2077533" y="4567829"/>
            <a:ext cx="10114467" cy="1077218"/>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Arial" panose="020B0604020202020204" pitchFamily="34" charset="0"/>
              </a:rPr>
              <a:t>M</a:t>
            </a:r>
            <a:r>
              <a:rPr lang="en-US" sz="3200" b="1" dirty="0" err="1">
                <a:solidFill>
                  <a:srgbClr val="FF0000"/>
                </a:solidFill>
                <a:effectLst/>
                <a:latin typeface="Times New Roman" panose="02020603050405020304" pitchFamily="18" charset="0"/>
                <a:ea typeface="Arial" panose="020B0604020202020204" pitchFamily="34" charset="0"/>
              </a:rPr>
              <a:t>ở</a:t>
            </a:r>
            <a:r>
              <a:rPr lang="en-US" sz="3200" b="1" dirty="0">
                <a:solidFill>
                  <a:srgbClr val="FF0000"/>
                </a:solidFill>
                <a:effectLst/>
                <a:latin typeface="Times New Roman" panose="02020603050405020304" pitchFamily="18" charset="0"/>
                <a:ea typeface="Arial" panose="020B0604020202020204" pitchFamily="34" charset="0"/>
              </a:rPr>
              <a:t> </a:t>
            </a:r>
            <a:r>
              <a:rPr lang="en-US" sz="3200" b="1" dirty="0" err="1">
                <a:solidFill>
                  <a:srgbClr val="FF0000"/>
                </a:solidFill>
                <a:effectLst/>
                <a:latin typeface="Times New Roman" panose="02020603050405020304" pitchFamily="18" charset="0"/>
                <a:ea typeface="Arial" panose="020B0604020202020204" pitchFamily="34" charset="0"/>
              </a:rPr>
              <a:t>rộng</a:t>
            </a:r>
            <a:r>
              <a:rPr lang="en-US" sz="3200" b="1" dirty="0">
                <a:solidFill>
                  <a:srgbClr val="FF0000"/>
                </a:solidFill>
                <a:effectLst/>
                <a:latin typeface="Times New Roman" panose="02020603050405020304" pitchFamily="18" charset="0"/>
                <a:ea typeface="Arial" panose="020B0604020202020204" pitchFamily="34" charset="0"/>
              </a:rPr>
              <a:t> </a:t>
            </a:r>
            <a:r>
              <a:rPr lang="en-US" sz="3200" b="1" dirty="0" err="1">
                <a:solidFill>
                  <a:srgbClr val="FF0000"/>
                </a:solidFill>
                <a:effectLst/>
                <a:latin typeface="Times New Roman" panose="02020603050405020304" pitchFamily="18" charset="0"/>
                <a:ea typeface="Arial" panose="020B0604020202020204" pitchFamily="34" charset="0"/>
              </a:rPr>
              <a:t>kiến</a:t>
            </a:r>
            <a:r>
              <a:rPr lang="en-US" sz="3200" b="1" dirty="0">
                <a:solidFill>
                  <a:srgbClr val="FF0000"/>
                </a:solidFill>
                <a:effectLst/>
                <a:latin typeface="Times New Roman" panose="02020603050405020304" pitchFamily="18" charset="0"/>
                <a:ea typeface="Arial" panose="020B0604020202020204" pitchFamily="34" charset="0"/>
              </a:rPr>
              <a:t> </a:t>
            </a:r>
            <a:r>
              <a:rPr lang="en-US" sz="3200" b="1" dirty="0" err="1">
                <a:solidFill>
                  <a:srgbClr val="FF0000"/>
                </a:solidFill>
                <a:effectLst/>
                <a:latin typeface="Times New Roman" panose="02020603050405020304" pitchFamily="18" charset="0"/>
                <a:ea typeface="Arial" panose="020B0604020202020204" pitchFamily="34" charset="0"/>
              </a:rPr>
              <a:t>thức</a:t>
            </a:r>
            <a:r>
              <a:rPr lang="en-US" sz="3200" b="1" dirty="0">
                <a:solidFill>
                  <a:srgbClr val="FF0000"/>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Một</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biện</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pháp</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khác</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để</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tăng</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lực</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từ</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của</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nam</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châm</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điện</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là</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tăng</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số</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vòng</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dây</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quấn</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quanh</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lõi</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sắt</a:t>
            </a:r>
            <a:r>
              <a:rPr lang="en-US" sz="3200" dirty="0">
                <a:solidFill>
                  <a:srgbClr val="0000FF"/>
                </a:solidFill>
                <a:effectLst/>
                <a:latin typeface="Times New Roman" panose="02020603050405020304" pitchFamily="18" charset="0"/>
                <a:ea typeface="Arial" panose="020B0604020202020204" pitchFamily="34" charset="0"/>
              </a:rPr>
              <a:t>.</a:t>
            </a:r>
          </a:p>
        </p:txBody>
      </p:sp>
    </p:spTree>
    <p:extLst>
      <p:ext uri="{BB962C8B-B14F-4D97-AF65-F5344CB8AC3E}">
        <p14:creationId xmlns:p14="http://schemas.microsoft.com/office/powerpoint/2010/main" val="2046631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4"/>
          <p:cNvSpPr/>
          <p:nvPr/>
        </p:nvSpPr>
        <p:spPr>
          <a:xfrm>
            <a:off x="-789300" y="5378333"/>
            <a:ext cx="5526800" cy="442400"/>
          </a:xfrm>
          <a:prstGeom prst="ellipse">
            <a:avLst/>
          </a:prstGeom>
          <a:solidFill>
            <a:srgbClr val="4D4848">
              <a:alpha val="16760"/>
            </a:srgbClr>
          </a:solidFill>
          <a:ln>
            <a:no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anose="02020603050405020304" pitchFamily="18" charset="0"/>
              <a:cs typeface="Times New Roman" panose="02020603050405020304" pitchFamily="18" charset="0"/>
              <a:sym typeface="Arial"/>
            </a:endParaRPr>
          </a:p>
        </p:txBody>
      </p:sp>
      <p:sp>
        <p:nvSpPr>
          <p:cNvPr id="83" name="!!1">
            <a:extLst>
              <a:ext uri="{FF2B5EF4-FFF2-40B4-BE49-F238E27FC236}">
                <a16:creationId xmlns:a16="http://schemas.microsoft.com/office/drawing/2014/main" id="{F7339796-0551-45A5-A324-0CFADF69EA49}"/>
              </a:ext>
            </a:extLst>
          </p:cNvPr>
          <p:cNvSpPr txBox="1"/>
          <p:nvPr/>
        </p:nvSpPr>
        <p:spPr>
          <a:xfrm>
            <a:off x="92765" y="797510"/>
            <a:ext cx="3200461" cy="3046988"/>
          </a:xfrm>
          <a:prstGeom prst="rect">
            <a:avLst/>
          </a:prstGeom>
          <a:solidFill>
            <a:schemeClr val="accent6">
              <a:lumMod val="20000"/>
              <a:lumOff val="80000"/>
            </a:schemeClr>
          </a:solidFill>
          <a:effectLst>
            <a:glow rad="101600">
              <a:schemeClr val="accent1">
                <a:satMod val="175000"/>
                <a:alpha val="40000"/>
              </a:schemeClr>
            </a:glow>
          </a:effectLst>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BÀI 21:</a:t>
            </a:r>
          </a:p>
          <a:p>
            <a:pPr algn="ctr"/>
            <a:r>
              <a:rPr lang="en-US" sz="4800" b="1" dirty="0">
                <a:solidFill>
                  <a:srgbClr val="FF0000"/>
                </a:solidFill>
                <a:latin typeface="Times New Roman" panose="02020603050405020304" pitchFamily="18" charset="0"/>
                <a:cs typeface="Times New Roman" panose="02020603050405020304" pitchFamily="18" charset="0"/>
              </a:rPr>
              <a:t>NAM CHÂM ĐIỆN</a:t>
            </a:r>
          </a:p>
        </p:txBody>
      </p:sp>
      <p:sp>
        <p:nvSpPr>
          <p:cNvPr id="85" name="TextBox 84">
            <a:extLst>
              <a:ext uri="{FF2B5EF4-FFF2-40B4-BE49-F238E27FC236}">
                <a16:creationId xmlns:a16="http://schemas.microsoft.com/office/drawing/2014/main" id="{B3305082-CD18-4F04-A0D4-10868F408F16}"/>
              </a:ext>
            </a:extLst>
          </p:cNvPr>
          <p:cNvSpPr txBox="1"/>
          <p:nvPr/>
        </p:nvSpPr>
        <p:spPr>
          <a:xfrm>
            <a:off x="3882887" y="397400"/>
            <a:ext cx="8322364"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id="{C365C269-3607-4900-BBB3-E52A61BEC428}"/>
              </a:ext>
            </a:extLst>
          </p:cNvPr>
          <p:cNvSpPr txBox="1"/>
          <p:nvPr/>
        </p:nvSpPr>
        <p:spPr>
          <a:xfrm>
            <a:off x="3869635" y="1837091"/>
            <a:ext cx="8322365" cy="2159245"/>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II. </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ẢNH HƯỞNG CỦA DÒNG ĐIỆN ĐẾN TỪ TRƯỜNG CỦA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5532A60D-8AEC-4D05-8E61-0AC1D94BF399}"/>
              </a:ext>
            </a:extLst>
          </p:cNvPr>
          <p:cNvSpPr txBox="1"/>
          <p:nvPr/>
        </p:nvSpPr>
        <p:spPr>
          <a:xfrm>
            <a:off x="3869634" y="4597043"/>
            <a:ext cx="8322365"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II. LUYỆN TẬP – VẬN DỤNG</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2318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34" name="TextBox 33">
            <a:extLst>
              <a:ext uri="{FF2B5EF4-FFF2-40B4-BE49-F238E27FC236}">
                <a16:creationId xmlns:a16="http://schemas.microsoft.com/office/drawing/2014/main" id="{F5464811-1A37-4FCC-B265-25AF281B8378}"/>
              </a:ext>
            </a:extLst>
          </p:cNvPr>
          <p:cNvSpPr txBox="1"/>
          <p:nvPr/>
        </p:nvSpPr>
        <p:spPr>
          <a:xfrm>
            <a:off x="2133667" y="405027"/>
            <a:ext cx="7924665"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III. LUYỆN TẬP – VẬN DỤNG</a:t>
            </a:r>
          </a:p>
        </p:txBody>
      </p:sp>
      <p:sp>
        <p:nvSpPr>
          <p:cNvPr id="35" name="TextBox 34">
            <a:extLst>
              <a:ext uri="{FF2B5EF4-FFF2-40B4-BE49-F238E27FC236}">
                <a16:creationId xmlns:a16="http://schemas.microsoft.com/office/drawing/2014/main" id="{A554F048-9DFA-4C81-B6CA-48DCEDBF875B}"/>
              </a:ext>
            </a:extLst>
          </p:cNvPr>
          <p:cNvSpPr txBox="1"/>
          <p:nvPr/>
        </p:nvSpPr>
        <p:spPr>
          <a:xfrm>
            <a:off x="250932" y="1255793"/>
            <a:ext cx="11165214" cy="203466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15000"/>
              </a:lnSpc>
              <a:tabLst>
                <a:tab pos="342900" algn="l"/>
                <a:tab pos="630555" algn="l"/>
              </a:tabLst>
            </a:pP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Vẽ</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vi-VN" sz="2800" b="1" i="1" dirty="0">
                <a:solidFill>
                  <a:srgbClr val="FF0000"/>
                </a:solidFill>
                <a:latin typeface="Times New Roman (Headings)"/>
                <a:ea typeface="Arial" panose="020B0604020202020204" pitchFamily="34" charset="0"/>
                <a:cs typeface="#9Slide03 Arima Madurai Black" panose="00000A00000000000000" pitchFamily="2" charset="0"/>
              </a:rPr>
              <a:t>sơ đồ tư duy bài học</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thể</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hiện</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được</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các</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nội</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dung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sau</a:t>
            </a:r>
            <a:r>
              <a:rPr lang="vi-VN" sz="2800" b="1" i="1" dirty="0">
                <a:solidFill>
                  <a:srgbClr val="FF0000"/>
                </a:solidFill>
                <a:latin typeface="Times New Roman (Headings)"/>
                <a:ea typeface="Arial" panose="020B0604020202020204" pitchFamily="34" charset="0"/>
                <a:cs typeface="#9Slide03 Arima Madurai Black" panose="00000A00000000000000" pitchFamily="2" charset="0"/>
              </a:rPr>
              <a:t>:</a:t>
            </a:r>
          </a:p>
          <a:p>
            <a:pPr algn="just">
              <a:lnSpc>
                <a:spcPct val="115000"/>
              </a:lnSpc>
              <a:tabLst>
                <a:tab pos="342900" algn="l"/>
                <a:tab pos="630555" algn="l"/>
              </a:tabLst>
            </a:pPr>
            <a:r>
              <a:rPr lang="vi-VN" sz="2800" b="1" dirty="0">
                <a:solidFill>
                  <a:srgbClr val="0000FF"/>
                </a:solidFill>
                <a:latin typeface="Times New Roman (Headings)"/>
                <a:ea typeface="Arial" panose="020B0604020202020204" pitchFamily="34" charset="0"/>
                <a:cs typeface="#9Slide03 Arima Madurai Black" panose="00000A00000000000000" pitchFamily="2" charset="0"/>
              </a:rPr>
              <a:t>  </a:t>
            </a:r>
            <a:r>
              <a:rPr lang="vi-VN" sz="2800" dirty="0">
                <a:solidFill>
                  <a:srgbClr val="0000FF"/>
                </a:solidFill>
                <a:latin typeface="Times New Roman (Headings)"/>
                <a:ea typeface="Arial" panose="020B0604020202020204" pitchFamily="34" charset="0"/>
                <a:cs typeface="#9Slide03 Arima Madurai Black" panose="00000A00000000000000" pitchFamily="2" charset="0"/>
              </a:rPr>
              <a:t>- Cấu tạo </a:t>
            </a:r>
            <a:r>
              <a:rPr lang="en-US" sz="2800" dirty="0" err="1">
                <a:solidFill>
                  <a:srgbClr val="0000FF"/>
                </a:solidFill>
                <a:latin typeface="Times New Roman (Headings)"/>
                <a:ea typeface="Arial" panose="020B0604020202020204" pitchFamily="34" charset="0"/>
                <a:cs typeface="#9Slide03 Arima Madurai Black" panose="00000A00000000000000" pitchFamily="2" charset="0"/>
              </a:rPr>
              <a:t>và</a:t>
            </a:r>
            <a:r>
              <a:rPr lang="en-US" sz="2800" dirty="0">
                <a:solidFill>
                  <a:srgbClr val="0000FF"/>
                </a:solidFill>
                <a:latin typeface="Times New Roman (Headings)"/>
                <a:ea typeface="Arial" panose="020B0604020202020204" pitchFamily="34" charset="0"/>
                <a:cs typeface="#9Slide03 Arima Madurai Black" panose="00000A00000000000000" pitchFamily="2" charset="0"/>
              </a:rPr>
              <a:t> </a:t>
            </a:r>
            <a:r>
              <a:rPr lang="en-US" sz="2800" dirty="0" err="1">
                <a:solidFill>
                  <a:srgbClr val="0000FF"/>
                </a:solidFill>
                <a:latin typeface="Times New Roman (Headings)"/>
                <a:ea typeface="Arial" panose="020B0604020202020204" pitchFamily="34" charset="0"/>
                <a:cs typeface="#9Slide03 Arima Madurai Black" panose="00000A00000000000000" pitchFamily="2" charset="0"/>
              </a:rPr>
              <a:t>công</a:t>
            </a:r>
            <a:r>
              <a:rPr lang="en-US" sz="2800" dirty="0">
                <a:solidFill>
                  <a:srgbClr val="0000FF"/>
                </a:solidFill>
                <a:latin typeface="Times New Roman (Headings)"/>
                <a:ea typeface="Arial" panose="020B0604020202020204" pitchFamily="34" charset="0"/>
                <a:cs typeface="#9Slide03 Arima Madurai Black" panose="00000A00000000000000" pitchFamily="2" charset="0"/>
              </a:rPr>
              <a:t> </a:t>
            </a:r>
            <a:r>
              <a:rPr lang="en-US" sz="2800" dirty="0" err="1">
                <a:solidFill>
                  <a:srgbClr val="0000FF"/>
                </a:solidFill>
                <a:latin typeface="Times New Roman (Headings)"/>
                <a:ea typeface="Arial" panose="020B0604020202020204" pitchFamily="34" charset="0"/>
                <a:cs typeface="#9Slide03 Arima Madurai Black" panose="00000A00000000000000" pitchFamily="2" charset="0"/>
              </a:rPr>
              <a:t>dụng</a:t>
            </a:r>
            <a:r>
              <a:rPr lang="en-US" sz="2800" dirty="0">
                <a:solidFill>
                  <a:srgbClr val="0000FF"/>
                </a:solidFill>
                <a:latin typeface="Times New Roman (Headings)"/>
                <a:ea typeface="Arial" panose="020B0604020202020204" pitchFamily="34" charset="0"/>
                <a:cs typeface="#9Slide03 Arima Madurai Black" panose="00000A00000000000000" pitchFamily="2" charset="0"/>
              </a:rPr>
              <a:t> </a:t>
            </a:r>
            <a:r>
              <a:rPr lang="vi-VN" sz="2800" dirty="0">
                <a:solidFill>
                  <a:srgbClr val="0000FF"/>
                </a:solidFill>
                <a:latin typeface="Times New Roman (Headings)"/>
                <a:ea typeface="Arial" panose="020B0604020202020204" pitchFamily="34" charset="0"/>
                <a:cs typeface="#9Slide03 Arima Madurai Black" panose="00000A00000000000000" pitchFamily="2" charset="0"/>
              </a:rPr>
              <a:t>của nam châm điện?</a:t>
            </a:r>
          </a:p>
          <a:p>
            <a:pPr algn="just">
              <a:lnSpc>
                <a:spcPct val="115000"/>
              </a:lnSpc>
              <a:tabLst>
                <a:tab pos="342900" algn="l"/>
                <a:tab pos="630555" algn="l"/>
              </a:tabLst>
            </a:pPr>
            <a:r>
              <a:rPr lang="vi-VN" sz="2800" dirty="0">
                <a:solidFill>
                  <a:srgbClr val="0000FF"/>
                </a:solidFill>
                <a:latin typeface="Times New Roman (Headings)"/>
                <a:ea typeface="Arial" panose="020B0604020202020204" pitchFamily="34" charset="0"/>
                <a:cs typeface="#9Slide03 Arima Madurai Black" panose="00000A00000000000000" pitchFamily="2" charset="0"/>
              </a:rPr>
              <a:t>  - Có thể thay đổi độ mạnh của nam châm điện bằng cách nào?</a:t>
            </a:r>
          </a:p>
          <a:p>
            <a:pPr algn="just">
              <a:lnSpc>
                <a:spcPct val="115000"/>
              </a:lnSpc>
              <a:tabLst>
                <a:tab pos="342900" algn="l"/>
                <a:tab pos="630555" algn="l"/>
              </a:tabLst>
            </a:pPr>
            <a:r>
              <a:rPr lang="vi-VN" sz="2800" dirty="0">
                <a:solidFill>
                  <a:srgbClr val="0000FF"/>
                </a:solidFill>
                <a:latin typeface="Times New Roman (Headings)"/>
                <a:ea typeface="Arial" panose="020B0604020202020204" pitchFamily="34" charset="0"/>
                <a:cs typeface="#9Slide03 Arima Madurai Black" panose="00000A00000000000000" pitchFamily="2" charset="0"/>
              </a:rPr>
              <a:t>  - Có thể thay đổi cực của nam châm điện bằng cách nào?</a:t>
            </a:r>
          </a:p>
        </p:txBody>
      </p:sp>
      <p:pic>
        <p:nvPicPr>
          <p:cNvPr id="22" name="Picture 21">
            <a:extLst>
              <a:ext uri="{FF2B5EF4-FFF2-40B4-BE49-F238E27FC236}">
                <a16:creationId xmlns:a16="http://schemas.microsoft.com/office/drawing/2014/main" id="{1C0386C4-F0B7-B4B3-E207-0D478848305D}"/>
              </a:ext>
            </a:extLst>
          </p:cNvPr>
          <p:cNvPicPr>
            <a:picLocks noChangeAspect="1"/>
          </p:cNvPicPr>
          <p:nvPr/>
        </p:nvPicPr>
        <p:blipFill>
          <a:blip r:embed="rId3"/>
          <a:stretch>
            <a:fillRect/>
          </a:stretch>
        </p:blipFill>
        <p:spPr>
          <a:xfrm>
            <a:off x="3523960" y="3429000"/>
            <a:ext cx="5426075" cy="3395892"/>
          </a:xfrm>
          <a:prstGeom prst="rect">
            <a:avLst/>
          </a:prstGeom>
        </p:spPr>
      </p:pic>
    </p:spTree>
    <p:extLst>
      <p:ext uri="{BB962C8B-B14F-4D97-AF65-F5344CB8AC3E}">
        <p14:creationId xmlns:p14="http://schemas.microsoft.com/office/powerpoint/2010/main" val="1144516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34" name="TextBox 33">
            <a:extLst>
              <a:ext uri="{FF2B5EF4-FFF2-40B4-BE49-F238E27FC236}">
                <a16:creationId xmlns:a16="http://schemas.microsoft.com/office/drawing/2014/main" id="{F5464811-1A37-4FCC-B265-25AF281B8378}"/>
              </a:ext>
            </a:extLst>
          </p:cNvPr>
          <p:cNvSpPr txBox="1"/>
          <p:nvPr/>
        </p:nvSpPr>
        <p:spPr>
          <a:xfrm>
            <a:off x="2133667" y="405027"/>
            <a:ext cx="7924665"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III. LUYỆN TẬP – VẬN DỤNG</a:t>
            </a:r>
          </a:p>
        </p:txBody>
      </p:sp>
      <p:sp>
        <p:nvSpPr>
          <p:cNvPr id="35" name="TextBox 34">
            <a:extLst>
              <a:ext uri="{FF2B5EF4-FFF2-40B4-BE49-F238E27FC236}">
                <a16:creationId xmlns:a16="http://schemas.microsoft.com/office/drawing/2014/main" id="{A554F048-9DFA-4C81-B6CA-48DCEDBF875B}"/>
              </a:ext>
            </a:extLst>
          </p:cNvPr>
          <p:cNvSpPr txBox="1"/>
          <p:nvPr/>
        </p:nvSpPr>
        <p:spPr>
          <a:xfrm>
            <a:off x="250931" y="1255793"/>
            <a:ext cx="11400741" cy="1332481"/>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15000"/>
              </a:lnSpc>
              <a:tabLst>
                <a:tab pos="342900" algn="l"/>
                <a:tab pos="630555" algn="l"/>
              </a:tabLst>
            </a:pPr>
            <a:r>
              <a:rPr lang="vi-VN" sz="2400" b="1" i="1" dirty="0">
                <a:solidFill>
                  <a:srgbClr val="FF0000"/>
                </a:solidFill>
                <a:latin typeface="Times New Roman (Headings)"/>
                <a:ea typeface="Arial" panose="020B0604020202020204" pitchFamily="34" charset="0"/>
                <a:cs typeface="#9Slide03 Arima Madurai Black" panose="00000A00000000000000" pitchFamily="2" charset="0"/>
              </a:rPr>
              <a:t>Quan sát sơ đồ cấu tạo của một chuông điện đơn giản. Giải thích vì sao khi nhấn và giữ công tắc thì nghe tiếng chuông reo liên tục cho đến khi thả ra</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loại</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công</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tắc</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trong</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hình</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chỉ</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đóng</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mạch</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điện</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khi</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nhấn</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và</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giữ</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nút</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a:t>
            </a:r>
            <a:endParaRPr lang="vi-VN" sz="2400" dirty="0">
              <a:solidFill>
                <a:srgbClr val="0000FF"/>
              </a:solidFill>
              <a:latin typeface="Times New Roman (Headings)"/>
              <a:ea typeface="Arial" panose="020B0604020202020204" pitchFamily="34" charset="0"/>
              <a:cs typeface="#9Slide03 Arima Madurai Black" panose="00000A00000000000000" pitchFamily="2" charset="0"/>
            </a:endParaRPr>
          </a:p>
        </p:txBody>
      </p:sp>
      <p:pic>
        <p:nvPicPr>
          <p:cNvPr id="2" name="Picture 1">
            <a:extLst>
              <a:ext uri="{FF2B5EF4-FFF2-40B4-BE49-F238E27FC236}">
                <a16:creationId xmlns:a16="http://schemas.microsoft.com/office/drawing/2014/main" id="{016C3128-6391-C683-09B4-9027D661D183}"/>
              </a:ext>
            </a:extLst>
          </p:cNvPr>
          <p:cNvPicPr>
            <a:picLocks noChangeAspect="1"/>
          </p:cNvPicPr>
          <p:nvPr/>
        </p:nvPicPr>
        <p:blipFill>
          <a:blip r:embed="rId3"/>
          <a:stretch>
            <a:fillRect/>
          </a:stretch>
        </p:blipFill>
        <p:spPr>
          <a:xfrm>
            <a:off x="250931" y="2631924"/>
            <a:ext cx="6870305" cy="4295352"/>
          </a:xfrm>
          <a:prstGeom prst="rect">
            <a:avLst/>
          </a:prstGeom>
        </p:spPr>
      </p:pic>
      <p:sp>
        <p:nvSpPr>
          <p:cNvPr id="8" name="TextBox 7">
            <a:extLst>
              <a:ext uri="{FF2B5EF4-FFF2-40B4-BE49-F238E27FC236}">
                <a16:creationId xmlns:a16="http://schemas.microsoft.com/office/drawing/2014/main" id="{7EE2C240-1C95-FDCA-9ABB-2CD63DABF014}"/>
              </a:ext>
            </a:extLst>
          </p:cNvPr>
          <p:cNvSpPr txBox="1"/>
          <p:nvPr/>
        </p:nvSpPr>
        <p:spPr>
          <a:xfrm>
            <a:off x="7121235" y="3036793"/>
            <a:ext cx="5070765" cy="3416320"/>
          </a:xfrm>
          <a:prstGeom prst="rect">
            <a:avLst/>
          </a:prstGeom>
          <a:solidFill>
            <a:schemeClr val="bg1">
              <a:lumMod val="75000"/>
            </a:schemeClr>
          </a:solidFill>
        </p:spPr>
        <p:txBody>
          <a:bodyPr wrap="square">
            <a:spAutoFit/>
          </a:bodyPr>
          <a:lstStyle/>
          <a:p>
            <a:pPr algn="just"/>
            <a:r>
              <a:rPr lang="vi-VN" sz="2400" dirty="0">
                <a:solidFill>
                  <a:srgbClr val="000000"/>
                </a:solidFill>
                <a:effectLst/>
                <a:latin typeface="+mj-lt"/>
                <a:ea typeface="Courier New" panose="02070309020205020404" pitchFamily="49" charset="0"/>
              </a:rPr>
              <a:t>Khi ấn và giữ công tắc, mạch điện đóng, nam châm điện hoạt động hút lá thép khiến búa đập vào chuông gây ra tiếng kêu. </a:t>
            </a:r>
            <a:endParaRPr lang="en-US" sz="2400" dirty="0">
              <a:solidFill>
                <a:srgbClr val="000000"/>
              </a:solidFill>
              <a:effectLst/>
              <a:latin typeface="+mj-lt"/>
              <a:ea typeface="Courier New" panose="02070309020205020404" pitchFamily="49" charset="0"/>
            </a:endParaRPr>
          </a:p>
          <a:p>
            <a:pPr algn="just"/>
            <a:r>
              <a:rPr lang="vi-VN" sz="2400" dirty="0">
                <a:solidFill>
                  <a:srgbClr val="000000"/>
                </a:solidFill>
                <a:effectLst/>
                <a:latin typeface="+mj-lt"/>
                <a:ea typeface="Courier New" panose="02070309020205020404" pitchFamily="49" charset="0"/>
              </a:rPr>
              <a:t>Cùng lúc đó, tiếp điểm bị hở, mạch điện ngắt, lá thép đàn hổi quay về vị cũ khiến tiếp điểm đóng lại, dòng điện lại chạy qua mạch, búa đập vào chuông, cứ như thế tiếp tục.</a:t>
            </a:r>
            <a:endParaRPr lang="en-US" sz="2400" dirty="0">
              <a:latin typeface="+mj-lt"/>
            </a:endParaRPr>
          </a:p>
        </p:txBody>
      </p:sp>
    </p:spTree>
    <p:extLst>
      <p:ext uri="{BB962C8B-B14F-4D97-AF65-F5344CB8AC3E}">
        <p14:creationId xmlns:p14="http://schemas.microsoft.com/office/powerpoint/2010/main" val="403825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2" name="Picture 1">
            <a:extLst>
              <a:ext uri="{FF2B5EF4-FFF2-40B4-BE49-F238E27FC236}">
                <a16:creationId xmlns:a16="http://schemas.microsoft.com/office/drawing/2014/main" id="{7474EAEA-75BB-F149-D050-5B77B452BB07}"/>
              </a:ext>
            </a:extLst>
          </p:cNvPr>
          <p:cNvPicPr>
            <a:picLocks noChangeAspect="1"/>
          </p:cNvPicPr>
          <p:nvPr/>
        </p:nvPicPr>
        <p:blipFill>
          <a:blip r:embed="rId3"/>
          <a:stretch>
            <a:fillRect/>
          </a:stretch>
        </p:blipFill>
        <p:spPr>
          <a:xfrm>
            <a:off x="284939" y="1079497"/>
            <a:ext cx="5811061" cy="4172532"/>
          </a:xfrm>
          <a:prstGeom prst="rect">
            <a:avLst/>
          </a:prstGeom>
        </p:spPr>
      </p:pic>
      <p:sp>
        <p:nvSpPr>
          <p:cNvPr id="42" name="TextBox 41">
            <a:extLst>
              <a:ext uri="{FF2B5EF4-FFF2-40B4-BE49-F238E27FC236}">
                <a16:creationId xmlns:a16="http://schemas.microsoft.com/office/drawing/2014/main" id="{F2F6E277-EBBD-1110-DF5F-E9931CDB6D12}"/>
              </a:ext>
            </a:extLst>
          </p:cNvPr>
          <p:cNvSpPr txBox="1"/>
          <p:nvPr/>
        </p:nvSpPr>
        <p:spPr>
          <a:xfrm>
            <a:off x="6220691" y="1843950"/>
            <a:ext cx="5971309" cy="1754326"/>
          </a:xfrm>
          <a:prstGeom prst="rect">
            <a:avLst/>
          </a:prstGeom>
          <a:noFill/>
        </p:spPr>
        <p:txBody>
          <a:bodyPr wrap="square">
            <a:spAutoFit/>
          </a:bodyPr>
          <a:lstStyle/>
          <a:p>
            <a:r>
              <a:rPr lang="de-DE" sz="3600" b="1" i="1" dirty="0">
                <a:solidFill>
                  <a:srgbClr val="7030A0"/>
                </a:solidFill>
                <a:effectLst/>
                <a:latin typeface="Times New Roman" panose="02020603050405020304" pitchFamily="18" charset="0"/>
                <a:ea typeface="Calibri" panose="020F0502020204030204" pitchFamily="34" charset="0"/>
              </a:rPr>
              <a:t>Nam châm trong cần cẩu điện không phải là nam châm vĩnh cửu mà là nam châm điện. </a:t>
            </a:r>
          </a:p>
        </p:txBody>
      </p:sp>
      <p:sp>
        <p:nvSpPr>
          <p:cNvPr id="44" name="TextBox 43">
            <a:extLst>
              <a:ext uri="{FF2B5EF4-FFF2-40B4-BE49-F238E27FC236}">
                <a16:creationId xmlns:a16="http://schemas.microsoft.com/office/drawing/2014/main" id="{62EC229F-64F8-CDEA-3322-3AC251EC0A93}"/>
              </a:ext>
            </a:extLst>
          </p:cNvPr>
          <p:cNvSpPr txBox="1"/>
          <p:nvPr/>
        </p:nvSpPr>
        <p:spPr>
          <a:xfrm>
            <a:off x="6614192" y="3968528"/>
            <a:ext cx="4952078" cy="707886"/>
          </a:xfrm>
          <a:prstGeom prst="rect">
            <a:avLst/>
          </a:prstGeom>
          <a:noFill/>
        </p:spPr>
        <p:txBody>
          <a:bodyPr wrap="square">
            <a:spAutoFit/>
          </a:bodyPr>
          <a:lstStyle/>
          <a:p>
            <a:r>
              <a:rPr lang="de-DE" sz="4000" b="1" i="1" dirty="0">
                <a:solidFill>
                  <a:srgbClr val="FF0000"/>
                </a:solidFill>
                <a:effectLst/>
                <a:latin typeface="Times New Roman" panose="02020603050405020304" pitchFamily="18" charset="0"/>
                <a:ea typeface="Calibri" panose="020F0502020204030204" pitchFamily="34" charset="0"/>
              </a:rPr>
              <a:t>Nam châm điện là gì? </a:t>
            </a:r>
            <a:endParaRPr lang="en-US" sz="4000" b="1" dirty="0">
              <a:solidFill>
                <a:srgbClr val="FF0000"/>
              </a:solidFill>
            </a:endParaRPr>
          </a:p>
        </p:txBody>
      </p:sp>
      <p:pic>
        <p:nvPicPr>
          <p:cNvPr id="45" name="Picture 44">
            <a:extLst>
              <a:ext uri="{FF2B5EF4-FFF2-40B4-BE49-F238E27FC236}">
                <a16:creationId xmlns:a16="http://schemas.microsoft.com/office/drawing/2014/main" id="{6BFCA357-EECD-5C47-4AEA-EB234284F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6904" y="4322471"/>
            <a:ext cx="2625096" cy="2625096"/>
          </a:xfrm>
          <a:prstGeom prst="rect">
            <a:avLst/>
          </a:prstGeom>
        </p:spPr>
      </p:pic>
    </p:spTree>
    <p:extLst>
      <p:ext uri="{BB962C8B-B14F-4D97-AF65-F5344CB8AC3E}">
        <p14:creationId xmlns:p14="http://schemas.microsoft.com/office/powerpoint/2010/main" val="92158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par>
                                <p:cTn id="18" presetID="53" presetClass="entr" presetSubtype="16"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500" fill="hold"/>
                                        <p:tgtEl>
                                          <p:spTgt spid="45"/>
                                        </p:tgtEl>
                                        <p:attrNameLst>
                                          <p:attrName>ppt_w</p:attrName>
                                        </p:attrNameLst>
                                      </p:cBhvr>
                                      <p:tavLst>
                                        <p:tav tm="0">
                                          <p:val>
                                            <p:fltVal val="0"/>
                                          </p:val>
                                        </p:tav>
                                        <p:tav tm="100000">
                                          <p:val>
                                            <p:strVal val="#ppt_w"/>
                                          </p:val>
                                        </p:tav>
                                      </p:tavLst>
                                    </p:anim>
                                    <p:anim calcmode="lin" valueType="num">
                                      <p:cBhvr>
                                        <p:cTn id="21" dur="500" fill="hold"/>
                                        <p:tgtEl>
                                          <p:spTgt spid="45"/>
                                        </p:tgtEl>
                                        <p:attrNameLst>
                                          <p:attrName>ppt_h</p:attrName>
                                        </p:attrNameLst>
                                      </p:cBhvr>
                                      <p:tavLst>
                                        <p:tav tm="0">
                                          <p:val>
                                            <p:fltVal val="0"/>
                                          </p:val>
                                        </p:tav>
                                        <p:tav tm="100000">
                                          <p:val>
                                            <p:strVal val="#ppt_h"/>
                                          </p:val>
                                        </p:tav>
                                      </p:tavLst>
                                    </p:anim>
                                    <p:animEffect transition="in" filter="fade">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7"/>
          <p:cNvSpPr/>
          <p:nvPr/>
        </p:nvSpPr>
        <p:spPr>
          <a:xfrm>
            <a:off x="188500" y="6061167"/>
            <a:ext cx="4740400" cy="442400"/>
          </a:xfrm>
          <a:prstGeom prst="ellipse">
            <a:avLst/>
          </a:prstGeom>
          <a:solidFill>
            <a:srgbClr val="E8E0D1">
              <a:alpha val="31830"/>
            </a:srgbClr>
          </a:solidFill>
          <a:ln>
            <a:no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7A0505E8-01BB-4124-8E6A-F72E0D724144}"/>
              </a:ext>
            </a:extLst>
          </p:cNvPr>
          <p:cNvSpPr/>
          <p:nvPr/>
        </p:nvSpPr>
        <p:spPr>
          <a:xfrm>
            <a:off x="1753299" y="0"/>
            <a:ext cx="314587" cy="1394034"/>
          </a:xfrm>
          <a:prstGeom prst="rect">
            <a:avLst/>
          </a:prstGeom>
          <a:solidFill>
            <a:schemeClr val="bg1">
              <a:lumMod val="9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85" name="Rectangle 84">
            <a:extLst>
              <a:ext uri="{FF2B5EF4-FFF2-40B4-BE49-F238E27FC236}">
                <a16:creationId xmlns:a16="http://schemas.microsoft.com/office/drawing/2014/main" id="{AF9E8CFA-96D6-4D2D-8D3A-77ABD9CA9FB7}"/>
              </a:ext>
            </a:extLst>
          </p:cNvPr>
          <p:cNvSpPr/>
          <p:nvPr/>
        </p:nvSpPr>
        <p:spPr>
          <a:xfrm>
            <a:off x="10124114" y="0"/>
            <a:ext cx="314587" cy="1394034"/>
          </a:xfrm>
          <a:prstGeom prst="rect">
            <a:avLst/>
          </a:prstGeom>
          <a:solidFill>
            <a:schemeClr val="bg1">
              <a:lumMod val="9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0" name="!!1">
            <a:extLst>
              <a:ext uri="{FF2B5EF4-FFF2-40B4-BE49-F238E27FC236}">
                <a16:creationId xmlns:a16="http://schemas.microsoft.com/office/drawing/2014/main" id="{7436FA14-8D77-4813-804D-330291AC7DFD}"/>
              </a:ext>
            </a:extLst>
          </p:cNvPr>
          <p:cNvSpPr txBox="1"/>
          <p:nvPr/>
        </p:nvSpPr>
        <p:spPr>
          <a:xfrm>
            <a:off x="735434" y="601121"/>
            <a:ext cx="10957801" cy="2492990"/>
          </a:xfrm>
          <a:prstGeom prst="rect">
            <a:avLst/>
          </a:prstGeom>
          <a:solidFill>
            <a:schemeClr val="accent6">
              <a:lumMod val="20000"/>
              <a:lumOff val="80000"/>
            </a:schemeClr>
          </a:solidFill>
          <a:effectLst>
            <a:glow rad="101600">
              <a:schemeClr val="accent1">
                <a:satMod val="175000"/>
                <a:alpha val="40000"/>
              </a:schemeClr>
            </a:glow>
          </a:effectLst>
        </p:spPr>
        <p:txBody>
          <a:bodyPr wrap="square" rtlCol="0">
            <a:sp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BÀI 21</a:t>
            </a:r>
          </a:p>
          <a:p>
            <a:pPr algn="ctr"/>
            <a:r>
              <a:rPr lang="en-US" sz="9600" b="1" dirty="0">
                <a:solidFill>
                  <a:srgbClr val="4448DA"/>
                </a:solidFill>
                <a:latin typeface="Times New Roman" panose="02020603050405020304" pitchFamily="18" charset="0"/>
                <a:cs typeface="Times New Roman" panose="02020603050405020304" pitchFamily="18" charset="0"/>
              </a:rPr>
              <a:t>NAM CHÂM ĐIỆN</a:t>
            </a:r>
          </a:p>
        </p:txBody>
      </p:sp>
      <p:pic>
        <p:nvPicPr>
          <p:cNvPr id="1026" name="Picture 2" descr="Cách chế nam châm vĩnh cữu siêu đơn giản DIY – KHO Ý TƯỞNG">
            <a:extLst>
              <a:ext uri="{FF2B5EF4-FFF2-40B4-BE49-F238E27FC236}">
                <a16:creationId xmlns:a16="http://schemas.microsoft.com/office/drawing/2014/main" id="{61768447-8CB5-3196-F6B5-7115B43B4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415" y="3225998"/>
            <a:ext cx="4410076" cy="34573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ạn biết gì về nam châm điện?">
            <a:extLst>
              <a:ext uri="{FF2B5EF4-FFF2-40B4-BE49-F238E27FC236}">
                <a16:creationId xmlns:a16="http://schemas.microsoft.com/office/drawing/2014/main" id="{312C00E8-533F-46B9-B9ED-92989B9C0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772" y="3212143"/>
            <a:ext cx="3293823" cy="3559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4"/>
          <p:cNvSpPr/>
          <p:nvPr/>
        </p:nvSpPr>
        <p:spPr>
          <a:xfrm>
            <a:off x="-789300" y="5378333"/>
            <a:ext cx="5526800" cy="442400"/>
          </a:xfrm>
          <a:prstGeom prst="ellipse">
            <a:avLst/>
          </a:prstGeom>
          <a:solidFill>
            <a:srgbClr val="4D4848">
              <a:alpha val="16760"/>
            </a:srgbClr>
          </a:solidFill>
          <a:ln>
            <a:no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anose="02020603050405020304" pitchFamily="18" charset="0"/>
              <a:cs typeface="Times New Roman" panose="02020603050405020304" pitchFamily="18" charset="0"/>
              <a:sym typeface="Arial"/>
            </a:endParaRPr>
          </a:p>
        </p:txBody>
      </p:sp>
      <p:sp>
        <p:nvSpPr>
          <p:cNvPr id="83" name="!!1">
            <a:extLst>
              <a:ext uri="{FF2B5EF4-FFF2-40B4-BE49-F238E27FC236}">
                <a16:creationId xmlns:a16="http://schemas.microsoft.com/office/drawing/2014/main" id="{F7339796-0551-45A5-A324-0CFADF69EA49}"/>
              </a:ext>
            </a:extLst>
          </p:cNvPr>
          <p:cNvSpPr txBox="1"/>
          <p:nvPr/>
        </p:nvSpPr>
        <p:spPr>
          <a:xfrm>
            <a:off x="92765" y="797510"/>
            <a:ext cx="3200461" cy="3046988"/>
          </a:xfrm>
          <a:prstGeom prst="rect">
            <a:avLst/>
          </a:prstGeom>
          <a:solidFill>
            <a:schemeClr val="accent6">
              <a:lumMod val="20000"/>
              <a:lumOff val="80000"/>
            </a:schemeClr>
          </a:solidFill>
          <a:effectLst>
            <a:glow rad="101600">
              <a:schemeClr val="accent1">
                <a:satMod val="175000"/>
                <a:alpha val="40000"/>
              </a:schemeClr>
            </a:glow>
          </a:effectLst>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BÀI 21:</a:t>
            </a:r>
          </a:p>
          <a:p>
            <a:pPr algn="ctr"/>
            <a:r>
              <a:rPr lang="en-US" sz="4800" b="1" dirty="0">
                <a:solidFill>
                  <a:srgbClr val="FF0000"/>
                </a:solidFill>
                <a:latin typeface="Times New Roman" panose="02020603050405020304" pitchFamily="18" charset="0"/>
                <a:cs typeface="Times New Roman" panose="02020603050405020304" pitchFamily="18" charset="0"/>
              </a:rPr>
              <a:t>NAM CHÂM ĐIỆN</a:t>
            </a:r>
          </a:p>
        </p:txBody>
      </p:sp>
      <p:sp>
        <p:nvSpPr>
          <p:cNvPr id="85" name="TextBox 84">
            <a:extLst>
              <a:ext uri="{FF2B5EF4-FFF2-40B4-BE49-F238E27FC236}">
                <a16:creationId xmlns:a16="http://schemas.microsoft.com/office/drawing/2014/main" id="{B3305082-CD18-4F04-A0D4-10868F408F16}"/>
              </a:ext>
            </a:extLst>
          </p:cNvPr>
          <p:cNvSpPr txBox="1"/>
          <p:nvPr/>
        </p:nvSpPr>
        <p:spPr>
          <a:xfrm>
            <a:off x="3882887" y="397400"/>
            <a:ext cx="8322364"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id="{C365C269-3607-4900-BBB3-E52A61BEC428}"/>
              </a:ext>
            </a:extLst>
          </p:cNvPr>
          <p:cNvSpPr txBox="1"/>
          <p:nvPr/>
        </p:nvSpPr>
        <p:spPr>
          <a:xfrm>
            <a:off x="3869635" y="1837091"/>
            <a:ext cx="8322365" cy="2159245"/>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II. </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ẢNH HƯỞNG CỦA DÒNG ĐIỆN ĐẾN TỪ TRƯỜNG CỦA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5532A60D-8AEC-4D05-8E61-0AC1D94BF399}"/>
              </a:ext>
            </a:extLst>
          </p:cNvPr>
          <p:cNvSpPr txBox="1"/>
          <p:nvPr/>
        </p:nvSpPr>
        <p:spPr>
          <a:xfrm>
            <a:off x="3869634" y="4597043"/>
            <a:ext cx="8322365"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II. LUYỆN TẬP – VẬN DỤNG</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750"/>
                                        <p:tgtEl>
                                          <p:spTgt spid="8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left)">
                                      <p:cBhvr>
                                        <p:cTn id="10" dur="750"/>
                                        <p:tgtEl>
                                          <p:spTgt spid="8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wipe(left)">
                                      <p:cBhvr>
                                        <p:cTn id="13" dur="75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4" name="TextBox 13">
            <a:extLst>
              <a:ext uri="{FF2B5EF4-FFF2-40B4-BE49-F238E27FC236}">
                <a16:creationId xmlns:a16="http://schemas.microsoft.com/office/drawing/2014/main" id="{904FFD11-D5FA-45C3-A9F3-94D808A3DCF7}"/>
              </a:ext>
            </a:extLst>
          </p:cNvPr>
          <p:cNvSpPr txBox="1"/>
          <p:nvPr/>
        </p:nvSpPr>
        <p:spPr>
          <a:xfrm>
            <a:off x="1934818" y="587361"/>
            <a:ext cx="8322364"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I. NAM CHÂM ĐIỆN.</a:t>
            </a:r>
            <a:endParaRPr lang="en-US" sz="4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56F18505-B66B-F8D3-B57B-E93CC1017A7D}"/>
              </a:ext>
            </a:extLst>
          </p:cNvPr>
          <p:cNvSpPr txBox="1"/>
          <p:nvPr/>
        </p:nvSpPr>
        <p:spPr>
          <a:xfrm>
            <a:off x="1105736" y="1760043"/>
            <a:ext cx="6096000" cy="523220"/>
          </a:xfrm>
          <a:prstGeom prst="rect">
            <a:avLst/>
          </a:prstGeom>
          <a:noFill/>
        </p:spPr>
        <p:txBody>
          <a:bodyPr wrap="square">
            <a:spAutoFit/>
          </a:bodyPr>
          <a:lstStyle/>
          <a:p>
            <a:r>
              <a:rPr lang="vi-VN" sz="2800" b="1" i="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Thí nghiệm về nam châm điện</a:t>
            </a:r>
            <a:endParaRPr lang="en-US" sz="2800" i="1" dirty="0">
              <a:solidFill>
                <a:srgbClr val="0000FF"/>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3994FD0A-DF77-8623-9B80-FA6B2F91791A}"/>
              </a:ext>
            </a:extLst>
          </p:cNvPr>
          <p:cNvSpPr txBox="1"/>
          <p:nvPr/>
        </p:nvSpPr>
        <p:spPr>
          <a:xfrm>
            <a:off x="612152" y="2283263"/>
            <a:ext cx="6369219" cy="3416320"/>
          </a:xfrm>
          <a:prstGeom prst="rect">
            <a:avLst/>
          </a:prstGeom>
          <a:solidFill>
            <a:schemeClr val="bg1">
              <a:lumMod val="90000"/>
            </a:schemeClr>
          </a:solidFill>
        </p:spPr>
        <p:txBody>
          <a:bodyPr wrap="square">
            <a:spAutoFit/>
          </a:bodyPr>
          <a:lstStyle/>
          <a:p>
            <a:pPr algn="ct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Dụng</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cụ</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thí</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nghiệm</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p>
          <a:p>
            <a:pPr marL="285750" indent="-285750">
              <a:buFontTx/>
              <a:buChar char="-"/>
            </a:pPr>
            <a:r>
              <a:rPr lang="vi-VN" sz="3600" b="0" i="0" dirty="0">
                <a:solidFill>
                  <a:srgbClr val="000000"/>
                </a:solidFill>
                <a:effectLst/>
                <a:latin typeface="Times New Roman" panose="02020603050405020304" pitchFamily="18" charset="0"/>
                <a:cs typeface="Times New Roman" panose="02020603050405020304" pitchFamily="18" charset="0"/>
              </a:rPr>
              <a:t>Dây dẫn điện có vỏ cách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vi-VN" sz="3600" b="0" i="0" dirty="0">
                <a:solidFill>
                  <a:srgbClr val="000000"/>
                </a:solidFill>
                <a:effectLst/>
                <a:latin typeface="Times New Roman" panose="02020603050405020304" pitchFamily="18" charset="0"/>
                <a:cs typeface="Times New Roman" panose="02020603050405020304" pitchFamily="18" charset="0"/>
              </a:rPr>
              <a:t>điện</a:t>
            </a:r>
            <a:endParaRPr lang="en-US" sz="3600" b="0" i="0" dirty="0">
              <a:solidFill>
                <a:srgbClr val="000000"/>
              </a:solidFill>
              <a:effectLst/>
              <a:latin typeface="Times New Roman" panose="02020603050405020304" pitchFamily="18" charset="0"/>
              <a:cs typeface="Times New Roman" panose="02020603050405020304" pitchFamily="18" charset="0"/>
            </a:endParaRPr>
          </a:p>
          <a:p>
            <a:pPr marL="285750" indent="-285750">
              <a:buFontTx/>
              <a:buChar char="-"/>
            </a:pPr>
            <a:r>
              <a:rPr lang="en-US" sz="3600" dirty="0">
                <a:solidFill>
                  <a:srgbClr val="000000"/>
                </a:solidFill>
                <a:latin typeface="Times New Roman" panose="02020603050405020304" pitchFamily="18" charset="0"/>
                <a:cs typeface="Times New Roman" panose="02020603050405020304" pitchFamily="18" charset="0"/>
              </a:rPr>
              <a:t>M</a:t>
            </a:r>
            <a:r>
              <a:rPr lang="vi-VN" sz="3600" b="0" i="0" dirty="0">
                <a:solidFill>
                  <a:srgbClr val="000000"/>
                </a:solidFill>
                <a:effectLst/>
                <a:latin typeface="Times New Roman" panose="02020603050405020304" pitchFamily="18" charset="0"/>
                <a:cs typeface="Times New Roman" panose="02020603050405020304" pitchFamily="18" charset="0"/>
              </a:rPr>
              <a:t>ột đinh vít </a:t>
            </a:r>
            <a:endParaRPr lang="en-US" sz="3600" b="0" i="0" dirty="0">
              <a:solidFill>
                <a:srgbClr val="000000"/>
              </a:solidFill>
              <a:effectLst/>
              <a:latin typeface="Times New Roman" panose="02020603050405020304" pitchFamily="18" charset="0"/>
              <a:cs typeface="Times New Roman" panose="02020603050405020304" pitchFamily="18" charset="0"/>
            </a:endParaRPr>
          </a:p>
          <a:p>
            <a:pPr marL="285750" indent="-285750">
              <a:buFontTx/>
              <a:buChar char="-"/>
            </a:pPr>
            <a:r>
              <a:rPr lang="en-US" sz="3600" dirty="0">
                <a:solidFill>
                  <a:srgbClr val="000000"/>
                </a:solidFill>
                <a:latin typeface="Times New Roman" panose="02020603050405020304" pitchFamily="18" charset="0"/>
                <a:cs typeface="Times New Roman" panose="02020603050405020304" pitchFamily="18" charset="0"/>
              </a:rPr>
              <a:t>H</a:t>
            </a:r>
            <a:r>
              <a:rPr lang="vi-VN" sz="3600" b="0" i="0" dirty="0">
                <a:solidFill>
                  <a:srgbClr val="000000"/>
                </a:solidFill>
                <a:effectLst/>
                <a:latin typeface="Times New Roman" panose="02020603050405020304" pitchFamily="18" charset="0"/>
                <a:cs typeface="Times New Roman" panose="02020603050405020304" pitchFamily="18" charset="0"/>
              </a:rPr>
              <a:t>ộp đựng hai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vi-VN" sz="3600" b="0" i="0" dirty="0">
                <a:solidFill>
                  <a:srgbClr val="000000"/>
                </a:solidFill>
                <a:effectLst/>
                <a:latin typeface="Times New Roman" panose="02020603050405020304" pitchFamily="18" charset="0"/>
                <a:cs typeface="Times New Roman" panose="02020603050405020304" pitchFamily="18" charset="0"/>
              </a:rPr>
              <a:t>viên pin 1,5 V </a:t>
            </a:r>
            <a:endParaRPr lang="en-US" sz="3600" dirty="0">
              <a:solidFill>
                <a:srgbClr val="000000"/>
              </a:solidFill>
              <a:latin typeface="Times New Roman" panose="02020603050405020304" pitchFamily="18" charset="0"/>
              <a:cs typeface="Times New Roman" panose="02020603050405020304" pitchFamily="18" charset="0"/>
            </a:endParaRPr>
          </a:p>
          <a:p>
            <a:pPr marL="285750" indent="-285750">
              <a:buFontTx/>
              <a:buChar char="-"/>
            </a:pPr>
            <a:r>
              <a:rPr lang="en-US" sz="3600" dirty="0">
                <a:solidFill>
                  <a:srgbClr val="000000"/>
                </a:solidFill>
                <a:latin typeface="Times New Roman" panose="02020603050405020304" pitchFamily="18" charset="0"/>
                <a:cs typeface="Times New Roman" panose="02020603050405020304" pitchFamily="18" charset="0"/>
              </a:rPr>
              <a:t>C</a:t>
            </a:r>
            <a:r>
              <a:rPr lang="vi-VN" sz="3600" b="0" i="0" dirty="0">
                <a:solidFill>
                  <a:srgbClr val="000000"/>
                </a:solidFill>
                <a:effectLst/>
                <a:latin typeface="Times New Roman" panose="02020603050405020304" pitchFamily="18" charset="0"/>
                <a:cs typeface="Times New Roman" panose="02020603050405020304" pitchFamily="18" charset="0"/>
              </a:rPr>
              <a:t>ông tắc </a:t>
            </a:r>
            <a:endParaRPr lang="en-US" sz="3600" b="0" i="0" dirty="0">
              <a:solidFill>
                <a:srgbClr val="000000"/>
              </a:solidFill>
              <a:effectLst/>
              <a:latin typeface="Times New Roman" panose="02020603050405020304" pitchFamily="18" charset="0"/>
              <a:cs typeface="Times New Roman" panose="02020603050405020304" pitchFamily="18" charset="0"/>
            </a:endParaRPr>
          </a:p>
          <a:p>
            <a:pPr marL="285750" indent="-285750">
              <a:buFontTx/>
              <a:buChar char="-"/>
            </a:pPr>
            <a:r>
              <a:rPr lang="en-US" sz="3600" dirty="0">
                <a:solidFill>
                  <a:srgbClr val="000000"/>
                </a:solidFill>
                <a:latin typeface="Times New Roman" panose="02020603050405020304" pitchFamily="18" charset="0"/>
                <a:cs typeface="Times New Roman" panose="02020603050405020304" pitchFamily="18" charset="0"/>
              </a:rPr>
              <a:t>C</a:t>
            </a:r>
            <a:r>
              <a:rPr lang="vi-VN" sz="3600" b="0" i="0" dirty="0">
                <a:solidFill>
                  <a:srgbClr val="000000"/>
                </a:solidFill>
                <a:effectLst/>
                <a:latin typeface="Times New Roman" panose="02020603050405020304" pitchFamily="18" charset="0"/>
                <a:cs typeface="Times New Roman" panose="02020603050405020304" pitchFamily="18" charset="0"/>
              </a:rPr>
              <a:t>ác kẹp giấy bằng sắt.</a:t>
            </a:r>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53" name="Flowchart: Off-page Connector 52">
            <a:extLst>
              <a:ext uri="{FF2B5EF4-FFF2-40B4-BE49-F238E27FC236}">
                <a16:creationId xmlns:a16="http://schemas.microsoft.com/office/drawing/2014/main" id="{BC904706-1A67-9963-ABEA-3206244EBE2D}"/>
              </a:ext>
            </a:extLst>
          </p:cNvPr>
          <p:cNvSpPr/>
          <p:nvPr/>
        </p:nvSpPr>
        <p:spPr>
          <a:xfrm rot="14468198">
            <a:off x="608185" y="1777855"/>
            <a:ext cx="422336" cy="743640"/>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050" name="Picture 2" descr="Dây Đồng Bọc Cách Điện 1.0 - Cuộn 100g | Shopee Việt Nam">
            <a:extLst>
              <a:ext uri="{FF2B5EF4-FFF2-40B4-BE49-F238E27FC236}">
                <a16:creationId xmlns:a16="http://schemas.microsoft.com/office/drawing/2014/main" id="{9A397B5A-C750-3359-FF1E-024CBC6CCA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41587" y1="85714" x2="41587" y2="85714"/>
                        <a14:backgroundMark x1="60000" y1="81905" x2="60000" y2="81905"/>
                      </a14:backgroundRemoval>
                    </a14:imgEffect>
                  </a14:imgLayer>
                </a14:imgProps>
              </a:ext>
              <a:ext uri="{28A0092B-C50C-407E-A947-70E740481C1C}">
                <a14:useLocalDpi xmlns:a14="http://schemas.microsoft.com/office/drawing/2010/main" val="0"/>
              </a:ext>
            </a:extLst>
          </a:blip>
          <a:srcRect/>
          <a:stretch>
            <a:fillRect/>
          </a:stretch>
        </p:blipFill>
        <p:spPr bwMode="auto">
          <a:xfrm>
            <a:off x="7474955" y="1086614"/>
            <a:ext cx="1916222" cy="19162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ít lục giác chìm">
            <a:extLst>
              <a:ext uri="{FF2B5EF4-FFF2-40B4-BE49-F238E27FC236}">
                <a16:creationId xmlns:a16="http://schemas.microsoft.com/office/drawing/2014/main" id="{796F8AD3-CF18-842F-2C43-8CC9D19A49E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8000" y1="44000" x2="78000" y2="44000"/>
                        <a14:foregroundMark x1="79778" y1="30444" x2="79778" y2="30444"/>
                        <a14:foregroundMark x1="62444" y1="79111" x2="62444" y2="79111"/>
                        <a14:foregroundMark x1="83111" y1="33333" x2="83111" y2="33333"/>
                        <a14:foregroundMark x1="84889" y1="29778" x2="84889" y2="29778"/>
                        <a14:backgroundMark x1="30667" y1="24000" x2="39111" y2="51333"/>
                        <a14:backgroundMark x1="39111" y1="51333" x2="22667" y2="56222"/>
                        <a14:backgroundMark x1="22667" y1="56222" x2="24889" y2="37111"/>
                        <a14:backgroundMark x1="24889" y1="37111" x2="46222" y2="39778"/>
                        <a14:backgroundMark x1="46222" y1="39778" x2="49556" y2="64667"/>
                        <a14:backgroundMark x1="49556" y1="64667" x2="36222" y2="71111"/>
                        <a14:backgroundMark x1="36222" y1="71111" x2="27556" y2="61778"/>
                        <a14:backgroundMark x1="27556" y1="61778" x2="56667" y2="22889"/>
                      </a14:backgroundRemoval>
                    </a14:imgEffect>
                  </a14:imgLayer>
                </a14:imgProps>
              </a:ext>
              <a:ext uri="{28A0092B-C50C-407E-A947-70E740481C1C}">
                <a14:useLocalDpi xmlns:a14="http://schemas.microsoft.com/office/drawing/2010/main" val="0"/>
              </a:ext>
            </a:extLst>
          </a:blip>
          <a:srcRect/>
          <a:stretch>
            <a:fillRect/>
          </a:stretch>
        </p:blipFill>
        <p:spPr bwMode="auto">
          <a:xfrm>
            <a:off x="7956236" y="336565"/>
            <a:ext cx="3416320" cy="341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ế 2 pin 18650 có dây | Shopee Việt Nam">
            <a:extLst>
              <a:ext uri="{FF2B5EF4-FFF2-40B4-BE49-F238E27FC236}">
                <a16:creationId xmlns:a16="http://schemas.microsoft.com/office/drawing/2014/main" id="{6E9BA16F-B110-320A-87FA-55CD984791E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44" b="89944" l="5587" r="89944">
                        <a14:foregroundMark x1="5587" y1="47821" x2="5587" y2="47821"/>
                        <a14:foregroundMark x1="13855" y1="30503" x2="13855" y2="30503"/>
                        <a14:foregroundMark x1="15307" y1="28380" x2="15307" y2="28380"/>
                        <a14:foregroundMark x1="12961" y1="25028" x2="12961" y2="25028"/>
                      </a14:backgroundRemoval>
                    </a14:imgEffect>
                  </a14:imgLayer>
                </a14:imgProps>
              </a:ext>
              <a:ext uri="{28A0092B-C50C-407E-A947-70E740481C1C}">
                <a14:useLocalDpi xmlns:a14="http://schemas.microsoft.com/office/drawing/2010/main" val="0"/>
              </a:ext>
            </a:extLst>
          </a:blip>
          <a:srcRect/>
          <a:stretch>
            <a:fillRect/>
          </a:stretch>
        </p:blipFill>
        <p:spPr bwMode="auto">
          <a:xfrm>
            <a:off x="7106003" y="2353747"/>
            <a:ext cx="3002835" cy="30028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ông tắc KCD11 | Linh kiện điện tử 4U">
            <a:extLst>
              <a:ext uri="{FF2B5EF4-FFF2-40B4-BE49-F238E27FC236}">
                <a16:creationId xmlns:a16="http://schemas.microsoft.com/office/drawing/2014/main" id="{CCCDC37E-EDD6-12FE-A785-0106599F082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8972" y1="71250" x2="38972" y2="71250"/>
                        <a14:foregroundMark x1="38330" y1="69583" x2="38330" y2="69583"/>
                        <a14:foregroundMark x1="37259" y1="69375" x2="37259" y2="69375"/>
                        <a14:foregroundMark x1="42398" y1="71458" x2="42398" y2="71458"/>
                        <a14:foregroundMark x1="52677" y1="68958" x2="52677" y2="68958"/>
                        <a14:foregroundMark x1="43469" y1="77917" x2="43469" y2="77917"/>
                        <a14:foregroundMark x1="46039" y1="19375" x2="46039" y2="19375"/>
                        <a14:foregroundMark x1="42398" y1="71250" x2="42398" y2="71250"/>
                        <a14:foregroundMark x1="37687" y1="70833" x2="37687" y2="70833"/>
                        <a14:foregroundMark x1="42827" y1="70625" x2="42827" y2="70625"/>
                      </a14:backgroundRemoval>
                    </a14:imgEffect>
                  </a14:imgLayer>
                </a14:imgProps>
              </a:ext>
              <a:ext uri="{28A0092B-C50C-407E-A947-70E740481C1C}">
                <a14:useLocalDpi xmlns:a14="http://schemas.microsoft.com/office/drawing/2010/main" val="0"/>
              </a:ext>
            </a:extLst>
          </a:blip>
          <a:srcRect/>
          <a:stretch>
            <a:fillRect/>
          </a:stretch>
        </p:blipFill>
        <p:spPr bwMode="auto">
          <a:xfrm>
            <a:off x="9727741" y="2749477"/>
            <a:ext cx="2462660" cy="253121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him cài kẹp giấy">
            <a:extLst>
              <a:ext uri="{FF2B5EF4-FFF2-40B4-BE49-F238E27FC236}">
                <a16:creationId xmlns:a16="http://schemas.microsoft.com/office/drawing/2014/main" id="{33A648F3-4625-008E-3B89-468F17E2E16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255" b="90000" l="3000" r="98000">
                        <a14:foregroundMark x1="23800" y1="27843" x2="23800" y2="27843"/>
                        <a14:foregroundMark x1="51600" y1="12549" x2="51600" y2="12549"/>
                        <a14:foregroundMark x1="46400" y1="9020" x2="46400" y2="9020"/>
                        <a14:foregroundMark x1="46000" y1="7255" x2="53200" y2="15882"/>
                        <a14:foregroundMark x1="53200" y1="15882" x2="53400" y2="16667"/>
                        <a14:foregroundMark x1="43200" y1="8431" x2="51800" y2="13529"/>
                        <a14:foregroundMark x1="6200" y1="45686" x2="20600" y2="43137"/>
                        <a14:foregroundMark x1="20600" y1="43137" x2="33800" y2="32353"/>
                        <a14:foregroundMark x1="3000" y1="51765" x2="4600" y2="51373"/>
                        <a14:foregroundMark x1="65000" y1="55882" x2="76200" y2="82745"/>
                        <a14:foregroundMark x1="76200" y1="82745" x2="97600" y2="68824"/>
                        <a14:foregroundMark x1="97600" y1="68824" x2="98000" y2="57451"/>
                        <a14:foregroundMark x1="98000" y1="57451" x2="87800" y2="53725"/>
                        <a14:foregroundMark x1="71600" y1="49412" x2="68200" y2="39020"/>
                        <a14:foregroundMark x1="68200" y1="39020" x2="62000" y2="30392"/>
                        <a14:foregroundMark x1="62000" y1="30392" x2="64000" y2="27451"/>
                      </a14:backgroundRemoval>
                    </a14:imgEffect>
                  </a14:imgLayer>
                </a14:imgProps>
              </a:ext>
              <a:ext uri="{28A0092B-C50C-407E-A947-70E740481C1C}">
                <a14:useLocalDpi xmlns:a14="http://schemas.microsoft.com/office/drawing/2010/main" val="0"/>
              </a:ext>
            </a:extLst>
          </a:blip>
          <a:srcRect/>
          <a:stretch>
            <a:fillRect/>
          </a:stretch>
        </p:blipFill>
        <p:spPr bwMode="auto">
          <a:xfrm>
            <a:off x="8889857" y="4703773"/>
            <a:ext cx="2093359" cy="2135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82959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barn(inVertical)">
                                      <p:cBhvr>
                                        <p:cTn id="25" dur="500"/>
                                        <p:tgtEl>
                                          <p:spTgt spid="205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054"/>
                                        </p:tgtEl>
                                        <p:attrNameLst>
                                          <p:attrName>style.visibility</p:attrName>
                                        </p:attrNameLst>
                                      </p:cBhvr>
                                      <p:to>
                                        <p:strVal val="visible"/>
                                      </p:to>
                                    </p:set>
                                    <p:animEffect transition="in" filter="circle(in)">
                                      <p:cBhvr>
                                        <p:cTn id="30" dur="2000"/>
                                        <p:tgtEl>
                                          <p:spTgt spid="205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56"/>
                                        </p:tgtEl>
                                        <p:attrNameLst>
                                          <p:attrName>style.visibility</p:attrName>
                                        </p:attrNameLst>
                                      </p:cBhvr>
                                      <p:to>
                                        <p:strVal val="visible"/>
                                      </p:to>
                                    </p:set>
                                    <p:animEffect transition="in" filter="wipe(down)">
                                      <p:cBhvr>
                                        <p:cTn id="35" dur="500"/>
                                        <p:tgtEl>
                                          <p:spTgt spid="205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58"/>
                                        </p:tgtEl>
                                        <p:attrNameLst>
                                          <p:attrName>style.visibility</p:attrName>
                                        </p:attrNameLst>
                                      </p:cBhvr>
                                      <p:to>
                                        <p:strVal val="visible"/>
                                      </p:to>
                                    </p:set>
                                    <p:animEffect transition="in" filter="barn(inVertical)">
                                      <p:cBhvr>
                                        <p:cTn id="40"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4" name="TextBox 13">
            <a:extLst>
              <a:ext uri="{FF2B5EF4-FFF2-40B4-BE49-F238E27FC236}">
                <a16:creationId xmlns:a16="http://schemas.microsoft.com/office/drawing/2014/main" id="{904FFD11-D5FA-45C3-A9F3-94D808A3DCF7}"/>
              </a:ext>
            </a:extLst>
          </p:cNvPr>
          <p:cNvSpPr txBox="1"/>
          <p:nvPr/>
        </p:nvSpPr>
        <p:spPr>
          <a:xfrm>
            <a:off x="1934818" y="587361"/>
            <a:ext cx="8322364"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I. NAM CHÂM ĐIỆN.</a:t>
            </a:r>
            <a:endParaRPr lang="en-US" sz="4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56F18505-B66B-F8D3-B57B-E93CC1017A7D}"/>
              </a:ext>
            </a:extLst>
          </p:cNvPr>
          <p:cNvSpPr txBox="1"/>
          <p:nvPr/>
        </p:nvSpPr>
        <p:spPr>
          <a:xfrm>
            <a:off x="1105736" y="1760043"/>
            <a:ext cx="6096000" cy="523220"/>
          </a:xfrm>
          <a:prstGeom prst="rect">
            <a:avLst/>
          </a:prstGeom>
          <a:noFill/>
        </p:spPr>
        <p:txBody>
          <a:bodyPr wrap="square">
            <a:spAutoFit/>
          </a:bodyPr>
          <a:lstStyle/>
          <a:p>
            <a:r>
              <a:rPr lang="vi-VN" sz="2800" b="1" i="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Thí nghiệm về nam châm điện</a:t>
            </a:r>
            <a:endParaRPr lang="en-US" sz="2800" i="1" dirty="0">
              <a:solidFill>
                <a:srgbClr val="0000FF"/>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3994FD0A-DF77-8623-9B80-FA6B2F91791A}"/>
              </a:ext>
            </a:extLst>
          </p:cNvPr>
          <p:cNvSpPr txBox="1"/>
          <p:nvPr/>
        </p:nvSpPr>
        <p:spPr>
          <a:xfrm>
            <a:off x="612153" y="2283263"/>
            <a:ext cx="6589584" cy="3231654"/>
          </a:xfrm>
          <a:prstGeom prst="rect">
            <a:avLst/>
          </a:prstGeom>
          <a:solidFill>
            <a:schemeClr val="accent2">
              <a:lumMod val="20000"/>
              <a:lumOff val="80000"/>
            </a:schemeClr>
          </a:solidFill>
        </p:spPr>
        <p:txBody>
          <a:bodyPr wrap="square">
            <a:spAutoFit/>
          </a:bodyPr>
          <a:lstStyle/>
          <a:p>
            <a:pPr algn="ct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Tiến</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hành</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thí</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nghiệm</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p>
          <a:p>
            <a:r>
              <a:rPr lang="vi-VN" sz="2800" b="1" dirty="0">
                <a:solidFill>
                  <a:srgbClr val="002060"/>
                </a:solidFill>
                <a:latin typeface="Times New Roman" panose="02020603050405020304" pitchFamily="18" charset="0"/>
                <a:cs typeface="Times New Roman" panose="02020603050405020304" pitchFamily="18" charset="0"/>
              </a:rPr>
              <a:t>Bước 1: </a:t>
            </a:r>
            <a:r>
              <a:rPr lang="vi-VN" sz="2800" dirty="0">
                <a:solidFill>
                  <a:srgbClr val="002060"/>
                </a:solidFill>
                <a:latin typeface="Times New Roman" panose="02020603050405020304" pitchFamily="18" charset="0"/>
                <a:cs typeface="Times New Roman" panose="02020603050405020304" pitchFamily="18" charset="0"/>
              </a:rPr>
              <a:t>Quấn dây dẫn điện xung quanh đinh</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vít, khoảng 40 – 60 vòng.</a:t>
            </a:r>
            <a:endParaRPr lang="en-US" sz="2800" dirty="0">
              <a:solidFill>
                <a:srgbClr val="002060"/>
              </a:solidFill>
              <a:latin typeface="Times New Roman" panose="02020603050405020304" pitchFamily="18" charset="0"/>
              <a:cs typeface="Times New Roman" panose="02020603050405020304" pitchFamily="18" charset="0"/>
            </a:endParaRPr>
          </a:p>
          <a:p>
            <a:r>
              <a:rPr lang="vi-VN" sz="2800" b="1" dirty="0">
                <a:solidFill>
                  <a:srgbClr val="002060"/>
                </a:solidFill>
                <a:latin typeface="Times New Roman" panose="02020603050405020304" pitchFamily="18" charset="0"/>
                <a:cs typeface="Times New Roman" panose="02020603050405020304" pitchFamily="18" charset="0"/>
              </a:rPr>
              <a:t>Bước 2: </a:t>
            </a:r>
            <a:r>
              <a:rPr lang="vi-VN" sz="2800" dirty="0">
                <a:solidFill>
                  <a:srgbClr val="002060"/>
                </a:solidFill>
                <a:latin typeface="Times New Roman" panose="02020603050405020304" pitchFamily="18" charset="0"/>
                <a:cs typeface="Times New Roman" panose="02020603050405020304" pitchFamily="18" charset="0"/>
              </a:rPr>
              <a:t>Nối hai đầu dây dẫn với hai cực của pin. Bật công tắc và đưa</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đinh vít đến gần kẹp giấy</a:t>
            </a:r>
            <a:endParaRPr lang="en-US" sz="2800" dirty="0">
              <a:solidFill>
                <a:srgbClr val="002060"/>
              </a:solidFill>
              <a:latin typeface="Times New Roman" panose="02020603050405020304" pitchFamily="18" charset="0"/>
              <a:cs typeface="Times New Roman" panose="02020603050405020304" pitchFamily="18" charset="0"/>
            </a:endParaRPr>
          </a:p>
          <a:p>
            <a:r>
              <a:rPr lang="vi-VN" sz="2800" b="1" dirty="0">
                <a:solidFill>
                  <a:srgbClr val="002060"/>
                </a:solidFill>
                <a:latin typeface="Times New Roman" panose="02020603050405020304" pitchFamily="18" charset="0"/>
                <a:cs typeface="Times New Roman" panose="02020603050405020304" pitchFamily="18" charset="0"/>
              </a:rPr>
              <a:t>Bước 3: </a:t>
            </a:r>
            <a:r>
              <a:rPr lang="vi-VN" sz="2800" dirty="0">
                <a:solidFill>
                  <a:srgbClr val="002060"/>
                </a:solidFill>
                <a:latin typeface="Times New Roman" panose="02020603050405020304" pitchFamily="18" charset="0"/>
                <a:cs typeface="Times New Roman" panose="02020603050405020304" pitchFamily="18" charset="0"/>
              </a:rPr>
              <a:t>Ngắt công tắc.</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3" name="Flowchart: Off-page Connector 52">
            <a:extLst>
              <a:ext uri="{FF2B5EF4-FFF2-40B4-BE49-F238E27FC236}">
                <a16:creationId xmlns:a16="http://schemas.microsoft.com/office/drawing/2014/main" id="{BC904706-1A67-9963-ABEA-3206244EBE2D}"/>
              </a:ext>
            </a:extLst>
          </p:cNvPr>
          <p:cNvSpPr/>
          <p:nvPr/>
        </p:nvSpPr>
        <p:spPr>
          <a:xfrm rot="14468198">
            <a:off x="608185" y="1777855"/>
            <a:ext cx="422336" cy="743640"/>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EE2072-4809-041F-8552-F506F8DD33CE}"/>
              </a:ext>
            </a:extLst>
          </p:cNvPr>
          <p:cNvPicPr>
            <a:picLocks noChangeAspect="1"/>
          </p:cNvPicPr>
          <p:nvPr/>
        </p:nvPicPr>
        <p:blipFill>
          <a:blip r:embed="rId3"/>
          <a:stretch>
            <a:fillRect/>
          </a:stretch>
        </p:blipFill>
        <p:spPr>
          <a:xfrm>
            <a:off x="7201736" y="1747531"/>
            <a:ext cx="4990264" cy="4303117"/>
          </a:xfrm>
          <a:prstGeom prst="rect">
            <a:avLst/>
          </a:prstGeom>
        </p:spPr>
      </p:pic>
      <p:sp>
        <p:nvSpPr>
          <p:cNvPr id="15" name="TextBox 14">
            <a:extLst>
              <a:ext uri="{FF2B5EF4-FFF2-40B4-BE49-F238E27FC236}">
                <a16:creationId xmlns:a16="http://schemas.microsoft.com/office/drawing/2014/main" id="{5F64B72F-301B-4874-8AF8-9A906EBA007B}"/>
              </a:ext>
            </a:extLst>
          </p:cNvPr>
          <p:cNvSpPr txBox="1"/>
          <p:nvPr/>
        </p:nvSpPr>
        <p:spPr>
          <a:xfrm>
            <a:off x="124691" y="6105952"/>
            <a:ext cx="11707091" cy="523220"/>
          </a:xfrm>
          <a:prstGeom prst="rect">
            <a:avLst/>
          </a:prstGeom>
          <a:noFill/>
        </p:spPr>
        <p:txBody>
          <a:bodyPr wrap="square">
            <a:spAutoFit/>
          </a:bodyPr>
          <a:lstStyle/>
          <a:p>
            <a:pPr algn="ctr"/>
            <a:r>
              <a:rPr lang="de-DE" sz="2800" b="1" i="1" dirty="0">
                <a:solidFill>
                  <a:srgbClr val="FF0000"/>
                </a:solidFill>
                <a:effectLst/>
                <a:latin typeface="Times New Roman" panose="02020603050405020304" pitchFamily="18" charset="0"/>
                <a:ea typeface="Arial" panose="020B0604020202020204" pitchFamily="34" charset="0"/>
              </a:rPr>
              <a:t>Các nhóm thực hiện thí nghiệm và trả lời các câu hỏi trên </a:t>
            </a:r>
            <a:r>
              <a:rPr lang="de-DE" sz="2800" b="1" i="1" dirty="0">
                <a:solidFill>
                  <a:srgbClr val="4448DA"/>
                </a:solidFill>
                <a:effectLst/>
                <a:latin typeface="Times New Roman" panose="02020603050405020304" pitchFamily="18" charset="0"/>
                <a:ea typeface="Arial" panose="020B0604020202020204" pitchFamily="34" charset="0"/>
                <a:hlinkClick r:id="rId4" action="ppaction://hlinksldjump"/>
              </a:rPr>
              <a:t>PHIẾU HỌC TẬP</a:t>
            </a:r>
            <a:endParaRPr lang="en-US" sz="2800" b="1" i="1" dirty="0">
              <a:solidFill>
                <a:srgbClr val="4448DA"/>
              </a:solidFill>
            </a:endParaRPr>
          </a:p>
        </p:txBody>
      </p:sp>
    </p:spTree>
    <p:extLst>
      <p:ext uri="{BB962C8B-B14F-4D97-AF65-F5344CB8AC3E}">
        <p14:creationId xmlns:p14="http://schemas.microsoft.com/office/powerpoint/2010/main" val="108083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2DD254E-7F55-1FB9-D5B0-60DAA2C30E45}"/>
              </a:ext>
            </a:extLst>
          </p:cNvPr>
          <p:cNvSpPr/>
          <p:nvPr/>
        </p:nvSpPr>
        <p:spPr>
          <a:xfrm>
            <a:off x="258755" y="1137346"/>
            <a:ext cx="11309790" cy="5568254"/>
          </a:xfrm>
          <a:prstGeom prst="roundRect">
            <a:avLst/>
          </a:prstGeom>
          <a:solidFill>
            <a:schemeClr val="bg1">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8B9C7D67-3E37-6AF7-EF0C-AF6C2DCF485F}"/>
              </a:ext>
            </a:extLst>
          </p:cNvPr>
          <p:cNvSpPr/>
          <p:nvPr/>
        </p:nvSpPr>
        <p:spPr>
          <a:xfrm>
            <a:off x="481889" y="927343"/>
            <a:ext cx="11309790" cy="5568254"/>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F54342E0-3C6D-B2F8-073B-D1D93A79BA0F}"/>
              </a:ext>
            </a:extLst>
          </p:cNvPr>
          <p:cNvSpPr/>
          <p:nvPr/>
        </p:nvSpPr>
        <p:spPr>
          <a:xfrm>
            <a:off x="720437" y="761999"/>
            <a:ext cx="11309790" cy="5568254"/>
          </a:xfrm>
          <a:prstGeom prst="roundRect">
            <a:avLst/>
          </a:pr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BDBE3F63-F523-79D6-DB53-9FE10D20BF5A}"/>
              </a:ext>
            </a:extLst>
          </p:cNvPr>
          <p:cNvSpPr txBox="1"/>
          <p:nvPr/>
        </p:nvSpPr>
        <p:spPr>
          <a:xfrm>
            <a:off x="2938375" y="118724"/>
            <a:ext cx="6117537" cy="808619"/>
          </a:xfrm>
          <a:prstGeom prst="rect">
            <a:avLst/>
          </a:prstGeom>
          <a:solidFill>
            <a:schemeClr val="tx1">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PHIẾU HỌC TẬP</a:t>
            </a:r>
            <a:endParaRPr lang="en-US" sz="44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5630C717-FD3B-E0A8-0F20-8DE9E334B0D9}"/>
              </a:ext>
            </a:extLst>
          </p:cNvPr>
          <p:cNvSpPr txBox="1"/>
          <p:nvPr/>
        </p:nvSpPr>
        <p:spPr>
          <a:xfrm>
            <a:off x="994065" y="1092687"/>
            <a:ext cx="10804786" cy="830997"/>
          </a:xfrm>
          <a:prstGeom prst="rect">
            <a:avLst/>
          </a:prstGeom>
          <a:noFill/>
        </p:spPr>
        <p:txBody>
          <a:bodyPr wrap="square">
            <a:spAutoFit/>
          </a:bodyPr>
          <a:lstStyle/>
          <a:p>
            <a:pPr algn="just"/>
            <a:r>
              <a:rPr lang="en-US" sz="2400" b="1" i="1" dirty="0">
                <a:solidFill>
                  <a:schemeClr val="accent1">
                    <a:lumMod val="75000"/>
                  </a:schemeClr>
                </a:solidFill>
                <a:latin typeface="Times New Roman" panose="02020603050405020304" pitchFamily="18" charset="0"/>
                <a:cs typeface="Times New Roman" panose="02020603050405020304" pitchFamily="18" charset="0"/>
              </a:rPr>
              <a:t>1.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Mô</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tả</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hiện</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tượng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xảy</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ra</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giữa</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đinh</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vít</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và</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các</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kẹp</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giấy</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trong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hai</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trường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hợp</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có</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dòng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điện</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và</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không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có</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dòng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điện</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đi</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qua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ống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dây</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a:t>
            </a:r>
          </a:p>
        </p:txBody>
      </p:sp>
      <p:sp>
        <p:nvSpPr>
          <p:cNvPr id="41" name="TextBox 40">
            <a:extLst>
              <a:ext uri="{FF2B5EF4-FFF2-40B4-BE49-F238E27FC236}">
                <a16:creationId xmlns:a16="http://schemas.microsoft.com/office/drawing/2014/main" id="{9DCA2433-1F85-1B6C-B2B0-3CD422A469FC}"/>
              </a:ext>
            </a:extLst>
          </p:cNvPr>
          <p:cNvSpPr txBox="1"/>
          <p:nvPr/>
        </p:nvSpPr>
        <p:spPr>
          <a:xfrm>
            <a:off x="858981" y="2911867"/>
            <a:ext cx="10932698" cy="830997"/>
          </a:xfrm>
          <a:prstGeom prst="rect">
            <a:avLst/>
          </a:prstGeom>
          <a:noFill/>
        </p:spPr>
        <p:txBody>
          <a:bodyPr wrap="square">
            <a:spAutoFit/>
          </a:bodyPr>
          <a:lstStyle>
            <a:defPPr>
              <a:defRPr lang="en-US"/>
            </a:defPPr>
            <a:lvl1pPr algn="just">
              <a:defRPr sz="2400" b="1" i="1">
                <a:solidFill>
                  <a:srgbClr val="4448DA"/>
                </a:solidFill>
                <a:latin typeface="Times New Roman" panose="02020603050405020304" pitchFamily="18" charset="0"/>
                <a:cs typeface="Times New Roman" panose="02020603050405020304" pitchFamily="18" charset="0"/>
              </a:defRPr>
            </a:lvl1pPr>
          </a:lstStyle>
          <a:p>
            <a:r>
              <a:rPr lang="en-US" dirty="0">
                <a:solidFill>
                  <a:schemeClr val="accent1">
                    <a:lumMod val="75000"/>
                  </a:schemeClr>
                </a:solidFill>
              </a:rPr>
              <a:t>2. </a:t>
            </a:r>
            <a:r>
              <a:rPr lang="en-US" dirty="0" err="1">
                <a:solidFill>
                  <a:schemeClr val="accent1">
                    <a:lumMod val="75000"/>
                  </a:schemeClr>
                </a:solidFill>
              </a:rPr>
              <a:t>Nếu</a:t>
            </a:r>
            <a:r>
              <a:rPr lang="en-US" dirty="0">
                <a:solidFill>
                  <a:schemeClr val="accent1">
                    <a:lumMod val="75000"/>
                  </a:schemeClr>
                </a:solidFill>
              </a:rPr>
              <a:t> </a:t>
            </a:r>
            <a:r>
              <a:rPr lang="en-US" dirty="0" err="1">
                <a:solidFill>
                  <a:schemeClr val="accent1">
                    <a:lumMod val="75000"/>
                  </a:schemeClr>
                </a:solidFill>
              </a:rPr>
              <a:t>xem</a:t>
            </a:r>
            <a:r>
              <a:rPr lang="en-US" dirty="0">
                <a:solidFill>
                  <a:schemeClr val="accent1">
                    <a:lumMod val="75000"/>
                  </a:schemeClr>
                </a:solidFill>
              </a:rPr>
              <a:t> </a:t>
            </a:r>
            <a:r>
              <a:rPr lang="en-US" dirty="0" err="1">
                <a:solidFill>
                  <a:schemeClr val="accent1">
                    <a:lumMod val="75000"/>
                  </a:schemeClr>
                </a:solidFill>
              </a:rPr>
              <a:t>đinh</a:t>
            </a:r>
            <a:r>
              <a:rPr lang="en-US" dirty="0">
                <a:solidFill>
                  <a:schemeClr val="accent1">
                    <a:lumMod val="75000"/>
                  </a:schemeClr>
                </a:solidFill>
              </a:rPr>
              <a:t> </a:t>
            </a:r>
            <a:r>
              <a:rPr lang="en-US" dirty="0" err="1">
                <a:solidFill>
                  <a:schemeClr val="accent1">
                    <a:lumMod val="75000"/>
                  </a:schemeClr>
                </a:solidFill>
              </a:rPr>
              <a:t>vít</a:t>
            </a:r>
            <a:r>
              <a:rPr lang="en-US" dirty="0">
                <a:solidFill>
                  <a:schemeClr val="accent1">
                    <a:lumMod val="75000"/>
                  </a:schemeClr>
                </a:solidFill>
              </a:rPr>
              <a:t> </a:t>
            </a:r>
            <a:r>
              <a:rPr lang="en-US" dirty="0" err="1">
                <a:solidFill>
                  <a:schemeClr val="accent1">
                    <a:lumMod val="75000"/>
                  </a:schemeClr>
                </a:solidFill>
              </a:rPr>
              <a:t>trở</a:t>
            </a:r>
            <a:r>
              <a:rPr lang="en-US" dirty="0">
                <a:solidFill>
                  <a:schemeClr val="accent1">
                    <a:lumMod val="75000"/>
                  </a:schemeClr>
                </a:solidFill>
              </a:rPr>
              <a:t> </a:t>
            </a:r>
            <a:r>
              <a:rPr lang="en-US" dirty="0" err="1">
                <a:solidFill>
                  <a:schemeClr val="accent1">
                    <a:lumMod val="75000"/>
                  </a:schemeClr>
                </a:solidFill>
              </a:rPr>
              <a:t>thành</a:t>
            </a:r>
            <a:r>
              <a:rPr lang="en-US" dirty="0">
                <a:solidFill>
                  <a:schemeClr val="accent1">
                    <a:lumMod val="75000"/>
                  </a:schemeClr>
                </a:solidFill>
              </a:rPr>
              <a:t> </a:t>
            </a:r>
            <a:r>
              <a:rPr lang="en-US" dirty="0" err="1">
                <a:solidFill>
                  <a:schemeClr val="accent1">
                    <a:lumMod val="75000"/>
                  </a:schemeClr>
                </a:solidFill>
              </a:rPr>
              <a:t>nam</a:t>
            </a:r>
            <a:r>
              <a:rPr lang="en-US" dirty="0">
                <a:solidFill>
                  <a:schemeClr val="accent1">
                    <a:lumMod val="75000"/>
                  </a:schemeClr>
                </a:solidFill>
              </a:rPr>
              <a:t> </a:t>
            </a:r>
            <a:r>
              <a:rPr lang="en-US" dirty="0" err="1">
                <a:solidFill>
                  <a:schemeClr val="accent1">
                    <a:lumMod val="75000"/>
                  </a:schemeClr>
                </a:solidFill>
              </a:rPr>
              <a:t>châm</a:t>
            </a:r>
            <a:r>
              <a:rPr lang="en-US" dirty="0">
                <a:solidFill>
                  <a:schemeClr val="accent1">
                    <a:lumMod val="75000"/>
                  </a:schemeClr>
                </a:solidFill>
              </a:rPr>
              <a:t> </a:t>
            </a:r>
            <a:r>
              <a:rPr lang="en-US" dirty="0" err="1">
                <a:solidFill>
                  <a:schemeClr val="accent1">
                    <a:lumMod val="75000"/>
                  </a:schemeClr>
                </a:solidFill>
              </a:rPr>
              <a:t>khi</a:t>
            </a:r>
            <a:r>
              <a:rPr lang="en-US" dirty="0">
                <a:solidFill>
                  <a:schemeClr val="accent1">
                    <a:lumMod val="75000"/>
                  </a:schemeClr>
                </a:solidFill>
              </a:rPr>
              <a:t> </a:t>
            </a:r>
            <a:r>
              <a:rPr lang="en-US" dirty="0" err="1">
                <a:solidFill>
                  <a:schemeClr val="accent1">
                    <a:lumMod val="75000"/>
                  </a:schemeClr>
                </a:solidFill>
              </a:rPr>
              <a:t>có</a:t>
            </a:r>
            <a:r>
              <a:rPr lang="en-US" dirty="0">
                <a:solidFill>
                  <a:schemeClr val="accent1">
                    <a:lumMod val="75000"/>
                  </a:schemeClr>
                </a:solidFill>
              </a:rPr>
              <a:t> </a:t>
            </a:r>
            <a:r>
              <a:rPr lang="en-US" dirty="0" err="1">
                <a:solidFill>
                  <a:schemeClr val="accent1">
                    <a:lumMod val="75000"/>
                  </a:schemeClr>
                </a:solidFill>
              </a:rPr>
              <a:t>dòng</a:t>
            </a:r>
            <a:r>
              <a:rPr lang="en-US" dirty="0">
                <a:solidFill>
                  <a:schemeClr val="accent1">
                    <a:lumMod val="75000"/>
                  </a:schemeClr>
                </a:solidFill>
              </a:rPr>
              <a:t> </a:t>
            </a:r>
            <a:r>
              <a:rPr lang="en-US" dirty="0" err="1">
                <a:solidFill>
                  <a:schemeClr val="accent1">
                    <a:lumMod val="75000"/>
                  </a:schemeClr>
                </a:solidFill>
              </a:rPr>
              <a:t>điện</a:t>
            </a:r>
            <a:r>
              <a:rPr lang="en-US" dirty="0">
                <a:solidFill>
                  <a:schemeClr val="accent1">
                    <a:lumMod val="75000"/>
                  </a:schemeClr>
                </a:solidFill>
              </a:rPr>
              <a:t> </a:t>
            </a:r>
            <a:r>
              <a:rPr lang="en-US" dirty="0" err="1">
                <a:solidFill>
                  <a:schemeClr val="accent1">
                    <a:lumMod val="75000"/>
                  </a:schemeClr>
                </a:solidFill>
              </a:rPr>
              <a:t>đi</a:t>
            </a:r>
            <a:r>
              <a:rPr lang="en-US" dirty="0">
                <a:solidFill>
                  <a:schemeClr val="accent1">
                    <a:lumMod val="75000"/>
                  </a:schemeClr>
                </a:solidFill>
              </a:rPr>
              <a:t> qua </a:t>
            </a:r>
            <a:r>
              <a:rPr lang="en-US" dirty="0" err="1">
                <a:solidFill>
                  <a:schemeClr val="accent1">
                    <a:lumMod val="75000"/>
                  </a:schemeClr>
                </a:solidFill>
              </a:rPr>
              <a:t>ống</a:t>
            </a:r>
            <a:r>
              <a:rPr lang="en-US" dirty="0">
                <a:solidFill>
                  <a:schemeClr val="accent1">
                    <a:lumMod val="75000"/>
                  </a:schemeClr>
                </a:solidFill>
              </a:rPr>
              <a:t> </a:t>
            </a:r>
            <a:r>
              <a:rPr lang="en-US" dirty="0" err="1">
                <a:solidFill>
                  <a:schemeClr val="accent1">
                    <a:lumMod val="75000"/>
                  </a:schemeClr>
                </a:solidFill>
              </a:rPr>
              <a:t>dây</a:t>
            </a:r>
            <a:r>
              <a:rPr lang="en-US" dirty="0">
                <a:solidFill>
                  <a:schemeClr val="accent1">
                    <a:lumMod val="75000"/>
                  </a:schemeClr>
                </a:solidFill>
              </a:rPr>
              <a:t>, </a:t>
            </a:r>
            <a:r>
              <a:rPr lang="en-US" dirty="0" err="1">
                <a:solidFill>
                  <a:schemeClr val="accent1">
                    <a:lumMod val="75000"/>
                  </a:schemeClr>
                </a:solidFill>
              </a:rPr>
              <a:t>làm</a:t>
            </a:r>
            <a:r>
              <a:rPr lang="en-US" dirty="0">
                <a:solidFill>
                  <a:schemeClr val="accent1">
                    <a:lumMod val="75000"/>
                  </a:schemeClr>
                </a:solidFill>
              </a:rPr>
              <a:t> </a:t>
            </a:r>
            <a:r>
              <a:rPr lang="en-US" dirty="0" err="1">
                <a:solidFill>
                  <a:schemeClr val="accent1">
                    <a:lumMod val="75000"/>
                  </a:schemeClr>
                </a:solidFill>
              </a:rPr>
              <a:t>thế</a:t>
            </a:r>
            <a:r>
              <a:rPr lang="en-US" dirty="0">
                <a:solidFill>
                  <a:schemeClr val="accent1">
                    <a:lumMod val="75000"/>
                  </a:schemeClr>
                </a:solidFill>
              </a:rPr>
              <a:t> </a:t>
            </a:r>
            <a:r>
              <a:rPr lang="en-US" dirty="0" err="1">
                <a:solidFill>
                  <a:schemeClr val="accent1">
                    <a:lumMod val="75000"/>
                  </a:schemeClr>
                </a:solidFill>
              </a:rPr>
              <a:t>nào</a:t>
            </a:r>
            <a:r>
              <a:rPr lang="en-US" dirty="0">
                <a:solidFill>
                  <a:schemeClr val="accent1">
                    <a:lumMod val="75000"/>
                  </a:schemeClr>
                </a:solidFill>
              </a:rPr>
              <a:t> </a:t>
            </a:r>
            <a:r>
              <a:rPr lang="en-US" dirty="0" err="1">
                <a:solidFill>
                  <a:schemeClr val="accent1">
                    <a:lumMod val="75000"/>
                  </a:schemeClr>
                </a:solidFill>
              </a:rPr>
              <a:t>để</a:t>
            </a:r>
            <a:r>
              <a:rPr lang="en-US" dirty="0">
                <a:solidFill>
                  <a:schemeClr val="accent1">
                    <a:lumMod val="75000"/>
                  </a:schemeClr>
                </a:solidFill>
              </a:rPr>
              <a:t> </a:t>
            </a:r>
            <a:r>
              <a:rPr lang="en-US" dirty="0" err="1">
                <a:solidFill>
                  <a:schemeClr val="accent1">
                    <a:lumMod val="75000"/>
                  </a:schemeClr>
                </a:solidFill>
              </a:rPr>
              <a:t>xác</a:t>
            </a:r>
            <a:r>
              <a:rPr lang="en-US" dirty="0">
                <a:solidFill>
                  <a:schemeClr val="accent1">
                    <a:lumMod val="75000"/>
                  </a:schemeClr>
                </a:solidFill>
              </a:rPr>
              <a:t> </a:t>
            </a:r>
            <a:r>
              <a:rPr lang="en-US" dirty="0" err="1">
                <a:solidFill>
                  <a:schemeClr val="accent1">
                    <a:lumMod val="75000"/>
                  </a:schemeClr>
                </a:solidFill>
              </a:rPr>
              <a:t>định</a:t>
            </a:r>
            <a:r>
              <a:rPr lang="en-US" dirty="0">
                <a:solidFill>
                  <a:schemeClr val="accent1">
                    <a:lumMod val="75000"/>
                  </a:schemeClr>
                </a:solidFill>
              </a:rPr>
              <a:t> </a:t>
            </a:r>
            <a:r>
              <a:rPr lang="en-US" dirty="0" err="1">
                <a:solidFill>
                  <a:schemeClr val="accent1">
                    <a:lumMod val="75000"/>
                  </a:schemeClr>
                </a:solidFill>
              </a:rPr>
              <a:t>các</a:t>
            </a:r>
            <a:r>
              <a:rPr lang="en-US" dirty="0">
                <a:solidFill>
                  <a:schemeClr val="accent1">
                    <a:lumMod val="75000"/>
                  </a:schemeClr>
                </a:solidFill>
              </a:rPr>
              <a:t> </a:t>
            </a:r>
            <a:r>
              <a:rPr lang="en-US" dirty="0" err="1">
                <a:solidFill>
                  <a:schemeClr val="accent1">
                    <a:lumMod val="75000"/>
                  </a:schemeClr>
                </a:solidFill>
              </a:rPr>
              <a:t>cực</a:t>
            </a:r>
            <a:r>
              <a:rPr lang="en-US" dirty="0">
                <a:solidFill>
                  <a:schemeClr val="accent1">
                    <a:lumMod val="75000"/>
                  </a:schemeClr>
                </a:solidFill>
              </a:rPr>
              <a:t> </a:t>
            </a:r>
            <a:r>
              <a:rPr lang="en-US" dirty="0" err="1">
                <a:solidFill>
                  <a:schemeClr val="accent1">
                    <a:lumMod val="75000"/>
                  </a:schemeClr>
                </a:solidFill>
              </a:rPr>
              <a:t>của</a:t>
            </a:r>
            <a:r>
              <a:rPr lang="en-US" dirty="0">
                <a:solidFill>
                  <a:schemeClr val="accent1">
                    <a:lumMod val="75000"/>
                  </a:schemeClr>
                </a:solidFill>
              </a:rPr>
              <a:t> </a:t>
            </a:r>
            <a:r>
              <a:rPr lang="en-US" dirty="0" err="1">
                <a:solidFill>
                  <a:schemeClr val="accent1">
                    <a:lumMod val="75000"/>
                  </a:schemeClr>
                </a:solidFill>
              </a:rPr>
              <a:t>nam</a:t>
            </a:r>
            <a:r>
              <a:rPr lang="en-US" dirty="0">
                <a:solidFill>
                  <a:schemeClr val="accent1">
                    <a:lumMod val="75000"/>
                  </a:schemeClr>
                </a:solidFill>
              </a:rPr>
              <a:t> </a:t>
            </a:r>
            <a:r>
              <a:rPr lang="en-US" dirty="0" err="1">
                <a:solidFill>
                  <a:schemeClr val="accent1">
                    <a:lumMod val="75000"/>
                  </a:schemeClr>
                </a:solidFill>
              </a:rPr>
              <a:t>châm</a:t>
            </a:r>
            <a:r>
              <a:rPr lang="en-US" dirty="0">
                <a:solidFill>
                  <a:schemeClr val="accent1">
                    <a:lumMod val="75000"/>
                  </a:schemeClr>
                </a:solidFill>
              </a:rPr>
              <a:t> </a:t>
            </a:r>
            <a:r>
              <a:rPr lang="en-US" dirty="0" err="1">
                <a:solidFill>
                  <a:schemeClr val="accent1">
                    <a:lumMod val="75000"/>
                  </a:schemeClr>
                </a:solidFill>
              </a:rPr>
              <a:t>này</a:t>
            </a:r>
            <a:r>
              <a:rPr lang="en-US" dirty="0">
                <a:solidFill>
                  <a:schemeClr val="accent1">
                    <a:lumMod val="75000"/>
                  </a:schemeClr>
                </a:solidFill>
              </a:rPr>
              <a:t>?</a:t>
            </a:r>
          </a:p>
        </p:txBody>
      </p:sp>
      <p:sp>
        <p:nvSpPr>
          <p:cNvPr id="42" name="TextBox 41">
            <a:extLst>
              <a:ext uri="{FF2B5EF4-FFF2-40B4-BE49-F238E27FC236}">
                <a16:creationId xmlns:a16="http://schemas.microsoft.com/office/drawing/2014/main" id="{D35A0A85-860C-58FE-705A-85E9EE244E07}"/>
              </a:ext>
            </a:extLst>
          </p:cNvPr>
          <p:cNvSpPr txBox="1"/>
          <p:nvPr/>
        </p:nvSpPr>
        <p:spPr>
          <a:xfrm>
            <a:off x="858981" y="4683285"/>
            <a:ext cx="11074264" cy="461665"/>
          </a:xfrm>
          <a:prstGeom prst="rect">
            <a:avLst/>
          </a:prstGeom>
          <a:noFill/>
        </p:spPr>
        <p:txBody>
          <a:bodyPr wrap="square">
            <a:spAutoFit/>
          </a:bodyPr>
          <a:lstStyle>
            <a:defPPr>
              <a:defRPr lang="en-US"/>
            </a:defPPr>
            <a:lvl1pPr algn="just">
              <a:defRPr sz="2400" b="1" i="1">
                <a:solidFill>
                  <a:schemeClr val="accent1">
                    <a:lumMod val="75000"/>
                  </a:schemeClr>
                </a:solidFill>
                <a:latin typeface="Times New Roman" panose="02020603050405020304" pitchFamily="18" charset="0"/>
                <a:cs typeface="Times New Roman" panose="02020603050405020304" pitchFamily="18" charset="0"/>
              </a:defRPr>
            </a:lvl1pPr>
          </a:lstStyle>
          <a:p>
            <a:r>
              <a:rPr lang="en-US" dirty="0"/>
              <a:t>3. </a:t>
            </a:r>
            <a:r>
              <a:rPr lang="en-US" dirty="0" err="1"/>
              <a:t>Vì</a:t>
            </a:r>
            <a:r>
              <a:rPr lang="en-US" dirty="0"/>
              <a:t> </a:t>
            </a:r>
            <a:r>
              <a:rPr lang="en-US" dirty="0" err="1"/>
              <a:t>sao</a:t>
            </a:r>
            <a:r>
              <a:rPr lang="en-US" dirty="0"/>
              <a:t> </a:t>
            </a:r>
            <a:r>
              <a:rPr lang="en-US" dirty="0" err="1"/>
              <a:t>khi</a:t>
            </a:r>
            <a:r>
              <a:rPr lang="en-US" dirty="0"/>
              <a:t> </a:t>
            </a:r>
            <a:r>
              <a:rPr lang="en-US" dirty="0" err="1"/>
              <a:t>ngắt</a:t>
            </a:r>
            <a:r>
              <a:rPr lang="en-US" dirty="0"/>
              <a:t> </a:t>
            </a:r>
            <a:r>
              <a:rPr lang="en-US" dirty="0" err="1"/>
              <a:t>dòng</a:t>
            </a:r>
            <a:r>
              <a:rPr lang="en-US" dirty="0"/>
              <a:t> </a:t>
            </a:r>
            <a:r>
              <a:rPr lang="en-US" dirty="0" err="1"/>
              <a:t>điện</a:t>
            </a:r>
            <a:r>
              <a:rPr lang="en-US" dirty="0"/>
              <a:t>, </a:t>
            </a:r>
            <a:r>
              <a:rPr lang="en-US" dirty="0" err="1"/>
              <a:t>đinh</a:t>
            </a:r>
            <a:r>
              <a:rPr lang="en-US" dirty="0"/>
              <a:t> </a:t>
            </a:r>
            <a:r>
              <a:rPr lang="en-US" dirty="0" err="1"/>
              <a:t>vít</a:t>
            </a:r>
            <a:r>
              <a:rPr lang="en-US" dirty="0"/>
              <a:t> </a:t>
            </a:r>
            <a:r>
              <a:rPr lang="en-US" dirty="0" err="1"/>
              <a:t>không</a:t>
            </a:r>
            <a:r>
              <a:rPr lang="en-US" dirty="0"/>
              <a:t> </a:t>
            </a:r>
            <a:r>
              <a:rPr lang="en-US" dirty="0" err="1"/>
              <a:t>còn</a:t>
            </a:r>
            <a:r>
              <a:rPr lang="en-US" dirty="0"/>
              <a:t> </a:t>
            </a:r>
            <a:r>
              <a:rPr lang="en-US" dirty="0" err="1"/>
              <a:t>hút</a:t>
            </a:r>
            <a:r>
              <a:rPr lang="en-US" dirty="0"/>
              <a:t> </a:t>
            </a:r>
            <a:r>
              <a:rPr lang="en-US" dirty="0" err="1"/>
              <a:t>các</a:t>
            </a:r>
            <a:r>
              <a:rPr lang="en-US" dirty="0"/>
              <a:t> </a:t>
            </a:r>
            <a:r>
              <a:rPr lang="en-US" dirty="0" err="1"/>
              <a:t>kẹp</a:t>
            </a:r>
            <a:r>
              <a:rPr lang="en-US" dirty="0"/>
              <a:t> </a:t>
            </a:r>
            <a:r>
              <a:rPr lang="en-US" dirty="0" err="1"/>
              <a:t>giấy</a:t>
            </a:r>
            <a:r>
              <a:rPr lang="en-US" dirty="0"/>
              <a:t>?</a:t>
            </a:r>
          </a:p>
        </p:txBody>
      </p:sp>
      <p:pic>
        <p:nvPicPr>
          <p:cNvPr id="12" name="Đồng hồ đếm ngược 7 phút - 7 minutes timer _ Hailist">
            <a:hlinkClick r:id="" action="ppaction://media"/>
            <a:extLst>
              <a:ext uri="{FF2B5EF4-FFF2-40B4-BE49-F238E27FC236}">
                <a16:creationId xmlns:a16="http://schemas.microsoft.com/office/drawing/2014/main" id="{73B63950-065C-EC82-4CAB-7A94CAFCA1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65194" y="27710"/>
            <a:ext cx="1215974" cy="683985"/>
          </a:xfrm>
          <a:prstGeom prst="rect">
            <a:avLst/>
          </a:prstGeom>
        </p:spPr>
      </p:pic>
      <p:sp>
        <p:nvSpPr>
          <p:cNvPr id="44" name="TextBox 43">
            <a:extLst>
              <a:ext uri="{FF2B5EF4-FFF2-40B4-BE49-F238E27FC236}">
                <a16:creationId xmlns:a16="http://schemas.microsoft.com/office/drawing/2014/main" id="{8D80D123-7137-44CF-342B-CB38E37A97EB}"/>
              </a:ext>
            </a:extLst>
          </p:cNvPr>
          <p:cNvSpPr txBox="1"/>
          <p:nvPr/>
        </p:nvSpPr>
        <p:spPr>
          <a:xfrm>
            <a:off x="1000547" y="1986258"/>
            <a:ext cx="10932698" cy="830997"/>
          </a:xfrm>
          <a:prstGeom prst="rect">
            <a:avLst/>
          </a:prstGeom>
          <a:solidFill>
            <a:srgbClr val="99FFCC"/>
          </a:solidFill>
        </p:spPr>
        <p:txBody>
          <a:bodyPr wrap="square">
            <a:spAutoFit/>
          </a:bodyPr>
          <a:lstStyle/>
          <a:p>
            <a:r>
              <a:rPr lang="vi-VN" sz="2400" b="1" dirty="0">
                <a:solidFill>
                  <a:srgbClr val="FF0000"/>
                </a:solidFill>
                <a:effectLst/>
                <a:latin typeface="Times New Roman (Headings)"/>
                <a:ea typeface="Courier New" panose="02070309020205020404" pitchFamily="49" charset="0"/>
              </a:rPr>
              <a:t>Khi không có dòng điện đi qua ống dây, các kẹp giấy không bị hút. Nhưng khi có dòng điện </a:t>
            </a:r>
            <a:r>
              <a:rPr lang="en-US" sz="2400" b="1" dirty="0">
                <a:solidFill>
                  <a:srgbClr val="FF0000"/>
                </a:solidFill>
                <a:effectLst/>
                <a:latin typeface="Times New Roman (Headings)"/>
                <a:ea typeface="Courier New" panose="02070309020205020404" pitchFamily="49" charset="0"/>
              </a:rPr>
              <a:t>qua </a:t>
            </a:r>
            <a:r>
              <a:rPr lang="en-US" sz="2400" b="1" dirty="0" err="1">
                <a:solidFill>
                  <a:srgbClr val="FF0000"/>
                </a:solidFill>
                <a:effectLst/>
                <a:latin typeface="Times New Roman (Headings)"/>
                <a:ea typeface="Courier New" panose="02070309020205020404" pitchFamily="49" charset="0"/>
              </a:rPr>
              <a:t>ống</a:t>
            </a:r>
            <a:r>
              <a:rPr lang="en-US" sz="2400" b="1" dirty="0">
                <a:solidFill>
                  <a:srgbClr val="FF0000"/>
                </a:solidFill>
                <a:effectLst/>
                <a:latin typeface="Times New Roman (Headings)"/>
                <a:ea typeface="Courier New" panose="02070309020205020404" pitchFamily="49" charset="0"/>
              </a:rPr>
              <a:t> </a:t>
            </a:r>
            <a:r>
              <a:rPr lang="en-US" sz="2400" b="1" dirty="0" err="1">
                <a:solidFill>
                  <a:srgbClr val="FF0000"/>
                </a:solidFill>
                <a:effectLst/>
                <a:latin typeface="Times New Roman (Headings)"/>
                <a:ea typeface="Courier New" panose="02070309020205020404" pitchFamily="49" charset="0"/>
              </a:rPr>
              <a:t>dây</a:t>
            </a:r>
            <a:r>
              <a:rPr lang="en-US" sz="2400" b="1" dirty="0">
                <a:solidFill>
                  <a:srgbClr val="FF0000"/>
                </a:solidFill>
                <a:effectLst/>
                <a:latin typeface="Times New Roman (Headings)"/>
                <a:ea typeface="Courier New" panose="02070309020205020404" pitchFamily="49" charset="0"/>
              </a:rPr>
              <a:t> </a:t>
            </a:r>
            <a:r>
              <a:rPr lang="vi-VN" sz="2400" b="1" dirty="0">
                <a:solidFill>
                  <a:srgbClr val="FF0000"/>
                </a:solidFill>
                <a:effectLst/>
                <a:latin typeface="Times New Roman (Headings)"/>
                <a:ea typeface="Courier New" panose="02070309020205020404" pitchFamily="49" charset="0"/>
              </a:rPr>
              <a:t>thì các kẹp gi</a:t>
            </a:r>
            <a:r>
              <a:rPr lang="en-US" sz="2400" b="1" dirty="0">
                <a:solidFill>
                  <a:srgbClr val="FF0000"/>
                </a:solidFill>
                <a:effectLst/>
                <a:latin typeface="Times New Roman (Headings)"/>
                <a:ea typeface="Courier New" panose="02070309020205020404" pitchFamily="49" charset="0"/>
              </a:rPr>
              <a:t>ấ</a:t>
            </a:r>
            <a:r>
              <a:rPr lang="vi-VN" sz="2400" b="1" dirty="0">
                <a:solidFill>
                  <a:srgbClr val="FF0000"/>
                </a:solidFill>
                <a:effectLst/>
                <a:latin typeface="Times New Roman (Headings)"/>
                <a:ea typeface="Courier New" panose="02070309020205020404" pitchFamily="49" charset="0"/>
              </a:rPr>
              <a:t>y đã bị hút vào đinh vít.</a:t>
            </a:r>
            <a:endParaRPr lang="en-US" sz="2400" b="1" dirty="0">
              <a:solidFill>
                <a:srgbClr val="FF0000"/>
              </a:solidFill>
              <a:latin typeface="Times New Roman (Headings)"/>
            </a:endParaRPr>
          </a:p>
        </p:txBody>
      </p:sp>
      <p:sp>
        <p:nvSpPr>
          <p:cNvPr id="48" name="TextBox 47">
            <a:extLst>
              <a:ext uri="{FF2B5EF4-FFF2-40B4-BE49-F238E27FC236}">
                <a16:creationId xmlns:a16="http://schemas.microsoft.com/office/drawing/2014/main" id="{E4DFE6E2-CDED-86C9-C899-82DAE16B2BDF}"/>
              </a:ext>
            </a:extLst>
          </p:cNvPr>
          <p:cNvSpPr txBox="1"/>
          <p:nvPr/>
        </p:nvSpPr>
        <p:spPr>
          <a:xfrm>
            <a:off x="994065" y="3793021"/>
            <a:ext cx="10932698" cy="830997"/>
          </a:xfrm>
          <a:prstGeom prst="rect">
            <a:avLst/>
          </a:prstGeom>
          <a:solidFill>
            <a:srgbClr val="99FFCC"/>
          </a:solidFill>
        </p:spPr>
        <p:txBody>
          <a:bodyPr wrap="square">
            <a:spAutoFit/>
          </a:bodyPr>
          <a:lstStyle/>
          <a:p>
            <a:r>
              <a:rPr lang="vi-VN" sz="2400" b="1" dirty="0">
                <a:solidFill>
                  <a:srgbClr val="FF0000"/>
                </a:solidFill>
                <a:effectLst/>
                <a:latin typeface="+mj-lt"/>
                <a:ea typeface="Courier New" panose="02070309020205020404" pitchFamily="49" charset="0"/>
              </a:rPr>
              <a:t>Có thể sử dụng la bàn (hoặc kim nam châm) để xác định các cực của đinh vít, từ đó có thể xem đinh vít trở thành một nam châm thẳng.</a:t>
            </a:r>
            <a:endParaRPr lang="en-US" sz="2400" b="1" dirty="0">
              <a:solidFill>
                <a:srgbClr val="FF0000"/>
              </a:solidFill>
              <a:latin typeface="+mj-lt"/>
            </a:endParaRPr>
          </a:p>
        </p:txBody>
      </p:sp>
      <p:sp>
        <p:nvSpPr>
          <p:cNvPr id="50" name="TextBox 49">
            <a:extLst>
              <a:ext uri="{FF2B5EF4-FFF2-40B4-BE49-F238E27FC236}">
                <a16:creationId xmlns:a16="http://schemas.microsoft.com/office/drawing/2014/main" id="{925162B8-EA0A-FB04-83C2-2E6E4905D46A}"/>
              </a:ext>
            </a:extLst>
          </p:cNvPr>
          <p:cNvSpPr txBox="1"/>
          <p:nvPr/>
        </p:nvSpPr>
        <p:spPr>
          <a:xfrm>
            <a:off x="1000547" y="5240947"/>
            <a:ext cx="10926216" cy="830997"/>
          </a:xfrm>
          <a:prstGeom prst="rect">
            <a:avLst/>
          </a:prstGeom>
          <a:solidFill>
            <a:srgbClr val="99FFCC"/>
          </a:solidFill>
        </p:spPr>
        <p:txBody>
          <a:bodyPr wrap="square">
            <a:spAutoFit/>
          </a:bodyPr>
          <a:lstStyle/>
          <a:p>
            <a:r>
              <a:rPr lang="vi-VN" sz="2400" b="1" dirty="0">
                <a:solidFill>
                  <a:srgbClr val="FF0000"/>
                </a:solidFill>
                <a:effectLst/>
                <a:latin typeface="Times New Roman (Headings)"/>
                <a:ea typeface="Courier New" panose="02070309020205020404" pitchFamily="49" charset="0"/>
              </a:rPr>
              <a:t>Khi ngắt dòng điện, dòng điện không qua </a:t>
            </a:r>
            <a:r>
              <a:rPr lang="en-US" sz="2400" b="1" dirty="0">
                <a:solidFill>
                  <a:srgbClr val="FF0000"/>
                </a:solidFill>
                <a:effectLst/>
                <a:latin typeface="Times New Roman (Headings)"/>
                <a:ea typeface="Courier New" panose="02070309020205020404" pitchFamily="49" charset="0"/>
              </a:rPr>
              <a:t>ố</a:t>
            </a:r>
            <a:r>
              <a:rPr lang="vi-VN" sz="2400" b="1" dirty="0">
                <a:solidFill>
                  <a:srgbClr val="FF0000"/>
                </a:solidFill>
                <a:effectLst/>
                <a:latin typeface="Times New Roman (Headings)"/>
                <a:ea typeface="Courier New" panose="02070309020205020404" pitchFamily="49" charset="0"/>
              </a:rPr>
              <a:t>ng dây, đinh vít không trở</a:t>
            </a:r>
            <a:r>
              <a:rPr lang="en-US" sz="2400" b="1" dirty="0">
                <a:solidFill>
                  <a:srgbClr val="FF0000"/>
                </a:solidFill>
                <a:effectLst/>
                <a:latin typeface="Times New Roman (Headings)"/>
                <a:ea typeface="Courier New" panose="02070309020205020404" pitchFamily="49" charset="0"/>
              </a:rPr>
              <a:t> </a:t>
            </a:r>
            <a:r>
              <a:rPr lang="vi-VN" sz="2400" b="1" dirty="0">
                <a:solidFill>
                  <a:srgbClr val="FF0000"/>
                </a:solidFill>
                <a:effectLst/>
                <a:latin typeface="Times New Roman (Headings)"/>
                <a:ea typeface="Courier New" panose="02070309020205020404" pitchFamily="49" charset="0"/>
              </a:rPr>
              <a:t>thành nam châm điện nên không hút các vật bằng sắt. </a:t>
            </a:r>
            <a:endParaRPr lang="en-US" sz="2400" b="1" dirty="0">
              <a:solidFill>
                <a:srgbClr val="FF0000"/>
              </a:solidFill>
              <a:latin typeface="Times New Roman (Headings)"/>
            </a:endParaRPr>
          </a:p>
        </p:txBody>
      </p:sp>
    </p:spTree>
    <p:extLst>
      <p:ext uri="{BB962C8B-B14F-4D97-AF65-F5344CB8AC3E}">
        <p14:creationId xmlns:p14="http://schemas.microsoft.com/office/powerpoint/2010/main" val="2889097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0-#ppt_w/2"/>
                                          </p:val>
                                        </p:tav>
                                        <p:tav tm="100000">
                                          <p:val>
                                            <p:strVal val="#ppt_x"/>
                                          </p:val>
                                        </p:tav>
                                      </p:tavLst>
                                    </p:anim>
                                    <p:anim calcmode="lin" valueType="num">
                                      <p:cBhvr additive="base">
                                        <p:cTn id="8" dur="75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0-#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750" fill="hold"/>
                                        <p:tgtEl>
                                          <p:spTgt spid="36"/>
                                        </p:tgtEl>
                                        <p:attrNameLst>
                                          <p:attrName>ppt_x</p:attrName>
                                        </p:attrNameLst>
                                      </p:cBhvr>
                                      <p:tavLst>
                                        <p:tav tm="0">
                                          <p:val>
                                            <p:strVal val="0-#ppt_w/2"/>
                                          </p:val>
                                        </p:tav>
                                        <p:tav tm="100000">
                                          <p:val>
                                            <p:strVal val="#ppt_x"/>
                                          </p:val>
                                        </p:tav>
                                      </p:tavLst>
                                    </p:anim>
                                    <p:anim calcmode="lin" valueType="num">
                                      <p:cBhvr additive="base">
                                        <p:cTn id="16" dur="7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arn(inVertical)">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circle(in)">
                                      <p:cBhvr>
                                        <p:cTn id="40" dur="20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circle(in)">
                                      <p:cBhvr>
                                        <p:cTn id="45" dur="20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circle(in)">
                                      <p:cBhvr>
                                        <p:cTn id="50"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12"/>
                </p:tgtEl>
              </p:cMediaNode>
            </p:video>
          </p:childTnLst>
        </p:cTn>
      </p:par>
    </p:tnLst>
    <p:bldLst>
      <p:bldP spid="34" grpId="0" animBg="1"/>
      <p:bldP spid="35" grpId="0" animBg="1"/>
      <p:bldP spid="36" grpId="0" animBg="1"/>
      <p:bldP spid="39" grpId="0"/>
      <p:bldP spid="41" grpId="0"/>
      <p:bldP spid="42" grpId="0"/>
      <p:bldP spid="44" grpId="0" animBg="1"/>
      <p:bldP spid="48"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4" name="TextBox 13">
            <a:extLst>
              <a:ext uri="{FF2B5EF4-FFF2-40B4-BE49-F238E27FC236}">
                <a16:creationId xmlns:a16="http://schemas.microsoft.com/office/drawing/2014/main" id="{904FFD11-D5FA-45C3-A9F3-94D808A3DCF7}"/>
              </a:ext>
            </a:extLst>
          </p:cNvPr>
          <p:cNvSpPr txBox="1"/>
          <p:nvPr/>
        </p:nvSpPr>
        <p:spPr>
          <a:xfrm>
            <a:off x="1934818" y="587361"/>
            <a:ext cx="8322364"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I. NAM CHÂM ĐIỆN.</a:t>
            </a:r>
            <a:endParaRPr lang="en-US" sz="4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croll: Horizontal 3">
            <a:extLst>
              <a:ext uri="{FF2B5EF4-FFF2-40B4-BE49-F238E27FC236}">
                <a16:creationId xmlns:a16="http://schemas.microsoft.com/office/drawing/2014/main" id="{16D244F6-15C8-D34D-A933-8D7C04663811}"/>
              </a:ext>
            </a:extLst>
          </p:cNvPr>
          <p:cNvSpPr/>
          <p:nvPr/>
        </p:nvSpPr>
        <p:spPr>
          <a:xfrm>
            <a:off x="309643" y="1596585"/>
            <a:ext cx="11258878" cy="4915051"/>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6A9A04A1-2C33-56BB-2BB6-E9FB31E1EAC6}"/>
              </a:ext>
            </a:extLst>
          </p:cNvPr>
          <p:cNvSpPr txBox="1"/>
          <p:nvPr/>
        </p:nvSpPr>
        <p:spPr>
          <a:xfrm>
            <a:off x="3421513" y="2738109"/>
            <a:ext cx="8147007" cy="1953099"/>
          </a:xfrm>
          <a:prstGeom prst="rect">
            <a:avLst/>
          </a:prstGeom>
          <a:noFill/>
        </p:spPr>
        <p:txBody>
          <a:bodyPr wrap="square">
            <a:spAutoFit/>
          </a:bodyPr>
          <a:lstStyle/>
          <a:p>
            <a:pPr marL="0" marR="0" algn="just">
              <a:lnSpc>
                <a:spcPct val="107000"/>
              </a:lnSpc>
              <a:spcBef>
                <a:spcPts val="600"/>
              </a:spcBef>
              <a:spcAft>
                <a:spcPts val="600"/>
              </a:spcAft>
            </a:pP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Nam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châm</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điện</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gồm</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một</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ống</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dây</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dẫn</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có</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dòng</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điện</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chạy</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qua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và</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bên</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trong</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ống</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dây</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có</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lõi</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sắt</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a:t>
            </a:r>
          </a:p>
          <a:p>
            <a:r>
              <a:rPr lang="en-US" sz="2800" b="1" i="1" dirty="0">
                <a:solidFill>
                  <a:srgbClr val="0000FF"/>
                </a:solidFill>
                <a:effectLst/>
                <a:latin typeface="Times New Roman (Headings)"/>
                <a:ea typeface="Calibri" panose="020F0502020204030204" pitchFamily="34" charset="0"/>
              </a:rPr>
              <a:t>- Khi </a:t>
            </a:r>
            <a:r>
              <a:rPr lang="en-US" sz="2800" b="1" i="1" dirty="0" err="1">
                <a:solidFill>
                  <a:srgbClr val="0000FF"/>
                </a:solidFill>
                <a:effectLst/>
                <a:latin typeface="Times New Roman (Headings)"/>
                <a:ea typeface="Calibri" panose="020F0502020204030204" pitchFamily="34" charset="0"/>
              </a:rPr>
              <a:t>có</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dòng</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điện</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đi</a:t>
            </a:r>
            <a:r>
              <a:rPr lang="en-US" sz="2800" b="1" i="1" dirty="0">
                <a:solidFill>
                  <a:srgbClr val="0000FF"/>
                </a:solidFill>
                <a:effectLst/>
                <a:latin typeface="Times New Roman (Headings)"/>
                <a:ea typeface="Calibri" panose="020F0502020204030204" pitchFamily="34" charset="0"/>
              </a:rPr>
              <a:t> qua </a:t>
            </a:r>
            <a:r>
              <a:rPr lang="en-US" sz="2800" b="1" i="1" dirty="0" err="1">
                <a:solidFill>
                  <a:srgbClr val="0000FF"/>
                </a:solidFill>
                <a:effectLst/>
                <a:latin typeface="Times New Roman (Headings)"/>
                <a:ea typeface="Calibri" panose="020F0502020204030204" pitchFamily="34" charset="0"/>
              </a:rPr>
              <a:t>ống</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dây</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lõi</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sắt</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trở</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thành</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nam</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châm</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và</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có</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khả</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năng</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hút</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các</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vật</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bằng</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sắt</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thép</a:t>
            </a:r>
            <a:r>
              <a:rPr lang="en-US" sz="2800" b="1" i="1" dirty="0">
                <a:solidFill>
                  <a:srgbClr val="0000FF"/>
                </a:solidFill>
                <a:effectLst/>
                <a:latin typeface="Times New Roman (Headings)"/>
                <a:ea typeface="Calibri" panose="020F0502020204030204" pitchFamily="34" charset="0"/>
              </a:rPr>
              <a:t>.</a:t>
            </a:r>
            <a:endParaRPr lang="en-US" sz="2800" b="1" i="1" dirty="0">
              <a:solidFill>
                <a:srgbClr val="0000FF"/>
              </a:solidFill>
              <a:latin typeface="Times New Roman (Headings)"/>
            </a:endParaRPr>
          </a:p>
        </p:txBody>
      </p:sp>
      <p:pic>
        <p:nvPicPr>
          <p:cNvPr id="4098" name="Picture 2" descr="Bạn biết gì về nam châm điện?">
            <a:extLst>
              <a:ext uri="{FF2B5EF4-FFF2-40B4-BE49-F238E27FC236}">
                <a16:creationId xmlns:a16="http://schemas.microsoft.com/office/drawing/2014/main" id="{E17448C4-01C6-0553-6F43-50364D16F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14" y="2738109"/>
            <a:ext cx="24765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E32C8DF-88D4-1DE6-4BD8-15696F303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182" y="4218445"/>
            <a:ext cx="2798510" cy="2798510"/>
          </a:xfrm>
          <a:prstGeom prst="rect">
            <a:avLst/>
          </a:prstGeom>
        </p:spPr>
      </p:pic>
      <p:pic>
        <p:nvPicPr>
          <p:cNvPr id="4100" name="Picture 4" descr="HƯỚNG DẪN viết bài chuẩn SEO cho NEWBIE">
            <a:extLst>
              <a:ext uri="{FF2B5EF4-FFF2-40B4-BE49-F238E27FC236}">
                <a16:creationId xmlns:a16="http://schemas.microsoft.com/office/drawing/2014/main" id="{CCD2DCF6-CA7E-10CA-55D5-CAE0FEC6D31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214" b="96071" l="10000" r="90000">
                        <a14:foregroundMark x1="68958" y1="3571" x2="68958" y2="3571"/>
                        <a14:foregroundMark x1="49792" y1="96071" x2="49792" y2="96071"/>
                      </a14:backgroundRemoval>
                    </a14:imgEffect>
                  </a14:imgLayer>
                </a14:imgProps>
              </a:ext>
              <a:ext uri="{28A0092B-C50C-407E-A947-70E740481C1C}">
                <a14:useLocalDpi xmlns:a14="http://schemas.microsoft.com/office/drawing/2010/main" val="0"/>
              </a:ext>
            </a:extLst>
          </a:blip>
          <a:srcRect/>
          <a:stretch>
            <a:fillRect/>
          </a:stretch>
        </p:blipFill>
        <p:spPr bwMode="auto">
          <a:xfrm rot="1585802">
            <a:off x="-219365" y="867963"/>
            <a:ext cx="2650782" cy="1546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9289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4"/>
          <p:cNvSpPr/>
          <p:nvPr/>
        </p:nvSpPr>
        <p:spPr>
          <a:xfrm>
            <a:off x="-789300" y="5378333"/>
            <a:ext cx="5526800" cy="442400"/>
          </a:xfrm>
          <a:prstGeom prst="ellipse">
            <a:avLst/>
          </a:prstGeom>
          <a:solidFill>
            <a:srgbClr val="4D4848">
              <a:alpha val="16760"/>
            </a:srgbClr>
          </a:solidFill>
          <a:ln>
            <a:no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anose="02020603050405020304" pitchFamily="18" charset="0"/>
              <a:cs typeface="Times New Roman" panose="02020603050405020304" pitchFamily="18" charset="0"/>
              <a:sym typeface="Arial"/>
            </a:endParaRPr>
          </a:p>
        </p:txBody>
      </p:sp>
      <p:sp>
        <p:nvSpPr>
          <p:cNvPr id="83" name="!!1">
            <a:extLst>
              <a:ext uri="{FF2B5EF4-FFF2-40B4-BE49-F238E27FC236}">
                <a16:creationId xmlns:a16="http://schemas.microsoft.com/office/drawing/2014/main" id="{F7339796-0551-45A5-A324-0CFADF69EA49}"/>
              </a:ext>
            </a:extLst>
          </p:cNvPr>
          <p:cNvSpPr txBox="1"/>
          <p:nvPr/>
        </p:nvSpPr>
        <p:spPr>
          <a:xfrm>
            <a:off x="92765" y="797510"/>
            <a:ext cx="3200461" cy="3046988"/>
          </a:xfrm>
          <a:prstGeom prst="rect">
            <a:avLst/>
          </a:prstGeom>
          <a:solidFill>
            <a:schemeClr val="accent6">
              <a:lumMod val="20000"/>
              <a:lumOff val="80000"/>
            </a:schemeClr>
          </a:solidFill>
          <a:effectLst>
            <a:glow rad="101600">
              <a:schemeClr val="accent1">
                <a:satMod val="175000"/>
                <a:alpha val="40000"/>
              </a:schemeClr>
            </a:glow>
          </a:effectLst>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BÀI 21:</a:t>
            </a:r>
          </a:p>
          <a:p>
            <a:pPr algn="ctr"/>
            <a:r>
              <a:rPr lang="en-US" sz="4800" b="1" dirty="0">
                <a:solidFill>
                  <a:srgbClr val="FF0000"/>
                </a:solidFill>
                <a:latin typeface="Times New Roman" panose="02020603050405020304" pitchFamily="18" charset="0"/>
                <a:cs typeface="Times New Roman" panose="02020603050405020304" pitchFamily="18" charset="0"/>
              </a:rPr>
              <a:t>NAM CHÂM ĐIỆN</a:t>
            </a:r>
          </a:p>
        </p:txBody>
      </p:sp>
      <p:sp>
        <p:nvSpPr>
          <p:cNvPr id="85" name="TextBox 84">
            <a:extLst>
              <a:ext uri="{FF2B5EF4-FFF2-40B4-BE49-F238E27FC236}">
                <a16:creationId xmlns:a16="http://schemas.microsoft.com/office/drawing/2014/main" id="{B3305082-CD18-4F04-A0D4-10868F408F16}"/>
              </a:ext>
            </a:extLst>
          </p:cNvPr>
          <p:cNvSpPr txBox="1"/>
          <p:nvPr/>
        </p:nvSpPr>
        <p:spPr>
          <a:xfrm>
            <a:off x="3882887" y="397400"/>
            <a:ext cx="8322364"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id="{C365C269-3607-4900-BBB3-E52A61BEC428}"/>
              </a:ext>
            </a:extLst>
          </p:cNvPr>
          <p:cNvSpPr txBox="1"/>
          <p:nvPr/>
        </p:nvSpPr>
        <p:spPr>
          <a:xfrm>
            <a:off x="3869635" y="1837091"/>
            <a:ext cx="8322365" cy="2159245"/>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II. </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ẢNH HƯỞNG CỦA DÒNG ĐIỆN ĐẾN TỪ TRƯỜNG CỦA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5532A60D-8AEC-4D05-8E61-0AC1D94BF399}"/>
              </a:ext>
            </a:extLst>
          </p:cNvPr>
          <p:cNvSpPr txBox="1"/>
          <p:nvPr/>
        </p:nvSpPr>
        <p:spPr>
          <a:xfrm>
            <a:off x="3869634" y="4597043"/>
            <a:ext cx="8322365"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II. LUYỆN TẬP – VẬN DỤNG</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3539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1778</TotalTime>
  <Words>1212</Words>
  <Application>Microsoft Office PowerPoint</Application>
  <PresentationFormat>Widescreen</PresentationFormat>
  <Paragraphs>79</Paragraphs>
  <Slides>17</Slides>
  <Notes>17</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Bebas Neue</vt:lpstr>
      <vt:lpstr>Calibri</vt:lpstr>
      <vt:lpstr>Century Gothic</vt:lpstr>
      <vt:lpstr>Nunito</vt:lpstr>
      <vt:lpstr>Times New Roman</vt:lpstr>
      <vt:lpstr>Times New Roman (Headings)</vt:lpstr>
      <vt:lpstr>Titan One</vt:lpstr>
      <vt:lpstr>Save the Elephant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Khanh</dc:creator>
  <cp:lastModifiedBy>Phan Thanh Tra</cp:lastModifiedBy>
  <cp:revision>73</cp:revision>
  <dcterms:created xsi:type="dcterms:W3CDTF">2021-06-26T08:48:37Z</dcterms:created>
  <dcterms:modified xsi:type="dcterms:W3CDTF">2022-07-14T15:55:06Z</dcterms:modified>
</cp:coreProperties>
</file>