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76" r:id="rId4"/>
    <p:sldId id="264" r:id="rId5"/>
    <p:sldId id="277" r:id="rId6"/>
    <p:sldId id="266" r:id="rId7"/>
    <p:sldId id="278" r:id="rId8"/>
    <p:sldId id="279" r:id="rId9"/>
    <p:sldId id="267" r:id="rId10"/>
    <p:sldId id="281" r:id="rId11"/>
    <p:sldId id="280" r:id="rId12"/>
    <p:sldId id="259" r:id="rId13"/>
    <p:sldId id="268" r:id="rId14"/>
    <p:sldId id="269" r:id="rId15"/>
    <p:sldId id="284" r:id="rId16"/>
    <p:sldId id="285" r:id="rId17"/>
    <p:sldId id="270" r:id="rId18"/>
    <p:sldId id="282" r:id="rId19"/>
    <p:sldId id="283" r:id="rId20"/>
    <p:sldId id="260" r:id="rId21"/>
    <p:sldId id="262" r:id="rId22"/>
    <p:sldId id="271" r:id="rId23"/>
    <p:sldId id="272" r:id="rId24"/>
    <p:sldId id="273" r:id="rId25"/>
    <p:sldId id="274"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ông Thị Thanh" userId="3e244cf6-8f73-45f3-b04d-243b451f5511" providerId="ADAL" clId="{5B189AAC-CB08-43DE-9456-2F642CC7510D}"/>
    <pc:docChg chg="undo custSel addSld delSld modSld">
      <pc:chgData name="Nông Thị Thanh" userId="3e244cf6-8f73-45f3-b04d-243b451f5511" providerId="ADAL" clId="{5B189AAC-CB08-43DE-9456-2F642CC7510D}" dt="2024-07-18T09:36:44.127" v="3409" actId="207"/>
      <pc:docMkLst>
        <pc:docMk/>
      </pc:docMkLst>
      <pc:sldChg chg="addSp delSp modSp mod">
        <pc:chgData name="Nông Thị Thanh" userId="3e244cf6-8f73-45f3-b04d-243b451f5511" providerId="ADAL" clId="{5B189AAC-CB08-43DE-9456-2F642CC7510D}" dt="2024-07-18T09:27:41.103" v="3397" actId="122"/>
        <pc:sldMkLst>
          <pc:docMk/>
          <pc:sldMk cId="1139687538" sldId="256"/>
        </pc:sldMkLst>
        <pc:spChg chg="del mod">
          <ac:chgData name="Nông Thị Thanh" userId="3e244cf6-8f73-45f3-b04d-243b451f5511" providerId="ADAL" clId="{5B189AAC-CB08-43DE-9456-2F642CC7510D}" dt="2024-07-16T01:41:13.116" v="1" actId="478"/>
          <ac:spMkLst>
            <pc:docMk/>
            <pc:sldMk cId="1139687538" sldId="256"/>
            <ac:spMk id="2" creationId="{00000000-0000-0000-0000-000000000000}"/>
          </ac:spMkLst>
        </pc:spChg>
        <pc:spChg chg="mod">
          <ac:chgData name="Nông Thị Thanh" userId="3e244cf6-8f73-45f3-b04d-243b451f5511" providerId="ADAL" clId="{5B189AAC-CB08-43DE-9456-2F642CC7510D}" dt="2024-07-18T09:27:41.103" v="3397" actId="122"/>
          <ac:spMkLst>
            <pc:docMk/>
            <pc:sldMk cId="1139687538" sldId="256"/>
            <ac:spMk id="3" creationId="{00000000-0000-0000-0000-000000000000}"/>
          </ac:spMkLst>
        </pc:spChg>
        <pc:spChg chg="add del mod">
          <ac:chgData name="Nông Thị Thanh" userId="3e244cf6-8f73-45f3-b04d-243b451f5511" providerId="ADAL" clId="{5B189AAC-CB08-43DE-9456-2F642CC7510D}" dt="2024-07-16T01:41:17.106" v="2" actId="478"/>
          <ac:spMkLst>
            <pc:docMk/>
            <pc:sldMk cId="1139687538" sldId="256"/>
            <ac:spMk id="5" creationId="{2A583EB8-F309-51ED-87FC-55E562593F96}"/>
          </ac:spMkLst>
        </pc:spChg>
      </pc:sldChg>
      <pc:sldChg chg="addSp delSp modSp mod delAnim modAnim">
        <pc:chgData name="Nông Thị Thanh" userId="3e244cf6-8f73-45f3-b04d-243b451f5511" providerId="ADAL" clId="{5B189AAC-CB08-43DE-9456-2F642CC7510D}" dt="2024-07-18T08:37:42.114" v="2895"/>
        <pc:sldMkLst>
          <pc:docMk/>
          <pc:sldMk cId="653178606" sldId="257"/>
        </pc:sldMkLst>
        <pc:spChg chg="add mod">
          <ac:chgData name="Nông Thị Thanh" userId="3e244cf6-8f73-45f3-b04d-243b451f5511" providerId="ADAL" clId="{5B189AAC-CB08-43DE-9456-2F642CC7510D}" dt="2024-07-16T01:56:01.936" v="353" actId="1076"/>
          <ac:spMkLst>
            <pc:docMk/>
            <pc:sldMk cId="653178606" sldId="257"/>
            <ac:spMk id="2" creationId="{5700A63C-AC4D-AD96-524C-E4AD387DDFC7}"/>
          </ac:spMkLst>
        </pc:spChg>
        <pc:spChg chg="add mod">
          <ac:chgData name="Nông Thị Thanh" userId="3e244cf6-8f73-45f3-b04d-243b451f5511" providerId="ADAL" clId="{5B189AAC-CB08-43DE-9456-2F642CC7510D}" dt="2024-07-16T01:56:07.111" v="354" actId="1076"/>
          <ac:spMkLst>
            <pc:docMk/>
            <pc:sldMk cId="653178606" sldId="257"/>
            <ac:spMk id="3" creationId="{B2E246B5-0820-5D61-42F6-7C22D1F00564}"/>
          </ac:spMkLst>
        </pc:spChg>
        <pc:spChg chg="del">
          <ac:chgData name="Nông Thị Thanh" userId="3e244cf6-8f73-45f3-b04d-243b451f5511" providerId="ADAL" clId="{5B189AAC-CB08-43DE-9456-2F642CC7510D}" dt="2024-07-16T01:45:34.643" v="31" actId="478"/>
          <ac:spMkLst>
            <pc:docMk/>
            <pc:sldMk cId="653178606" sldId="257"/>
            <ac:spMk id="8" creationId="{00000000-0000-0000-0000-000000000000}"/>
          </ac:spMkLst>
        </pc:spChg>
        <pc:spChg chg="add mod">
          <ac:chgData name="Nông Thị Thanh" userId="3e244cf6-8f73-45f3-b04d-243b451f5511" providerId="ADAL" clId="{5B189AAC-CB08-43DE-9456-2F642CC7510D}" dt="2024-07-16T01:55:49.307" v="350" actId="1076"/>
          <ac:spMkLst>
            <pc:docMk/>
            <pc:sldMk cId="653178606" sldId="257"/>
            <ac:spMk id="9" creationId="{F176839B-5478-8CDA-E288-C00E4B991EA2}"/>
          </ac:spMkLst>
        </pc:spChg>
        <pc:spChg chg="add mod">
          <ac:chgData name="Nông Thị Thanh" userId="3e244cf6-8f73-45f3-b04d-243b451f5511" providerId="ADAL" clId="{5B189AAC-CB08-43DE-9456-2F642CC7510D}" dt="2024-07-16T01:54:56.534" v="345" actId="1076"/>
          <ac:spMkLst>
            <pc:docMk/>
            <pc:sldMk cId="653178606" sldId="257"/>
            <ac:spMk id="10" creationId="{54AE3DBA-E5D7-C52E-7E0D-65BB79A51FAB}"/>
          </ac:spMkLst>
        </pc:spChg>
        <pc:spChg chg="add mod">
          <ac:chgData name="Nông Thị Thanh" userId="3e244cf6-8f73-45f3-b04d-243b451f5511" providerId="ADAL" clId="{5B189AAC-CB08-43DE-9456-2F642CC7510D}" dt="2024-07-16T01:58:10.118" v="509" actId="20577"/>
          <ac:spMkLst>
            <pc:docMk/>
            <pc:sldMk cId="653178606" sldId="257"/>
            <ac:spMk id="12" creationId="{8399940D-913E-2AE4-2291-39EEFE145F18}"/>
          </ac:spMkLst>
        </pc:spChg>
        <pc:spChg chg="add mod">
          <ac:chgData name="Nông Thị Thanh" userId="3e244cf6-8f73-45f3-b04d-243b451f5511" providerId="ADAL" clId="{5B189AAC-CB08-43DE-9456-2F642CC7510D}" dt="2024-07-16T10:47:30.412" v="2840" actId="14100"/>
          <ac:spMkLst>
            <pc:docMk/>
            <pc:sldMk cId="653178606" sldId="257"/>
            <ac:spMk id="13" creationId="{AED107E9-C964-9E5C-85DD-F40A243AF488}"/>
          </ac:spMkLst>
        </pc:spChg>
        <pc:picChg chg="mod">
          <ac:chgData name="Nông Thị Thanh" userId="3e244cf6-8f73-45f3-b04d-243b451f5511" providerId="ADAL" clId="{5B189AAC-CB08-43DE-9456-2F642CC7510D}" dt="2024-07-16T01:56:39.707" v="359" actId="14100"/>
          <ac:picMkLst>
            <pc:docMk/>
            <pc:sldMk cId="653178606" sldId="257"/>
            <ac:picMk id="4" creationId="{00000000-0000-0000-0000-000000000000}"/>
          </ac:picMkLst>
        </pc:picChg>
        <pc:picChg chg="mod">
          <ac:chgData name="Nông Thị Thanh" userId="3e244cf6-8f73-45f3-b04d-243b451f5511" providerId="ADAL" clId="{5B189AAC-CB08-43DE-9456-2F642CC7510D}" dt="2024-07-16T01:58:21.240" v="510" actId="14100"/>
          <ac:picMkLst>
            <pc:docMk/>
            <pc:sldMk cId="653178606" sldId="257"/>
            <ac:picMk id="5" creationId="{00000000-0000-0000-0000-000000000000}"/>
          </ac:picMkLst>
        </pc:picChg>
        <pc:picChg chg="mod">
          <ac:chgData name="Nông Thị Thanh" userId="3e244cf6-8f73-45f3-b04d-243b451f5511" providerId="ADAL" clId="{5B189AAC-CB08-43DE-9456-2F642CC7510D}" dt="2024-07-16T01:58:26.069" v="511" actId="14100"/>
          <ac:picMkLst>
            <pc:docMk/>
            <pc:sldMk cId="653178606" sldId="257"/>
            <ac:picMk id="6" creationId="{00000000-0000-0000-0000-000000000000}"/>
          </ac:picMkLst>
        </pc:picChg>
        <pc:picChg chg="mod">
          <ac:chgData name="Nông Thị Thanh" userId="3e244cf6-8f73-45f3-b04d-243b451f5511" providerId="ADAL" clId="{5B189AAC-CB08-43DE-9456-2F642CC7510D}" dt="2024-07-16T01:56:34.067" v="358" actId="14100"/>
          <ac:picMkLst>
            <pc:docMk/>
            <pc:sldMk cId="653178606" sldId="257"/>
            <ac:picMk id="7" creationId="{00000000-0000-0000-0000-000000000000}"/>
          </ac:picMkLst>
        </pc:picChg>
      </pc:sldChg>
      <pc:sldChg chg="modSp del mod">
        <pc:chgData name="Nông Thị Thanh" userId="3e244cf6-8f73-45f3-b04d-243b451f5511" providerId="ADAL" clId="{5B189AAC-CB08-43DE-9456-2F642CC7510D}" dt="2024-07-16T10:48:51.881" v="2874" actId="47"/>
        <pc:sldMkLst>
          <pc:docMk/>
          <pc:sldMk cId="3615649209" sldId="258"/>
        </pc:sldMkLst>
        <pc:spChg chg="mod">
          <ac:chgData name="Nông Thị Thanh" userId="3e244cf6-8f73-45f3-b04d-243b451f5511" providerId="ADAL" clId="{5B189AAC-CB08-43DE-9456-2F642CC7510D}" dt="2024-07-16T10:35:37.710" v="2387" actId="20577"/>
          <ac:spMkLst>
            <pc:docMk/>
            <pc:sldMk cId="3615649209" sldId="258"/>
            <ac:spMk id="2" creationId="{00000000-0000-0000-0000-000000000000}"/>
          </ac:spMkLst>
        </pc:spChg>
      </pc:sldChg>
      <pc:sldChg chg="add del">
        <pc:chgData name="Nông Thị Thanh" userId="3e244cf6-8f73-45f3-b04d-243b451f5511" providerId="ADAL" clId="{5B189AAC-CB08-43DE-9456-2F642CC7510D}" dt="2024-07-16T10:49:44.552" v="2877" actId="2696"/>
        <pc:sldMkLst>
          <pc:docMk/>
          <pc:sldMk cId="2907067479" sldId="259"/>
        </pc:sldMkLst>
      </pc:sldChg>
      <pc:sldChg chg="modSp add">
        <pc:chgData name="Nông Thị Thanh" userId="3e244cf6-8f73-45f3-b04d-243b451f5511" providerId="ADAL" clId="{5B189AAC-CB08-43DE-9456-2F642CC7510D}" dt="2024-07-16T10:50:35.306" v="2884" actId="207"/>
        <pc:sldMkLst>
          <pc:docMk/>
          <pc:sldMk cId="3009627593" sldId="259"/>
        </pc:sldMkLst>
        <pc:spChg chg="mod">
          <ac:chgData name="Nông Thị Thanh" userId="3e244cf6-8f73-45f3-b04d-243b451f5511" providerId="ADAL" clId="{5B189AAC-CB08-43DE-9456-2F642CC7510D}" dt="2024-07-16T10:50:35.306" v="2884" actId="207"/>
          <ac:spMkLst>
            <pc:docMk/>
            <pc:sldMk cId="3009627593" sldId="259"/>
            <ac:spMk id="3" creationId="{00000000-0000-0000-0000-000000000000}"/>
          </ac:spMkLst>
        </pc:spChg>
      </pc:sldChg>
      <pc:sldChg chg="modSp">
        <pc:chgData name="Nông Thị Thanh" userId="3e244cf6-8f73-45f3-b04d-243b451f5511" providerId="ADAL" clId="{5B189AAC-CB08-43DE-9456-2F642CC7510D}" dt="2024-07-18T09:35:38.352" v="3405" actId="207"/>
        <pc:sldMkLst>
          <pc:docMk/>
          <pc:sldMk cId="1230052018" sldId="260"/>
        </pc:sldMkLst>
        <pc:spChg chg="mod">
          <ac:chgData name="Nông Thị Thanh" userId="3e244cf6-8f73-45f3-b04d-243b451f5511" providerId="ADAL" clId="{5B189AAC-CB08-43DE-9456-2F642CC7510D}" dt="2024-07-16T10:48:40.648" v="2873" actId="20577"/>
          <ac:spMkLst>
            <pc:docMk/>
            <pc:sldMk cId="1230052018" sldId="260"/>
            <ac:spMk id="2" creationId="{00000000-0000-0000-0000-000000000000}"/>
          </ac:spMkLst>
        </pc:spChg>
        <pc:spChg chg="mod">
          <ac:chgData name="Nông Thị Thanh" userId="3e244cf6-8f73-45f3-b04d-243b451f5511" providerId="ADAL" clId="{5B189AAC-CB08-43DE-9456-2F642CC7510D}" dt="2024-07-18T09:35:38.352" v="3405" actId="207"/>
          <ac:spMkLst>
            <pc:docMk/>
            <pc:sldMk cId="1230052018" sldId="260"/>
            <ac:spMk id="5" creationId="{00000000-0000-0000-0000-000000000000}"/>
          </ac:spMkLst>
        </pc:spChg>
      </pc:sldChg>
      <pc:sldChg chg="del">
        <pc:chgData name="Nông Thị Thanh" userId="3e244cf6-8f73-45f3-b04d-243b451f5511" providerId="ADAL" clId="{5B189AAC-CB08-43DE-9456-2F642CC7510D}" dt="2024-07-18T08:40:30.985" v="2896" actId="47"/>
        <pc:sldMkLst>
          <pc:docMk/>
          <pc:sldMk cId="1555101481" sldId="261"/>
        </pc:sldMkLst>
      </pc:sldChg>
      <pc:sldChg chg="delSp modSp add del mod delAnim">
        <pc:chgData name="Nông Thị Thanh" userId="3e244cf6-8f73-45f3-b04d-243b451f5511" providerId="ADAL" clId="{5B189AAC-CB08-43DE-9456-2F642CC7510D}" dt="2024-07-18T09:36:17.402" v="3408" actId="207"/>
        <pc:sldMkLst>
          <pc:docMk/>
          <pc:sldMk cId="4009646607" sldId="262"/>
        </pc:sldMkLst>
        <pc:spChg chg="mod">
          <ac:chgData name="Nông Thị Thanh" userId="3e244cf6-8f73-45f3-b04d-243b451f5511" providerId="ADAL" clId="{5B189AAC-CB08-43DE-9456-2F642CC7510D}" dt="2024-07-18T09:36:17.402" v="3408" actId="207"/>
          <ac:spMkLst>
            <pc:docMk/>
            <pc:sldMk cId="4009646607" sldId="262"/>
            <ac:spMk id="3" creationId="{00000000-0000-0000-0000-000000000000}"/>
          </ac:spMkLst>
        </pc:spChg>
        <pc:spChg chg="del">
          <ac:chgData name="Nông Thị Thanh" userId="3e244cf6-8f73-45f3-b04d-243b451f5511" providerId="ADAL" clId="{5B189AAC-CB08-43DE-9456-2F642CC7510D}" dt="2024-07-18T08:47:33.385" v="2908" actId="478"/>
          <ac:spMkLst>
            <pc:docMk/>
            <pc:sldMk cId="4009646607" sldId="262"/>
            <ac:spMk id="4" creationId="{00000000-0000-0000-0000-000000000000}"/>
          </ac:spMkLst>
        </pc:spChg>
      </pc:sldChg>
      <pc:sldChg chg="del">
        <pc:chgData name="Nông Thị Thanh" userId="3e244cf6-8f73-45f3-b04d-243b451f5511" providerId="ADAL" clId="{5B189AAC-CB08-43DE-9456-2F642CC7510D}" dt="2024-07-18T08:41:35.486" v="2897" actId="47"/>
        <pc:sldMkLst>
          <pc:docMk/>
          <pc:sldMk cId="2942176411" sldId="263"/>
        </pc:sldMkLst>
      </pc:sldChg>
      <pc:sldChg chg="addSp delSp modSp new mod modAnim">
        <pc:chgData name="Nông Thị Thanh" userId="3e244cf6-8f73-45f3-b04d-243b451f5511" providerId="ADAL" clId="{5B189AAC-CB08-43DE-9456-2F642CC7510D}" dt="2024-07-16T02:29:36.193" v="716" actId="20577"/>
        <pc:sldMkLst>
          <pc:docMk/>
          <pc:sldMk cId="385414122" sldId="264"/>
        </pc:sldMkLst>
        <pc:spChg chg="del">
          <ac:chgData name="Nông Thị Thanh" userId="3e244cf6-8f73-45f3-b04d-243b451f5511" providerId="ADAL" clId="{5B189AAC-CB08-43DE-9456-2F642CC7510D}" dt="2024-07-16T02:03:26.496" v="577" actId="478"/>
          <ac:spMkLst>
            <pc:docMk/>
            <pc:sldMk cId="385414122" sldId="264"/>
            <ac:spMk id="2" creationId="{5EB40F24-52B6-161F-B740-1C0012C8AEAE}"/>
          </ac:spMkLst>
        </pc:spChg>
        <pc:spChg chg="del">
          <ac:chgData name="Nông Thị Thanh" userId="3e244cf6-8f73-45f3-b04d-243b451f5511" providerId="ADAL" clId="{5B189AAC-CB08-43DE-9456-2F642CC7510D}" dt="2024-07-16T02:03:30.388" v="578" actId="478"/>
          <ac:spMkLst>
            <pc:docMk/>
            <pc:sldMk cId="385414122" sldId="264"/>
            <ac:spMk id="3" creationId="{347C1D1D-19AC-8D33-AC05-648DACCFD6C7}"/>
          </ac:spMkLst>
        </pc:spChg>
        <pc:spChg chg="add del mod">
          <ac:chgData name="Nông Thị Thanh" userId="3e244cf6-8f73-45f3-b04d-243b451f5511" providerId="ADAL" clId="{5B189AAC-CB08-43DE-9456-2F642CC7510D}" dt="2024-07-16T02:04:13.307" v="582"/>
          <ac:spMkLst>
            <pc:docMk/>
            <pc:sldMk cId="385414122" sldId="264"/>
            <ac:spMk id="4" creationId="{33CA6CA4-77EA-3361-5726-611BAE2E160B}"/>
          </ac:spMkLst>
        </pc:spChg>
        <pc:spChg chg="add del mod">
          <ac:chgData name="Nông Thị Thanh" userId="3e244cf6-8f73-45f3-b04d-243b451f5511" providerId="ADAL" clId="{5B189AAC-CB08-43DE-9456-2F642CC7510D}" dt="2024-07-16T02:04:33.219" v="585"/>
          <ac:spMkLst>
            <pc:docMk/>
            <pc:sldMk cId="385414122" sldId="264"/>
            <ac:spMk id="5" creationId="{48A37146-53AB-FEA6-5B88-0B10AE255E94}"/>
          </ac:spMkLst>
        </pc:spChg>
        <pc:spChg chg="add mod">
          <ac:chgData name="Nông Thị Thanh" userId="3e244cf6-8f73-45f3-b04d-243b451f5511" providerId="ADAL" clId="{5B189AAC-CB08-43DE-9456-2F642CC7510D}" dt="2024-07-16T02:29:36.193" v="716" actId="20577"/>
          <ac:spMkLst>
            <pc:docMk/>
            <pc:sldMk cId="385414122" sldId="264"/>
            <ac:spMk id="6" creationId="{07728BAB-7411-822A-978D-5C4A143A9840}"/>
          </ac:spMkLst>
        </pc:spChg>
      </pc:sldChg>
      <pc:sldChg chg="addSp delSp modSp new del mod">
        <pc:chgData name="Nông Thị Thanh" userId="3e244cf6-8f73-45f3-b04d-243b451f5511" providerId="ADAL" clId="{5B189AAC-CB08-43DE-9456-2F642CC7510D}" dt="2024-07-16T01:56:46.714" v="360" actId="47"/>
        <pc:sldMkLst>
          <pc:docMk/>
          <pc:sldMk cId="2852003068" sldId="264"/>
        </pc:sldMkLst>
        <pc:spChg chg="mod">
          <ac:chgData name="Nông Thị Thanh" userId="3e244cf6-8f73-45f3-b04d-243b451f5511" providerId="ADAL" clId="{5B189AAC-CB08-43DE-9456-2F642CC7510D}" dt="2024-07-16T01:51:09.046" v="323" actId="20577"/>
          <ac:spMkLst>
            <pc:docMk/>
            <pc:sldMk cId="2852003068" sldId="264"/>
            <ac:spMk id="2" creationId="{54417AE6-2D52-9B88-7F62-91447D77AABC}"/>
          </ac:spMkLst>
        </pc:spChg>
        <pc:spChg chg="del">
          <ac:chgData name="Nông Thị Thanh" userId="3e244cf6-8f73-45f3-b04d-243b451f5511" providerId="ADAL" clId="{5B189AAC-CB08-43DE-9456-2F642CC7510D}" dt="2024-07-16T01:45:03.657" v="27"/>
          <ac:spMkLst>
            <pc:docMk/>
            <pc:sldMk cId="2852003068" sldId="264"/>
            <ac:spMk id="3" creationId="{F45F16EC-BE1E-1F29-2625-57318413F627}"/>
          </ac:spMkLst>
        </pc:spChg>
        <pc:spChg chg="add mod">
          <ac:chgData name="Nông Thị Thanh" userId="3e244cf6-8f73-45f3-b04d-243b451f5511" providerId="ADAL" clId="{5B189AAC-CB08-43DE-9456-2F642CC7510D}" dt="2024-07-16T01:47:26.668" v="42" actId="20577"/>
          <ac:spMkLst>
            <pc:docMk/>
            <pc:sldMk cId="2852003068" sldId="264"/>
            <ac:spMk id="6" creationId="{0FDE3984-96ED-A5B6-9F57-556466E8D4BB}"/>
          </ac:spMkLst>
        </pc:spChg>
        <pc:spChg chg="add mod">
          <ac:chgData name="Nông Thị Thanh" userId="3e244cf6-8f73-45f3-b04d-243b451f5511" providerId="ADAL" clId="{5B189AAC-CB08-43DE-9456-2F642CC7510D}" dt="2024-07-16T01:48:09.132" v="46" actId="1076"/>
          <ac:spMkLst>
            <pc:docMk/>
            <pc:sldMk cId="2852003068" sldId="264"/>
            <ac:spMk id="7" creationId="{50680FB5-BC3E-7489-C965-33ACA185A952}"/>
          </ac:spMkLst>
        </pc:spChg>
        <pc:spChg chg="add mod">
          <ac:chgData name="Nông Thị Thanh" userId="3e244cf6-8f73-45f3-b04d-243b451f5511" providerId="ADAL" clId="{5B189AAC-CB08-43DE-9456-2F642CC7510D}" dt="2024-07-16T01:52:07.350" v="324" actId="478"/>
          <ac:spMkLst>
            <pc:docMk/>
            <pc:sldMk cId="2852003068" sldId="264"/>
            <ac:spMk id="8" creationId="{199E7BEB-6C81-653B-CC98-28C4F77C7916}"/>
          </ac:spMkLst>
        </pc:spChg>
        <pc:picChg chg="add mod">
          <ac:chgData name="Nông Thị Thanh" userId="3e244cf6-8f73-45f3-b04d-243b451f5511" providerId="ADAL" clId="{5B189AAC-CB08-43DE-9456-2F642CC7510D}" dt="2024-07-16T01:46:39.705" v="39" actId="14100"/>
          <ac:picMkLst>
            <pc:docMk/>
            <pc:sldMk cId="2852003068" sldId="264"/>
            <ac:picMk id="4" creationId="{59425490-0900-8E30-893D-D3A989EBFA75}"/>
          </ac:picMkLst>
        </pc:picChg>
        <pc:picChg chg="add mod">
          <ac:chgData name="Nông Thị Thanh" userId="3e244cf6-8f73-45f3-b04d-243b451f5511" providerId="ADAL" clId="{5B189AAC-CB08-43DE-9456-2F642CC7510D}" dt="2024-07-16T01:46:43.592" v="40" actId="14100"/>
          <ac:picMkLst>
            <pc:docMk/>
            <pc:sldMk cId="2852003068" sldId="264"/>
            <ac:picMk id="5" creationId="{96E5AE31-8991-6DE9-A5FB-F454322BBDB3}"/>
          </ac:picMkLst>
        </pc:picChg>
        <pc:picChg chg="add del mod">
          <ac:chgData name="Nông Thị Thanh" userId="3e244cf6-8f73-45f3-b04d-243b451f5511" providerId="ADAL" clId="{5B189AAC-CB08-43DE-9456-2F642CC7510D}" dt="2024-07-16T01:52:07.350" v="324" actId="478"/>
          <ac:picMkLst>
            <pc:docMk/>
            <pc:sldMk cId="2852003068" sldId="264"/>
            <ac:picMk id="1026" creationId="{31DC47F1-EF27-6B8D-639A-CB04ABF00650}"/>
          </ac:picMkLst>
        </pc:picChg>
      </pc:sldChg>
      <pc:sldChg chg="addSp delSp modSp new mod">
        <pc:chgData name="Nông Thị Thanh" userId="3e244cf6-8f73-45f3-b04d-243b451f5511" providerId="ADAL" clId="{5B189AAC-CB08-43DE-9456-2F642CC7510D}" dt="2024-07-16T10:45:21.256" v="2809" actId="114"/>
        <pc:sldMkLst>
          <pc:docMk/>
          <pc:sldMk cId="2988938672" sldId="265"/>
        </pc:sldMkLst>
        <pc:spChg chg="del">
          <ac:chgData name="Nông Thị Thanh" userId="3e244cf6-8f73-45f3-b04d-243b451f5511" providerId="ADAL" clId="{5B189AAC-CB08-43DE-9456-2F642CC7510D}" dt="2024-07-16T02:30:04.515" v="718" actId="478"/>
          <ac:spMkLst>
            <pc:docMk/>
            <pc:sldMk cId="2988938672" sldId="265"/>
            <ac:spMk id="2" creationId="{8A46FD32-ABC4-6563-A167-E522875516E2}"/>
          </ac:spMkLst>
        </pc:spChg>
        <pc:spChg chg="del">
          <ac:chgData name="Nông Thị Thanh" userId="3e244cf6-8f73-45f3-b04d-243b451f5511" providerId="ADAL" clId="{5B189AAC-CB08-43DE-9456-2F642CC7510D}" dt="2024-07-16T02:30:08.217" v="719" actId="478"/>
          <ac:spMkLst>
            <pc:docMk/>
            <pc:sldMk cId="2988938672" sldId="265"/>
            <ac:spMk id="3" creationId="{4A6F21F5-EDF8-837E-20D3-6E9F66D14228}"/>
          </ac:spMkLst>
        </pc:spChg>
        <pc:spChg chg="add mod">
          <ac:chgData name="Nông Thị Thanh" userId="3e244cf6-8f73-45f3-b04d-243b451f5511" providerId="ADAL" clId="{5B189AAC-CB08-43DE-9456-2F642CC7510D}" dt="2024-07-16T10:45:21.256" v="2809" actId="114"/>
          <ac:spMkLst>
            <pc:docMk/>
            <pc:sldMk cId="2988938672" sldId="265"/>
            <ac:spMk id="4" creationId="{E163ED7F-2774-8894-3D28-5EEFF2553205}"/>
          </ac:spMkLst>
        </pc:spChg>
      </pc:sldChg>
      <pc:sldChg chg="addSp delSp modSp new mod">
        <pc:chgData name="Nông Thị Thanh" userId="3e244cf6-8f73-45f3-b04d-243b451f5511" providerId="ADAL" clId="{5B189AAC-CB08-43DE-9456-2F642CC7510D}" dt="2024-07-16T10:46:27.735" v="2837" actId="113"/>
        <pc:sldMkLst>
          <pc:docMk/>
          <pc:sldMk cId="1160766036" sldId="266"/>
        </pc:sldMkLst>
        <pc:spChg chg="del">
          <ac:chgData name="Nông Thị Thanh" userId="3e244cf6-8f73-45f3-b04d-243b451f5511" providerId="ADAL" clId="{5B189AAC-CB08-43DE-9456-2F642CC7510D}" dt="2024-07-16T02:33:17.217" v="843" actId="478"/>
          <ac:spMkLst>
            <pc:docMk/>
            <pc:sldMk cId="1160766036" sldId="266"/>
            <ac:spMk id="2" creationId="{3E52A174-9147-420E-484E-BDD662DE9449}"/>
          </ac:spMkLst>
        </pc:spChg>
        <pc:spChg chg="del">
          <ac:chgData name="Nông Thị Thanh" userId="3e244cf6-8f73-45f3-b04d-243b451f5511" providerId="ADAL" clId="{5B189AAC-CB08-43DE-9456-2F642CC7510D}" dt="2024-07-16T02:33:22.045" v="844" actId="478"/>
          <ac:spMkLst>
            <pc:docMk/>
            <pc:sldMk cId="1160766036" sldId="266"/>
            <ac:spMk id="3" creationId="{8BD1234D-C632-6C89-A562-13B850E4B94A}"/>
          </ac:spMkLst>
        </pc:spChg>
        <pc:spChg chg="add mod">
          <ac:chgData name="Nông Thị Thanh" userId="3e244cf6-8f73-45f3-b04d-243b451f5511" providerId="ADAL" clId="{5B189AAC-CB08-43DE-9456-2F642CC7510D}" dt="2024-07-16T10:46:27.735" v="2837" actId="113"/>
          <ac:spMkLst>
            <pc:docMk/>
            <pc:sldMk cId="1160766036" sldId="266"/>
            <ac:spMk id="4" creationId="{3A2A7162-7154-74A1-9CD9-ABB16FDF83E0}"/>
          </ac:spMkLst>
        </pc:spChg>
        <pc:spChg chg="add mod">
          <ac:chgData name="Nông Thị Thanh" userId="3e244cf6-8f73-45f3-b04d-243b451f5511" providerId="ADAL" clId="{5B189AAC-CB08-43DE-9456-2F642CC7510D}" dt="2024-07-16T10:46:04.951" v="2814" actId="207"/>
          <ac:spMkLst>
            <pc:docMk/>
            <pc:sldMk cId="1160766036" sldId="266"/>
            <ac:spMk id="5" creationId="{A3948508-A1A3-B82F-E673-74E28F6278AB}"/>
          </ac:spMkLst>
        </pc:spChg>
      </pc:sldChg>
      <pc:sldChg chg="addSp delSp modSp new mod">
        <pc:chgData name="Nông Thị Thanh" userId="3e244cf6-8f73-45f3-b04d-243b451f5511" providerId="ADAL" clId="{5B189AAC-CB08-43DE-9456-2F642CC7510D}" dt="2024-07-16T10:44:44.101" v="2805" actId="207"/>
        <pc:sldMkLst>
          <pc:docMk/>
          <pc:sldMk cId="423885832" sldId="267"/>
        </pc:sldMkLst>
        <pc:spChg chg="del mod">
          <ac:chgData name="Nông Thị Thanh" userId="3e244cf6-8f73-45f3-b04d-243b451f5511" providerId="ADAL" clId="{5B189AAC-CB08-43DE-9456-2F642CC7510D}" dt="2024-07-16T03:08:42.552" v="1107" actId="478"/>
          <ac:spMkLst>
            <pc:docMk/>
            <pc:sldMk cId="423885832" sldId="267"/>
            <ac:spMk id="2" creationId="{8C864A9D-E66E-9934-64E5-C06ECC2AE693}"/>
          </ac:spMkLst>
        </pc:spChg>
        <pc:spChg chg="del mod">
          <ac:chgData name="Nông Thị Thanh" userId="3e244cf6-8f73-45f3-b04d-243b451f5511" providerId="ADAL" clId="{5B189AAC-CB08-43DE-9456-2F642CC7510D}" dt="2024-07-16T03:08:51.022" v="1109" actId="478"/>
          <ac:spMkLst>
            <pc:docMk/>
            <pc:sldMk cId="423885832" sldId="267"/>
            <ac:spMk id="3" creationId="{76B6E098-4D27-6F23-5DA9-2CB1E096948F}"/>
          </ac:spMkLst>
        </pc:spChg>
        <pc:spChg chg="add del mod">
          <ac:chgData name="Nông Thị Thanh" userId="3e244cf6-8f73-45f3-b04d-243b451f5511" providerId="ADAL" clId="{5B189AAC-CB08-43DE-9456-2F642CC7510D}" dt="2024-07-16T03:08:44.930" v="1108" actId="478"/>
          <ac:spMkLst>
            <pc:docMk/>
            <pc:sldMk cId="423885832" sldId="267"/>
            <ac:spMk id="5" creationId="{E06BDCE6-8DB8-3ADA-E002-32CDB5440E11}"/>
          </ac:spMkLst>
        </pc:spChg>
        <pc:spChg chg="add mod">
          <ac:chgData name="Nông Thị Thanh" userId="3e244cf6-8f73-45f3-b04d-243b451f5511" providerId="ADAL" clId="{5B189AAC-CB08-43DE-9456-2F642CC7510D}" dt="2024-07-16T10:44:36.468" v="2804" actId="207"/>
          <ac:spMkLst>
            <pc:docMk/>
            <pc:sldMk cId="423885832" sldId="267"/>
            <ac:spMk id="6" creationId="{174FEB84-0307-5A5C-2283-60277D377154}"/>
          </ac:spMkLst>
        </pc:spChg>
        <pc:spChg chg="add mod">
          <ac:chgData name="Nông Thị Thanh" userId="3e244cf6-8f73-45f3-b04d-243b451f5511" providerId="ADAL" clId="{5B189AAC-CB08-43DE-9456-2F642CC7510D}" dt="2024-07-16T10:44:44.101" v="2805" actId="207"/>
          <ac:spMkLst>
            <pc:docMk/>
            <pc:sldMk cId="423885832" sldId="267"/>
            <ac:spMk id="7" creationId="{379277C0-CCE7-7412-9F64-11B095D06B2A}"/>
          </ac:spMkLst>
        </pc:spChg>
      </pc:sldChg>
      <pc:sldChg chg="addSp delSp modSp new mod modAnim">
        <pc:chgData name="Nông Thị Thanh" userId="3e244cf6-8f73-45f3-b04d-243b451f5511" providerId="ADAL" clId="{5B189AAC-CB08-43DE-9456-2F642CC7510D}" dt="2024-07-16T10:51:27.260" v="2894" actId="20577"/>
        <pc:sldMkLst>
          <pc:docMk/>
          <pc:sldMk cId="920568175" sldId="268"/>
        </pc:sldMkLst>
        <pc:spChg chg="del">
          <ac:chgData name="Nông Thị Thanh" userId="3e244cf6-8f73-45f3-b04d-243b451f5511" providerId="ADAL" clId="{5B189AAC-CB08-43DE-9456-2F642CC7510D}" dt="2024-07-16T03:24:09.454" v="1147" actId="478"/>
          <ac:spMkLst>
            <pc:docMk/>
            <pc:sldMk cId="920568175" sldId="268"/>
            <ac:spMk id="2" creationId="{009758E8-DC53-984E-0829-7275E9938400}"/>
          </ac:spMkLst>
        </pc:spChg>
        <pc:spChg chg="add mod">
          <ac:chgData name="Nông Thị Thanh" userId="3e244cf6-8f73-45f3-b04d-243b451f5511" providerId="ADAL" clId="{5B189AAC-CB08-43DE-9456-2F642CC7510D}" dt="2024-07-16T10:51:27.260" v="2894" actId="20577"/>
          <ac:spMkLst>
            <pc:docMk/>
            <pc:sldMk cId="920568175" sldId="268"/>
            <ac:spMk id="2" creationId="{FC808EA1-69BE-41BB-3499-2D920D810214}"/>
          </ac:spMkLst>
        </pc:spChg>
        <pc:spChg chg="del">
          <ac:chgData name="Nông Thị Thanh" userId="3e244cf6-8f73-45f3-b04d-243b451f5511" providerId="ADAL" clId="{5B189AAC-CB08-43DE-9456-2F642CC7510D}" dt="2024-07-16T03:24:15.360" v="1148" actId="478"/>
          <ac:spMkLst>
            <pc:docMk/>
            <pc:sldMk cId="920568175" sldId="268"/>
            <ac:spMk id="3" creationId="{044FAB2D-A128-E0C2-A1A7-FC1C3E948E5A}"/>
          </ac:spMkLst>
        </pc:spChg>
        <pc:spChg chg="add mod">
          <ac:chgData name="Nông Thị Thanh" userId="3e244cf6-8f73-45f3-b04d-243b451f5511" providerId="ADAL" clId="{5B189AAC-CB08-43DE-9456-2F642CC7510D}" dt="2024-07-16T10:39:25.758" v="2459" actId="27636"/>
          <ac:spMkLst>
            <pc:docMk/>
            <pc:sldMk cId="920568175" sldId="268"/>
            <ac:spMk id="3" creationId="{27C11384-7EAF-A4A9-C155-0C387B77EE1C}"/>
          </ac:spMkLst>
        </pc:spChg>
        <pc:spChg chg="add mod">
          <ac:chgData name="Nông Thị Thanh" userId="3e244cf6-8f73-45f3-b04d-243b451f5511" providerId="ADAL" clId="{5B189AAC-CB08-43DE-9456-2F642CC7510D}" dt="2024-07-16T10:38:37.305" v="2388" actId="20577"/>
          <ac:spMkLst>
            <pc:docMk/>
            <pc:sldMk cId="920568175" sldId="268"/>
            <ac:spMk id="4" creationId="{1FD0E6CE-F24B-1EB5-F253-9397DF0411F7}"/>
          </ac:spMkLst>
        </pc:spChg>
      </pc:sldChg>
      <pc:sldChg chg="addSp delSp modSp new mod">
        <pc:chgData name="Nông Thị Thanh" userId="3e244cf6-8f73-45f3-b04d-243b451f5511" providerId="ADAL" clId="{5B189AAC-CB08-43DE-9456-2F642CC7510D}" dt="2024-07-16T10:19:14.883" v="2312" actId="207"/>
        <pc:sldMkLst>
          <pc:docMk/>
          <pc:sldMk cId="1242901203" sldId="269"/>
        </pc:sldMkLst>
        <pc:spChg chg="del">
          <ac:chgData name="Nông Thị Thanh" userId="3e244cf6-8f73-45f3-b04d-243b451f5511" providerId="ADAL" clId="{5B189AAC-CB08-43DE-9456-2F642CC7510D}" dt="2024-07-16T08:24:28.857" v="1218" actId="478"/>
          <ac:spMkLst>
            <pc:docMk/>
            <pc:sldMk cId="1242901203" sldId="269"/>
            <ac:spMk id="2" creationId="{25F57391-66FE-3A1E-FCC8-B00CA7533EA5}"/>
          </ac:spMkLst>
        </pc:spChg>
        <pc:spChg chg="del">
          <ac:chgData name="Nông Thị Thanh" userId="3e244cf6-8f73-45f3-b04d-243b451f5511" providerId="ADAL" clId="{5B189AAC-CB08-43DE-9456-2F642CC7510D}" dt="2024-07-16T08:24:32.153" v="1219" actId="478"/>
          <ac:spMkLst>
            <pc:docMk/>
            <pc:sldMk cId="1242901203" sldId="269"/>
            <ac:spMk id="3" creationId="{ADC88B32-3681-6FF7-2EBD-D2079DC45E7B}"/>
          </ac:spMkLst>
        </pc:spChg>
        <pc:spChg chg="add mod">
          <ac:chgData name="Nông Thị Thanh" userId="3e244cf6-8f73-45f3-b04d-243b451f5511" providerId="ADAL" clId="{5B189AAC-CB08-43DE-9456-2F642CC7510D}" dt="2024-07-16T08:24:51.273" v="1247" actId="20577"/>
          <ac:spMkLst>
            <pc:docMk/>
            <pc:sldMk cId="1242901203" sldId="269"/>
            <ac:spMk id="4" creationId="{E2E99D5B-BD98-C90C-3800-5C7FFDB8CE2A}"/>
          </ac:spMkLst>
        </pc:spChg>
        <pc:spChg chg="add mod">
          <ac:chgData name="Nông Thị Thanh" userId="3e244cf6-8f73-45f3-b04d-243b451f5511" providerId="ADAL" clId="{5B189AAC-CB08-43DE-9456-2F642CC7510D}" dt="2024-07-16T10:19:03.860" v="2310" actId="207"/>
          <ac:spMkLst>
            <pc:docMk/>
            <pc:sldMk cId="1242901203" sldId="269"/>
            <ac:spMk id="5" creationId="{D8F6E7E3-F831-F2F9-B246-76C2D34FB04A}"/>
          </ac:spMkLst>
        </pc:spChg>
        <pc:spChg chg="add mod">
          <ac:chgData name="Nông Thị Thanh" userId="3e244cf6-8f73-45f3-b04d-243b451f5511" providerId="ADAL" clId="{5B189AAC-CB08-43DE-9456-2F642CC7510D}" dt="2024-07-16T10:19:09.149" v="2311" actId="207"/>
          <ac:spMkLst>
            <pc:docMk/>
            <pc:sldMk cId="1242901203" sldId="269"/>
            <ac:spMk id="6" creationId="{CE318445-028B-0563-FF35-2B36BA4E29E5}"/>
          </ac:spMkLst>
        </pc:spChg>
        <pc:spChg chg="add mod">
          <ac:chgData name="Nông Thị Thanh" userId="3e244cf6-8f73-45f3-b04d-243b451f5511" providerId="ADAL" clId="{5B189AAC-CB08-43DE-9456-2F642CC7510D}" dt="2024-07-16T10:19:14.883" v="2312" actId="207"/>
          <ac:spMkLst>
            <pc:docMk/>
            <pc:sldMk cId="1242901203" sldId="269"/>
            <ac:spMk id="7" creationId="{2D713AE0-3948-DFC1-83B9-447B4C98254B}"/>
          </ac:spMkLst>
        </pc:spChg>
      </pc:sldChg>
      <pc:sldChg chg="addSp delSp modSp new mod">
        <pc:chgData name="Nông Thị Thanh" userId="3e244cf6-8f73-45f3-b04d-243b451f5511" providerId="ADAL" clId="{5B189AAC-CB08-43DE-9456-2F642CC7510D}" dt="2024-07-16T10:18:08.071" v="2306" actId="20577"/>
        <pc:sldMkLst>
          <pc:docMk/>
          <pc:sldMk cId="2033638550" sldId="270"/>
        </pc:sldMkLst>
        <pc:spChg chg="del">
          <ac:chgData name="Nông Thị Thanh" userId="3e244cf6-8f73-45f3-b04d-243b451f5511" providerId="ADAL" clId="{5B189AAC-CB08-43DE-9456-2F642CC7510D}" dt="2024-07-16T08:28:06.094" v="1286" actId="478"/>
          <ac:spMkLst>
            <pc:docMk/>
            <pc:sldMk cId="2033638550" sldId="270"/>
            <ac:spMk id="2" creationId="{0EC9C368-B714-61A6-FEEE-83E9FF8B7FCF}"/>
          </ac:spMkLst>
        </pc:spChg>
        <pc:spChg chg="add mod">
          <ac:chgData name="Nông Thị Thanh" userId="3e244cf6-8f73-45f3-b04d-243b451f5511" providerId="ADAL" clId="{5B189AAC-CB08-43DE-9456-2F642CC7510D}" dt="2024-07-16T10:17:50.380" v="2302" actId="255"/>
          <ac:spMkLst>
            <pc:docMk/>
            <pc:sldMk cId="2033638550" sldId="270"/>
            <ac:spMk id="2" creationId="{4F8DC001-189D-A974-3C52-293D9F8D2A26}"/>
          </ac:spMkLst>
        </pc:spChg>
        <pc:spChg chg="add mod">
          <ac:chgData name="Nông Thị Thanh" userId="3e244cf6-8f73-45f3-b04d-243b451f5511" providerId="ADAL" clId="{5B189AAC-CB08-43DE-9456-2F642CC7510D}" dt="2024-07-16T10:18:08.071" v="2306" actId="20577"/>
          <ac:spMkLst>
            <pc:docMk/>
            <pc:sldMk cId="2033638550" sldId="270"/>
            <ac:spMk id="3" creationId="{88285EDD-6CE9-3C7E-9314-FC7876674AB3}"/>
          </ac:spMkLst>
        </pc:spChg>
        <pc:spChg chg="del">
          <ac:chgData name="Nông Thị Thanh" userId="3e244cf6-8f73-45f3-b04d-243b451f5511" providerId="ADAL" clId="{5B189AAC-CB08-43DE-9456-2F642CC7510D}" dt="2024-07-16T08:28:09.427" v="1287" actId="478"/>
          <ac:spMkLst>
            <pc:docMk/>
            <pc:sldMk cId="2033638550" sldId="270"/>
            <ac:spMk id="3" creationId="{BBDC96C8-7563-563E-E011-1BBF5D2A1EB0}"/>
          </ac:spMkLst>
        </pc:spChg>
        <pc:spChg chg="add mod">
          <ac:chgData name="Nông Thị Thanh" userId="3e244cf6-8f73-45f3-b04d-243b451f5511" providerId="ADAL" clId="{5B189AAC-CB08-43DE-9456-2F642CC7510D}" dt="2024-07-16T10:17:36.398" v="2300" actId="255"/>
          <ac:spMkLst>
            <pc:docMk/>
            <pc:sldMk cId="2033638550" sldId="270"/>
            <ac:spMk id="4" creationId="{D2363B39-8630-343E-9462-5CDFE5560160}"/>
          </ac:spMkLst>
        </pc:spChg>
      </pc:sldChg>
      <pc:sldChg chg="addSp delSp modSp new mod modAnim">
        <pc:chgData name="Nông Thị Thanh" userId="3e244cf6-8f73-45f3-b04d-243b451f5511" providerId="ADAL" clId="{5B189AAC-CB08-43DE-9456-2F642CC7510D}" dt="2024-07-18T09:28:52.946" v="3402" actId="207"/>
        <pc:sldMkLst>
          <pc:docMk/>
          <pc:sldMk cId="15823831" sldId="271"/>
        </pc:sldMkLst>
        <pc:spChg chg="del">
          <ac:chgData name="Nông Thị Thanh" userId="3e244cf6-8f73-45f3-b04d-243b451f5511" providerId="ADAL" clId="{5B189AAC-CB08-43DE-9456-2F642CC7510D}" dt="2024-07-18T08:49:49.747" v="2918" actId="478"/>
          <ac:spMkLst>
            <pc:docMk/>
            <pc:sldMk cId="15823831" sldId="271"/>
            <ac:spMk id="2" creationId="{0B93F835-7D2C-F69A-A39D-E0F9C5A80751}"/>
          </ac:spMkLst>
        </pc:spChg>
        <pc:spChg chg="del">
          <ac:chgData name="Nông Thị Thanh" userId="3e244cf6-8f73-45f3-b04d-243b451f5511" providerId="ADAL" clId="{5B189AAC-CB08-43DE-9456-2F642CC7510D}" dt="2024-07-18T08:49:54.652" v="2919" actId="478"/>
          <ac:spMkLst>
            <pc:docMk/>
            <pc:sldMk cId="15823831" sldId="271"/>
            <ac:spMk id="3" creationId="{611A2C10-CDED-AC5F-ECF3-CB4F4969B442}"/>
          </ac:spMkLst>
        </pc:spChg>
        <pc:spChg chg="add mod">
          <ac:chgData name="Nông Thị Thanh" userId="3e244cf6-8f73-45f3-b04d-243b451f5511" providerId="ADAL" clId="{5B189AAC-CB08-43DE-9456-2F642CC7510D}" dt="2024-07-18T09:28:52.946" v="3402" actId="207"/>
          <ac:spMkLst>
            <pc:docMk/>
            <pc:sldMk cId="15823831" sldId="271"/>
            <ac:spMk id="4" creationId="{96B23DD6-C418-6D6F-1371-8CC6B2AF59F2}"/>
          </ac:spMkLst>
        </pc:spChg>
        <pc:spChg chg="add mod">
          <ac:chgData name="Nông Thị Thanh" userId="3e244cf6-8f73-45f3-b04d-243b451f5511" providerId="ADAL" clId="{5B189AAC-CB08-43DE-9456-2F642CC7510D}" dt="2024-07-18T09:24:33.609" v="3266" actId="1076"/>
          <ac:spMkLst>
            <pc:docMk/>
            <pc:sldMk cId="15823831" sldId="271"/>
            <ac:spMk id="5" creationId="{6A885FE9-6369-70E7-0464-8AB3B1C20EF7}"/>
          </ac:spMkLst>
        </pc:spChg>
        <pc:spChg chg="add mod">
          <ac:chgData name="Nông Thị Thanh" userId="3e244cf6-8f73-45f3-b04d-243b451f5511" providerId="ADAL" clId="{5B189AAC-CB08-43DE-9456-2F642CC7510D}" dt="2024-07-18T09:24:48.953" v="3268" actId="1076"/>
          <ac:spMkLst>
            <pc:docMk/>
            <pc:sldMk cId="15823831" sldId="271"/>
            <ac:spMk id="6" creationId="{71DA585D-9491-F283-60C6-D2F9231733D2}"/>
          </ac:spMkLst>
        </pc:spChg>
        <pc:spChg chg="add mod">
          <ac:chgData name="Nông Thị Thanh" userId="3e244cf6-8f73-45f3-b04d-243b451f5511" providerId="ADAL" clId="{5B189AAC-CB08-43DE-9456-2F642CC7510D}" dt="2024-07-18T09:16:12.690" v="3223" actId="1076"/>
          <ac:spMkLst>
            <pc:docMk/>
            <pc:sldMk cId="15823831" sldId="271"/>
            <ac:spMk id="7" creationId="{E6918642-5E70-347B-EB13-0779F81013C9}"/>
          </ac:spMkLst>
        </pc:spChg>
        <pc:spChg chg="add mod">
          <ac:chgData name="Nông Thị Thanh" userId="3e244cf6-8f73-45f3-b04d-243b451f5511" providerId="ADAL" clId="{5B189AAC-CB08-43DE-9456-2F642CC7510D}" dt="2024-07-18T09:24:44.221" v="3267" actId="1076"/>
          <ac:spMkLst>
            <pc:docMk/>
            <pc:sldMk cId="15823831" sldId="271"/>
            <ac:spMk id="8" creationId="{3B352AB2-FC8D-03EA-1BCE-916D1D4214E5}"/>
          </ac:spMkLst>
        </pc:spChg>
        <pc:spChg chg="add del mod">
          <ac:chgData name="Nông Thị Thanh" userId="3e244cf6-8f73-45f3-b04d-243b451f5511" providerId="ADAL" clId="{5B189AAC-CB08-43DE-9456-2F642CC7510D}" dt="2024-07-18T09:19:51.122" v="3241"/>
          <ac:spMkLst>
            <pc:docMk/>
            <pc:sldMk cId="15823831" sldId="271"/>
            <ac:spMk id="9" creationId="{41C60A9A-D1A9-FA25-D868-41E8840A8034}"/>
          </ac:spMkLst>
        </pc:spChg>
        <pc:spChg chg="add mod">
          <ac:chgData name="Nông Thị Thanh" userId="3e244cf6-8f73-45f3-b04d-243b451f5511" providerId="ADAL" clId="{5B189AAC-CB08-43DE-9456-2F642CC7510D}" dt="2024-07-18T09:24:55.210" v="3269" actId="1076"/>
          <ac:spMkLst>
            <pc:docMk/>
            <pc:sldMk cId="15823831" sldId="271"/>
            <ac:spMk id="10" creationId="{9350EA24-E412-684D-EFE1-970BDACA5590}"/>
          </ac:spMkLst>
        </pc:spChg>
      </pc:sldChg>
      <pc:sldChg chg="delSp new del mod">
        <pc:chgData name="Nông Thị Thanh" userId="3e244cf6-8f73-45f3-b04d-243b451f5511" providerId="ADAL" clId="{5B189AAC-CB08-43DE-9456-2F642CC7510D}" dt="2024-07-18T08:49:24.153" v="2916" actId="47"/>
        <pc:sldMkLst>
          <pc:docMk/>
          <pc:sldMk cId="2588968196" sldId="271"/>
        </pc:sldMkLst>
        <pc:spChg chg="del">
          <ac:chgData name="Nông Thị Thanh" userId="3e244cf6-8f73-45f3-b04d-243b451f5511" providerId="ADAL" clId="{5B189AAC-CB08-43DE-9456-2F642CC7510D}" dt="2024-07-18T08:47:07.291" v="2900" actId="478"/>
          <ac:spMkLst>
            <pc:docMk/>
            <pc:sldMk cId="2588968196" sldId="271"/>
            <ac:spMk id="2" creationId="{A5C93906-4A5F-4953-AE4A-DFEC7039F64D}"/>
          </ac:spMkLst>
        </pc:spChg>
        <pc:spChg chg="del">
          <ac:chgData name="Nông Thị Thanh" userId="3e244cf6-8f73-45f3-b04d-243b451f5511" providerId="ADAL" clId="{5B189AAC-CB08-43DE-9456-2F642CC7510D}" dt="2024-07-18T08:47:10.581" v="2901" actId="478"/>
          <ac:spMkLst>
            <pc:docMk/>
            <pc:sldMk cId="2588968196" sldId="271"/>
            <ac:spMk id="3" creationId="{B7EC1673-F1D9-7BA9-AD19-ACB9F80DF9D9}"/>
          </ac:spMkLst>
        </pc:spChg>
      </pc:sldChg>
      <pc:sldChg chg="addSp delSp modSp new mod modAnim">
        <pc:chgData name="Nông Thị Thanh" userId="3e244cf6-8f73-45f3-b04d-243b451f5511" providerId="ADAL" clId="{5B189AAC-CB08-43DE-9456-2F642CC7510D}" dt="2024-07-18T09:23:06.155" v="3261" actId="1076"/>
        <pc:sldMkLst>
          <pc:docMk/>
          <pc:sldMk cId="2540263685" sldId="272"/>
        </pc:sldMkLst>
        <pc:spChg chg="del">
          <ac:chgData name="Nông Thị Thanh" userId="3e244cf6-8f73-45f3-b04d-243b451f5511" providerId="ADAL" clId="{5B189AAC-CB08-43DE-9456-2F642CC7510D}" dt="2024-07-18T08:55:12.324" v="2965" actId="478"/>
          <ac:spMkLst>
            <pc:docMk/>
            <pc:sldMk cId="2540263685" sldId="272"/>
            <ac:spMk id="2" creationId="{023D763B-3A70-94B9-4061-A57E2F01166E}"/>
          </ac:spMkLst>
        </pc:spChg>
        <pc:spChg chg="del">
          <ac:chgData name="Nông Thị Thanh" userId="3e244cf6-8f73-45f3-b04d-243b451f5511" providerId="ADAL" clId="{5B189AAC-CB08-43DE-9456-2F642CC7510D}" dt="2024-07-18T08:55:18.577" v="2966" actId="478"/>
          <ac:spMkLst>
            <pc:docMk/>
            <pc:sldMk cId="2540263685" sldId="272"/>
            <ac:spMk id="3" creationId="{062916CA-8961-CBC0-60A9-384A77E4838A}"/>
          </ac:spMkLst>
        </pc:spChg>
        <pc:spChg chg="add mod">
          <ac:chgData name="Nông Thị Thanh" userId="3e244cf6-8f73-45f3-b04d-243b451f5511" providerId="ADAL" clId="{5B189AAC-CB08-43DE-9456-2F642CC7510D}" dt="2024-07-18T09:21:01.061" v="3245" actId="207"/>
          <ac:spMkLst>
            <pc:docMk/>
            <pc:sldMk cId="2540263685" sldId="272"/>
            <ac:spMk id="4" creationId="{391856B7-E4CF-EE9E-9A08-588BFF0ECD44}"/>
          </ac:spMkLst>
        </pc:spChg>
        <pc:spChg chg="add mod">
          <ac:chgData name="Nông Thị Thanh" userId="3e244cf6-8f73-45f3-b04d-243b451f5511" providerId="ADAL" clId="{5B189AAC-CB08-43DE-9456-2F642CC7510D}" dt="2024-07-18T09:22:18.120" v="3253" actId="207"/>
          <ac:spMkLst>
            <pc:docMk/>
            <pc:sldMk cId="2540263685" sldId="272"/>
            <ac:spMk id="5" creationId="{0C960CF3-70D7-75E7-3CDC-C6A93216078A}"/>
          </ac:spMkLst>
        </pc:spChg>
        <pc:spChg chg="add mod">
          <ac:chgData name="Nông Thị Thanh" userId="3e244cf6-8f73-45f3-b04d-243b451f5511" providerId="ADAL" clId="{5B189AAC-CB08-43DE-9456-2F642CC7510D}" dt="2024-07-18T09:22:05.828" v="3252" actId="1076"/>
          <ac:spMkLst>
            <pc:docMk/>
            <pc:sldMk cId="2540263685" sldId="272"/>
            <ac:spMk id="6" creationId="{D2971B7B-366E-DDD3-EC3D-EA9BF19298AB}"/>
          </ac:spMkLst>
        </pc:spChg>
        <pc:spChg chg="add mod">
          <ac:chgData name="Nông Thị Thanh" userId="3e244cf6-8f73-45f3-b04d-243b451f5511" providerId="ADAL" clId="{5B189AAC-CB08-43DE-9456-2F642CC7510D}" dt="2024-07-18T09:23:06.155" v="3261" actId="1076"/>
          <ac:spMkLst>
            <pc:docMk/>
            <pc:sldMk cId="2540263685" sldId="272"/>
            <ac:spMk id="7" creationId="{F6240C0D-EF75-B597-F20E-D0ADD952BC99}"/>
          </ac:spMkLst>
        </pc:spChg>
      </pc:sldChg>
      <pc:sldChg chg="addSp delSp modSp new mod modAnim">
        <pc:chgData name="Nông Thị Thanh" userId="3e244cf6-8f73-45f3-b04d-243b451f5511" providerId="ADAL" clId="{5B189AAC-CB08-43DE-9456-2F642CC7510D}" dt="2024-07-18T09:36:44.127" v="3409" actId="207"/>
        <pc:sldMkLst>
          <pc:docMk/>
          <pc:sldMk cId="3432754623" sldId="273"/>
        </pc:sldMkLst>
        <pc:spChg chg="del">
          <ac:chgData name="Nông Thị Thanh" userId="3e244cf6-8f73-45f3-b04d-243b451f5511" providerId="ADAL" clId="{5B189AAC-CB08-43DE-9456-2F642CC7510D}" dt="2024-07-18T09:03:27.307" v="2978" actId="478"/>
          <ac:spMkLst>
            <pc:docMk/>
            <pc:sldMk cId="3432754623" sldId="273"/>
            <ac:spMk id="2" creationId="{64475542-476C-1D7A-50A2-D85F71098F0F}"/>
          </ac:spMkLst>
        </pc:spChg>
        <pc:spChg chg="del">
          <ac:chgData name="Nông Thị Thanh" userId="3e244cf6-8f73-45f3-b04d-243b451f5511" providerId="ADAL" clId="{5B189AAC-CB08-43DE-9456-2F642CC7510D}" dt="2024-07-18T09:03:31.200" v="2979" actId="478"/>
          <ac:spMkLst>
            <pc:docMk/>
            <pc:sldMk cId="3432754623" sldId="273"/>
            <ac:spMk id="3" creationId="{06FA262F-7C52-B3DA-F97B-B03647EB29CA}"/>
          </ac:spMkLst>
        </pc:spChg>
        <pc:spChg chg="add mod">
          <ac:chgData name="Nông Thị Thanh" userId="3e244cf6-8f73-45f3-b04d-243b451f5511" providerId="ADAL" clId="{5B189AAC-CB08-43DE-9456-2F642CC7510D}" dt="2024-07-18T09:36:44.127" v="3409" actId="207"/>
          <ac:spMkLst>
            <pc:docMk/>
            <pc:sldMk cId="3432754623" sldId="273"/>
            <ac:spMk id="4" creationId="{9D4EC3AA-971F-9D4B-7280-204EB3EE4BDC}"/>
          </ac:spMkLst>
        </pc:spChg>
        <pc:spChg chg="add mod">
          <ac:chgData name="Nông Thị Thanh" userId="3e244cf6-8f73-45f3-b04d-243b451f5511" providerId="ADAL" clId="{5B189AAC-CB08-43DE-9456-2F642CC7510D}" dt="2024-07-18T09:23:30.352" v="3262" actId="1076"/>
          <ac:spMkLst>
            <pc:docMk/>
            <pc:sldMk cId="3432754623" sldId="273"/>
            <ac:spMk id="5" creationId="{E8CC8C74-23CD-80F4-FE1A-D194DF725995}"/>
          </ac:spMkLst>
        </pc:spChg>
      </pc:sldChg>
      <pc:sldChg chg="addSp delSp modSp new mod">
        <pc:chgData name="Nông Thị Thanh" userId="3e244cf6-8f73-45f3-b04d-243b451f5511" providerId="ADAL" clId="{5B189AAC-CB08-43DE-9456-2F642CC7510D}" dt="2024-07-18T09:28:44.044" v="3401" actId="20577"/>
        <pc:sldMkLst>
          <pc:docMk/>
          <pc:sldMk cId="587457393" sldId="274"/>
        </pc:sldMkLst>
        <pc:spChg chg="del">
          <ac:chgData name="Nông Thị Thanh" userId="3e244cf6-8f73-45f3-b04d-243b451f5511" providerId="ADAL" clId="{5B189AAC-CB08-43DE-9456-2F642CC7510D}" dt="2024-07-18T09:06:23.146" v="3144" actId="478"/>
          <ac:spMkLst>
            <pc:docMk/>
            <pc:sldMk cId="587457393" sldId="274"/>
            <ac:spMk id="2" creationId="{D16880E1-0019-3960-866D-7EE17917C709}"/>
          </ac:spMkLst>
        </pc:spChg>
        <pc:spChg chg="del">
          <ac:chgData name="Nông Thị Thanh" userId="3e244cf6-8f73-45f3-b04d-243b451f5511" providerId="ADAL" clId="{5B189AAC-CB08-43DE-9456-2F642CC7510D}" dt="2024-07-18T09:06:26.003" v="3145" actId="478"/>
          <ac:spMkLst>
            <pc:docMk/>
            <pc:sldMk cId="587457393" sldId="274"/>
            <ac:spMk id="3" creationId="{F4002DD3-546D-1246-F101-8B4873DEFC3D}"/>
          </ac:spMkLst>
        </pc:spChg>
        <pc:spChg chg="add mod">
          <ac:chgData name="Nông Thị Thanh" userId="3e244cf6-8f73-45f3-b04d-243b451f5511" providerId="ADAL" clId="{5B189AAC-CB08-43DE-9456-2F642CC7510D}" dt="2024-07-18T09:28:39.089" v="3400" actId="207"/>
          <ac:spMkLst>
            <pc:docMk/>
            <pc:sldMk cId="587457393" sldId="274"/>
            <ac:spMk id="4" creationId="{9E5BA882-8924-9EE5-339F-573CC73BD25C}"/>
          </ac:spMkLst>
        </pc:spChg>
        <pc:spChg chg="add mod">
          <ac:chgData name="Nông Thị Thanh" userId="3e244cf6-8f73-45f3-b04d-243b451f5511" providerId="ADAL" clId="{5B189AAC-CB08-43DE-9456-2F642CC7510D}" dt="2024-07-18T09:28:44.044" v="3401" actId="20577"/>
          <ac:spMkLst>
            <pc:docMk/>
            <pc:sldMk cId="587457393" sldId="274"/>
            <ac:spMk id="5" creationId="{106A54E8-D452-61FC-393D-2EDF3F610FF0}"/>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2EA8AE9-5CE8-416F-8349-9D5EF04AB765}"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DCFBB1-CA7C-4CDB-A0BC-38C31014FFB6}" type="slidenum">
              <a:rPr lang="en-US" smtClean="0"/>
              <a:t>‹#›</a:t>
            </a:fld>
            <a:endParaRPr lang="en-US"/>
          </a:p>
        </p:txBody>
      </p:sp>
    </p:spTree>
    <p:extLst>
      <p:ext uri="{BB962C8B-B14F-4D97-AF65-F5344CB8AC3E}">
        <p14:creationId xmlns:p14="http://schemas.microsoft.com/office/powerpoint/2010/main" val="2126993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EA8AE9-5CE8-416F-8349-9D5EF04AB765}"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DCFBB1-CA7C-4CDB-A0BC-38C31014FFB6}" type="slidenum">
              <a:rPr lang="en-US" smtClean="0"/>
              <a:t>‹#›</a:t>
            </a:fld>
            <a:endParaRPr lang="en-US"/>
          </a:p>
        </p:txBody>
      </p:sp>
    </p:spTree>
    <p:extLst>
      <p:ext uri="{BB962C8B-B14F-4D97-AF65-F5344CB8AC3E}">
        <p14:creationId xmlns:p14="http://schemas.microsoft.com/office/powerpoint/2010/main" val="294099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EA8AE9-5CE8-416F-8349-9D5EF04AB765}"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DCFBB1-CA7C-4CDB-A0BC-38C31014FFB6}"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08335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EA8AE9-5CE8-416F-8349-9D5EF04AB765}"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DCFBB1-CA7C-4CDB-A0BC-38C31014FFB6}" type="slidenum">
              <a:rPr lang="en-US" smtClean="0"/>
              <a:t>‹#›</a:t>
            </a:fld>
            <a:endParaRPr lang="en-US"/>
          </a:p>
        </p:txBody>
      </p:sp>
    </p:spTree>
    <p:extLst>
      <p:ext uri="{BB962C8B-B14F-4D97-AF65-F5344CB8AC3E}">
        <p14:creationId xmlns:p14="http://schemas.microsoft.com/office/powerpoint/2010/main" val="3786823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EA8AE9-5CE8-416F-8349-9D5EF04AB765}"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DCFBB1-CA7C-4CDB-A0BC-38C31014FFB6}"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706037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EA8AE9-5CE8-416F-8349-9D5EF04AB765}"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DCFBB1-CA7C-4CDB-A0BC-38C31014FFB6}" type="slidenum">
              <a:rPr lang="en-US" smtClean="0"/>
              <a:t>‹#›</a:t>
            </a:fld>
            <a:endParaRPr lang="en-US"/>
          </a:p>
        </p:txBody>
      </p:sp>
    </p:spTree>
    <p:extLst>
      <p:ext uri="{BB962C8B-B14F-4D97-AF65-F5344CB8AC3E}">
        <p14:creationId xmlns:p14="http://schemas.microsoft.com/office/powerpoint/2010/main" val="2331936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EA8AE9-5CE8-416F-8349-9D5EF04AB765}"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DCFBB1-CA7C-4CDB-A0BC-38C31014FFB6}" type="slidenum">
              <a:rPr lang="en-US" smtClean="0"/>
              <a:t>‹#›</a:t>
            </a:fld>
            <a:endParaRPr lang="en-US"/>
          </a:p>
        </p:txBody>
      </p:sp>
    </p:spTree>
    <p:extLst>
      <p:ext uri="{BB962C8B-B14F-4D97-AF65-F5344CB8AC3E}">
        <p14:creationId xmlns:p14="http://schemas.microsoft.com/office/powerpoint/2010/main" val="1204669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EA8AE9-5CE8-416F-8349-9D5EF04AB765}"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DCFBB1-CA7C-4CDB-A0BC-38C31014FFB6}" type="slidenum">
              <a:rPr lang="en-US" smtClean="0"/>
              <a:t>‹#›</a:t>
            </a:fld>
            <a:endParaRPr lang="en-US"/>
          </a:p>
        </p:txBody>
      </p:sp>
    </p:spTree>
    <p:extLst>
      <p:ext uri="{BB962C8B-B14F-4D97-AF65-F5344CB8AC3E}">
        <p14:creationId xmlns:p14="http://schemas.microsoft.com/office/powerpoint/2010/main" val="1572382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EA8AE9-5CE8-416F-8349-9D5EF04AB765}"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DCFBB1-CA7C-4CDB-A0BC-38C31014FFB6}" type="slidenum">
              <a:rPr lang="en-US" smtClean="0"/>
              <a:t>‹#›</a:t>
            </a:fld>
            <a:endParaRPr lang="en-US"/>
          </a:p>
        </p:txBody>
      </p:sp>
    </p:spTree>
    <p:extLst>
      <p:ext uri="{BB962C8B-B14F-4D97-AF65-F5344CB8AC3E}">
        <p14:creationId xmlns:p14="http://schemas.microsoft.com/office/powerpoint/2010/main" val="138144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EA8AE9-5CE8-416F-8349-9D5EF04AB765}"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DCFBB1-CA7C-4CDB-A0BC-38C31014FFB6}" type="slidenum">
              <a:rPr lang="en-US" smtClean="0"/>
              <a:t>‹#›</a:t>
            </a:fld>
            <a:endParaRPr lang="en-US"/>
          </a:p>
        </p:txBody>
      </p:sp>
    </p:spTree>
    <p:extLst>
      <p:ext uri="{BB962C8B-B14F-4D97-AF65-F5344CB8AC3E}">
        <p14:creationId xmlns:p14="http://schemas.microsoft.com/office/powerpoint/2010/main" val="1605006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EA8AE9-5CE8-416F-8349-9D5EF04AB765}" type="datetimeFigureOut">
              <a:rPr lang="en-US" smtClean="0"/>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DCFBB1-CA7C-4CDB-A0BC-38C31014FFB6}" type="slidenum">
              <a:rPr lang="en-US" smtClean="0"/>
              <a:t>‹#›</a:t>
            </a:fld>
            <a:endParaRPr lang="en-US"/>
          </a:p>
        </p:txBody>
      </p:sp>
    </p:spTree>
    <p:extLst>
      <p:ext uri="{BB962C8B-B14F-4D97-AF65-F5344CB8AC3E}">
        <p14:creationId xmlns:p14="http://schemas.microsoft.com/office/powerpoint/2010/main" val="2830290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2EA8AE9-5CE8-416F-8349-9D5EF04AB765}" type="datetimeFigureOut">
              <a:rPr lang="en-US" smtClean="0"/>
              <a:t>9/8/2024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DCFBB1-CA7C-4CDB-A0BC-38C31014FFB6}" type="slidenum">
              <a:rPr lang="en-US" smtClean="0"/>
              <a:t>‹#›</a:t>
            </a:fld>
            <a:endParaRPr lang="en-US"/>
          </a:p>
        </p:txBody>
      </p:sp>
    </p:spTree>
    <p:extLst>
      <p:ext uri="{BB962C8B-B14F-4D97-AF65-F5344CB8AC3E}">
        <p14:creationId xmlns:p14="http://schemas.microsoft.com/office/powerpoint/2010/main" val="640411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2EA8AE9-5CE8-416F-8349-9D5EF04AB765}" type="datetimeFigureOut">
              <a:rPr lang="en-US" smtClean="0"/>
              <a:t>9/8/2024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DCFBB1-CA7C-4CDB-A0BC-38C31014FFB6}" type="slidenum">
              <a:rPr lang="en-US" smtClean="0"/>
              <a:t>‹#›</a:t>
            </a:fld>
            <a:endParaRPr lang="en-US"/>
          </a:p>
        </p:txBody>
      </p:sp>
    </p:spTree>
    <p:extLst>
      <p:ext uri="{BB962C8B-B14F-4D97-AF65-F5344CB8AC3E}">
        <p14:creationId xmlns:p14="http://schemas.microsoft.com/office/powerpoint/2010/main" val="963766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EA8AE9-5CE8-416F-8349-9D5EF04AB765}" type="datetimeFigureOut">
              <a:rPr lang="en-US" smtClean="0"/>
              <a:t>9/8/2024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DCFBB1-CA7C-4CDB-A0BC-38C31014FFB6}" type="slidenum">
              <a:rPr lang="en-US" smtClean="0"/>
              <a:t>‹#›</a:t>
            </a:fld>
            <a:endParaRPr lang="en-US"/>
          </a:p>
        </p:txBody>
      </p:sp>
    </p:spTree>
    <p:extLst>
      <p:ext uri="{BB962C8B-B14F-4D97-AF65-F5344CB8AC3E}">
        <p14:creationId xmlns:p14="http://schemas.microsoft.com/office/powerpoint/2010/main" val="1845060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EA8AE9-5CE8-416F-8349-9D5EF04AB765}" type="datetimeFigureOut">
              <a:rPr lang="en-US" smtClean="0"/>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DCFBB1-CA7C-4CDB-A0BC-38C31014FFB6}" type="slidenum">
              <a:rPr lang="en-US" smtClean="0"/>
              <a:t>‹#›</a:t>
            </a:fld>
            <a:endParaRPr lang="en-US"/>
          </a:p>
        </p:txBody>
      </p:sp>
    </p:spTree>
    <p:extLst>
      <p:ext uri="{BB962C8B-B14F-4D97-AF65-F5344CB8AC3E}">
        <p14:creationId xmlns:p14="http://schemas.microsoft.com/office/powerpoint/2010/main" val="20976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EA8AE9-5CE8-416F-8349-9D5EF04AB765}" type="datetimeFigureOut">
              <a:rPr lang="en-US" smtClean="0"/>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DCFBB1-CA7C-4CDB-A0BC-38C31014FFB6}" type="slidenum">
              <a:rPr lang="en-US" smtClean="0"/>
              <a:t>‹#›</a:t>
            </a:fld>
            <a:endParaRPr lang="en-US"/>
          </a:p>
        </p:txBody>
      </p:sp>
    </p:spTree>
    <p:extLst>
      <p:ext uri="{BB962C8B-B14F-4D97-AF65-F5344CB8AC3E}">
        <p14:creationId xmlns:p14="http://schemas.microsoft.com/office/powerpoint/2010/main" val="1118399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2EA8AE9-5CE8-416F-8349-9D5EF04AB765}" type="datetimeFigureOut">
              <a:rPr lang="en-US" smtClean="0"/>
              <a:t>9/8/2024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EDCFBB1-CA7C-4CDB-A0BC-38C31014FFB6}" type="slidenum">
              <a:rPr lang="en-US" smtClean="0"/>
              <a:t>‹#›</a:t>
            </a:fld>
            <a:endParaRPr lang="en-US"/>
          </a:p>
        </p:txBody>
      </p:sp>
    </p:spTree>
    <p:extLst>
      <p:ext uri="{BB962C8B-B14F-4D97-AF65-F5344CB8AC3E}">
        <p14:creationId xmlns:p14="http://schemas.microsoft.com/office/powerpoint/2010/main" val="39240249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2" Type="http://schemas.openxmlformats.org/officeDocument/2006/relationships/hyperlink" Target="https://vtv.vn/video/rung-mang-lai-cho-con-nguoi-nhung-gi-610572.htm"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hyperlink" Target="FAO-%20VI&#7878;T%20NAM%20PH&#193;T%20TRI&#7874;N%20R&#7914;NG%20B&#7872;N%20V&#7918;NG%20-%20VTC16.mp4"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68018" y="1455186"/>
            <a:ext cx="10860156" cy="2570162"/>
          </a:xfrm>
        </p:spPr>
        <p:txBody>
          <a:bodyPr>
            <a:normAutofit fontScale="55000" lnSpcReduction="20000"/>
          </a:bodyPr>
          <a:lstStyle/>
          <a:p>
            <a:endParaRPr lang="en-US" sz="4400" b="1" dirty="0">
              <a:latin typeface="Times New Roman" panose="02020603050405020304" pitchFamily="18" charset="0"/>
              <a:cs typeface="Times New Roman" panose="02020603050405020304" pitchFamily="18" charset="0"/>
            </a:endParaRPr>
          </a:p>
          <a:p>
            <a:pPr algn="ctr"/>
            <a:r>
              <a:rPr lang="en-US" sz="5100" b="1" dirty="0">
                <a:solidFill>
                  <a:srgbClr val="FF0000"/>
                </a:solidFill>
                <a:latin typeface="Times New Roman" panose="02020603050405020304" pitchFamily="18" charset="0"/>
                <a:cs typeface="Times New Roman" panose="02020603050405020304" pitchFamily="18" charset="0"/>
              </a:rPr>
              <a:t>CHỦ ĐỀ 3</a:t>
            </a:r>
          </a:p>
          <a:p>
            <a:pPr algn="l"/>
            <a:r>
              <a:rPr lang="en-US" sz="5100" b="1" dirty="0">
                <a:solidFill>
                  <a:srgbClr val="FF0000"/>
                </a:solidFill>
                <a:latin typeface="Times New Roman" panose="02020603050405020304" pitchFamily="18" charset="0"/>
                <a:cs typeface="Times New Roman" panose="02020603050405020304" pitchFamily="18" charset="0"/>
              </a:rPr>
              <a:t>BẢO VỆ VÀ KHAI THÁC TÀI NGUYÊN RỪNG BỀN VỮNG</a:t>
            </a:r>
          </a:p>
          <a:p>
            <a:pPr algn="l"/>
            <a:r>
              <a:rPr lang="en-US" sz="5100" b="1" dirty="0">
                <a:solidFill>
                  <a:srgbClr val="FF0000"/>
                </a:solidFill>
                <a:latin typeface="Times New Roman" panose="02020603050405020304" pitchFamily="18" charset="0"/>
                <a:cs typeface="Times New Roman" panose="02020603050405020304" pitchFamily="18" charset="0"/>
              </a:rPr>
              <a:t>BÀI 6: Ý NGHĨA, NHIỆM VỤ CỦA VIỆC BẢO VỆ VÀ KHAI THÁC </a:t>
            </a:r>
          </a:p>
          <a:p>
            <a:pPr algn="l"/>
            <a:r>
              <a:rPr lang="en-US" sz="5100" b="1" dirty="0">
                <a:solidFill>
                  <a:srgbClr val="FF0000"/>
                </a:solidFill>
                <a:latin typeface="Times New Roman" panose="02020603050405020304" pitchFamily="18" charset="0"/>
                <a:cs typeface="Times New Roman" panose="02020603050405020304" pitchFamily="18" charset="0"/>
              </a:rPr>
              <a:t>                                 TÀI NGUYÊN RỪNG BỀN VỮNG</a:t>
            </a:r>
            <a:endParaRPr lang="en-US" sz="5100" dirty="0">
              <a:solidFill>
                <a:srgbClr val="FF000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13968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3174642" cy="2549745"/>
          </a:xfrm>
          <a:prstGeom prst="rect">
            <a:avLst/>
          </a:prstGeom>
        </p:spPr>
      </p:pic>
      <p:pic>
        <p:nvPicPr>
          <p:cNvPr id="5" name="Picture 4"/>
          <p:cNvPicPr>
            <a:picLocks noChangeAspect="1"/>
          </p:cNvPicPr>
          <p:nvPr/>
        </p:nvPicPr>
        <p:blipFill>
          <a:blip r:embed="rId3"/>
          <a:stretch>
            <a:fillRect/>
          </a:stretch>
        </p:blipFill>
        <p:spPr>
          <a:xfrm>
            <a:off x="3646366" y="0"/>
            <a:ext cx="4004458" cy="2549745"/>
          </a:xfrm>
          <a:prstGeom prst="rect">
            <a:avLst/>
          </a:prstGeom>
        </p:spPr>
      </p:pic>
      <p:pic>
        <p:nvPicPr>
          <p:cNvPr id="6" name="Picture 5"/>
          <p:cNvPicPr>
            <a:picLocks noChangeAspect="1"/>
          </p:cNvPicPr>
          <p:nvPr/>
        </p:nvPicPr>
        <p:blipFill>
          <a:blip r:embed="rId4"/>
          <a:stretch>
            <a:fillRect/>
          </a:stretch>
        </p:blipFill>
        <p:spPr>
          <a:xfrm>
            <a:off x="793392" y="3221931"/>
            <a:ext cx="4762500" cy="3571875"/>
          </a:xfrm>
          <a:prstGeom prst="rect">
            <a:avLst/>
          </a:prstGeom>
        </p:spPr>
      </p:pic>
      <p:pic>
        <p:nvPicPr>
          <p:cNvPr id="7" name="Picture 6"/>
          <p:cNvPicPr>
            <a:picLocks noChangeAspect="1"/>
          </p:cNvPicPr>
          <p:nvPr/>
        </p:nvPicPr>
        <p:blipFill>
          <a:blip r:embed="rId5"/>
          <a:stretch>
            <a:fillRect/>
          </a:stretch>
        </p:blipFill>
        <p:spPr>
          <a:xfrm>
            <a:off x="5764504" y="3221931"/>
            <a:ext cx="5357813" cy="3571875"/>
          </a:xfrm>
          <a:prstGeom prst="rect">
            <a:avLst/>
          </a:prstGeom>
        </p:spPr>
      </p:pic>
      <p:pic>
        <p:nvPicPr>
          <p:cNvPr id="8" name="Picture 7"/>
          <p:cNvPicPr>
            <a:picLocks noChangeAspect="1"/>
          </p:cNvPicPr>
          <p:nvPr/>
        </p:nvPicPr>
        <p:blipFill>
          <a:blip r:embed="rId6"/>
          <a:stretch>
            <a:fillRect/>
          </a:stretch>
        </p:blipFill>
        <p:spPr>
          <a:xfrm>
            <a:off x="8047532" y="0"/>
            <a:ext cx="4144468" cy="2549744"/>
          </a:xfrm>
          <a:prstGeom prst="rect">
            <a:avLst/>
          </a:prstGeom>
        </p:spPr>
      </p:pic>
    </p:spTree>
    <p:extLst>
      <p:ext uri="{BB962C8B-B14F-4D97-AF65-F5344CB8AC3E}">
        <p14:creationId xmlns:p14="http://schemas.microsoft.com/office/powerpoint/2010/main" val="33477653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93242" y="344668"/>
            <a:ext cx="10450013" cy="3880773"/>
          </a:xfrm>
        </p:spPr>
        <p:txBody>
          <a:bodyPr/>
          <a:lstStyle/>
          <a:p>
            <a:pPr algn="just"/>
            <a:r>
              <a:rPr lang="en-US" sz="2400" b="1" dirty="0" err="1" smtClean="0">
                <a:solidFill>
                  <a:srgbClr val="FF0000"/>
                </a:solidFill>
                <a:latin typeface="Times New Roman" panose="02020603050405020304" pitchFamily="18" charset="0"/>
                <a:ea typeface="SimSun" panose="02010600030101010101" pitchFamily="2" charset="-122"/>
              </a:rPr>
              <a:t>Câu</a:t>
            </a:r>
            <a:r>
              <a:rPr lang="en-US" sz="2400" b="1" dirty="0" smtClean="0">
                <a:solidFill>
                  <a:srgbClr val="FF0000"/>
                </a:solidFill>
                <a:latin typeface="Times New Roman" panose="02020603050405020304" pitchFamily="18" charset="0"/>
                <a:ea typeface="SimSun" panose="02010600030101010101" pitchFamily="2" charset="-122"/>
              </a:rPr>
              <a:t> 4: </a:t>
            </a:r>
            <a:r>
              <a:rPr lang="en-US" sz="2400" b="1" dirty="0" err="1" smtClean="0">
                <a:solidFill>
                  <a:srgbClr val="FF0000"/>
                </a:solidFill>
                <a:latin typeface="Times New Roman" panose="02020603050405020304" pitchFamily="18" charset="0"/>
                <a:ea typeface="SimSun" panose="02010600030101010101" pitchFamily="2" charset="-122"/>
              </a:rPr>
              <a:t>Bảo</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vệ</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khai</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thác</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tài</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nguyên</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rừng</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bền</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vững</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đem</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lại</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lợi</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ích</a:t>
            </a:r>
            <a:r>
              <a:rPr lang="en-US" sz="2400" b="1" dirty="0" smtClean="0">
                <a:solidFill>
                  <a:srgbClr val="FF0000"/>
                </a:solidFill>
                <a:latin typeface="Times New Roman" panose="02020603050405020304" pitchFamily="18" charset="0"/>
                <a:ea typeface="SimSun" panose="02010600030101010101" pitchFamily="2" charset="-122"/>
              </a:rPr>
              <a:t>:</a:t>
            </a:r>
          </a:p>
          <a:p>
            <a:pPr algn="just"/>
            <a:r>
              <a:rPr lang="vi-VN" sz="2400" b="1" dirty="0" smtClean="0">
                <a:solidFill>
                  <a:schemeClr val="tx1"/>
                </a:solidFill>
                <a:latin typeface="Times New Roman" panose="02020603050405020304" pitchFamily="18" charset="0"/>
                <a:ea typeface="SimSun" panose="02010600030101010101" pitchFamily="2" charset="-122"/>
              </a:rPr>
              <a:t>- </a:t>
            </a:r>
            <a:r>
              <a:rPr lang="vi-VN" sz="2400" b="1" dirty="0">
                <a:solidFill>
                  <a:schemeClr val="tx1"/>
                </a:solidFill>
                <a:latin typeface="Times New Roman" panose="02020603050405020304" pitchFamily="18" charset="0"/>
                <a:ea typeface="SimSun" panose="02010600030101010101" pitchFamily="2" charset="-122"/>
              </a:rPr>
              <a:t>Duy trì, nâng cao chức năng phòng hộ, bảo vệ môi trường</a:t>
            </a:r>
            <a:endParaRPr lang="en-US" sz="2400" b="1" dirty="0">
              <a:solidFill>
                <a:schemeClr val="tx1"/>
              </a:solidFill>
              <a:latin typeface="Times New Roman" panose="02020603050405020304" pitchFamily="18" charset="0"/>
              <a:ea typeface="SimSun" panose="02010600030101010101" pitchFamily="2" charset="-122"/>
            </a:endParaRPr>
          </a:p>
          <a:p>
            <a:pPr algn="just"/>
            <a:r>
              <a:rPr lang="vi-VN" sz="2400" b="1" dirty="0">
                <a:solidFill>
                  <a:schemeClr val="tx1"/>
                </a:solidFill>
                <a:latin typeface="Times New Roman" panose="02020603050405020304" pitchFamily="18" charset="0"/>
                <a:ea typeface="SimSun" panose="02010600030101010101" pitchFamily="2" charset="-122"/>
              </a:rPr>
              <a:t>- Bảo tồn đa dạng sinh học</a:t>
            </a:r>
            <a:endParaRPr lang="en-US" sz="2400" b="1" dirty="0">
              <a:solidFill>
                <a:schemeClr val="tx1"/>
              </a:solidFill>
              <a:latin typeface="Times New Roman" panose="02020603050405020304" pitchFamily="18" charset="0"/>
              <a:ea typeface="SimSun" panose="02010600030101010101" pitchFamily="2" charset="-122"/>
            </a:endParaRPr>
          </a:p>
          <a:p>
            <a:pPr algn="just"/>
            <a:r>
              <a:rPr lang="vi-VN" sz="2400" b="1" dirty="0">
                <a:solidFill>
                  <a:schemeClr val="tx1"/>
                </a:solidFill>
                <a:latin typeface="Times New Roman" panose="02020603050405020304" pitchFamily="18" charset="0"/>
                <a:ea typeface="SimSun" panose="02010600030101010101" pitchFamily="2" charset="-122"/>
              </a:rPr>
              <a:t>- Duy trì, nâng cao chức năng sản xuất của rừng</a:t>
            </a:r>
            <a:endParaRPr lang="en-US" sz="2400" b="1" dirty="0">
              <a:solidFill>
                <a:schemeClr val="tx1"/>
              </a:solidFill>
              <a:latin typeface="Times New Roman" panose="02020603050405020304" pitchFamily="18" charset="0"/>
              <a:ea typeface="SimSun" panose="02010600030101010101" pitchFamily="2" charset="-122"/>
            </a:endParaRPr>
          </a:p>
          <a:p>
            <a:pPr algn="just"/>
            <a:r>
              <a:rPr lang="vi-VN" sz="2400" b="1" dirty="0">
                <a:solidFill>
                  <a:schemeClr val="tx1"/>
                </a:solidFill>
                <a:latin typeface="Times New Roman" panose="02020603050405020304" pitchFamily="18" charset="0"/>
                <a:ea typeface="SimSun" panose="02010600030101010101" pitchFamily="2" charset="-122"/>
              </a:rPr>
              <a:t>- Góp phần tạo việc làm và cải thiện sinh kế vùng nông thôn</a:t>
            </a:r>
            <a:r>
              <a:rPr lang="vi-VN" sz="2400" b="1" i="1" dirty="0">
                <a:solidFill>
                  <a:schemeClr val="tx1"/>
                </a:solidFill>
                <a:latin typeface="Times New Roman" panose="02020603050405020304" pitchFamily="18" charset="0"/>
                <a:ea typeface="SimSun" panose="02010600030101010101" pitchFamily="2" charset="-122"/>
              </a:rPr>
              <a:t>.</a:t>
            </a:r>
            <a:endParaRPr lang="en-US" sz="2400" b="1" dirty="0">
              <a:solidFill>
                <a:schemeClr val="tx1"/>
              </a:solidFill>
              <a:latin typeface="Times New Roman" panose="02020603050405020304" pitchFamily="18" charset="0"/>
              <a:ea typeface="SimSun" panose="02010600030101010101" pitchFamily="2" charset="-122"/>
            </a:endParaRPr>
          </a:p>
          <a:p>
            <a:endParaRPr lang="en-US" sz="2400" b="1" dirty="0">
              <a:solidFill>
                <a:schemeClr val="tx1"/>
              </a:solidFill>
            </a:endParaRPr>
          </a:p>
        </p:txBody>
      </p:sp>
      <p:pic>
        <p:nvPicPr>
          <p:cNvPr id="6" name="Picture 5"/>
          <p:cNvPicPr>
            <a:picLocks noChangeAspect="1"/>
          </p:cNvPicPr>
          <p:nvPr/>
        </p:nvPicPr>
        <p:blipFill>
          <a:blip r:embed="rId2"/>
          <a:stretch>
            <a:fillRect/>
          </a:stretch>
        </p:blipFill>
        <p:spPr>
          <a:xfrm>
            <a:off x="2252829" y="2976362"/>
            <a:ext cx="6900690" cy="3881638"/>
          </a:xfrm>
          <a:prstGeom prst="rect">
            <a:avLst/>
          </a:prstGeom>
        </p:spPr>
      </p:pic>
    </p:spTree>
    <p:extLst>
      <p:ext uri="{BB962C8B-B14F-4D97-AF65-F5344CB8AC3E}">
        <p14:creationId xmlns:p14="http://schemas.microsoft.com/office/powerpoint/2010/main" val="27227929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9565" y="705163"/>
            <a:ext cx="10515600" cy="4351338"/>
          </a:xfrm>
        </p:spPr>
        <p:txBody>
          <a:bodyPr>
            <a:noAutofit/>
          </a:bodyPr>
          <a:lstStyle/>
          <a:p>
            <a:pPr marL="0" indent="0">
              <a:spcAft>
                <a:spcPts val="0"/>
              </a:spcAft>
              <a:buNone/>
            </a:pPr>
            <a:r>
              <a:rPr lang="en-US" sz="3600" b="1" dirty="0">
                <a:solidFill>
                  <a:srgbClr val="FF0000"/>
                </a:solidFill>
                <a:effectLst/>
                <a:latin typeface="Times New Roman" panose="02020603050405020304" pitchFamily="18" charset="0"/>
                <a:ea typeface="SimSun" panose="02010600030101010101" pitchFamily="2" charset="-122"/>
              </a:rPr>
              <a:t>1. Ý </a:t>
            </a:r>
            <a:r>
              <a:rPr lang="en-US" sz="3600" b="1" dirty="0" err="1">
                <a:solidFill>
                  <a:srgbClr val="FF0000"/>
                </a:solidFill>
                <a:effectLst/>
                <a:latin typeface="Times New Roman" panose="02020603050405020304" pitchFamily="18" charset="0"/>
                <a:ea typeface="SimSun" panose="02010600030101010101" pitchFamily="2" charset="-122"/>
              </a:rPr>
              <a:t>nghĩa</a:t>
            </a:r>
            <a:r>
              <a:rPr lang="en-US" sz="3600" b="1" dirty="0">
                <a:solidFill>
                  <a:srgbClr val="FF0000"/>
                </a:solidFill>
                <a:effectLst/>
                <a:latin typeface="Times New Roman" panose="02020603050405020304" pitchFamily="18" charset="0"/>
                <a:ea typeface="SimSun" panose="02010600030101010101" pitchFamily="2" charset="-122"/>
              </a:rPr>
              <a:t> </a:t>
            </a:r>
            <a:r>
              <a:rPr lang="en-US" sz="3600" b="1" dirty="0" err="1">
                <a:solidFill>
                  <a:srgbClr val="FF0000"/>
                </a:solidFill>
                <a:effectLst/>
                <a:latin typeface="Times New Roman" panose="02020603050405020304" pitchFamily="18" charset="0"/>
                <a:ea typeface="SimSun" panose="02010600030101010101" pitchFamily="2" charset="-122"/>
              </a:rPr>
              <a:t>của</a:t>
            </a:r>
            <a:r>
              <a:rPr lang="en-US" sz="3600" b="1" dirty="0">
                <a:solidFill>
                  <a:srgbClr val="FF0000"/>
                </a:solidFill>
                <a:effectLst/>
                <a:latin typeface="Times New Roman" panose="02020603050405020304" pitchFamily="18" charset="0"/>
                <a:ea typeface="SimSun" panose="02010600030101010101" pitchFamily="2" charset="-122"/>
              </a:rPr>
              <a:t> </a:t>
            </a:r>
            <a:r>
              <a:rPr lang="en-US" sz="3600" b="1" dirty="0" err="1">
                <a:solidFill>
                  <a:srgbClr val="FF0000"/>
                </a:solidFill>
                <a:effectLst/>
                <a:latin typeface="Times New Roman" panose="02020603050405020304" pitchFamily="18" charset="0"/>
                <a:ea typeface="SimSun" panose="02010600030101010101" pitchFamily="2" charset="-122"/>
              </a:rPr>
              <a:t>việc</a:t>
            </a:r>
            <a:r>
              <a:rPr lang="en-US" sz="3600" b="1" dirty="0">
                <a:solidFill>
                  <a:srgbClr val="FF0000"/>
                </a:solidFill>
                <a:effectLst/>
                <a:latin typeface="Times New Roman" panose="02020603050405020304" pitchFamily="18" charset="0"/>
                <a:ea typeface="SimSun" panose="02010600030101010101" pitchFamily="2" charset="-122"/>
              </a:rPr>
              <a:t> </a:t>
            </a:r>
            <a:r>
              <a:rPr lang="en-US" sz="3600" b="1" dirty="0" err="1">
                <a:solidFill>
                  <a:srgbClr val="FF0000"/>
                </a:solidFill>
                <a:effectLst/>
                <a:latin typeface="Times New Roman" panose="02020603050405020304" pitchFamily="18" charset="0"/>
                <a:ea typeface="SimSun" panose="02010600030101010101" pitchFamily="2" charset="-122"/>
              </a:rPr>
              <a:t>bảo</a:t>
            </a:r>
            <a:r>
              <a:rPr lang="en-US" sz="3600" b="1" dirty="0">
                <a:solidFill>
                  <a:srgbClr val="FF0000"/>
                </a:solidFill>
                <a:effectLst/>
                <a:latin typeface="Times New Roman" panose="02020603050405020304" pitchFamily="18" charset="0"/>
                <a:ea typeface="SimSun" panose="02010600030101010101" pitchFamily="2" charset="-122"/>
              </a:rPr>
              <a:t> </a:t>
            </a:r>
            <a:r>
              <a:rPr lang="en-US" sz="3600" b="1" dirty="0" err="1">
                <a:solidFill>
                  <a:srgbClr val="FF0000"/>
                </a:solidFill>
                <a:effectLst/>
                <a:latin typeface="Times New Roman" panose="02020603050405020304" pitchFamily="18" charset="0"/>
                <a:ea typeface="SimSun" panose="02010600030101010101" pitchFamily="2" charset="-122"/>
              </a:rPr>
              <a:t>vệ</a:t>
            </a:r>
            <a:r>
              <a:rPr lang="en-US" sz="3600" b="1" dirty="0">
                <a:solidFill>
                  <a:srgbClr val="FF0000"/>
                </a:solidFill>
                <a:effectLst/>
                <a:latin typeface="Times New Roman" panose="02020603050405020304" pitchFamily="18" charset="0"/>
                <a:ea typeface="SimSun" panose="02010600030101010101" pitchFamily="2" charset="-122"/>
              </a:rPr>
              <a:t> </a:t>
            </a:r>
            <a:r>
              <a:rPr lang="en-US" sz="3600" b="1" dirty="0" err="1">
                <a:solidFill>
                  <a:srgbClr val="FF0000"/>
                </a:solidFill>
                <a:effectLst/>
                <a:latin typeface="Times New Roman" panose="02020603050405020304" pitchFamily="18" charset="0"/>
                <a:ea typeface="SimSun" panose="02010600030101010101" pitchFamily="2" charset="-122"/>
              </a:rPr>
              <a:t>và</a:t>
            </a:r>
            <a:r>
              <a:rPr lang="en-US" sz="3600" b="1" dirty="0">
                <a:solidFill>
                  <a:srgbClr val="FF0000"/>
                </a:solidFill>
                <a:effectLst/>
                <a:latin typeface="Times New Roman" panose="02020603050405020304" pitchFamily="18" charset="0"/>
                <a:ea typeface="SimSun" panose="02010600030101010101" pitchFamily="2" charset="-122"/>
              </a:rPr>
              <a:t> </a:t>
            </a:r>
            <a:r>
              <a:rPr lang="en-US" sz="3600" b="1" dirty="0" err="1">
                <a:solidFill>
                  <a:srgbClr val="FF0000"/>
                </a:solidFill>
                <a:effectLst/>
                <a:latin typeface="Times New Roman" panose="02020603050405020304" pitchFamily="18" charset="0"/>
                <a:ea typeface="SimSun" panose="02010600030101010101" pitchFamily="2" charset="-122"/>
              </a:rPr>
              <a:t>khai</a:t>
            </a:r>
            <a:r>
              <a:rPr lang="en-US" sz="3600" b="1" dirty="0">
                <a:solidFill>
                  <a:srgbClr val="FF0000"/>
                </a:solidFill>
                <a:effectLst/>
                <a:latin typeface="Times New Roman" panose="02020603050405020304" pitchFamily="18" charset="0"/>
                <a:ea typeface="SimSun" panose="02010600030101010101" pitchFamily="2" charset="-122"/>
              </a:rPr>
              <a:t> </a:t>
            </a:r>
            <a:r>
              <a:rPr lang="en-US" sz="3600" b="1" dirty="0" err="1">
                <a:solidFill>
                  <a:srgbClr val="FF0000"/>
                </a:solidFill>
                <a:effectLst/>
                <a:latin typeface="Times New Roman" panose="02020603050405020304" pitchFamily="18" charset="0"/>
                <a:ea typeface="SimSun" panose="02010600030101010101" pitchFamily="2" charset="-122"/>
              </a:rPr>
              <a:t>thác</a:t>
            </a:r>
            <a:r>
              <a:rPr lang="en-US" sz="3600" b="1" dirty="0">
                <a:solidFill>
                  <a:srgbClr val="FF0000"/>
                </a:solidFill>
                <a:effectLst/>
                <a:latin typeface="Times New Roman" panose="02020603050405020304" pitchFamily="18" charset="0"/>
                <a:ea typeface="SimSun" panose="02010600030101010101" pitchFamily="2" charset="-122"/>
              </a:rPr>
              <a:t> </a:t>
            </a:r>
            <a:r>
              <a:rPr lang="en-US" sz="3600" b="1" dirty="0" err="1">
                <a:solidFill>
                  <a:srgbClr val="FF0000"/>
                </a:solidFill>
                <a:effectLst/>
                <a:latin typeface="Times New Roman" panose="02020603050405020304" pitchFamily="18" charset="0"/>
                <a:ea typeface="SimSun" panose="02010600030101010101" pitchFamily="2" charset="-122"/>
              </a:rPr>
              <a:t>tài</a:t>
            </a:r>
            <a:r>
              <a:rPr lang="en-US" sz="3600" b="1" dirty="0">
                <a:solidFill>
                  <a:srgbClr val="FF0000"/>
                </a:solidFill>
                <a:effectLst/>
                <a:latin typeface="Times New Roman" panose="02020603050405020304" pitchFamily="18" charset="0"/>
                <a:ea typeface="SimSun" panose="02010600030101010101" pitchFamily="2" charset="-122"/>
              </a:rPr>
              <a:t> </a:t>
            </a:r>
            <a:r>
              <a:rPr lang="en-US" sz="3600" b="1" dirty="0" err="1">
                <a:solidFill>
                  <a:srgbClr val="FF0000"/>
                </a:solidFill>
                <a:effectLst/>
                <a:latin typeface="Times New Roman" panose="02020603050405020304" pitchFamily="18" charset="0"/>
                <a:ea typeface="SimSun" panose="02010600030101010101" pitchFamily="2" charset="-122"/>
              </a:rPr>
              <a:t>nguyên</a:t>
            </a:r>
            <a:r>
              <a:rPr lang="en-US" sz="3600" b="1" dirty="0">
                <a:solidFill>
                  <a:srgbClr val="FF0000"/>
                </a:solidFill>
                <a:effectLst/>
                <a:latin typeface="Times New Roman" panose="02020603050405020304" pitchFamily="18" charset="0"/>
                <a:ea typeface="SimSun" panose="02010600030101010101" pitchFamily="2" charset="-122"/>
              </a:rPr>
              <a:t> </a:t>
            </a:r>
            <a:r>
              <a:rPr lang="en-US" sz="3600" b="1" dirty="0" err="1">
                <a:solidFill>
                  <a:srgbClr val="FF0000"/>
                </a:solidFill>
                <a:effectLst/>
                <a:latin typeface="Times New Roman" panose="02020603050405020304" pitchFamily="18" charset="0"/>
                <a:ea typeface="SimSun" panose="02010600030101010101" pitchFamily="2" charset="-122"/>
              </a:rPr>
              <a:t>rừng</a:t>
            </a:r>
            <a:r>
              <a:rPr lang="en-US" sz="3600" b="1" dirty="0">
                <a:solidFill>
                  <a:srgbClr val="FF0000"/>
                </a:solidFill>
                <a:effectLst/>
                <a:latin typeface="Times New Roman" panose="02020603050405020304" pitchFamily="18" charset="0"/>
                <a:ea typeface="SimSun" panose="02010600030101010101" pitchFamily="2" charset="-122"/>
              </a:rPr>
              <a:t> </a:t>
            </a:r>
            <a:r>
              <a:rPr lang="en-US" sz="3600" b="1" dirty="0" err="1">
                <a:solidFill>
                  <a:srgbClr val="FF0000"/>
                </a:solidFill>
                <a:effectLst/>
                <a:latin typeface="Times New Roman" panose="02020603050405020304" pitchFamily="18" charset="0"/>
                <a:ea typeface="SimSun" panose="02010600030101010101" pitchFamily="2" charset="-122"/>
              </a:rPr>
              <a:t>bền</a:t>
            </a:r>
            <a:r>
              <a:rPr lang="en-US" sz="3600" b="1" dirty="0">
                <a:solidFill>
                  <a:srgbClr val="FF0000"/>
                </a:solidFill>
                <a:effectLst/>
                <a:latin typeface="Times New Roman" panose="02020603050405020304" pitchFamily="18" charset="0"/>
                <a:ea typeface="SimSun" panose="02010600030101010101" pitchFamily="2" charset="-122"/>
              </a:rPr>
              <a:t> </a:t>
            </a:r>
            <a:r>
              <a:rPr lang="en-US" sz="3600" b="1" dirty="0" err="1">
                <a:solidFill>
                  <a:srgbClr val="FF0000"/>
                </a:solidFill>
                <a:effectLst/>
                <a:latin typeface="Times New Roman" panose="02020603050405020304" pitchFamily="18" charset="0"/>
                <a:ea typeface="SimSun" panose="02010600030101010101" pitchFamily="2" charset="-122"/>
              </a:rPr>
              <a:t>vững</a:t>
            </a:r>
            <a:r>
              <a:rPr lang="en-US" sz="3600" b="1" dirty="0">
                <a:solidFill>
                  <a:srgbClr val="FF0000"/>
                </a:solidFill>
                <a:effectLst/>
                <a:latin typeface="Times New Roman" panose="02020603050405020304" pitchFamily="18" charset="0"/>
                <a:ea typeface="SimSun" panose="02010600030101010101" pitchFamily="2" charset="-122"/>
              </a:rPr>
              <a:t> </a:t>
            </a:r>
          </a:p>
          <a:p>
            <a:pPr marL="0" indent="0">
              <a:spcAft>
                <a:spcPts val="0"/>
              </a:spcAft>
              <a:buNone/>
            </a:pPr>
            <a:r>
              <a:rPr lang="en-US" sz="3600" b="1" i="0" dirty="0">
                <a:solidFill>
                  <a:schemeClr val="tx1"/>
                </a:solidFill>
                <a:effectLst/>
                <a:latin typeface="Times New Roman" panose="02020603050405020304" pitchFamily="18" charset="0"/>
                <a:ea typeface="SimSun" panose="02010600030101010101" pitchFamily="2" charset="-122"/>
              </a:rPr>
              <a:t>- </a:t>
            </a:r>
            <a:r>
              <a:rPr lang="en-US" sz="3600" b="1" i="0" dirty="0" err="1">
                <a:solidFill>
                  <a:schemeClr val="tx1"/>
                </a:solidFill>
                <a:effectLst/>
                <a:latin typeface="Times New Roman" panose="02020603050405020304" pitchFamily="18" charset="0"/>
                <a:ea typeface="SimSun" panose="02010600030101010101" pitchFamily="2" charset="-122"/>
              </a:rPr>
              <a:t>Duy</a:t>
            </a:r>
            <a:r>
              <a:rPr lang="en-US" sz="3600" b="1" i="0" dirty="0">
                <a:solidFill>
                  <a:schemeClr val="tx1"/>
                </a:solidFill>
                <a:effectLst/>
                <a:latin typeface="Times New Roman" panose="02020603050405020304" pitchFamily="18" charset="0"/>
                <a:ea typeface="SimSun" panose="02010600030101010101" pitchFamily="2" charset="-122"/>
              </a:rPr>
              <a:t> </a:t>
            </a:r>
            <a:r>
              <a:rPr lang="en-US" sz="3600" b="1" i="0" dirty="0" err="1">
                <a:solidFill>
                  <a:schemeClr val="tx1"/>
                </a:solidFill>
                <a:effectLst/>
                <a:latin typeface="Times New Roman" panose="02020603050405020304" pitchFamily="18" charset="0"/>
                <a:ea typeface="SimSun" panose="02010600030101010101" pitchFamily="2" charset="-122"/>
              </a:rPr>
              <a:t>trì</a:t>
            </a:r>
            <a:r>
              <a:rPr lang="en-US" sz="3600" b="1" i="0" dirty="0">
                <a:solidFill>
                  <a:schemeClr val="tx1"/>
                </a:solidFill>
                <a:effectLst/>
                <a:latin typeface="Times New Roman" panose="02020603050405020304" pitchFamily="18" charset="0"/>
                <a:ea typeface="SimSun" panose="02010600030101010101" pitchFamily="2" charset="-122"/>
              </a:rPr>
              <a:t>, </a:t>
            </a:r>
            <a:r>
              <a:rPr lang="en-US" sz="3600" b="1" i="0" dirty="0" err="1">
                <a:solidFill>
                  <a:schemeClr val="tx1"/>
                </a:solidFill>
                <a:effectLst/>
                <a:latin typeface="Times New Roman" panose="02020603050405020304" pitchFamily="18" charset="0"/>
                <a:ea typeface="SimSun" panose="02010600030101010101" pitchFamily="2" charset="-122"/>
              </a:rPr>
              <a:t>nâng</a:t>
            </a:r>
            <a:r>
              <a:rPr lang="en-US" sz="3600" b="1" i="0" dirty="0">
                <a:solidFill>
                  <a:schemeClr val="tx1"/>
                </a:solidFill>
                <a:effectLst/>
                <a:latin typeface="Times New Roman" panose="02020603050405020304" pitchFamily="18" charset="0"/>
                <a:ea typeface="SimSun" panose="02010600030101010101" pitchFamily="2" charset="-122"/>
              </a:rPr>
              <a:t> </a:t>
            </a:r>
            <a:r>
              <a:rPr lang="en-US" sz="3600" b="1" i="0" dirty="0" err="1">
                <a:solidFill>
                  <a:schemeClr val="tx1"/>
                </a:solidFill>
                <a:effectLst/>
                <a:latin typeface="Times New Roman" panose="02020603050405020304" pitchFamily="18" charset="0"/>
                <a:ea typeface="SimSun" panose="02010600030101010101" pitchFamily="2" charset="-122"/>
              </a:rPr>
              <a:t>cao</a:t>
            </a:r>
            <a:r>
              <a:rPr lang="en-US" sz="3600" b="1" i="0" dirty="0">
                <a:solidFill>
                  <a:schemeClr val="tx1"/>
                </a:solidFill>
                <a:effectLst/>
                <a:latin typeface="Times New Roman" panose="02020603050405020304" pitchFamily="18" charset="0"/>
                <a:ea typeface="SimSun" panose="02010600030101010101" pitchFamily="2" charset="-122"/>
              </a:rPr>
              <a:t> </a:t>
            </a:r>
            <a:r>
              <a:rPr lang="en-US" sz="3600" b="1" i="0" dirty="0" err="1">
                <a:solidFill>
                  <a:schemeClr val="tx1"/>
                </a:solidFill>
                <a:effectLst/>
                <a:latin typeface="Times New Roman" panose="02020603050405020304" pitchFamily="18" charset="0"/>
                <a:ea typeface="SimSun" panose="02010600030101010101" pitchFamily="2" charset="-122"/>
              </a:rPr>
              <a:t>chức</a:t>
            </a:r>
            <a:r>
              <a:rPr lang="en-US" sz="3600" b="1" i="0" dirty="0">
                <a:solidFill>
                  <a:schemeClr val="tx1"/>
                </a:solidFill>
                <a:effectLst/>
                <a:latin typeface="Times New Roman" panose="02020603050405020304" pitchFamily="18" charset="0"/>
                <a:ea typeface="SimSun" panose="02010600030101010101" pitchFamily="2" charset="-122"/>
              </a:rPr>
              <a:t> </a:t>
            </a:r>
            <a:r>
              <a:rPr lang="en-US" sz="3600" b="1" i="0" dirty="0" err="1">
                <a:solidFill>
                  <a:schemeClr val="tx1"/>
                </a:solidFill>
                <a:effectLst/>
                <a:latin typeface="Times New Roman" panose="02020603050405020304" pitchFamily="18" charset="0"/>
                <a:ea typeface="SimSun" panose="02010600030101010101" pitchFamily="2" charset="-122"/>
              </a:rPr>
              <a:t>năng</a:t>
            </a:r>
            <a:r>
              <a:rPr lang="en-US" sz="3600" b="1" i="0" dirty="0">
                <a:solidFill>
                  <a:schemeClr val="tx1"/>
                </a:solidFill>
                <a:effectLst/>
                <a:latin typeface="Times New Roman" panose="02020603050405020304" pitchFamily="18" charset="0"/>
                <a:ea typeface="SimSun" panose="02010600030101010101" pitchFamily="2" charset="-122"/>
              </a:rPr>
              <a:t> </a:t>
            </a:r>
            <a:r>
              <a:rPr lang="en-US" sz="3600" b="1" i="0" dirty="0" err="1">
                <a:solidFill>
                  <a:schemeClr val="tx1"/>
                </a:solidFill>
                <a:effectLst/>
                <a:latin typeface="Times New Roman" panose="02020603050405020304" pitchFamily="18" charset="0"/>
                <a:ea typeface="SimSun" panose="02010600030101010101" pitchFamily="2" charset="-122"/>
              </a:rPr>
              <a:t>phòng</a:t>
            </a:r>
            <a:r>
              <a:rPr lang="en-US" sz="3600" b="1" i="0" dirty="0">
                <a:solidFill>
                  <a:schemeClr val="tx1"/>
                </a:solidFill>
                <a:effectLst/>
                <a:latin typeface="Times New Roman" panose="02020603050405020304" pitchFamily="18" charset="0"/>
                <a:ea typeface="SimSun" panose="02010600030101010101" pitchFamily="2" charset="-122"/>
              </a:rPr>
              <a:t> </a:t>
            </a:r>
            <a:r>
              <a:rPr lang="en-US" sz="3600" b="1" i="0" dirty="0" err="1">
                <a:solidFill>
                  <a:schemeClr val="tx1"/>
                </a:solidFill>
                <a:effectLst/>
                <a:latin typeface="Times New Roman" panose="02020603050405020304" pitchFamily="18" charset="0"/>
                <a:ea typeface="SimSun" panose="02010600030101010101" pitchFamily="2" charset="-122"/>
              </a:rPr>
              <a:t>hộ</a:t>
            </a:r>
            <a:r>
              <a:rPr lang="en-US" sz="3600" b="1" i="0" dirty="0">
                <a:solidFill>
                  <a:schemeClr val="tx1"/>
                </a:solidFill>
                <a:effectLst/>
                <a:latin typeface="Times New Roman" panose="02020603050405020304" pitchFamily="18" charset="0"/>
                <a:ea typeface="SimSun" panose="02010600030101010101" pitchFamily="2" charset="-122"/>
              </a:rPr>
              <a:t>, </a:t>
            </a:r>
            <a:r>
              <a:rPr lang="en-US" sz="3600" b="1" i="0" dirty="0" err="1">
                <a:solidFill>
                  <a:schemeClr val="tx1"/>
                </a:solidFill>
                <a:effectLst/>
                <a:latin typeface="Times New Roman" panose="02020603050405020304" pitchFamily="18" charset="0"/>
                <a:ea typeface="SimSun" panose="02010600030101010101" pitchFamily="2" charset="-122"/>
              </a:rPr>
              <a:t>bảo</a:t>
            </a:r>
            <a:r>
              <a:rPr lang="en-US" sz="3600" b="1" i="0" dirty="0">
                <a:solidFill>
                  <a:schemeClr val="tx1"/>
                </a:solidFill>
                <a:effectLst/>
                <a:latin typeface="Times New Roman" panose="02020603050405020304" pitchFamily="18" charset="0"/>
                <a:ea typeface="SimSun" panose="02010600030101010101" pitchFamily="2" charset="-122"/>
              </a:rPr>
              <a:t> </a:t>
            </a:r>
            <a:r>
              <a:rPr lang="en-US" sz="3600" b="1" i="0" dirty="0" err="1">
                <a:solidFill>
                  <a:schemeClr val="tx1"/>
                </a:solidFill>
                <a:effectLst/>
                <a:latin typeface="Times New Roman" panose="02020603050405020304" pitchFamily="18" charset="0"/>
                <a:ea typeface="SimSun" panose="02010600030101010101" pitchFamily="2" charset="-122"/>
              </a:rPr>
              <a:t>vệ</a:t>
            </a:r>
            <a:r>
              <a:rPr lang="en-US" sz="3600" b="1" i="0" dirty="0">
                <a:solidFill>
                  <a:schemeClr val="tx1"/>
                </a:solidFill>
                <a:effectLst/>
                <a:latin typeface="Times New Roman" panose="02020603050405020304" pitchFamily="18" charset="0"/>
                <a:ea typeface="SimSun" panose="02010600030101010101" pitchFamily="2" charset="-122"/>
              </a:rPr>
              <a:t> </a:t>
            </a:r>
            <a:r>
              <a:rPr lang="en-US" sz="3600" b="1" i="0" dirty="0" err="1">
                <a:solidFill>
                  <a:schemeClr val="tx1"/>
                </a:solidFill>
                <a:effectLst/>
                <a:latin typeface="Times New Roman" panose="02020603050405020304" pitchFamily="18" charset="0"/>
                <a:ea typeface="SimSun" panose="02010600030101010101" pitchFamily="2" charset="-122"/>
              </a:rPr>
              <a:t>môi</a:t>
            </a:r>
            <a:r>
              <a:rPr lang="en-US" sz="3600" b="1" i="0" dirty="0">
                <a:solidFill>
                  <a:schemeClr val="tx1"/>
                </a:solidFill>
                <a:effectLst/>
                <a:latin typeface="Times New Roman" panose="02020603050405020304" pitchFamily="18" charset="0"/>
                <a:ea typeface="SimSun" panose="02010600030101010101" pitchFamily="2" charset="-122"/>
              </a:rPr>
              <a:t> </a:t>
            </a:r>
            <a:r>
              <a:rPr lang="en-US" sz="3600" b="1" i="0" dirty="0" err="1">
                <a:solidFill>
                  <a:schemeClr val="tx1"/>
                </a:solidFill>
                <a:effectLst/>
                <a:latin typeface="Times New Roman" panose="02020603050405020304" pitchFamily="18" charset="0"/>
                <a:ea typeface="SimSun" panose="02010600030101010101" pitchFamily="2" charset="-122"/>
              </a:rPr>
              <a:t>trường</a:t>
            </a:r>
            <a:endParaRPr lang="en-US" sz="3600" b="1" dirty="0">
              <a:solidFill>
                <a:schemeClr val="tx1"/>
              </a:solidFill>
              <a:effectLst/>
              <a:latin typeface="Times New Roman" panose="02020603050405020304" pitchFamily="18" charset="0"/>
              <a:ea typeface="SimSun" panose="02010600030101010101" pitchFamily="2" charset="-122"/>
            </a:endParaRPr>
          </a:p>
          <a:p>
            <a:pPr marL="0" indent="0">
              <a:spcAft>
                <a:spcPts val="0"/>
              </a:spcAft>
              <a:buNone/>
            </a:pPr>
            <a:r>
              <a:rPr lang="en-US" sz="3600" b="1" i="0" dirty="0">
                <a:solidFill>
                  <a:schemeClr val="tx1"/>
                </a:solidFill>
                <a:effectLst/>
                <a:latin typeface="Times New Roman" panose="02020603050405020304" pitchFamily="18" charset="0"/>
                <a:ea typeface="SimSun" panose="02010600030101010101" pitchFamily="2" charset="-122"/>
              </a:rPr>
              <a:t>- </a:t>
            </a:r>
            <a:r>
              <a:rPr lang="en-US" sz="3600" b="1" i="0" dirty="0" err="1">
                <a:solidFill>
                  <a:schemeClr val="tx1"/>
                </a:solidFill>
                <a:effectLst/>
                <a:latin typeface="Times New Roman" panose="02020603050405020304" pitchFamily="18" charset="0"/>
                <a:ea typeface="SimSun" panose="02010600030101010101" pitchFamily="2" charset="-122"/>
              </a:rPr>
              <a:t>Bảo</a:t>
            </a:r>
            <a:r>
              <a:rPr lang="en-US" sz="3600" b="1" i="0" dirty="0">
                <a:solidFill>
                  <a:schemeClr val="tx1"/>
                </a:solidFill>
                <a:effectLst/>
                <a:latin typeface="Times New Roman" panose="02020603050405020304" pitchFamily="18" charset="0"/>
                <a:ea typeface="SimSun" panose="02010600030101010101" pitchFamily="2" charset="-122"/>
              </a:rPr>
              <a:t> </a:t>
            </a:r>
            <a:r>
              <a:rPr lang="en-US" sz="3600" b="1" i="0" dirty="0" err="1">
                <a:solidFill>
                  <a:schemeClr val="tx1"/>
                </a:solidFill>
                <a:effectLst/>
                <a:latin typeface="Times New Roman" panose="02020603050405020304" pitchFamily="18" charset="0"/>
                <a:ea typeface="SimSun" panose="02010600030101010101" pitchFamily="2" charset="-122"/>
              </a:rPr>
              <a:t>tồn</a:t>
            </a:r>
            <a:r>
              <a:rPr lang="en-US" sz="3600" b="1" i="0" dirty="0">
                <a:solidFill>
                  <a:schemeClr val="tx1"/>
                </a:solidFill>
                <a:effectLst/>
                <a:latin typeface="Times New Roman" panose="02020603050405020304" pitchFamily="18" charset="0"/>
                <a:ea typeface="SimSun" panose="02010600030101010101" pitchFamily="2" charset="-122"/>
              </a:rPr>
              <a:t> </a:t>
            </a:r>
            <a:r>
              <a:rPr lang="en-US" sz="3600" b="1" i="0" dirty="0" err="1">
                <a:solidFill>
                  <a:schemeClr val="tx1"/>
                </a:solidFill>
                <a:effectLst/>
                <a:latin typeface="Times New Roman" panose="02020603050405020304" pitchFamily="18" charset="0"/>
                <a:ea typeface="SimSun" panose="02010600030101010101" pitchFamily="2" charset="-122"/>
              </a:rPr>
              <a:t>đa</a:t>
            </a:r>
            <a:r>
              <a:rPr lang="en-US" sz="3600" b="1" i="0" dirty="0">
                <a:solidFill>
                  <a:schemeClr val="tx1"/>
                </a:solidFill>
                <a:effectLst/>
                <a:latin typeface="Times New Roman" panose="02020603050405020304" pitchFamily="18" charset="0"/>
                <a:ea typeface="SimSun" panose="02010600030101010101" pitchFamily="2" charset="-122"/>
              </a:rPr>
              <a:t> </a:t>
            </a:r>
            <a:r>
              <a:rPr lang="en-US" sz="3600" b="1" i="0" dirty="0" err="1">
                <a:solidFill>
                  <a:schemeClr val="tx1"/>
                </a:solidFill>
                <a:effectLst/>
                <a:latin typeface="Times New Roman" panose="02020603050405020304" pitchFamily="18" charset="0"/>
                <a:ea typeface="SimSun" panose="02010600030101010101" pitchFamily="2" charset="-122"/>
              </a:rPr>
              <a:t>dạng</a:t>
            </a:r>
            <a:r>
              <a:rPr lang="en-US" sz="3600" b="1" i="0" dirty="0">
                <a:solidFill>
                  <a:schemeClr val="tx1"/>
                </a:solidFill>
                <a:effectLst/>
                <a:latin typeface="Times New Roman" panose="02020603050405020304" pitchFamily="18" charset="0"/>
                <a:ea typeface="SimSun" panose="02010600030101010101" pitchFamily="2" charset="-122"/>
              </a:rPr>
              <a:t> </a:t>
            </a:r>
            <a:r>
              <a:rPr lang="en-US" sz="3600" b="1" i="0" dirty="0" err="1">
                <a:solidFill>
                  <a:schemeClr val="tx1"/>
                </a:solidFill>
                <a:effectLst/>
                <a:latin typeface="Times New Roman" panose="02020603050405020304" pitchFamily="18" charset="0"/>
                <a:ea typeface="SimSun" panose="02010600030101010101" pitchFamily="2" charset="-122"/>
              </a:rPr>
              <a:t>sinh</a:t>
            </a:r>
            <a:r>
              <a:rPr lang="en-US" sz="3600" b="1" i="0" dirty="0">
                <a:solidFill>
                  <a:schemeClr val="tx1"/>
                </a:solidFill>
                <a:effectLst/>
                <a:latin typeface="Times New Roman" panose="02020603050405020304" pitchFamily="18" charset="0"/>
                <a:ea typeface="SimSun" panose="02010600030101010101" pitchFamily="2" charset="-122"/>
              </a:rPr>
              <a:t> </a:t>
            </a:r>
            <a:r>
              <a:rPr lang="en-US" sz="3600" b="1" i="0" dirty="0" err="1">
                <a:solidFill>
                  <a:schemeClr val="tx1"/>
                </a:solidFill>
                <a:effectLst/>
                <a:latin typeface="Times New Roman" panose="02020603050405020304" pitchFamily="18" charset="0"/>
                <a:ea typeface="SimSun" panose="02010600030101010101" pitchFamily="2" charset="-122"/>
              </a:rPr>
              <a:t>học</a:t>
            </a:r>
            <a:endParaRPr lang="en-US" sz="3600" b="1" dirty="0">
              <a:solidFill>
                <a:schemeClr val="tx1"/>
              </a:solidFill>
              <a:effectLst/>
              <a:latin typeface="Times New Roman" panose="02020603050405020304" pitchFamily="18" charset="0"/>
              <a:ea typeface="SimSun" panose="02010600030101010101" pitchFamily="2" charset="-122"/>
            </a:endParaRPr>
          </a:p>
          <a:p>
            <a:pPr marL="0" indent="0">
              <a:spcAft>
                <a:spcPts val="0"/>
              </a:spcAft>
              <a:buNone/>
            </a:pPr>
            <a:r>
              <a:rPr lang="en-US" sz="3600" b="1" i="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600" b="1" i="0"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Duy</a:t>
            </a:r>
            <a:r>
              <a:rPr lang="en-US" sz="3600" b="1" i="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600" b="1" i="0"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trì</a:t>
            </a:r>
            <a:r>
              <a:rPr lang="en-US" sz="3600" b="1" i="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600" b="1" i="0"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nâng</a:t>
            </a:r>
            <a:r>
              <a:rPr lang="en-US" sz="3600" b="1" i="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600" b="1" i="0"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cao</a:t>
            </a:r>
            <a:r>
              <a:rPr lang="en-US" sz="3600" b="1" i="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600" b="1" i="0"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chức</a:t>
            </a:r>
            <a:r>
              <a:rPr lang="en-US" sz="3600" b="1" i="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600" b="1" i="0"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năng</a:t>
            </a:r>
            <a:r>
              <a:rPr lang="en-US" sz="3600" b="1" i="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600" b="1" i="0"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sản</a:t>
            </a:r>
            <a:r>
              <a:rPr lang="en-US" sz="3600" b="1" i="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600" b="1" i="0"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xuất</a:t>
            </a:r>
            <a:r>
              <a:rPr lang="en-US" sz="3600" b="1" i="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600" b="1" i="0"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3600" b="1" i="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600" b="1" i="0"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rừng</a:t>
            </a:r>
            <a:endParaRPr lang="en-US" sz="3600" b="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p>
            <a:pPr marL="0" indent="0">
              <a:buNone/>
            </a:pPr>
            <a:r>
              <a:rPr lang="vi-VN" sz="36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Góp phần tạo việc làm và cải thiện sinh kế vùng nông thôn</a:t>
            </a:r>
            <a:r>
              <a:rPr lang="vi-VN" sz="3600" b="1" i="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a:t>
            </a:r>
            <a:endParaRPr lang="en-US" sz="3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962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FD0E6CE-F24B-1EB5-F253-9397DF0411F7}"/>
              </a:ext>
            </a:extLst>
          </p:cNvPr>
          <p:cNvSpPr txBox="1"/>
          <p:nvPr/>
        </p:nvSpPr>
        <p:spPr>
          <a:xfrm>
            <a:off x="627016" y="322217"/>
            <a:ext cx="11241155" cy="1107996"/>
          </a:xfrm>
          <a:prstGeom prst="rect">
            <a:avLst/>
          </a:prstGeom>
          <a:noFill/>
        </p:spPr>
        <p:txBody>
          <a:bodyPr wrap="square" rtlCol="0">
            <a:spAutoFit/>
          </a:bodyPr>
          <a:lstStyle/>
          <a:p>
            <a:r>
              <a:rPr lang="vi-VN" sz="2400" b="1" dirty="0">
                <a:solidFill>
                  <a:srgbClr val="FF0000"/>
                </a:solidFill>
                <a:effectLst/>
                <a:latin typeface="Times New Roman" panose="02020603050405020304" pitchFamily="18" charset="0"/>
                <a:ea typeface="SimSun" panose="02010600030101010101" pitchFamily="2" charset="-122"/>
              </a:rPr>
              <a:t>2. Nhiệm vụ của bảo vệ và khai thác tài nguyên rừng bền vững</a:t>
            </a:r>
            <a:endParaRPr lang="en-US" sz="2400" b="1" dirty="0">
              <a:solidFill>
                <a:srgbClr val="FF0000"/>
              </a:solidFill>
              <a:effectLst/>
              <a:latin typeface="Times New Roman" panose="02020603050405020304" pitchFamily="18" charset="0"/>
              <a:ea typeface="SimSun" panose="02010600030101010101" pitchFamily="2" charset="-122"/>
            </a:endParaRPr>
          </a:p>
          <a:p>
            <a:r>
              <a:rPr lang="en-US" sz="2400" b="1" dirty="0" smtClean="0">
                <a:effectLst/>
                <a:latin typeface="Times New Roman" panose="02020603050405020304" pitchFamily="18" charset="0"/>
                <a:ea typeface="SimSun" panose="02010600030101010101" pitchFamily="2" charset="-122"/>
              </a:rPr>
              <a:t>HS </a:t>
            </a:r>
            <a:r>
              <a:rPr lang="en-US" sz="2400" b="1" dirty="0" err="1" smtClean="0">
                <a:effectLst/>
                <a:latin typeface="Times New Roman" panose="02020603050405020304" pitchFamily="18" charset="0"/>
                <a:ea typeface="SimSun" panose="02010600030101010101" pitchFamily="2" charset="-122"/>
              </a:rPr>
              <a:t>nghiên</a:t>
            </a:r>
            <a:r>
              <a:rPr lang="en-US" sz="2400" b="1" dirty="0" smtClean="0">
                <a:effectLst/>
                <a:latin typeface="Times New Roman" panose="02020603050405020304" pitchFamily="18" charset="0"/>
                <a:ea typeface="SimSun" panose="02010600030101010101" pitchFamily="2" charset="-122"/>
              </a:rPr>
              <a:t> </a:t>
            </a:r>
            <a:r>
              <a:rPr lang="en-US" sz="2400" b="1" dirty="0" err="1" smtClean="0">
                <a:effectLst/>
                <a:latin typeface="Times New Roman" panose="02020603050405020304" pitchFamily="18" charset="0"/>
                <a:ea typeface="SimSun" panose="02010600030101010101" pitchFamily="2" charset="-122"/>
              </a:rPr>
              <a:t>cứu</a:t>
            </a:r>
            <a:r>
              <a:rPr lang="en-US" sz="2400" b="1" dirty="0" smtClean="0">
                <a:effectLst/>
                <a:latin typeface="Times New Roman" panose="02020603050405020304" pitchFamily="18" charset="0"/>
                <a:ea typeface="SimSun" panose="02010600030101010101" pitchFamily="2" charset="-122"/>
              </a:rPr>
              <a:t> SGK </a:t>
            </a:r>
            <a:r>
              <a:rPr lang="en-US" sz="2400" b="1" dirty="0" err="1" smtClean="0">
                <a:effectLst/>
                <a:latin typeface="Times New Roman" panose="02020603050405020304" pitchFamily="18" charset="0"/>
                <a:ea typeface="SimSun" panose="02010600030101010101" pitchFamily="2" charset="-122"/>
              </a:rPr>
              <a:t>trả</a:t>
            </a:r>
            <a:r>
              <a:rPr lang="en-US" sz="2400" b="1" dirty="0" smtClean="0">
                <a:effectLst/>
                <a:latin typeface="Times New Roman" panose="02020603050405020304" pitchFamily="18" charset="0"/>
                <a:ea typeface="SimSun" panose="02010600030101010101" pitchFamily="2" charset="-122"/>
              </a:rPr>
              <a:t> </a:t>
            </a:r>
            <a:r>
              <a:rPr lang="en-US" sz="2400" b="1" dirty="0" err="1" smtClean="0">
                <a:effectLst/>
                <a:latin typeface="Times New Roman" panose="02020603050405020304" pitchFamily="18" charset="0"/>
                <a:ea typeface="SimSun" panose="02010600030101010101" pitchFamily="2" charset="-122"/>
              </a:rPr>
              <a:t>lời</a:t>
            </a:r>
            <a:r>
              <a:rPr lang="en-US" sz="2400" b="1" dirty="0" smtClean="0">
                <a:effectLst/>
                <a:latin typeface="Times New Roman" panose="02020603050405020304" pitchFamily="18" charset="0"/>
                <a:ea typeface="SimSun" panose="02010600030101010101" pitchFamily="2" charset="-122"/>
              </a:rPr>
              <a:t> </a:t>
            </a:r>
            <a:r>
              <a:rPr lang="en-US" sz="2400" b="1" dirty="0" err="1" smtClean="0">
                <a:effectLst/>
                <a:latin typeface="Times New Roman" panose="02020603050405020304" pitchFamily="18" charset="0"/>
                <a:ea typeface="SimSun" panose="02010600030101010101" pitchFamily="2" charset="-122"/>
              </a:rPr>
              <a:t>câu</a:t>
            </a:r>
            <a:r>
              <a:rPr lang="en-US" sz="2400" b="1" dirty="0" smtClean="0">
                <a:effectLst/>
                <a:latin typeface="Times New Roman" panose="02020603050405020304" pitchFamily="18" charset="0"/>
                <a:ea typeface="SimSun" panose="02010600030101010101" pitchFamily="2" charset="-122"/>
              </a:rPr>
              <a:t> </a:t>
            </a:r>
            <a:r>
              <a:rPr lang="en-US" sz="2400" b="1" smtClean="0">
                <a:effectLst/>
                <a:latin typeface="Times New Roman" panose="02020603050405020304" pitchFamily="18" charset="0"/>
                <a:ea typeface="SimSun" panose="02010600030101010101" pitchFamily="2" charset="-122"/>
              </a:rPr>
              <a:t>hỏi</a:t>
            </a:r>
            <a:endParaRPr lang="en-US" sz="2400" b="1" dirty="0">
              <a:effectLst/>
              <a:latin typeface="Times New Roman" panose="02020603050405020304" pitchFamily="18" charset="0"/>
              <a:ea typeface="SimSun" panose="02010600030101010101" pitchFamily="2" charset="-122"/>
            </a:endParaRPr>
          </a:p>
          <a:p>
            <a:endParaRPr lang="en-US" sz="1800" dirty="0">
              <a:effectLst/>
              <a:latin typeface="Times New Roman" panose="02020603050405020304" pitchFamily="18" charset="0"/>
              <a:ea typeface="SimSun" panose="02010600030101010101" pitchFamily="2" charset="-122"/>
            </a:endParaRPr>
          </a:p>
        </p:txBody>
      </p:sp>
      <p:sp>
        <p:nvSpPr>
          <p:cNvPr id="2" name="TextBox 1">
            <a:extLst>
              <a:ext uri="{FF2B5EF4-FFF2-40B4-BE49-F238E27FC236}">
                <a16:creationId xmlns="" xmlns:a16="http://schemas.microsoft.com/office/drawing/2014/main" id="{FC808EA1-69BE-41BB-3499-2D920D810214}"/>
              </a:ext>
            </a:extLst>
          </p:cNvPr>
          <p:cNvSpPr txBox="1"/>
          <p:nvPr/>
        </p:nvSpPr>
        <p:spPr>
          <a:xfrm>
            <a:off x="436786" y="1289401"/>
            <a:ext cx="10136769" cy="5170646"/>
          </a:xfrm>
          <a:prstGeom prst="rect">
            <a:avLst/>
          </a:prstGeom>
          <a:noFill/>
        </p:spPr>
        <p:txBody>
          <a:bodyPr wrap="square" rtlCol="0">
            <a:spAutoFit/>
          </a:bodyPr>
          <a:lstStyle/>
          <a:p>
            <a:pPr algn="ctr"/>
            <a:r>
              <a:rPr lang="en-US" sz="2400" b="1" dirty="0" smtClean="0">
                <a:solidFill>
                  <a:srgbClr val="FF0000"/>
                </a:solidFill>
                <a:latin typeface="Times New Roman" panose="02020603050405020304" pitchFamily="18" charset="0"/>
                <a:cs typeface="Times New Roman" panose="02020603050405020304" pitchFamily="18" charset="0"/>
              </a:rPr>
              <a:t>HOẠT ĐỘNG NHÓM</a:t>
            </a:r>
            <a:endParaRPr lang="en-US" sz="2400" b="1" dirty="0">
              <a:solidFill>
                <a:srgbClr val="FF0000"/>
              </a:solidFill>
              <a:latin typeface="Times New Roman" panose="02020603050405020304" pitchFamily="18" charset="0"/>
              <a:cs typeface="Times New Roman" panose="02020603050405020304" pitchFamily="18" charset="0"/>
            </a:endParaRPr>
          </a:p>
          <a:p>
            <a:r>
              <a:rPr lang="en-US" sz="2400" b="1" dirty="0" err="1">
                <a:solidFill>
                  <a:srgbClr val="FF0000"/>
                </a:solidFill>
                <a:effectLst/>
                <a:latin typeface="Times New Roman" panose="02020603050405020304" pitchFamily="18" charset="0"/>
                <a:ea typeface="SimSun" panose="02010600030101010101" pitchFamily="2" charset="-122"/>
              </a:rPr>
              <a:t>Nhóm</a:t>
            </a:r>
            <a:r>
              <a:rPr lang="en-US" sz="2400" b="1" dirty="0">
                <a:solidFill>
                  <a:srgbClr val="FF0000"/>
                </a:solidFill>
                <a:effectLst/>
                <a:latin typeface="Times New Roman" panose="02020603050405020304" pitchFamily="18" charset="0"/>
                <a:ea typeface="SimSun" panose="02010600030101010101" pitchFamily="2" charset="-122"/>
              </a:rPr>
              <a:t> 1</a:t>
            </a:r>
            <a:r>
              <a:rPr lang="en-US" sz="2400" b="1" dirty="0">
                <a:effectLst/>
                <a:latin typeface="Times New Roman" panose="02020603050405020304" pitchFamily="18" charset="0"/>
                <a:ea typeface="SimSun" panose="02010600030101010101" pitchFamily="2" charset="-122"/>
              </a:rPr>
              <a:t>:</a:t>
            </a:r>
            <a:r>
              <a:rPr lang="pt-BR" sz="2400" b="1" dirty="0">
                <a:latin typeface="Times New Roman" panose="02020603050405020304" pitchFamily="18" charset="0"/>
                <a:ea typeface="SimSun" panose="02010600030101010101" pitchFamily="2" charset="-122"/>
              </a:rPr>
              <a:t> </a:t>
            </a:r>
            <a:r>
              <a:rPr lang="pt-BR" sz="2400" b="1" dirty="0" smtClean="0">
                <a:effectLst/>
                <a:latin typeface="Times New Roman" panose="02020603050405020304" pitchFamily="18" charset="0"/>
                <a:ea typeface="SimSun" panose="02010600030101010101" pitchFamily="2" charset="-122"/>
              </a:rPr>
              <a:t>Nhiệm </a:t>
            </a:r>
            <a:r>
              <a:rPr lang="pt-BR" sz="2400" b="1" dirty="0">
                <a:effectLst/>
                <a:latin typeface="Times New Roman" panose="02020603050405020304" pitchFamily="18" charset="0"/>
                <a:ea typeface="SimSun" panose="02010600030101010101" pitchFamily="2" charset="-122"/>
              </a:rPr>
              <a:t>vụ của chủ rừng trong việc bảo vệ và khai thác tài nguyên rừng bền vững ? </a:t>
            </a:r>
            <a:r>
              <a:rPr lang="pt-BR" sz="2400" b="1" dirty="0">
                <a:latin typeface="Times New Roman" panose="02020603050405020304" pitchFamily="18" charset="0"/>
                <a:ea typeface="SimSun" panose="02010600030101010101" pitchFamily="2" charset="-122"/>
              </a:rPr>
              <a:t>C</a:t>
            </a:r>
            <a:r>
              <a:rPr lang="pt-BR" sz="2400" b="1" dirty="0" smtClean="0">
                <a:effectLst/>
                <a:latin typeface="Times New Roman" panose="02020603050405020304" pitchFamily="18" charset="0"/>
                <a:ea typeface="SimSun" panose="02010600030101010101" pitchFamily="2" charset="-122"/>
              </a:rPr>
              <a:t>ho </a:t>
            </a:r>
            <a:r>
              <a:rPr lang="pt-BR" sz="2400" b="1" dirty="0">
                <a:effectLst/>
                <a:latin typeface="Times New Roman" panose="02020603050405020304" pitchFamily="18" charset="0"/>
                <a:ea typeface="SimSun" panose="02010600030101010101" pitchFamily="2" charset="-122"/>
              </a:rPr>
              <a:t>ví dụ  minh hoạ cụ </a:t>
            </a:r>
            <a:r>
              <a:rPr lang="pt-BR" sz="2400" b="1" dirty="0" smtClean="0">
                <a:effectLst/>
                <a:latin typeface="Times New Roman" panose="02020603050405020304" pitchFamily="18" charset="0"/>
                <a:ea typeface="SimSun" panose="02010600030101010101" pitchFamily="2" charset="-122"/>
              </a:rPr>
              <a:t>thể?</a:t>
            </a:r>
            <a:endParaRPr lang="en-US" sz="2400" b="1" dirty="0">
              <a:effectLst/>
              <a:latin typeface="Times New Roman" panose="02020603050405020304" pitchFamily="18" charset="0"/>
              <a:ea typeface="SimSun" panose="02010600030101010101" pitchFamily="2" charset="-122"/>
            </a:endParaRPr>
          </a:p>
          <a:p>
            <a:r>
              <a:rPr lang="pt-BR" sz="2400" b="1" dirty="0">
                <a:solidFill>
                  <a:srgbClr val="FF0000"/>
                </a:solidFill>
                <a:effectLst/>
                <a:latin typeface="Times New Roman" panose="02020603050405020304" pitchFamily="18" charset="0"/>
                <a:ea typeface="SimSun" panose="02010600030101010101" pitchFamily="2" charset="-122"/>
              </a:rPr>
              <a:t>Nhóm 2</a:t>
            </a:r>
            <a:r>
              <a:rPr lang="pt-BR" sz="2400" b="1" dirty="0" smtClean="0">
                <a:effectLst/>
                <a:latin typeface="Times New Roman" panose="02020603050405020304" pitchFamily="18" charset="0"/>
                <a:ea typeface="SimSun" panose="02010600030101010101" pitchFamily="2" charset="-122"/>
              </a:rPr>
              <a:t>: Nhiệm </a:t>
            </a:r>
            <a:r>
              <a:rPr lang="pt-BR" sz="2400" b="1" dirty="0">
                <a:effectLst/>
                <a:latin typeface="Times New Roman" panose="02020603050405020304" pitchFamily="18" charset="0"/>
                <a:ea typeface="SimSun" panose="02010600030101010101" pitchFamily="2" charset="-122"/>
              </a:rPr>
              <a:t>vụ của toàn dân trong việc bảo vệ và khai thác tài nguyên rừng bèn vững ? </a:t>
            </a:r>
            <a:r>
              <a:rPr lang="pt-BR" sz="2400" b="1" dirty="0" smtClean="0">
                <a:effectLst/>
                <a:latin typeface="Times New Roman" panose="02020603050405020304" pitchFamily="18" charset="0"/>
                <a:ea typeface="SimSun" panose="02010600030101010101" pitchFamily="2" charset="-122"/>
              </a:rPr>
              <a:t>Cho </a:t>
            </a:r>
            <a:r>
              <a:rPr lang="pt-BR" sz="2400" b="1" dirty="0">
                <a:effectLst/>
                <a:latin typeface="Times New Roman" panose="02020603050405020304" pitchFamily="18" charset="0"/>
                <a:ea typeface="SimSun" panose="02010600030101010101" pitchFamily="2" charset="-122"/>
              </a:rPr>
              <a:t>ví dụ  minh hoạ cụ </a:t>
            </a:r>
            <a:r>
              <a:rPr lang="pt-BR" sz="2400" b="1" dirty="0" smtClean="0">
                <a:effectLst/>
                <a:latin typeface="Times New Roman" panose="02020603050405020304" pitchFamily="18" charset="0"/>
                <a:ea typeface="SimSun" panose="02010600030101010101" pitchFamily="2" charset="-122"/>
              </a:rPr>
              <a:t>thể?</a:t>
            </a:r>
            <a:endParaRPr lang="en-US" sz="2400" b="1" dirty="0">
              <a:effectLst/>
              <a:latin typeface="Times New Roman" panose="02020603050405020304" pitchFamily="18" charset="0"/>
              <a:ea typeface="SimSun" panose="02010600030101010101" pitchFamily="2" charset="-122"/>
            </a:endParaRPr>
          </a:p>
          <a:p>
            <a:r>
              <a:rPr lang="pt-BR" sz="2400" b="1" dirty="0">
                <a:solidFill>
                  <a:srgbClr val="FF0000"/>
                </a:solidFill>
                <a:effectLst/>
                <a:latin typeface="Times New Roman" panose="02020603050405020304" pitchFamily="18" charset="0"/>
                <a:ea typeface="SimSun" panose="02010600030101010101" pitchFamily="2" charset="-122"/>
              </a:rPr>
              <a:t>Nhóm </a:t>
            </a:r>
            <a:r>
              <a:rPr lang="pt-BR" sz="2400" b="1" dirty="0" smtClean="0">
                <a:solidFill>
                  <a:srgbClr val="FF0000"/>
                </a:solidFill>
                <a:effectLst/>
                <a:latin typeface="Times New Roman" panose="02020603050405020304" pitchFamily="18" charset="0"/>
                <a:ea typeface="SimSun" panose="02010600030101010101" pitchFamily="2" charset="-122"/>
              </a:rPr>
              <a:t>3</a:t>
            </a:r>
            <a:r>
              <a:rPr lang="pt-BR" sz="2400" b="1" dirty="0" smtClean="0">
                <a:effectLst/>
                <a:latin typeface="Times New Roman" panose="02020603050405020304" pitchFamily="18" charset="0"/>
                <a:ea typeface="SimSun" panose="02010600030101010101" pitchFamily="2" charset="-122"/>
              </a:rPr>
              <a:t>: Nhiệm </a:t>
            </a:r>
            <a:r>
              <a:rPr lang="pt-BR" sz="2400" b="1" dirty="0">
                <a:effectLst/>
                <a:latin typeface="Times New Roman" panose="02020603050405020304" pitchFamily="18" charset="0"/>
                <a:ea typeface="SimSun" panose="02010600030101010101" pitchFamily="2" charset="-122"/>
              </a:rPr>
              <a:t>vụ của các cấp quản lí rừng trong việc bảo vệ và khai thác tài nguyên rừng bèn vững ? </a:t>
            </a:r>
            <a:r>
              <a:rPr lang="pt-BR" sz="2400" b="1" dirty="0" smtClean="0">
                <a:effectLst/>
                <a:latin typeface="Times New Roman" panose="02020603050405020304" pitchFamily="18" charset="0"/>
                <a:ea typeface="SimSun" panose="02010600030101010101" pitchFamily="2" charset="-122"/>
              </a:rPr>
              <a:t>Cho </a:t>
            </a:r>
            <a:r>
              <a:rPr lang="pt-BR" sz="2400" b="1" dirty="0">
                <a:effectLst/>
                <a:latin typeface="Times New Roman" panose="02020603050405020304" pitchFamily="18" charset="0"/>
                <a:ea typeface="SimSun" panose="02010600030101010101" pitchFamily="2" charset="-122"/>
              </a:rPr>
              <a:t>ví dụ  minh hoạ cụ </a:t>
            </a:r>
            <a:r>
              <a:rPr lang="pt-BR" sz="2400" b="1" dirty="0" smtClean="0">
                <a:effectLst/>
                <a:latin typeface="Times New Roman" panose="02020603050405020304" pitchFamily="18" charset="0"/>
                <a:ea typeface="SimSun" panose="02010600030101010101" pitchFamily="2" charset="-122"/>
              </a:rPr>
              <a:t>thể?</a:t>
            </a:r>
            <a:endParaRPr lang="en-US" sz="2400" b="1" dirty="0">
              <a:effectLst/>
              <a:latin typeface="Times New Roman" panose="02020603050405020304" pitchFamily="18" charset="0"/>
              <a:ea typeface="SimSun" panose="02010600030101010101" pitchFamily="2" charset="-122"/>
            </a:endParaRPr>
          </a:p>
          <a:p>
            <a:r>
              <a:rPr lang="en-US" sz="2400" b="1" i="0" dirty="0" err="1">
                <a:solidFill>
                  <a:srgbClr val="FF0000"/>
                </a:solidFill>
                <a:effectLst/>
                <a:latin typeface="Times New Roman" panose="02020603050405020304" pitchFamily="18" charset="0"/>
                <a:ea typeface="SimSun" panose="02010600030101010101" pitchFamily="2" charset="-122"/>
              </a:rPr>
              <a:t>Nhóm</a:t>
            </a:r>
            <a:r>
              <a:rPr lang="en-US" sz="2400" b="1" i="0" dirty="0">
                <a:solidFill>
                  <a:srgbClr val="FF0000"/>
                </a:solidFill>
                <a:effectLst/>
                <a:latin typeface="Times New Roman" panose="02020603050405020304" pitchFamily="18" charset="0"/>
                <a:ea typeface="SimSun" panose="02010600030101010101" pitchFamily="2" charset="-122"/>
              </a:rPr>
              <a:t> </a:t>
            </a:r>
            <a:r>
              <a:rPr lang="en-US" sz="2400" b="1" i="0" dirty="0" smtClean="0">
                <a:solidFill>
                  <a:srgbClr val="FF0000"/>
                </a:solidFill>
                <a:effectLst/>
                <a:latin typeface="Times New Roman" panose="02020603050405020304" pitchFamily="18" charset="0"/>
                <a:ea typeface="SimSun" panose="02010600030101010101" pitchFamily="2" charset="-122"/>
              </a:rPr>
              <a:t>4</a:t>
            </a:r>
            <a:r>
              <a:rPr lang="en-US" sz="2400" b="1" i="0" dirty="0" smtClean="0">
                <a:effectLst/>
                <a:latin typeface="Times New Roman" panose="02020603050405020304" pitchFamily="18" charset="0"/>
                <a:ea typeface="SimSun" panose="02010600030101010101" pitchFamily="2" charset="-122"/>
              </a:rPr>
              <a:t>: </a:t>
            </a:r>
            <a:r>
              <a:rPr lang="vi-VN" sz="2400" b="1" i="0" dirty="0" smtClean="0">
                <a:effectLst/>
                <a:latin typeface="Times New Roman" panose="02020603050405020304" pitchFamily="18" charset="0"/>
                <a:ea typeface="SimSun" panose="02010600030101010101" pitchFamily="2" charset="-122"/>
              </a:rPr>
              <a:t>Hãy </a:t>
            </a:r>
            <a:r>
              <a:rPr lang="vi-VN" sz="2400" b="1" i="0" dirty="0">
                <a:effectLst/>
                <a:latin typeface="Times New Roman" panose="02020603050405020304" pitchFamily="18" charset="0"/>
                <a:ea typeface="SimSun" panose="02010600030101010101" pitchFamily="2" charset="-122"/>
              </a:rPr>
              <a:t>nêu tên một số loài động thực vật quý hiếm ở nước ta đang bị nghiêm cấm, khai thác, sử dụng vì mục đích thương </a:t>
            </a:r>
            <a:r>
              <a:rPr lang="vi-VN" sz="2400" b="1" i="0" dirty="0" smtClean="0">
                <a:effectLst/>
                <a:latin typeface="Times New Roman" panose="02020603050405020304" pitchFamily="18" charset="0"/>
                <a:ea typeface="SimSun" panose="02010600030101010101" pitchFamily="2" charset="-122"/>
              </a:rPr>
              <a:t>mại</a:t>
            </a:r>
            <a:r>
              <a:rPr lang="en-US" sz="2400" b="1" i="0" dirty="0" smtClean="0">
                <a:effectLst/>
                <a:latin typeface="Times New Roman" panose="02020603050405020304" pitchFamily="18" charset="0"/>
                <a:ea typeface="SimSun" panose="02010600030101010101" pitchFamily="2" charset="-122"/>
              </a:rPr>
              <a:t>?</a:t>
            </a:r>
            <a:endParaRPr lang="en-US" sz="2400" b="1" dirty="0">
              <a:latin typeface="Times New Roman" panose="02020603050405020304" pitchFamily="18" charset="0"/>
              <a:ea typeface="SimSun" panose="02010600030101010101" pitchFamily="2" charset="-122"/>
            </a:endParaRPr>
          </a:p>
          <a:p>
            <a:r>
              <a:rPr lang="en-US" sz="2400" b="1" i="0" dirty="0">
                <a:effectLst/>
                <a:latin typeface="Times New Roman" panose="02020603050405020304" pitchFamily="18" charset="0"/>
                <a:ea typeface="SimSun" panose="02010600030101010101" pitchFamily="2" charset="-122"/>
              </a:rPr>
              <a:t> </a:t>
            </a:r>
            <a:r>
              <a:rPr lang="vi-VN" sz="2400" b="1" i="0" dirty="0">
                <a:solidFill>
                  <a:srgbClr val="FF0000"/>
                </a:solidFill>
                <a:effectLst/>
                <a:latin typeface="Times New Roman" panose="02020603050405020304" pitchFamily="18" charset="0"/>
                <a:ea typeface="SimSun" panose="02010600030101010101" pitchFamily="2" charset="-122"/>
              </a:rPr>
              <a:t>Nhóm 5</a:t>
            </a:r>
            <a:r>
              <a:rPr lang="vi-VN" sz="2400" b="1" i="0" dirty="0" smtClean="0">
                <a:effectLst/>
                <a:latin typeface="Times New Roman" panose="02020603050405020304" pitchFamily="18" charset="0"/>
                <a:ea typeface="SimSun" panose="02010600030101010101" pitchFamily="2" charset="-122"/>
              </a:rPr>
              <a:t>:</a:t>
            </a:r>
            <a:r>
              <a:rPr lang="en-US" sz="2400" b="1" i="0" dirty="0" smtClean="0">
                <a:effectLst/>
                <a:latin typeface="Times New Roman" panose="02020603050405020304" pitchFamily="18" charset="0"/>
                <a:ea typeface="SimSun" panose="02010600030101010101" pitchFamily="2" charset="-122"/>
              </a:rPr>
              <a:t> </a:t>
            </a:r>
            <a:r>
              <a:rPr lang="vi-VN" sz="2400" b="1" i="0" dirty="0" smtClean="0">
                <a:effectLst/>
                <a:latin typeface="Times New Roman" panose="02020603050405020304" pitchFamily="18" charset="0"/>
                <a:ea typeface="SimSun" panose="02010600030101010101" pitchFamily="2" charset="-122"/>
              </a:rPr>
              <a:t>Khai </a:t>
            </a:r>
            <a:r>
              <a:rPr lang="vi-VN" sz="2400" b="1" i="0" dirty="0">
                <a:effectLst/>
                <a:latin typeface="Times New Roman" panose="02020603050405020304" pitchFamily="18" charset="0"/>
                <a:ea typeface="SimSun" panose="02010600030101010101" pitchFamily="2" charset="-122"/>
              </a:rPr>
              <a:t>thác tài nguyên rừng bền vững cần đáp ứng những yêu cầu cơ bản nào?</a:t>
            </a:r>
            <a:endParaRPr lang="en-US" sz="2400" b="1" dirty="0">
              <a:effectLst/>
              <a:latin typeface="Times New Roman" panose="02020603050405020304" pitchFamily="18" charset="0"/>
              <a:ea typeface="SimSun" panose="02010600030101010101" pitchFamily="2" charset="-122"/>
            </a:endParaRPr>
          </a:p>
          <a:p>
            <a:r>
              <a:rPr lang="vi-VN" sz="2400" b="1" i="0" dirty="0">
                <a:solidFill>
                  <a:srgbClr val="FF0000"/>
                </a:solidFill>
                <a:effectLst/>
                <a:latin typeface="Times New Roman" panose="02020603050405020304" pitchFamily="18" charset="0"/>
                <a:ea typeface="SimSun" panose="02010600030101010101" pitchFamily="2" charset="-122"/>
              </a:rPr>
              <a:t>Nhóm 6</a:t>
            </a:r>
            <a:r>
              <a:rPr lang="vi-VN" sz="2400" b="1" i="0" dirty="0">
                <a:effectLst/>
                <a:latin typeface="Times New Roman" panose="02020603050405020304" pitchFamily="18" charset="0"/>
                <a:ea typeface="SimSun" panose="02010600030101010101" pitchFamily="2" charset="-122"/>
              </a:rPr>
              <a:t>:</a:t>
            </a:r>
            <a:r>
              <a:rPr lang="en-US" sz="2400" b="1" i="0" dirty="0">
                <a:effectLst/>
                <a:latin typeface="Times New Roman" panose="02020603050405020304" pitchFamily="18" charset="0"/>
                <a:ea typeface="SimSun" panose="02010600030101010101" pitchFamily="2" charset="-122"/>
              </a:rPr>
              <a:t> </a:t>
            </a:r>
            <a:r>
              <a:rPr lang="vi-VN" sz="2400" b="1" i="0" dirty="0" smtClean="0">
                <a:effectLst/>
                <a:latin typeface="Times New Roman" panose="02020603050405020304" pitchFamily="18" charset="0"/>
                <a:ea typeface="SimSun" panose="02010600030101010101" pitchFamily="2" charset="-122"/>
              </a:rPr>
              <a:t>Nếu </a:t>
            </a:r>
            <a:r>
              <a:rPr lang="vi-VN" sz="2400" b="1" i="0" dirty="0">
                <a:effectLst/>
                <a:latin typeface="Times New Roman" panose="02020603050405020304" pitchFamily="18" charset="0"/>
                <a:ea typeface="SimSun" panose="02010600030101010101" pitchFamily="2" charset="-122"/>
              </a:rPr>
              <a:t>không trồng lại rừng sau khai thác sẽ gây nên hậu quả gì?</a:t>
            </a:r>
            <a:endParaRPr lang="en-US" sz="2400" b="1" dirty="0">
              <a:effectLst/>
              <a:latin typeface="Times New Roman" panose="02020603050405020304" pitchFamily="18" charset="0"/>
              <a:ea typeface="SimSun" panose="02010600030101010101" pitchFamily="2" charset="-122"/>
            </a:endParaRPr>
          </a:p>
          <a:p>
            <a:r>
              <a:rPr lang="en-US" sz="2400" b="1" dirty="0"/>
              <a:t> </a:t>
            </a:r>
          </a:p>
          <a:p>
            <a:endParaRPr lang="en-US" b="1" dirty="0"/>
          </a:p>
        </p:txBody>
      </p:sp>
      <p:sp>
        <p:nvSpPr>
          <p:cNvPr id="3" name="Title 1">
            <a:extLst>
              <a:ext uri="{FF2B5EF4-FFF2-40B4-BE49-F238E27FC236}">
                <a16:creationId xmlns="" xmlns:a16="http://schemas.microsoft.com/office/drawing/2014/main" id="{27C11384-7EAF-A4A9-C155-0C387B77EE1C}"/>
              </a:ext>
            </a:extLst>
          </p:cNvPr>
          <p:cNvSpPr txBox="1">
            <a:spLocks/>
          </p:cNvSpPr>
          <p:nvPr/>
        </p:nvSpPr>
        <p:spPr>
          <a:xfrm>
            <a:off x="627016" y="661339"/>
            <a:ext cx="10515600" cy="147806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056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E2E99D5B-BD98-C90C-3800-5C7FFDB8CE2A}"/>
              </a:ext>
            </a:extLst>
          </p:cNvPr>
          <p:cNvSpPr txBox="1"/>
          <p:nvPr/>
        </p:nvSpPr>
        <p:spPr>
          <a:xfrm>
            <a:off x="682486" y="177099"/>
            <a:ext cx="5330687"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Gợi</a:t>
            </a:r>
            <a:r>
              <a:rPr lang="en-US" sz="2400" b="1" dirty="0">
                <a:solidFill>
                  <a:srgbClr val="FF0000"/>
                </a:solidFill>
                <a:latin typeface="Times New Roman" panose="02020603050405020304" pitchFamily="18" charset="0"/>
                <a:cs typeface="Times New Roman" panose="02020603050405020304" pitchFamily="18" charset="0"/>
              </a:rPr>
              <a:t> ý </a:t>
            </a:r>
            <a:r>
              <a:rPr lang="en-US" sz="2400" b="1" dirty="0" err="1">
                <a:solidFill>
                  <a:srgbClr val="FF0000"/>
                </a:solidFill>
                <a:latin typeface="Times New Roman" panose="02020603050405020304" pitchFamily="18" charset="0"/>
                <a:cs typeface="Times New Roman" panose="02020603050405020304" pitchFamily="18" charset="0"/>
              </a:rPr>
              <a:t>đáp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án</a:t>
            </a:r>
            <a:r>
              <a:rPr lang="en-US" sz="2400" b="1" dirty="0">
                <a:solidFill>
                  <a:srgbClr val="FF0000"/>
                </a:solidFill>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 xmlns:a16="http://schemas.microsoft.com/office/drawing/2014/main" id="{D8F6E7E3-F831-F2F9-B246-76C2D34FB04A}"/>
              </a:ext>
            </a:extLst>
          </p:cNvPr>
          <p:cNvSpPr txBox="1"/>
          <p:nvPr/>
        </p:nvSpPr>
        <p:spPr>
          <a:xfrm>
            <a:off x="521803" y="780432"/>
            <a:ext cx="10982740" cy="2308324"/>
          </a:xfrm>
          <a:prstGeom prst="rect">
            <a:avLst/>
          </a:prstGeom>
          <a:noFill/>
        </p:spPr>
        <p:txBody>
          <a:bodyPr wrap="square" rtlCol="0">
            <a:spAutoFit/>
          </a:bodyPr>
          <a:lstStyle/>
          <a:p>
            <a:pPr algn="just"/>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1: </a:t>
            </a:r>
            <a:r>
              <a:rPr lang="vi-VN" sz="2400" b="1"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Nhiệm vụ của chủ rừng: </a:t>
            </a:r>
            <a:endParaRPr lang="en-US" sz="2400" b="1"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p>
            <a:pPr algn="just"/>
            <a:r>
              <a:rPr lang="vi-VN" sz="2400" b="1" dirty="0">
                <a:effectLst/>
                <a:latin typeface="Times New Roman" panose="02020603050405020304" pitchFamily="18" charset="0"/>
                <a:ea typeface="SimSun" panose="02010600030101010101" pitchFamily="2" charset="-122"/>
                <a:cs typeface="Times New Roman" panose="02020603050405020304" pitchFamily="18" charset="0"/>
              </a:rPr>
              <a:t>+ Bảo vệ thực, động vật, hệ sinh thái rừng, phòng cháy, chữa cháy, phòng trừ sinh vật gây hại. </a:t>
            </a:r>
            <a:endParaRPr lang="en-US" sz="2400" b="1" dirty="0">
              <a:effectLst/>
              <a:latin typeface="Times New Roman" panose="02020603050405020304" pitchFamily="18" charset="0"/>
              <a:ea typeface="SimSun" panose="02010600030101010101" pitchFamily="2" charset="-122"/>
              <a:cs typeface="Times New Roman" panose="02020603050405020304" pitchFamily="18" charset="0"/>
            </a:endParaRPr>
          </a:p>
          <a:p>
            <a:pPr algn="just"/>
            <a:r>
              <a:rPr lang="vi-VN" sz="2400" b="1" dirty="0">
                <a:effectLst/>
                <a:latin typeface="Times New Roman" panose="02020603050405020304" pitchFamily="18" charset="0"/>
                <a:ea typeface="SimSun" panose="02010600030101010101" pitchFamily="2" charset="-122"/>
                <a:cs typeface="Times New Roman" panose="02020603050405020304" pitchFamily="18" charset="0"/>
              </a:rPr>
              <a:t>+ Chấp hành sự quản lí, thanh tra, kiểm tra… của cơ quan nhà nước có thẩm quyền.</a:t>
            </a:r>
            <a:endParaRPr lang="en-US" sz="2400" b="1" dirty="0">
              <a:effectLst/>
              <a:latin typeface="Times New Roman" panose="02020603050405020304" pitchFamily="18" charset="0"/>
              <a:ea typeface="SimSun" panose="02010600030101010101" pitchFamily="2" charset="-122"/>
              <a:cs typeface="Times New Roman" panose="02020603050405020304" pitchFamily="18" charset="0"/>
            </a:endParaRPr>
          </a:p>
          <a:p>
            <a:pPr algn="just"/>
            <a:endParaRPr lang="en-US" sz="24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156486" y="2891881"/>
            <a:ext cx="5253417" cy="3495620"/>
          </a:xfrm>
          <a:prstGeom prst="rect">
            <a:avLst/>
          </a:prstGeom>
        </p:spPr>
      </p:pic>
    </p:spTree>
    <p:extLst>
      <p:ext uri="{BB962C8B-B14F-4D97-AF65-F5344CB8AC3E}">
        <p14:creationId xmlns:p14="http://schemas.microsoft.com/office/powerpoint/2010/main" val="12429012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CE318445-028B-0563-FF35-2B36BA4E29E5}"/>
              </a:ext>
            </a:extLst>
          </p:cNvPr>
          <p:cNvSpPr txBox="1"/>
          <p:nvPr/>
        </p:nvSpPr>
        <p:spPr>
          <a:xfrm>
            <a:off x="295280" y="365132"/>
            <a:ext cx="9428270" cy="2585323"/>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2:</a:t>
            </a:r>
            <a:r>
              <a:rPr lang="vi-VN" sz="2400" b="1"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Nhiệm vụ của toàn dân:</a:t>
            </a:r>
            <a:endParaRPr lang="en-US" sz="2400" b="1"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p>
            <a:r>
              <a:rPr lang="vi-VN" sz="2400" b="1" dirty="0">
                <a:effectLst/>
                <a:latin typeface="Times New Roman" panose="02020603050405020304" pitchFamily="18" charset="0"/>
                <a:ea typeface="SimSun" panose="02010600030101010101" pitchFamily="2" charset="-122"/>
                <a:cs typeface="Times New Roman" panose="02020603050405020304" pitchFamily="18" charset="0"/>
              </a:rPr>
              <a:t>+ Bảo vệ thực, động vật, hệ sinh thái rừng, phòng cháy, chữa cháy, phòng trừ sinh vật gây hại. </a:t>
            </a:r>
            <a:endParaRPr lang="en-US" sz="2400" b="1" dirty="0">
              <a:effectLst/>
              <a:latin typeface="Times New Roman" panose="02020603050405020304" pitchFamily="18" charset="0"/>
              <a:ea typeface="SimSun" panose="02010600030101010101" pitchFamily="2" charset="-122"/>
              <a:cs typeface="Times New Roman" panose="02020603050405020304" pitchFamily="18" charset="0"/>
            </a:endParaRPr>
          </a:p>
          <a:p>
            <a:pPr algn="just"/>
            <a:r>
              <a:rPr lang="vi-VN" sz="2400" b="1" dirty="0">
                <a:effectLst/>
                <a:latin typeface="Times New Roman" panose="02020603050405020304" pitchFamily="18" charset="0"/>
                <a:ea typeface="SimSun" panose="02010600030101010101" pitchFamily="2" charset="-122"/>
                <a:cs typeface="Times New Roman" panose="02020603050405020304" pitchFamily="18" charset="0"/>
              </a:rPr>
              <a:t>+ Thông báo kịp thời cho cơ quan quản lí các hành vi vi phạm  quản lí, bảo vệ rừng, chấp hành sự huy động nhân lực, phương tiện của cơ quan nhà nước khi có cháy rừng.</a:t>
            </a:r>
            <a:endParaRPr lang="en-US" sz="2400" b="1"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pic>
        <p:nvPicPr>
          <p:cNvPr id="5" name="Picture 4"/>
          <p:cNvPicPr>
            <a:picLocks noChangeAspect="1"/>
          </p:cNvPicPr>
          <p:nvPr/>
        </p:nvPicPr>
        <p:blipFill>
          <a:blip r:embed="rId2"/>
          <a:stretch>
            <a:fillRect/>
          </a:stretch>
        </p:blipFill>
        <p:spPr>
          <a:xfrm>
            <a:off x="2725383" y="2950455"/>
            <a:ext cx="5968501" cy="3359187"/>
          </a:xfrm>
          <a:prstGeom prst="rect">
            <a:avLst/>
          </a:prstGeom>
        </p:spPr>
      </p:pic>
    </p:spTree>
    <p:extLst>
      <p:ext uri="{BB962C8B-B14F-4D97-AF65-F5344CB8AC3E}">
        <p14:creationId xmlns:p14="http://schemas.microsoft.com/office/powerpoint/2010/main" val="12445499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2D713AE0-3948-DFC1-83B9-447B4C98254B}"/>
              </a:ext>
            </a:extLst>
          </p:cNvPr>
          <p:cNvSpPr txBox="1"/>
          <p:nvPr/>
        </p:nvSpPr>
        <p:spPr>
          <a:xfrm>
            <a:off x="277628" y="514434"/>
            <a:ext cx="8905010" cy="2308324"/>
          </a:xfrm>
          <a:prstGeom prst="rect">
            <a:avLst/>
          </a:prstGeom>
          <a:noFill/>
        </p:spPr>
        <p:txBody>
          <a:bodyPr wrap="square" rtlCol="0">
            <a:spAutoFit/>
          </a:bodyPr>
          <a:lstStyle/>
          <a:p>
            <a:pPr algn="just"/>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3:</a:t>
            </a:r>
            <a:r>
              <a:rPr lang="vi-VN" sz="2400" b="1"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Nhiệm vụ của các cấp quản lí</a:t>
            </a:r>
            <a:endParaRPr lang="en-US" sz="2400" b="1"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p>
            <a:pPr algn="just"/>
            <a:r>
              <a:rPr lang="vi-VN" sz="2400" b="1" dirty="0">
                <a:effectLst/>
                <a:latin typeface="Times New Roman" panose="02020603050405020304" pitchFamily="18" charset="0"/>
                <a:ea typeface="SimSun" panose="02010600030101010101" pitchFamily="2" charset="-122"/>
                <a:cs typeface="Times New Roman" panose="02020603050405020304" pitchFamily="18" charset="0"/>
              </a:rPr>
              <a:t>+ Thực hiện đúng chức năng, nhiệm vụ, quyền hạn về quản lí, bảo vệ rừng theo quy định pháp luật: Tổ chức chỉ đạo điều tra, thanh tra, kiểm tra, xử lí vi phạm, giải quyết tranh chấp, khiếu nại… và các nhiệm vụ khác.</a:t>
            </a:r>
            <a:endParaRPr lang="en-US" sz="2400" b="1" dirty="0">
              <a:effectLst/>
              <a:latin typeface="Times New Roman" panose="02020603050405020304" pitchFamily="18" charset="0"/>
              <a:ea typeface="SimSun" panose="02010600030101010101" pitchFamily="2" charset="-122"/>
              <a:cs typeface="Times New Roman" panose="02020603050405020304" pitchFamily="18" charset="0"/>
            </a:endParaRPr>
          </a:p>
          <a:p>
            <a:pPr algn="just"/>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8437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D2363B39-8630-343E-9462-5CDFE5560160}"/>
              </a:ext>
            </a:extLst>
          </p:cNvPr>
          <p:cNvSpPr txBox="1"/>
          <p:nvPr/>
        </p:nvSpPr>
        <p:spPr>
          <a:xfrm>
            <a:off x="489397" y="410444"/>
            <a:ext cx="8950817" cy="2677656"/>
          </a:xfrm>
          <a:prstGeom prst="rect">
            <a:avLst/>
          </a:prstGeom>
          <a:noFill/>
        </p:spPr>
        <p:txBody>
          <a:bodyPr wrap="square" rtlCol="0">
            <a:spAutoFit/>
          </a:bodyPr>
          <a:lstStyle/>
          <a:p>
            <a:pPr algn="just"/>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4:</a:t>
            </a:r>
            <a:r>
              <a:rPr lang="en-US" sz="2400" b="1" i="0" dirty="0">
                <a:solidFill>
                  <a:srgbClr val="FF0000"/>
                </a:solidFill>
                <a:effectLst/>
                <a:highlight>
                  <a:srgbClr val="FFFFFF"/>
                </a:highlight>
                <a:latin typeface="Times New Roman" panose="02020603050405020304" pitchFamily="18" charset="0"/>
                <a:cs typeface="Times New Roman" panose="02020603050405020304" pitchFamily="18" charset="0"/>
              </a:rPr>
              <a:t> Danh </a:t>
            </a:r>
            <a:r>
              <a:rPr lang="en-US" sz="2400" b="1" i="0" dirty="0" err="1">
                <a:solidFill>
                  <a:srgbClr val="FF0000"/>
                </a:solidFill>
                <a:effectLst/>
                <a:highlight>
                  <a:srgbClr val="FFFFFF"/>
                </a:highlight>
                <a:latin typeface="Times New Roman" panose="02020603050405020304" pitchFamily="18" charset="0"/>
                <a:cs typeface="Times New Roman" panose="02020603050405020304" pitchFamily="18" charset="0"/>
              </a:rPr>
              <a:t>mục</a:t>
            </a:r>
            <a:r>
              <a:rPr lang="en-US" sz="2400" b="1" i="0"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400" b="1" i="0" dirty="0" err="1">
                <a:solidFill>
                  <a:srgbClr val="FF0000"/>
                </a:solidFill>
                <a:effectLst/>
                <a:highlight>
                  <a:srgbClr val="FFFFFF"/>
                </a:highlight>
                <a:latin typeface="Times New Roman" panose="02020603050405020304" pitchFamily="18" charset="0"/>
                <a:cs typeface="Times New Roman" panose="02020603050405020304" pitchFamily="18" charset="0"/>
              </a:rPr>
              <a:t>loài</a:t>
            </a:r>
            <a:r>
              <a:rPr lang="en-US" sz="2400" b="1" i="0"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400" b="1" i="0" dirty="0" err="1">
                <a:solidFill>
                  <a:srgbClr val="FF0000"/>
                </a:solidFill>
                <a:effectLst/>
                <a:highlight>
                  <a:srgbClr val="FFFFFF"/>
                </a:highlight>
                <a:latin typeface="Times New Roman" panose="02020603050405020304" pitchFamily="18" charset="0"/>
                <a:cs typeface="Times New Roman" panose="02020603050405020304" pitchFamily="18" charset="0"/>
              </a:rPr>
              <a:t>thực</a:t>
            </a:r>
            <a:r>
              <a:rPr lang="en-US" sz="2400" b="1" i="0"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400" b="1" i="0" dirty="0" err="1">
                <a:solidFill>
                  <a:srgbClr val="FF0000"/>
                </a:solidFill>
                <a:effectLst/>
                <a:highlight>
                  <a:srgbClr val="FFFFFF"/>
                </a:highlight>
                <a:latin typeface="Times New Roman" panose="02020603050405020304" pitchFamily="18" charset="0"/>
                <a:cs typeface="Times New Roman" panose="02020603050405020304" pitchFamily="18" charset="0"/>
              </a:rPr>
              <a:t>vật</a:t>
            </a:r>
            <a:r>
              <a:rPr lang="en-US" sz="2400" b="1" i="0"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400" b="1" i="0" dirty="0" err="1">
                <a:solidFill>
                  <a:srgbClr val="FF0000"/>
                </a:solidFill>
                <a:effectLst/>
                <a:highlight>
                  <a:srgbClr val="FFFFFF"/>
                </a:highlight>
                <a:latin typeface="Times New Roman" panose="02020603050405020304" pitchFamily="18" charset="0"/>
                <a:cs typeface="Times New Roman" panose="02020603050405020304" pitchFamily="18" charset="0"/>
              </a:rPr>
              <a:t>rừng</a:t>
            </a:r>
            <a:r>
              <a:rPr lang="en-US" sz="2400" b="1" i="0"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400" b="1" i="0" dirty="0" err="1">
                <a:solidFill>
                  <a:srgbClr val="FF0000"/>
                </a:solidFill>
                <a:effectLst/>
                <a:highlight>
                  <a:srgbClr val="FFFFFF"/>
                </a:highlight>
                <a:latin typeface="Times New Roman" panose="02020603050405020304" pitchFamily="18" charset="0"/>
                <a:cs typeface="Times New Roman" panose="02020603050405020304" pitchFamily="18" charset="0"/>
              </a:rPr>
              <a:t>động</a:t>
            </a:r>
            <a:r>
              <a:rPr lang="en-US" sz="2400" b="1" i="0"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400" b="1" i="0" dirty="0" err="1">
                <a:solidFill>
                  <a:srgbClr val="FF0000"/>
                </a:solidFill>
                <a:effectLst/>
                <a:highlight>
                  <a:srgbClr val="FFFFFF"/>
                </a:highlight>
                <a:latin typeface="Times New Roman" panose="02020603050405020304" pitchFamily="18" charset="0"/>
                <a:cs typeface="Times New Roman" panose="02020603050405020304" pitchFamily="18" charset="0"/>
              </a:rPr>
              <a:t>vật</a:t>
            </a:r>
            <a:r>
              <a:rPr lang="en-US" sz="2400" b="1" i="0"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400" b="1" i="0" dirty="0" err="1">
                <a:solidFill>
                  <a:srgbClr val="FF0000"/>
                </a:solidFill>
                <a:effectLst/>
                <a:highlight>
                  <a:srgbClr val="FFFFFF"/>
                </a:highlight>
                <a:latin typeface="Times New Roman" panose="02020603050405020304" pitchFamily="18" charset="0"/>
                <a:cs typeface="Times New Roman" panose="02020603050405020304" pitchFamily="18" charset="0"/>
              </a:rPr>
              <a:t>rừng</a:t>
            </a:r>
            <a:r>
              <a:rPr lang="en-US" sz="2400" b="1" i="0"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400" b="1" i="0" dirty="0" err="1">
                <a:solidFill>
                  <a:srgbClr val="FF0000"/>
                </a:solidFill>
                <a:effectLst/>
                <a:highlight>
                  <a:srgbClr val="FFFFFF"/>
                </a:highlight>
                <a:latin typeface="Times New Roman" panose="02020603050405020304" pitchFamily="18" charset="0"/>
                <a:cs typeface="Times New Roman" panose="02020603050405020304" pitchFamily="18" charset="0"/>
              </a:rPr>
              <a:t>thủy</a:t>
            </a:r>
            <a:r>
              <a:rPr lang="en-US" sz="2400" b="1" i="0"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400" b="1" i="0" dirty="0" err="1">
                <a:solidFill>
                  <a:srgbClr val="FF0000"/>
                </a:solidFill>
                <a:effectLst/>
                <a:highlight>
                  <a:srgbClr val="FFFFFF"/>
                </a:highlight>
                <a:latin typeface="Times New Roman" panose="02020603050405020304" pitchFamily="18" charset="0"/>
                <a:cs typeface="Times New Roman" panose="02020603050405020304" pitchFamily="18" charset="0"/>
              </a:rPr>
              <a:t>sản</a:t>
            </a:r>
            <a:r>
              <a:rPr lang="en-US" sz="2400" b="1" i="0"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400" b="1" i="0" dirty="0" err="1">
                <a:solidFill>
                  <a:srgbClr val="FF0000"/>
                </a:solidFill>
                <a:effectLst/>
                <a:highlight>
                  <a:srgbClr val="FFFFFF"/>
                </a:highlight>
                <a:latin typeface="Times New Roman" panose="02020603050405020304" pitchFamily="18" charset="0"/>
                <a:cs typeface="Times New Roman" panose="02020603050405020304" pitchFamily="18" charset="0"/>
              </a:rPr>
              <a:t>nguy</a:t>
            </a:r>
            <a:r>
              <a:rPr lang="en-US" sz="2400" b="1" i="0"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400" b="1" i="0" dirty="0" err="1">
                <a:solidFill>
                  <a:srgbClr val="FF0000"/>
                </a:solidFill>
                <a:effectLst/>
                <a:highlight>
                  <a:srgbClr val="FFFFFF"/>
                </a:highlight>
                <a:latin typeface="Times New Roman" panose="02020603050405020304" pitchFamily="18" charset="0"/>
                <a:cs typeface="Times New Roman" panose="02020603050405020304" pitchFamily="18" charset="0"/>
              </a:rPr>
              <a:t>cấp</a:t>
            </a:r>
            <a:r>
              <a:rPr lang="en-US" sz="2400" b="1" i="0"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400" b="1" i="0" dirty="0" err="1">
                <a:solidFill>
                  <a:srgbClr val="FF0000"/>
                </a:solidFill>
                <a:effectLst/>
                <a:highlight>
                  <a:srgbClr val="FFFFFF"/>
                </a:highlight>
                <a:latin typeface="Times New Roman" panose="02020603050405020304" pitchFamily="18" charset="0"/>
                <a:cs typeface="Times New Roman" panose="02020603050405020304" pitchFamily="18" charset="0"/>
              </a:rPr>
              <a:t>quý</a:t>
            </a:r>
            <a:r>
              <a:rPr lang="en-US" sz="2400" b="1" i="0"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400" b="1" i="0" dirty="0" err="1">
                <a:solidFill>
                  <a:srgbClr val="FF0000"/>
                </a:solidFill>
                <a:effectLst/>
                <a:highlight>
                  <a:srgbClr val="FFFFFF"/>
                </a:highlight>
                <a:latin typeface="Times New Roman" panose="02020603050405020304" pitchFamily="18" charset="0"/>
                <a:cs typeface="Times New Roman" panose="02020603050405020304" pitchFamily="18" charset="0"/>
              </a:rPr>
              <a:t>hiếm</a:t>
            </a:r>
            <a:r>
              <a:rPr lang="en-US" sz="2400" b="1" i="0"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400" b="1" i="0" dirty="0" err="1">
                <a:solidFill>
                  <a:srgbClr val="FF0000"/>
                </a:solidFill>
                <a:effectLst/>
                <a:highlight>
                  <a:srgbClr val="FFFFFF"/>
                </a:highlight>
                <a:latin typeface="Times New Roman" panose="02020603050405020304" pitchFamily="18" charset="0"/>
                <a:cs typeface="Times New Roman" panose="02020603050405020304" pitchFamily="18" charset="0"/>
              </a:rPr>
              <a:t>nhóm</a:t>
            </a:r>
            <a:r>
              <a:rPr lang="en-US" sz="2400" b="1" i="0" dirty="0">
                <a:solidFill>
                  <a:srgbClr val="FF0000"/>
                </a:solidFill>
                <a:effectLst/>
                <a:highlight>
                  <a:srgbClr val="FFFFFF"/>
                </a:highlight>
                <a:latin typeface="Times New Roman" panose="02020603050405020304" pitchFamily="18" charset="0"/>
                <a:cs typeface="Times New Roman" panose="02020603050405020304" pitchFamily="18" charset="0"/>
              </a:rPr>
              <a:t> IA</a:t>
            </a:r>
          </a:p>
          <a:p>
            <a:pPr algn="just"/>
            <a:endParaRPr lang="en-US" sz="2400" b="1" dirty="0">
              <a:latin typeface="Times New Roman" panose="02020603050405020304" pitchFamily="18" charset="0"/>
              <a:cs typeface="Times New Roman" panose="02020603050405020304" pitchFamily="18" charset="0"/>
            </a:endParaRPr>
          </a:p>
          <a:p>
            <a:pPr algn="just"/>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r>
              <a:rPr lang="en-US" sz="2400" b="1" dirty="0">
                <a:latin typeface="Times New Roman" panose="02020603050405020304" pitchFamily="18" charset="0"/>
                <a:cs typeface="Times New Roman" panose="02020603050405020304" pitchFamily="18" charset="0"/>
              </a:rPr>
              <a:t>:  Lan </a:t>
            </a:r>
            <a:r>
              <a:rPr lang="en-US" sz="2400" b="1" dirty="0" err="1">
                <a:latin typeface="Times New Roman" panose="02020603050405020304" pitchFamily="18" charset="0"/>
                <a:cs typeface="Times New Roman" panose="02020603050405020304" pitchFamily="18" charset="0"/>
              </a:rPr>
              <a:t>hài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đỏ</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hồng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kim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tuyến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diệp</a:t>
            </a:r>
            <a:r>
              <a:rPr lang="en-US" sz="2400" b="1" dirty="0">
                <a:latin typeface="Times New Roman" panose="02020603050405020304" pitchFamily="18" charset="0"/>
                <a:cs typeface="Times New Roman" panose="02020603050405020304" pitchFamily="18" charset="0"/>
              </a:rPr>
              <a:t>, tam </a:t>
            </a:r>
            <a:r>
              <a:rPr lang="en-US" sz="2400" b="1" dirty="0" err="1">
                <a:latin typeface="Times New Roman" panose="02020603050405020304" pitchFamily="18" charset="0"/>
                <a:cs typeface="Times New Roman" panose="02020603050405020304" pitchFamily="18" charset="0"/>
              </a:rPr>
              <a:t>thất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hoang</a:t>
            </a: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nước</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a:p>
            <a:pPr algn="just"/>
            <a:r>
              <a:rPr lang="en-US" sz="2400" b="1" dirty="0" err="1">
                <a:latin typeface="Times New Roman" panose="02020603050405020304" pitchFamily="18" charset="0"/>
                <a:cs typeface="Times New Roman" panose="02020603050405020304" pitchFamily="18" charset="0"/>
              </a:rPr>
              <a:t>Đông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r>
              <a:rPr lang="en-US" sz="2400" b="1" dirty="0">
                <a:latin typeface="Times New Roman" panose="02020603050405020304" pitchFamily="18" charset="0"/>
                <a:cs typeface="Times New Roman" panose="02020603050405020304" pitchFamily="18" charset="0"/>
              </a:rPr>
              <a:t>:</a:t>
            </a:r>
            <a:r>
              <a:rPr lang="vi-VN" sz="2400" b="1" i="0" dirty="0">
                <a:effectLst/>
                <a:highlight>
                  <a:srgbClr val="FFFFFF"/>
                </a:highlight>
                <a:latin typeface="Times New Roman" panose="02020603050405020304" pitchFamily="18" charset="0"/>
                <a:cs typeface="Times New Roman" panose="02020603050405020304" pitchFamily="18" charset="0"/>
              </a:rPr>
              <a:t>Voọc bạc đông dương</a:t>
            </a:r>
            <a:r>
              <a:rPr lang="en-US" sz="2400" b="1" i="0" dirty="0">
                <a:effectLst/>
                <a:highlight>
                  <a:srgbClr val="FFFFFF"/>
                </a:highlight>
                <a:latin typeface="Times New Roman" panose="02020603050405020304" pitchFamily="18" charset="0"/>
                <a:cs typeface="Times New Roman" panose="02020603050405020304" pitchFamily="18" charset="0"/>
              </a:rPr>
              <a:t>,</a:t>
            </a:r>
            <a:r>
              <a:rPr lang="vi-VN" sz="2400" b="1" i="0" dirty="0">
                <a:effectLst/>
                <a:highlight>
                  <a:srgbClr val="FFFFFF"/>
                </a:highlight>
                <a:latin typeface="Times New Roman" panose="02020603050405020304" pitchFamily="18" charset="0"/>
                <a:cs typeface="Times New Roman" panose="02020603050405020304" pitchFamily="18" charset="0"/>
              </a:rPr>
              <a:t> Voọc bạc trường sơn</a:t>
            </a:r>
            <a:r>
              <a:rPr lang="en-US" sz="2400" b="1" i="0" dirty="0">
                <a:effectLst/>
                <a:highlight>
                  <a:srgbClr val="FFFFFF"/>
                </a:highlight>
                <a:latin typeface="Times New Roman" panose="02020603050405020304" pitchFamily="18" charset="0"/>
                <a:cs typeface="Times New Roman" panose="02020603050405020304" pitchFamily="18" charset="0"/>
              </a:rPr>
              <a:t>, </a:t>
            </a:r>
            <a:r>
              <a:rPr lang="en-US" sz="2400" b="1" i="0" dirty="0" err="1">
                <a:effectLst/>
                <a:highlight>
                  <a:srgbClr val="FFFFFF"/>
                </a:highlight>
                <a:latin typeface="Times New Roman" panose="02020603050405020304" pitchFamily="18" charset="0"/>
                <a:cs typeface="Times New Roman" panose="02020603050405020304" pitchFamily="18" charset="0"/>
              </a:rPr>
              <a:t>Voọc</a:t>
            </a:r>
            <a:r>
              <a:rPr lang="en-US" sz="2400" b="1" i="0" dirty="0">
                <a:effectLst/>
                <a:highlight>
                  <a:srgbClr val="FFFFFF"/>
                </a:highlight>
                <a:latin typeface="Times New Roman" panose="02020603050405020304" pitchFamily="18" charset="0"/>
                <a:cs typeface="Times New Roman" panose="02020603050405020304" pitchFamily="18" charset="0"/>
              </a:rPr>
              <a:t> </a:t>
            </a:r>
            <a:r>
              <a:rPr lang="en-US" sz="2400" b="1" i="0" dirty="0" err="1">
                <a:effectLst/>
                <a:highlight>
                  <a:srgbClr val="FFFFFF"/>
                </a:highlight>
                <a:latin typeface="Times New Roman" panose="02020603050405020304" pitchFamily="18" charset="0"/>
                <a:cs typeface="Times New Roman" panose="02020603050405020304" pitchFamily="18" charset="0"/>
              </a:rPr>
              <a:t>mông</a:t>
            </a:r>
            <a:r>
              <a:rPr lang="en-US" sz="2400" b="1" i="0" dirty="0">
                <a:effectLst/>
                <a:highlight>
                  <a:srgbClr val="FFFFFF"/>
                </a:highlight>
                <a:latin typeface="Times New Roman" panose="02020603050405020304" pitchFamily="18" charset="0"/>
                <a:cs typeface="Times New Roman" panose="02020603050405020304" pitchFamily="18" charset="0"/>
              </a:rPr>
              <a:t> </a:t>
            </a:r>
            <a:r>
              <a:rPr lang="en-US" sz="2400" b="1" i="0" dirty="0" err="1">
                <a:effectLst/>
                <a:highlight>
                  <a:srgbClr val="FFFFFF"/>
                </a:highlight>
                <a:latin typeface="Times New Roman" panose="02020603050405020304" pitchFamily="18" charset="0"/>
                <a:cs typeface="Times New Roman" panose="02020603050405020304" pitchFamily="18" charset="0"/>
              </a:rPr>
              <a:t>trắng</a:t>
            </a:r>
            <a:r>
              <a:rPr lang="en-US" sz="2400" b="1" i="0" dirty="0">
                <a:effectLst/>
                <a:highlight>
                  <a:srgbClr val="FFFFFF"/>
                </a:highlight>
                <a:latin typeface="Times New Roman" panose="02020603050405020304" pitchFamily="18" charset="0"/>
                <a:cs typeface="Times New Roman" panose="02020603050405020304" pitchFamily="18" charset="0"/>
              </a:rPr>
              <a:t>, </a:t>
            </a:r>
            <a:r>
              <a:rPr lang="en-US" sz="2400" b="1" i="0" dirty="0" err="1">
                <a:effectLst/>
                <a:highlight>
                  <a:srgbClr val="FFFFFF"/>
                </a:highlight>
                <a:latin typeface="Times New Roman" panose="02020603050405020304" pitchFamily="18" charset="0"/>
                <a:cs typeface="Times New Roman" panose="02020603050405020304" pitchFamily="18" charset="0"/>
              </a:rPr>
              <a:t>Gấu</a:t>
            </a:r>
            <a:r>
              <a:rPr lang="en-US" sz="2400" b="1" i="0" dirty="0">
                <a:effectLst/>
                <a:highlight>
                  <a:srgbClr val="FFFFFF"/>
                </a:highlight>
                <a:latin typeface="Times New Roman" panose="02020603050405020304" pitchFamily="18" charset="0"/>
                <a:cs typeface="Times New Roman" panose="02020603050405020304" pitchFamily="18" charset="0"/>
              </a:rPr>
              <a:t> </a:t>
            </a:r>
            <a:r>
              <a:rPr lang="en-US" sz="2400" b="1" i="0" dirty="0" err="1">
                <a:effectLst/>
                <a:highlight>
                  <a:srgbClr val="FFFFFF"/>
                </a:highlight>
                <a:latin typeface="Times New Roman" panose="02020603050405020304" pitchFamily="18" charset="0"/>
                <a:cs typeface="Times New Roman" panose="02020603050405020304" pitchFamily="18" charset="0"/>
              </a:rPr>
              <a:t>chó</a:t>
            </a:r>
            <a:r>
              <a:rPr lang="en-US" sz="2400" b="1" dirty="0">
                <a:highlight>
                  <a:srgbClr val="FFFFFF"/>
                </a:highlight>
                <a:latin typeface="Times New Roman" panose="02020603050405020304" pitchFamily="18" charset="0"/>
                <a:cs typeface="Times New Roman" panose="02020603050405020304" pitchFamily="18" charset="0"/>
              </a:rPr>
              <a:t>, </a:t>
            </a:r>
            <a:r>
              <a:rPr lang="en-US" sz="2400" b="1" dirty="0" err="1">
                <a:highlight>
                  <a:srgbClr val="FFFFFF"/>
                </a:highlight>
                <a:latin typeface="Times New Roman" panose="02020603050405020304" pitchFamily="18" charset="0"/>
                <a:cs typeface="Times New Roman" panose="02020603050405020304" pitchFamily="18" charset="0"/>
              </a:rPr>
              <a:t>thỏ</a:t>
            </a:r>
            <a:r>
              <a:rPr lang="en-US" sz="2400" b="1" dirty="0">
                <a:highlight>
                  <a:srgbClr val="FFFFFF"/>
                </a:highlight>
                <a:latin typeface="Times New Roman" panose="02020603050405020304" pitchFamily="18" charset="0"/>
                <a:cs typeface="Times New Roman" panose="02020603050405020304" pitchFamily="18" charset="0"/>
              </a:rPr>
              <a:t> </a:t>
            </a:r>
            <a:r>
              <a:rPr lang="en-US" sz="2400" b="1" dirty="0" err="1">
                <a:highlight>
                  <a:srgbClr val="FFFFFF"/>
                </a:highlight>
                <a:latin typeface="Times New Roman" panose="02020603050405020304" pitchFamily="18" charset="0"/>
                <a:cs typeface="Times New Roman" panose="02020603050405020304" pitchFamily="18" charset="0"/>
              </a:rPr>
              <a:t>vằn</a:t>
            </a:r>
            <a:r>
              <a:rPr lang="en-US" sz="2400" b="1" dirty="0">
                <a:highlight>
                  <a:srgbClr val="FFFFFF"/>
                </a:highlight>
                <a:latin typeface="Times New Roman" panose="02020603050405020304" pitchFamily="18" charset="0"/>
                <a:cs typeface="Times New Roman" panose="02020603050405020304" pitchFamily="18" charset="0"/>
              </a:rPr>
              <a:t>, </a:t>
            </a:r>
            <a:r>
              <a:rPr lang="en-US" sz="2400" b="1" dirty="0" err="1">
                <a:highlight>
                  <a:srgbClr val="FFFFFF"/>
                </a:highlight>
                <a:latin typeface="Times New Roman" panose="02020603050405020304" pitchFamily="18" charset="0"/>
                <a:cs typeface="Times New Roman" panose="02020603050405020304" pitchFamily="18" charset="0"/>
              </a:rPr>
              <a:t>tê</a:t>
            </a:r>
            <a:r>
              <a:rPr lang="en-US" sz="2400" b="1" dirty="0">
                <a:highlight>
                  <a:srgbClr val="FFFFFF"/>
                </a:highlight>
                <a:latin typeface="Times New Roman" panose="02020603050405020304" pitchFamily="18" charset="0"/>
                <a:cs typeface="Times New Roman" panose="02020603050405020304" pitchFamily="18" charset="0"/>
              </a:rPr>
              <a:t> </a:t>
            </a:r>
            <a:r>
              <a:rPr lang="en-US" sz="2400" b="1" dirty="0" err="1">
                <a:highlight>
                  <a:srgbClr val="FFFFFF"/>
                </a:highlight>
                <a:latin typeface="Times New Roman" panose="02020603050405020304" pitchFamily="18" charset="0"/>
                <a:cs typeface="Times New Roman" panose="02020603050405020304" pitchFamily="18" charset="0"/>
              </a:rPr>
              <a:t>tê</a:t>
            </a:r>
            <a:r>
              <a:rPr lang="en-US" sz="2400" b="1" dirty="0">
                <a:highlight>
                  <a:srgbClr val="FFFFFF"/>
                </a:highlight>
                <a:latin typeface="Times New Roman" panose="02020603050405020304" pitchFamily="18" charset="0"/>
                <a:cs typeface="Times New Roman" panose="02020603050405020304" pitchFamily="18" charset="0"/>
              </a:rPr>
              <a:t> </a:t>
            </a:r>
            <a:r>
              <a:rPr lang="en-US" sz="2400" b="1" dirty="0" err="1" smtClean="0">
                <a:highlight>
                  <a:srgbClr val="FFFFFF"/>
                </a:highlight>
                <a:latin typeface="Times New Roman" panose="02020603050405020304" pitchFamily="18" charset="0"/>
                <a:cs typeface="Times New Roman" panose="02020603050405020304" pitchFamily="18" charset="0"/>
              </a:rPr>
              <a:t>vàng</a:t>
            </a:r>
            <a:r>
              <a:rPr lang="en-US" sz="2400" b="1" dirty="0" smtClean="0">
                <a:highlight>
                  <a:srgbClr val="FFFFFF"/>
                </a:highlight>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7858340" y="3292707"/>
            <a:ext cx="3534269" cy="3427206"/>
          </a:xfrm>
          <a:prstGeom prst="rect">
            <a:avLst/>
          </a:prstGeom>
        </p:spPr>
      </p:pic>
      <p:pic>
        <p:nvPicPr>
          <p:cNvPr id="6" name="Picture 5"/>
          <p:cNvPicPr>
            <a:picLocks noChangeAspect="1"/>
          </p:cNvPicPr>
          <p:nvPr/>
        </p:nvPicPr>
        <p:blipFill>
          <a:blip r:embed="rId3"/>
          <a:stretch>
            <a:fillRect/>
          </a:stretch>
        </p:blipFill>
        <p:spPr>
          <a:xfrm>
            <a:off x="4162564" y="3220925"/>
            <a:ext cx="3148692" cy="1752381"/>
          </a:xfrm>
          <a:prstGeom prst="rect">
            <a:avLst/>
          </a:prstGeom>
        </p:spPr>
      </p:pic>
      <p:pic>
        <p:nvPicPr>
          <p:cNvPr id="7" name="Picture 6"/>
          <p:cNvPicPr>
            <a:picLocks noChangeAspect="1"/>
          </p:cNvPicPr>
          <p:nvPr/>
        </p:nvPicPr>
        <p:blipFill>
          <a:blip r:embed="rId4"/>
          <a:stretch>
            <a:fillRect/>
          </a:stretch>
        </p:blipFill>
        <p:spPr>
          <a:xfrm>
            <a:off x="167425" y="3148617"/>
            <a:ext cx="3656617" cy="3571296"/>
          </a:xfrm>
          <a:prstGeom prst="rect">
            <a:avLst/>
          </a:prstGeom>
        </p:spPr>
      </p:pic>
      <p:pic>
        <p:nvPicPr>
          <p:cNvPr id="8" name="Picture 7"/>
          <p:cNvPicPr>
            <a:picLocks noChangeAspect="1"/>
          </p:cNvPicPr>
          <p:nvPr/>
        </p:nvPicPr>
        <p:blipFill>
          <a:blip r:embed="rId5"/>
          <a:stretch>
            <a:fillRect/>
          </a:stretch>
        </p:blipFill>
        <p:spPr>
          <a:xfrm>
            <a:off x="4162564" y="5417742"/>
            <a:ext cx="3148692" cy="1302171"/>
          </a:xfrm>
          <a:prstGeom prst="rect">
            <a:avLst/>
          </a:prstGeom>
        </p:spPr>
      </p:pic>
    </p:spTree>
    <p:extLst>
      <p:ext uri="{BB962C8B-B14F-4D97-AF65-F5344CB8AC3E}">
        <p14:creationId xmlns:p14="http://schemas.microsoft.com/office/powerpoint/2010/main" val="20336385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4F8DC001-189D-A974-3C52-293D9F8D2A26}"/>
              </a:ext>
            </a:extLst>
          </p:cNvPr>
          <p:cNvSpPr txBox="1"/>
          <p:nvPr/>
        </p:nvSpPr>
        <p:spPr>
          <a:xfrm>
            <a:off x="422621" y="718387"/>
            <a:ext cx="10793895" cy="4524315"/>
          </a:xfrm>
          <a:prstGeom prst="rect">
            <a:avLst/>
          </a:prstGeom>
          <a:noFill/>
        </p:spPr>
        <p:txBody>
          <a:bodyPr wrap="square" rtlCol="0">
            <a:spAutoFit/>
          </a:bodyPr>
          <a:lstStyle/>
          <a:p>
            <a:pPr algn="just"/>
            <a:r>
              <a:rPr lang="en-US" sz="2400" b="1" i="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i="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5: </a:t>
            </a:r>
            <a:r>
              <a:rPr lang="vi-VN" sz="2400" b="1" i="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Khai thác tài nguyên rừng bền vững cần đáp ứng những yêu cầu cơ bản nào?</a:t>
            </a:r>
            <a:endParaRPr lang="en-US" sz="2400" b="1" i="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Khai thác lâm sản trong mỗi loại rừng cần thực hiện theo quy định của pháp luật về bảo vệ và phát triển rừng, bảo vệ môi trường và bảo tồn đa dạng sinh học; phù hợp với chiến lược phát triển lâm nghiệp, theo đúng kế hoạch bảo vệ và phát triển rừng.</a:t>
            </a:r>
            <a:endParaRPr lang="en-US" sz="2400" b="1" dirty="0">
              <a:latin typeface="Times New Roman" panose="02020603050405020304" pitchFamily="18" charset="0"/>
              <a:cs typeface="Times New Roman" panose="02020603050405020304" pitchFamily="18" charset="0"/>
            </a:endParaRPr>
          </a:p>
          <a:p>
            <a:pPr algn="just"/>
            <a:r>
              <a:rPr lang="en-US" sz="2400" b="1" dirty="0" smtClean="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Đảm </a:t>
            </a:r>
            <a:r>
              <a:rPr lang="vi-VN" sz="2400" b="1" dirty="0">
                <a:latin typeface="Times New Roman" panose="02020603050405020304" pitchFamily="18" charset="0"/>
                <a:cs typeface="Times New Roman" panose="02020603050405020304" pitchFamily="18" charset="0"/>
              </a:rPr>
              <a:t>bảo thực hiện các biện pháp tái sinh rừng và trồng lại rừng sau  khai thác.</a:t>
            </a:r>
            <a:endParaRPr lang="en-US" sz="2400" b="1" dirty="0">
              <a:latin typeface="Times New Roman" panose="02020603050405020304" pitchFamily="18" charset="0"/>
              <a:cs typeface="Times New Roman" panose="02020603050405020304" pitchFamily="18" charset="0"/>
            </a:endParaRPr>
          </a:p>
          <a:p>
            <a:pPr algn="just"/>
            <a:r>
              <a:rPr lang="en-US" sz="2400" b="1" dirty="0" smtClean="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Khai </a:t>
            </a:r>
            <a:r>
              <a:rPr lang="vi-VN" sz="2400" b="1" dirty="0">
                <a:latin typeface="Times New Roman" panose="02020603050405020304" pitchFamily="18" charset="0"/>
                <a:cs typeface="Times New Roman" panose="02020603050405020304" pitchFamily="18" charset="0"/>
              </a:rPr>
              <a:t>thác không lạm vào vốn rừng- Áp dụng các biện pháp, kĩ thuật khai thác lâm sản phù hợp nhằm hạn chế tác động xấu đến môi trường rừng và đa dạng sinh học</a:t>
            </a:r>
            <a:endParaRPr lang="en-US" sz="2400" b="1" dirty="0">
              <a:latin typeface="Times New Roman" panose="02020603050405020304" pitchFamily="18" charset="0"/>
              <a:cs typeface="Times New Roman" panose="02020603050405020304" pitchFamily="18" charset="0"/>
            </a:endParaRPr>
          </a:p>
          <a:p>
            <a:pPr algn="just"/>
            <a:r>
              <a:rPr lang="en-US" sz="2400" b="1" dirty="0" smtClean="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Cần </a:t>
            </a:r>
            <a:r>
              <a:rPr lang="vi-VN" sz="2400" b="1" dirty="0">
                <a:latin typeface="Times New Roman" panose="02020603050405020304" pitchFamily="18" charset="0"/>
                <a:cs typeface="Times New Roman" panose="02020603050405020304" pitchFamily="18" charset="0"/>
              </a:rPr>
              <a:t>tuân thủ nghiêm ngặt quy định của pháp luật đối với việc khai thác các loài thực vật, động vật rừng quý hiếm và các loài được ưu tiên bảo vệ.</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73224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88285EDD-6CE9-3C7E-9314-FC7876674AB3}"/>
              </a:ext>
            </a:extLst>
          </p:cNvPr>
          <p:cNvSpPr txBox="1"/>
          <p:nvPr/>
        </p:nvSpPr>
        <p:spPr>
          <a:xfrm>
            <a:off x="550571" y="578521"/>
            <a:ext cx="9481930" cy="1569660"/>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6: </a:t>
            </a:r>
            <a:r>
              <a:rPr lang="en-US" sz="2400" b="1" dirty="0" err="1">
                <a:solidFill>
                  <a:srgbClr val="FF0000"/>
                </a:solidFill>
                <a:latin typeface="Times New Roman" panose="02020603050405020304" pitchFamily="18" charset="0"/>
                <a:cs typeface="Times New Roman" panose="02020603050405020304" pitchFamily="18" charset="0"/>
              </a:rPr>
              <a:t>Nếu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trồng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rừng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sau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khai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rừng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sẽ</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gây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những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hậu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gì</a:t>
            </a:r>
            <a:r>
              <a:rPr lang="en-US" sz="2400" b="1" dirty="0">
                <a:solidFill>
                  <a:srgbClr val="FF0000"/>
                </a:solidFill>
                <a:latin typeface="Times New Roman" panose="02020603050405020304" pitchFamily="18" charset="0"/>
                <a:cs typeface="Times New Roman" panose="02020603050405020304" pitchFamily="18" charset="0"/>
              </a:rPr>
              <a:t>?</a:t>
            </a:r>
          </a:p>
          <a:p>
            <a:pPr marL="285750" indent="-285750">
              <a:buFontTx/>
              <a:buChar char="-"/>
            </a:pPr>
            <a:r>
              <a:rPr lang="vi-VN" sz="2400" b="1" dirty="0">
                <a:latin typeface="Times New Roman" panose="02020603050405020304" pitchFamily="18" charset="0"/>
                <a:cs typeface="Times New Roman" panose="02020603050405020304" pitchFamily="18" charset="0"/>
              </a:rPr>
              <a:t>Xói mòn đất, lũ lụt,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a:t>
            </a:r>
            <a:r>
              <a:rPr lang="en-US" sz="2400" b="1" dirty="0" err="1" smtClean="0">
                <a:latin typeface="Times New Roman" panose="02020603050405020304" pitchFamily="18" charset="0"/>
                <a:cs typeface="Times New Roman" panose="02020603050405020304" pitchFamily="18" charset="0"/>
              </a:rPr>
              <a:t>ạn</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hán</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 biến đổi khí hậu</a:t>
            </a:r>
            <a:endParaRPr lang="en-US" sz="2400" b="1" dirty="0">
              <a:latin typeface="Times New Roman" panose="02020603050405020304" pitchFamily="18" charset="0"/>
              <a:cs typeface="Times New Roman" panose="02020603050405020304" pitchFamily="18" charset="0"/>
            </a:endParaRPr>
          </a:p>
          <a:p>
            <a:pPr marL="285750" indent="-285750">
              <a:buFontTx/>
              <a:buChar char="-"/>
            </a:pPr>
            <a:r>
              <a:rPr lang="vi-VN" sz="2400" b="1" dirty="0">
                <a:latin typeface="Times New Roman" panose="02020603050405020304" pitchFamily="18" charset="0"/>
                <a:cs typeface="Times New Roman" panose="02020603050405020304" pitchFamily="18" charset="0"/>
              </a:rPr>
              <a:t>Sản lượng lâm sản giảm gây ảnh hưởng đến nền kinh tế….</a:t>
            </a:r>
            <a:endParaRPr lang="en-US" sz="24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991506" y="2345324"/>
            <a:ext cx="7384314" cy="4153677"/>
          </a:xfrm>
          <a:prstGeom prst="rect">
            <a:avLst/>
          </a:prstGeom>
        </p:spPr>
      </p:pic>
    </p:spTree>
    <p:extLst>
      <p:ext uri="{BB962C8B-B14F-4D97-AF65-F5344CB8AC3E}">
        <p14:creationId xmlns:p14="http://schemas.microsoft.com/office/powerpoint/2010/main" val="36707379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88456" y="1140823"/>
            <a:ext cx="4183931" cy="1992476"/>
          </a:xfrm>
          <a:prstGeom prst="rect">
            <a:avLst/>
          </a:prstGeom>
        </p:spPr>
      </p:pic>
      <p:pic>
        <p:nvPicPr>
          <p:cNvPr id="5" name="Picture 4"/>
          <p:cNvPicPr>
            <a:picLocks noChangeAspect="1"/>
          </p:cNvPicPr>
          <p:nvPr/>
        </p:nvPicPr>
        <p:blipFill>
          <a:blip r:embed="rId3"/>
          <a:stretch>
            <a:fillRect/>
          </a:stretch>
        </p:blipFill>
        <p:spPr>
          <a:xfrm>
            <a:off x="888456" y="3953691"/>
            <a:ext cx="4183931" cy="2020390"/>
          </a:xfrm>
          <a:prstGeom prst="rect">
            <a:avLst/>
          </a:prstGeom>
        </p:spPr>
      </p:pic>
      <p:pic>
        <p:nvPicPr>
          <p:cNvPr id="6" name="Picture 5"/>
          <p:cNvPicPr>
            <a:picLocks noChangeAspect="1"/>
          </p:cNvPicPr>
          <p:nvPr/>
        </p:nvPicPr>
        <p:blipFill>
          <a:blip r:embed="rId4"/>
          <a:stretch>
            <a:fillRect/>
          </a:stretch>
        </p:blipFill>
        <p:spPr>
          <a:xfrm>
            <a:off x="6304597" y="4023358"/>
            <a:ext cx="4268958" cy="2020391"/>
          </a:xfrm>
          <a:prstGeom prst="rect">
            <a:avLst/>
          </a:prstGeom>
        </p:spPr>
      </p:pic>
      <p:pic>
        <p:nvPicPr>
          <p:cNvPr id="7" name="Picture 6"/>
          <p:cNvPicPr>
            <a:picLocks noChangeAspect="1"/>
          </p:cNvPicPr>
          <p:nvPr/>
        </p:nvPicPr>
        <p:blipFill>
          <a:blip r:embed="rId5"/>
          <a:stretch>
            <a:fillRect/>
          </a:stretch>
        </p:blipFill>
        <p:spPr>
          <a:xfrm>
            <a:off x="6304596" y="1140822"/>
            <a:ext cx="4268958" cy="1992477"/>
          </a:xfrm>
          <a:prstGeom prst="rect">
            <a:avLst/>
          </a:prstGeom>
        </p:spPr>
      </p:pic>
      <p:sp>
        <p:nvSpPr>
          <p:cNvPr id="2" name="TextBox 1">
            <a:extLst>
              <a:ext uri="{FF2B5EF4-FFF2-40B4-BE49-F238E27FC236}">
                <a16:creationId xmlns="" xmlns:a16="http://schemas.microsoft.com/office/drawing/2014/main" id="{5700A63C-AC4D-AD96-524C-E4AD387DDFC7}"/>
              </a:ext>
            </a:extLst>
          </p:cNvPr>
          <p:cNvSpPr txBox="1"/>
          <p:nvPr/>
        </p:nvSpPr>
        <p:spPr>
          <a:xfrm>
            <a:off x="1978844" y="3262142"/>
            <a:ext cx="175913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a:t>
            </a:r>
          </a:p>
        </p:txBody>
      </p:sp>
      <p:sp>
        <p:nvSpPr>
          <p:cNvPr id="3" name="TextBox 2">
            <a:extLst>
              <a:ext uri="{FF2B5EF4-FFF2-40B4-BE49-F238E27FC236}">
                <a16:creationId xmlns="" xmlns:a16="http://schemas.microsoft.com/office/drawing/2014/main" id="{B2E246B5-0820-5D61-42F6-7C22D1F00564}"/>
              </a:ext>
            </a:extLst>
          </p:cNvPr>
          <p:cNvSpPr txBox="1"/>
          <p:nvPr/>
        </p:nvSpPr>
        <p:spPr>
          <a:xfrm>
            <a:off x="7489374" y="3262142"/>
            <a:ext cx="175913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a:t>
            </a:r>
          </a:p>
        </p:txBody>
      </p:sp>
      <p:sp>
        <p:nvSpPr>
          <p:cNvPr id="9" name="TextBox 8">
            <a:extLst>
              <a:ext uri="{FF2B5EF4-FFF2-40B4-BE49-F238E27FC236}">
                <a16:creationId xmlns="" xmlns:a16="http://schemas.microsoft.com/office/drawing/2014/main" id="{F176839B-5478-8CDA-E288-C00E4B991EA2}"/>
              </a:ext>
            </a:extLst>
          </p:cNvPr>
          <p:cNvSpPr txBox="1"/>
          <p:nvPr/>
        </p:nvSpPr>
        <p:spPr>
          <a:xfrm>
            <a:off x="1978844" y="6297547"/>
            <a:ext cx="118436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a:t>
            </a:r>
          </a:p>
        </p:txBody>
      </p:sp>
      <p:sp>
        <p:nvSpPr>
          <p:cNvPr id="10" name="TextBox 9">
            <a:extLst>
              <a:ext uri="{FF2B5EF4-FFF2-40B4-BE49-F238E27FC236}">
                <a16:creationId xmlns="" xmlns:a16="http://schemas.microsoft.com/office/drawing/2014/main" id="{54AE3DBA-E5D7-C52E-7E0D-65BB79A51FAB}"/>
              </a:ext>
            </a:extLst>
          </p:cNvPr>
          <p:cNvSpPr txBox="1"/>
          <p:nvPr/>
        </p:nvSpPr>
        <p:spPr>
          <a:xfrm>
            <a:off x="7219405" y="6172591"/>
            <a:ext cx="141949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a:t>
            </a:r>
          </a:p>
        </p:txBody>
      </p:sp>
      <p:sp>
        <p:nvSpPr>
          <p:cNvPr id="12" name="TextBox 11">
            <a:extLst>
              <a:ext uri="{FF2B5EF4-FFF2-40B4-BE49-F238E27FC236}">
                <a16:creationId xmlns="" xmlns:a16="http://schemas.microsoft.com/office/drawing/2014/main" id="{8399940D-913E-2AE4-2291-39EEFE145F18}"/>
              </a:ext>
            </a:extLst>
          </p:cNvPr>
          <p:cNvSpPr txBox="1"/>
          <p:nvPr/>
        </p:nvSpPr>
        <p:spPr>
          <a:xfrm>
            <a:off x="757646" y="-59506"/>
            <a:ext cx="8953024" cy="1015663"/>
          </a:xfrm>
          <a:prstGeom prst="rect">
            <a:avLst/>
          </a:prstGeom>
          <a:noFill/>
        </p:spPr>
        <p:txBody>
          <a:bodyPr wrap="square">
            <a:spAutoFit/>
          </a:bodyPr>
          <a:lstStyle/>
          <a:p>
            <a:pPr algn="ctr"/>
            <a:r>
              <a:rPr lang="en-US" sz="2000" b="1" dirty="0">
                <a:latin typeface="Times New Roman" panose="02020603050405020304" pitchFamily="18" charset="0"/>
                <a:cs typeface="Times New Roman" panose="02020603050405020304" pitchFamily="18" charset="0"/>
              </a:rPr>
              <a:t>                                                                    KHỞI ĐỘNG</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Quan </a:t>
            </a:r>
            <a:r>
              <a:rPr lang="en-US" sz="2000" b="1" dirty="0" err="1">
                <a:latin typeface="Times New Roman" panose="02020603050405020304" pitchFamily="18" charset="0"/>
                <a:cs typeface="Times New Roman" panose="02020603050405020304" pitchFamily="18" charset="0"/>
              </a:rPr>
              <a:t>sát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một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số</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ảnh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sau</a:t>
            </a:r>
            <a:r>
              <a:rPr lang="en-US" sz="2000" b="1" dirty="0">
                <a:latin typeface="Times New Roman" panose="02020603050405020304" pitchFamily="18" charset="0"/>
                <a:cs typeface="Times New Roman" panose="02020603050405020304" pitchFamily="18" charset="0"/>
              </a:rPr>
              <a:t> </a:t>
            </a:r>
            <a:r>
              <a:rPr lang="vi-VN" sz="2000" b="1" dirty="0">
                <a:effectLst/>
                <a:latin typeface="Times New Roman" panose="02020603050405020304" pitchFamily="18" charset="0"/>
                <a:ea typeface="Arial" panose="020B0604020202020204" pitchFamily="34" charset="0"/>
                <a:cs typeface="Times New Roman" panose="02020603050405020304" pitchFamily="18" charset="0"/>
              </a:rPr>
              <a:t>và cho biết hoạt động nào gây suy giảm tài nguyên rừng và hoạt động nào bảo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vệ</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rừng</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endParaRPr lang="en-US" sz="20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AED107E9-C964-9E5C-85DD-F40A243AF488}"/>
              </a:ext>
            </a:extLst>
          </p:cNvPr>
          <p:cNvSpPr txBox="1"/>
          <p:nvPr/>
        </p:nvSpPr>
        <p:spPr>
          <a:xfrm>
            <a:off x="3163210" y="6297547"/>
            <a:ext cx="7759894"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Đáp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rừng</a:t>
            </a:r>
            <a:r>
              <a:rPr lang="en-US" sz="2400" dirty="0">
                <a:latin typeface="Times New Roman" panose="02020603050405020304" pitchFamily="18" charset="0"/>
                <a:cs typeface="Times New Roman" panose="02020603050405020304" pitchFamily="18" charset="0"/>
              </a:rPr>
              <a:t> : C,D,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giảm</a:t>
            </a:r>
            <a:r>
              <a:rPr lang="en-US" sz="2400" dirty="0">
                <a:latin typeface="Times New Roman" panose="02020603050405020304" pitchFamily="18" charset="0"/>
                <a:cs typeface="Times New Roman" panose="02020603050405020304" pitchFamily="18" charset="0"/>
              </a:rPr>
              <a:t>: A,B</a:t>
            </a:r>
          </a:p>
        </p:txBody>
      </p:sp>
    </p:spTree>
    <p:extLst>
      <p:ext uri="{BB962C8B-B14F-4D97-AF65-F5344CB8AC3E}">
        <p14:creationId xmlns:p14="http://schemas.microsoft.com/office/powerpoint/2010/main" val="65317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9427" y="339368"/>
            <a:ext cx="4442140" cy="703822"/>
          </a:xfrm>
        </p:spPr>
        <p:txBody>
          <a:bodyPr>
            <a:normAutofit fontScale="90000"/>
          </a:bodyPr>
          <a:lstStyle/>
          <a:p>
            <a:pPr>
              <a:spcAft>
                <a:spcPts val="0"/>
              </a:spcAft>
            </a:pPr>
            <a:r>
              <a:rPr lang="en-US" sz="2400" b="1" i="0" dirty="0" smtClean="0">
                <a:solidFill>
                  <a:srgbClr val="FF0000"/>
                </a:solidFill>
                <a:effectLst/>
                <a:latin typeface="Times New Roman" panose="02020603050405020304" pitchFamily="18" charset="0"/>
                <a:ea typeface="SimSun" panose="02010600030101010101" pitchFamily="2" charset="-122"/>
              </a:rPr>
              <a:t>KIẾN THỨC CẦN GHI NHỚ</a:t>
            </a:r>
            <a:r>
              <a:rPr lang="en-US" sz="2400" b="1" dirty="0">
                <a:solidFill>
                  <a:srgbClr val="FF0000"/>
                </a:solidFill>
                <a:effectLst/>
                <a:latin typeface="Times New Roman" panose="02020603050405020304" pitchFamily="18" charset="0"/>
                <a:ea typeface="SimSun" panose="02010600030101010101" pitchFamily="2" charset="-122"/>
              </a:rPr>
              <a:t/>
            </a:r>
            <a:br>
              <a:rPr lang="en-US" sz="2400" b="1" dirty="0">
                <a:solidFill>
                  <a:srgbClr val="FF0000"/>
                </a:solidFill>
                <a:effectLst/>
                <a:latin typeface="Times New Roman" panose="02020603050405020304" pitchFamily="18" charset="0"/>
                <a:ea typeface="SimSun" panose="02010600030101010101" pitchFamily="2" charset="-122"/>
              </a:rPr>
            </a:br>
            <a:endParaRPr lang="en-US" sz="2400" b="1" dirty="0">
              <a:solidFill>
                <a:srgbClr val="FF0000"/>
              </a:solidFill>
            </a:endParaRPr>
          </a:p>
        </p:txBody>
      </p:sp>
      <p:sp>
        <p:nvSpPr>
          <p:cNvPr id="5" name="Rectangle 4"/>
          <p:cNvSpPr/>
          <p:nvPr/>
        </p:nvSpPr>
        <p:spPr>
          <a:xfrm>
            <a:off x="490469" y="856357"/>
            <a:ext cx="10515600" cy="6001643"/>
          </a:xfrm>
          <a:prstGeom prst="rect">
            <a:avLst/>
          </a:prstGeom>
        </p:spPr>
        <p:txBody>
          <a:bodyPr wrap="square">
            <a:spAutoFit/>
          </a:bodyPr>
          <a:lstStyle/>
          <a:p>
            <a:r>
              <a:rPr lang="en-US" sz="2400" b="1" dirty="0">
                <a:solidFill>
                  <a:srgbClr val="FF0000"/>
                </a:solidFill>
                <a:latin typeface="Times New Roman" panose="02020603050405020304" pitchFamily="18" charset="0"/>
                <a:ea typeface="SimSun" panose="02010600030101010101" pitchFamily="2" charset="-122"/>
                <a:cs typeface="+mj-cs"/>
              </a:rPr>
              <a:t>- </a:t>
            </a:r>
            <a:r>
              <a:rPr lang="en-US" sz="2400" b="1" dirty="0" err="1">
                <a:solidFill>
                  <a:srgbClr val="FF0000"/>
                </a:solidFill>
                <a:latin typeface="Times New Roman" panose="02020603050405020304" pitchFamily="18" charset="0"/>
                <a:ea typeface="SimSun" panose="02010600030101010101" pitchFamily="2" charset="-122"/>
                <a:cs typeface="+mj-cs"/>
              </a:rPr>
              <a:t>Nhiệm</a:t>
            </a:r>
            <a:r>
              <a:rPr lang="en-US" sz="2400" b="1" dirty="0">
                <a:solidFill>
                  <a:srgbClr val="FF0000"/>
                </a:solidFill>
                <a:latin typeface="Times New Roman" panose="02020603050405020304" pitchFamily="18" charset="0"/>
                <a:ea typeface="SimSun" panose="02010600030101010101" pitchFamily="2" charset="-122"/>
                <a:cs typeface="+mj-cs"/>
              </a:rPr>
              <a:t> </a:t>
            </a:r>
            <a:r>
              <a:rPr lang="en-US" sz="2400" b="1" dirty="0" err="1">
                <a:solidFill>
                  <a:srgbClr val="FF0000"/>
                </a:solidFill>
                <a:latin typeface="Times New Roman" panose="02020603050405020304" pitchFamily="18" charset="0"/>
                <a:ea typeface="SimSun" panose="02010600030101010101" pitchFamily="2" charset="-122"/>
                <a:cs typeface="+mj-cs"/>
              </a:rPr>
              <a:t>vụ</a:t>
            </a:r>
            <a:r>
              <a:rPr lang="en-US" sz="2400" b="1" dirty="0">
                <a:solidFill>
                  <a:srgbClr val="FF0000"/>
                </a:solidFill>
                <a:latin typeface="Times New Roman" panose="02020603050405020304" pitchFamily="18" charset="0"/>
                <a:ea typeface="SimSun" panose="02010600030101010101" pitchFamily="2" charset="-122"/>
                <a:cs typeface="+mj-cs"/>
              </a:rPr>
              <a:t> </a:t>
            </a:r>
            <a:r>
              <a:rPr lang="en-US" sz="2400" b="1" dirty="0" err="1">
                <a:solidFill>
                  <a:srgbClr val="FF0000"/>
                </a:solidFill>
                <a:latin typeface="Times New Roman" panose="02020603050405020304" pitchFamily="18" charset="0"/>
                <a:ea typeface="SimSun" panose="02010600030101010101" pitchFamily="2" charset="-122"/>
                <a:cs typeface="+mj-cs"/>
              </a:rPr>
              <a:t>của</a:t>
            </a:r>
            <a:r>
              <a:rPr lang="en-US" sz="2400" b="1" dirty="0">
                <a:solidFill>
                  <a:srgbClr val="FF0000"/>
                </a:solidFill>
                <a:latin typeface="Times New Roman" panose="02020603050405020304" pitchFamily="18" charset="0"/>
                <a:ea typeface="SimSun" panose="02010600030101010101" pitchFamily="2" charset="-122"/>
                <a:cs typeface="+mj-cs"/>
              </a:rPr>
              <a:t> </a:t>
            </a:r>
            <a:r>
              <a:rPr lang="en-US" sz="2400" b="1" dirty="0" err="1">
                <a:solidFill>
                  <a:srgbClr val="FF0000"/>
                </a:solidFill>
                <a:latin typeface="Times New Roman" panose="02020603050405020304" pitchFamily="18" charset="0"/>
                <a:ea typeface="SimSun" panose="02010600030101010101" pitchFamily="2" charset="-122"/>
                <a:cs typeface="+mj-cs"/>
              </a:rPr>
              <a:t>chủ</a:t>
            </a:r>
            <a:r>
              <a:rPr lang="en-US" sz="2400" b="1" dirty="0">
                <a:solidFill>
                  <a:srgbClr val="FF0000"/>
                </a:solidFill>
                <a:latin typeface="Times New Roman" panose="02020603050405020304" pitchFamily="18" charset="0"/>
                <a:ea typeface="SimSun" panose="02010600030101010101" pitchFamily="2" charset="-122"/>
                <a:cs typeface="+mj-cs"/>
              </a:rPr>
              <a:t> </a:t>
            </a:r>
            <a:r>
              <a:rPr lang="en-US" sz="2400" b="1" dirty="0" err="1" smtClean="0">
                <a:solidFill>
                  <a:srgbClr val="FF0000"/>
                </a:solidFill>
                <a:latin typeface="Times New Roman" panose="02020603050405020304" pitchFamily="18" charset="0"/>
                <a:ea typeface="SimSun" panose="02010600030101010101" pitchFamily="2" charset="-122"/>
                <a:cs typeface="+mj-cs"/>
              </a:rPr>
              <a:t>rừng</a:t>
            </a:r>
            <a:r>
              <a:rPr lang="en-US" sz="2400" b="1" dirty="0">
                <a:solidFill>
                  <a:srgbClr val="FF0000"/>
                </a:solidFill>
                <a:latin typeface="Times New Roman" panose="02020603050405020304" pitchFamily="18" charset="0"/>
                <a:ea typeface="SimSun" panose="02010600030101010101" pitchFamily="2" charset="-122"/>
                <a:cs typeface="+mj-cs"/>
              </a:rPr>
              <a:t>:</a:t>
            </a:r>
            <a:r>
              <a:rPr lang="en-US" sz="2400" b="1" dirty="0">
                <a:latin typeface="Times New Roman" panose="02020603050405020304" pitchFamily="18" charset="0"/>
                <a:ea typeface="SimSun" panose="02010600030101010101" pitchFamily="2" charset="-122"/>
                <a:cs typeface="+mj-cs"/>
              </a:rPr>
              <a:t/>
            </a:r>
            <a:br>
              <a:rPr lang="en-US" sz="2400" b="1" dirty="0">
                <a:latin typeface="Times New Roman" panose="02020603050405020304" pitchFamily="18" charset="0"/>
                <a:ea typeface="SimSun" panose="02010600030101010101" pitchFamily="2" charset="-122"/>
                <a:cs typeface="+mj-cs"/>
              </a:rPr>
            </a:b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Bảo</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vệ</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thực</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động</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vật</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hệ</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sinh</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thái</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rừng</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phòng</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cháy</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chữa</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cháy</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phòng</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trừ</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sinh</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vật</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gây</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hại</a:t>
            </a:r>
            <a:r>
              <a:rPr lang="en-US" sz="2400" b="1" dirty="0">
                <a:latin typeface="Times New Roman" panose="02020603050405020304" pitchFamily="18" charset="0"/>
                <a:ea typeface="SimSun" panose="02010600030101010101" pitchFamily="2" charset="-122"/>
                <a:cs typeface="+mj-cs"/>
              </a:rPr>
              <a:t>. </a:t>
            </a:r>
            <a:br>
              <a:rPr lang="en-US" sz="2400" b="1" dirty="0">
                <a:latin typeface="Times New Roman" panose="02020603050405020304" pitchFamily="18" charset="0"/>
                <a:ea typeface="SimSun" panose="02010600030101010101" pitchFamily="2" charset="-122"/>
                <a:cs typeface="+mj-cs"/>
              </a:rPr>
            </a:b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Chấp</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hành</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sự</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quản</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lí</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thanh</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tra</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kiểm</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tra</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của</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cơ</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quan</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nhà</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nước</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có</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thẩm</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quyền</a:t>
            </a:r>
            <a:r>
              <a:rPr lang="en-US" sz="2400" b="1" dirty="0">
                <a:latin typeface="Times New Roman" panose="02020603050405020304" pitchFamily="18" charset="0"/>
                <a:ea typeface="SimSun" panose="02010600030101010101" pitchFamily="2" charset="-122"/>
                <a:cs typeface="+mj-cs"/>
              </a:rPr>
              <a:t>.</a:t>
            </a:r>
            <a:br>
              <a:rPr lang="en-US" sz="2400" b="1" dirty="0">
                <a:latin typeface="Times New Roman" panose="02020603050405020304" pitchFamily="18" charset="0"/>
                <a:ea typeface="SimSun" panose="02010600030101010101" pitchFamily="2" charset="-122"/>
                <a:cs typeface="+mj-cs"/>
              </a:rPr>
            </a:br>
            <a:r>
              <a:rPr lang="en-US" sz="2400" b="1" dirty="0">
                <a:solidFill>
                  <a:srgbClr val="FF0000"/>
                </a:solidFill>
                <a:latin typeface="Times New Roman" panose="02020603050405020304" pitchFamily="18" charset="0"/>
                <a:ea typeface="SimSun" panose="02010600030101010101" pitchFamily="2" charset="-122"/>
                <a:cs typeface="+mj-cs"/>
              </a:rPr>
              <a:t>- </a:t>
            </a:r>
            <a:r>
              <a:rPr lang="en-US" sz="2400" b="1" dirty="0" err="1">
                <a:solidFill>
                  <a:srgbClr val="FF0000"/>
                </a:solidFill>
                <a:latin typeface="Times New Roman" panose="02020603050405020304" pitchFamily="18" charset="0"/>
                <a:ea typeface="SimSun" panose="02010600030101010101" pitchFamily="2" charset="-122"/>
                <a:cs typeface="+mj-cs"/>
              </a:rPr>
              <a:t>Nhiệm</a:t>
            </a:r>
            <a:r>
              <a:rPr lang="en-US" sz="2400" b="1" dirty="0">
                <a:solidFill>
                  <a:srgbClr val="FF0000"/>
                </a:solidFill>
                <a:latin typeface="Times New Roman" panose="02020603050405020304" pitchFamily="18" charset="0"/>
                <a:ea typeface="SimSun" panose="02010600030101010101" pitchFamily="2" charset="-122"/>
                <a:cs typeface="+mj-cs"/>
              </a:rPr>
              <a:t> </a:t>
            </a:r>
            <a:r>
              <a:rPr lang="en-US" sz="2400" b="1" dirty="0" err="1">
                <a:solidFill>
                  <a:srgbClr val="FF0000"/>
                </a:solidFill>
                <a:latin typeface="Times New Roman" panose="02020603050405020304" pitchFamily="18" charset="0"/>
                <a:ea typeface="SimSun" panose="02010600030101010101" pitchFamily="2" charset="-122"/>
                <a:cs typeface="+mj-cs"/>
              </a:rPr>
              <a:t>vụ</a:t>
            </a:r>
            <a:r>
              <a:rPr lang="en-US" sz="2400" b="1" dirty="0">
                <a:solidFill>
                  <a:srgbClr val="FF0000"/>
                </a:solidFill>
                <a:latin typeface="Times New Roman" panose="02020603050405020304" pitchFamily="18" charset="0"/>
                <a:ea typeface="SimSun" panose="02010600030101010101" pitchFamily="2" charset="-122"/>
                <a:cs typeface="+mj-cs"/>
              </a:rPr>
              <a:t> </a:t>
            </a:r>
            <a:r>
              <a:rPr lang="en-US" sz="2400" b="1" dirty="0" err="1">
                <a:solidFill>
                  <a:srgbClr val="FF0000"/>
                </a:solidFill>
                <a:latin typeface="Times New Roman" panose="02020603050405020304" pitchFamily="18" charset="0"/>
                <a:ea typeface="SimSun" panose="02010600030101010101" pitchFamily="2" charset="-122"/>
                <a:cs typeface="+mj-cs"/>
              </a:rPr>
              <a:t>của</a:t>
            </a:r>
            <a:r>
              <a:rPr lang="en-US" sz="2400" b="1" dirty="0">
                <a:solidFill>
                  <a:srgbClr val="FF0000"/>
                </a:solidFill>
                <a:latin typeface="Times New Roman" panose="02020603050405020304" pitchFamily="18" charset="0"/>
                <a:ea typeface="SimSun" panose="02010600030101010101" pitchFamily="2" charset="-122"/>
                <a:cs typeface="+mj-cs"/>
              </a:rPr>
              <a:t> </a:t>
            </a:r>
            <a:r>
              <a:rPr lang="en-US" sz="2400" b="1" dirty="0" err="1">
                <a:solidFill>
                  <a:srgbClr val="FF0000"/>
                </a:solidFill>
                <a:latin typeface="Times New Roman" panose="02020603050405020304" pitchFamily="18" charset="0"/>
                <a:ea typeface="SimSun" panose="02010600030101010101" pitchFamily="2" charset="-122"/>
                <a:cs typeface="+mj-cs"/>
              </a:rPr>
              <a:t>toàn</a:t>
            </a:r>
            <a:r>
              <a:rPr lang="en-US" sz="2400" b="1" dirty="0">
                <a:solidFill>
                  <a:srgbClr val="FF0000"/>
                </a:solidFill>
                <a:latin typeface="Times New Roman" panose="02020603050405020304" pitchFamily="18" charset="0"/>
                <a:ea typeface="SimSun" panose="02010600030101010101" pitchFamily="2" charset="-122"/>
                <a:cs typeface="+mj-cs"/>
              </a:rPr>
              <a:t> </a:t>
            </a:r>
            <a:r>
              <a:rPr lang="en-US" sz="2400" b="1" dirty="0" err="1" smtClean="0">
                <a:solidFill>
                  <a:srgbClr val="FF0000"/>
                </a:solidFill>
                <a:latin typeface="Times New Roman" panose="02020603050405020304" pitchFamily="18" charset="0"/>
                <a:ea typeface="SimSun" panose="02010600030101010101" pitchFamily="2" charset="-122"/>
                <a:cs typeface="+mj-cs"/>
              </a:rPr>
              <a:t>dân</a:t>
            </a:r>
            <a:r>
              <a:rPr lang="en-US" sz="2400" b="1" dirty="0" smtClean="0">
                <a:solidFill>
                  <a:srgbClr val="FF0000"/>
                </a:solidFill>
                <a:latin typeface="Times New Roman" panose="02020603050405020304" pitchFamily="18" charset="0"/>
                <a:ea typeface="SimSun" panose="02010600030101010101" pitchFamily="2" charset="-122"/>
                <a:cs typeface="+mj-cs"/>
              </a:rPr>
              <a:t>:</a:t>
            </a:r>
            <a:r>
              <a:rPr lang="en-US" sz="2400" b="1" dirty="0">
                <a:latin typeface="Times New Roman" panose="02020603050405020304" pitchFamily="18" charset="0"/>
                <a:ea typeface="SimSun" panose="02010600030101010101" pitchFamily="2" charset="-122"/>
                <a:cs typeface="+mj-cs"/>
              </a:rPr>
              <a:t/>
            </a:r>
            <a:br>
              <a:rPr lang="en-US" sz="2400" b="1" dirty="0">
                <a:latin typeface="Times New Roman" panose="02020603050405020304" pitchFamily="18" charset="0"/>
                <a:ea typeface="SimSun" panose="02010600030101010101" pitchFamily="2" charset="-122"/>
                <a:cs typeface="+mj-cs"/>
              </a:rPr>
            </a:b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Bảo</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vệ</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thực</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động</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vật</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hệ</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sinh</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thái</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rừng</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phòng</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cháy</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chữa</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cháy</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phòng</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trừ</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sinh</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vật</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gây</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hại</a:t>
            </a:r>
            <a:r>
              <a:rPr lang="en-US" sz="2400" b="1" dirty="0">
                <a:latin typeface="Times New Roman" panose="02020603050405020304" pitchFamily="18" charset="0"/>
                <a:ea typeface="SimSun" panose="02010600030101010101" pitchFamily="2" charset="-122"/>
                <a:cs typeface="+mj-cs"/>
              </a:rPr>
              <a:t>. </a:t>
            </a:r>
            <a:br>
              <a:rPr lang="en-US" sz="2400" b="1" dirty="0">
                <a:latin typeface="Times New Roman" panose="02020603050405020304" pitchFamily="18" charset="0"/>
                <a:ea typeface="SimSun" panose="02010600030101010101" pitchFamily="2" charset="-122"/>
                <a:cs typeface="+mj-cs"/>
              </a:rPr>
            </a:b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Thông</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báo</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kịp</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thời</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cho</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cơ</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quan</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quản</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lí</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các</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hành</a:t>
            </a:r>
            <a:r>
              <a:rPr lang="en-US" sz="2400" b="1" dirty="0">
                <a:latin typeface="Times New Roman" panose="02020603050405020304" pitchFamily="18" charset="0"/>
                <a:ea typeface="SimSun" panose="02010600030101010101" pitchFamily="2" charset="-122"/>
                <a:cs typeface="+mj-cs"/>
              </a:rPr>
              <a:t> vi </a:t>
            </a:r>
            <a:r>
              <a:rPr lang="en-US" sz="2400" b="1" dirty="0" err="1">
                <a:latin typeface="Times New Roman" panose="02020603050405020304" pitchFamily="18" charset="0"/>
                <a:ea typeface="SimSun" panose="02010600030101010101" pitchFamily="2" charset="-122"/>
                <a:cs typeface="+mj-cs"/>
              </a:rPr>
              <a:t>vi</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phạm</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quản</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lí</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bảo</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vệ</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rừng</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chấp</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hành</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sự</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huy</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động</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nhân</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lực</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phương</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tiện</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của</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cơ</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quan</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nhà</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nước</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khi</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có</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cháy</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rừng</a:t>
            </a:r>
            <a:r>
              <a:rPr lang="en-US" sz="2400" b="1" dirty="0">
                <a:latin typeface="Times New Roman" panose="02020603050405020304" pitchFamily="18" charset="0"/>
                <a:ea typeface="SimSun" panose="02010600030101010101" pitchFamily="2" charset="-122"/>
                <a:cs typeface="+mj-cs"/>
              </a:rPr>
              <a:t>.</a:t>
            </a:r>
            <a:br>
              <a:rPr lang="en-US" sz="2400" b="1" dirty="0">
                <a:latin typeface="Times New Roman" panose="02020603050405020304" pitchFamily="18" charset="0"/>
                <a:ea typeface="SimSun" panose="02010600030101010101" pitchFamily="2" charset="-122"/>
                <a:cs typeface="+mj-cs"/>
              </a:rPr>
            </a:br>
            <a:r>
              <a:rPr lang="en-US" sz="2400" b="1" dirty="0">
                <a:solidFill>
                  <a:srgbClr val="FF0000"/>
                </a:solidFill>
                <a:latin typeface="Times New Roman" panose="02020603050405020304" pitchFamily="18" charset="0"/>
                <a:ea typeface="SimSun" panose="02010600030101010101" pitchFamily="2" charset="-122"/>
                <a:cs typeface="+mj-cs"/>
              </a:rPr>
              <a:t>- </a:t>
            </a:r>
            <a:r>
              <a:rPr lang="en-US" sz="2400" b="1" dirty="0" err="1">
                <a:solidFill>
                  <a:srgbClr val="FF0000"/>
                </a:solidFill>
                <a:latin typeface="Times New Roman" panose="02020603050405020304" pitchFamily="18" charset="0"/>
                <a:ea typeface="SimSun" panose="02010600030101010101" pitchFamily="2" charset="-122"/>
                <a:cs typeface="+mj-cs"/>
              </a:rPr>
              <a:t>Nhiệm</a:t>
            </a:r>
            <a:r>
              <a:rPr lang="en-US" sz="2400" b="1" dirty="0">
                <a:solidFill>
                  <a:srgbClr val="FF0000"/>
                </a:solidFill>
                <a:latin typeface="Times New Roman" panose="02020603050405020304" pitchFamily="18" charset="0"/>
                <a:ea typeface="SimSun" panose="02010600030101010101" pitchFamily="2" charset="-122"/>
                <a:cs typeface="+mj-cs"/>
              </a:rPr>
              <a:t> </a:t>
            </a:r>
            <a:r>
              <a:rPr lang="en-US" sz="2400" b="1" dirty="0" err="1">
                <a:solidFill>
                  <a:srgbClr val="FF0000"/>
                </a:solidFill>
                <a:latin typeface="Times New Roman" panose="02020603050405020304" pitchFamily="18" charset="0"/>
                <a:ea typeface="SimSun" panose="02010600030101010101" pitchFamily="2" charset="-122"/>
                <a:cs typeface="+mj-cs"/>
              </a:rPr>
              <a:t>vụ</a:t>
            </a:r>
            <a:r>
              <a:rPr lang="en-US" sz="2400" b="1" dirty="0">
                <a:solidFill>
                  <a:srgbClr val="FF0000"/>
                </a:solidFill>
                <a:latin typeface="Times New Roman" panose="02020603050405020304" pitchFamily="18" charset="0"/>
                <a:ea typeface="SimSun" panose="02010600030101010101" pitchFamily="2" charset="-122"/>
                <a:cs typeface="+mj-cs"/>
              </a:rPr>
              <a:t> </a:t>
            </a:r>
            <a:r>
              <a:rPr lang="en-US" sz="2400" b="1" dirty="0" err="1">
                <a:solidFill>
                  <a:srgbClr val="FF0000"/>
                </a:solidFill>
                <a:latin typeface="Times New Roman" panose="02020603050405020304" pitchFamily="18" charset="0"/>
                <a:ea typeface="SimSun" panose="02010600030101010101" pitchFamily="2" charset="-122"/>
                <a:cs typeface="+mj-cs"/>
              </a:rPr>
              <a:t>của</a:t>
            </a:r>
            <a:r>
              <a:rPr lang="en-US" sz="2400" b="1" dirty="0">
                <a:solidFill>
                  <a:srgbClr val="FF0000"/>
                </a:solidFill>
                <a:latin typeface="Times New Roman" panose="02020603050405020304" pitchFamily="18" charset="0"/>
                <a:ea typeface="SimSun" panose="02010600030101010101" pitchFamily="2" charset="-122"/>
                <a:cs typeface="+mj-cs"/>
              </a:rPr>
              <a:t> </a:t>
            </a:r>
            <a:r>
              <a:rPr lang="en-US" sz="2400" b="1" dirty="0" err="1">
                <a:solidFill>
                  <a:srgbClr val="FF0000"/>
                </a:solidFill>
                <a:latin typeface="Times New Roman" panose="02020603050405020304" pitchFamily="18" charset="0"/>
                <a:ea typeface="SimSun" panose="02010600030101010101" pitchFamily="2" charset="-122"/>
                <a:cs typeface="+mj-cs"/>
              </a:rPr>
              <a:t>các</a:t>
            </a:r>
            <a:r>
              <a:rPr lang="en-US" sz="2400" b="1" dirty="0">
                <a:solidFill>
                  <a:srgbClr val="FF0000"/>
                </a:solidFill>
                <a:latin typeface="Times New Roman" panose="02020603050405020304" pitchFamily="18" charset="0"/>
                <a:ea typeface="SimSun" panose="02010600030101010101" pitchFamily="2" charset="-122"/>
                <a:cs typeface="+mj-cs"/>
              </a:rPr>
              <a:t> </a:t>
            </a:r>
            <a:r>
              <a:rPr lang="en-US" sz="2400" b="1" dirty="0" err="1">
                <a:solidFill>
                  <a:srgbClr val="FF0000"/>
                </a:solidFill>
                <a:latin typeface="Times New Roman" panose="02020603050405020304" pitchFamily="18" charset="0"/>
                <a:ea typeface="SimSun" panose="02010600030101010101" pitchFamily="2" charset="-122"/>
                <a:cs typeface="+mj-cs"/>
              </a:rPr>
              <a:t>cấp</a:t>
            </a:r>
            <a:r>
              <a:rPr lang="en-US" sz="2400" b="1" dirty="0">
                <a:solidFill>
                  <a:srgbClr val="FF0000"/>
                </a:solidFill>
                <a:latin typeface="Times New Roman" panose="02020603050405020304" pitchFamily="18" charset="0"/>
                <a:ea typeface="SimSun" panose="02010600030101010101" pitchFamily="2" charset="-122"/>
                <a:cs typeface="+mj-cs"/>
              </a:rPr>
              <a:t> </a:t>
            </a:r>
            <a:r>
              <a:rPr lang="en-US" sz="2400" b="1" dirty="0" err="1">
                <a:solidFill>
                  <a:srgbClr val="FF0000"/>
                </a:solidFill>
                <a:latin typeface="Times New Roman" panose="02020603050405020304" pitchFamily="18" charset="0"/>
                <a:ea typeface="SimSun" panose="02010600030101010101" pitchFamily="2" charset="-122"/>
                <a:cs typeface="+mj-cs"/>
              </a:rPr>
              <a:t>quản</a:t>
            </a:r>
            <a:r>
              <a:rPr lang="en-US" sz="2400" b="1" dirty="0">
                <a:solidFill>
                  <a:srgbClr val="FF0000"/>
                </a:solidFill>
                <a:latin typeface="Times New Roman" panose="02020603050405020304" pitchFamily="18" charset="0"/>
                <a:ea typeface="SimSun" panose="02010600030101010101" pitchFamily="2" charset="-122"/>
                <a:cs typeface="+mj-cs"/>
              </a:rPr>
              <a:t> </a:t>
            </a:r>
            <a:r>
              <a:rPr lang="en-US" sz="2400" b="1" dirty="0" err="1" smtClean="0">
                <a:solidFill>
                  <a:srgbClr val="FF0000"/>
                </a:solidFill>
                <a:latin typeface="Times New Roman" panose="02020603050405020304" pitchFamily="18" charset="0"/>
                <a:ea typeface="SimSun" panose="02010600030101010101" pitchFamily="2" charset="-122"/>
                <a:cs typeface="+mj-cs"/>
              </a:rPr>
              <a:t>lí</a:t>
            </a:r>
            <a:r>
              <a:rPr lang="en-US" sz="2400" b="1" dirty="0" smtClean="0">
                <a:solidFill>
                  <a:srgbClr val="FF0000"/>
                </a:solidFill>
                <a:latin typeface="Times New Roman" panose="02020603050405020304" pitchFamily="18" charset="0"/>
                <a:ea typeface="SimSun" panose="02010600030101010101" pitchFamily="2" charset="-122"/>
                <a:cs typeface="+mj-cs"/>
              </a:rPr>
              <a:t>:</a:t>
            </a:r>
            <a:r>
              <a:rPr lang="en-US" sz="2400" b="1" dirty="0">
                <a:latin typeface="Times New Roman" panose="02020603050405020304" pitchFamily="18" charset="0"/>
                <a:ea typeface="SimSun" panose="02010600030101010101" pitchFamily="2" charset="-122"/>
                <a:cs typeface="+mj-cs"/>
              </a:rPr>
              <a:t/>
            </a:r>
            <a:br>
              <a:rPr lang="en-US" sz="2400" b="1" dirty="0">
                <a:latin typeface="Times New Roman" panose="02020603050405020304" pitchFamily="18" charset="0"/>
                <a:ea typeface="SimSun" panose="02010600030101010101" pitchFamily="2" charset="-122"/>
                <a:cs typeface="+mj-cs"/>
              </a:rPr>
            </a:b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Thực</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hiện</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đúng</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chức</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năng</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nhiệm</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vụ</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quyền</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hạn</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về</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quản</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lí</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bảo</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vệ</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rừng</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theo</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quy</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định</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pháp</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luật</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Tổ</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chức</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chỉ</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đạo</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điều</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tra</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thanh</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tra</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kiểm</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tra</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xử</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lí</a:t>
            </a:r>
            <a:r>
              <a:rPr lang="en-US" sz="2400" b="1" dirty="0">
                <a:latin typeface="Times New Roman" panose="02020603050405020304" pitchFamily="18" charset="0"/>
                <a:ea typeface="SimSun" panose="02010600030101010101" pitchFamily="2" charset="-122"/>
                <a:cs typeface="+mj-cs"/>
              </a:rPr>
              <a:t> vi </a:t>
            </a:r>
            <a:r>
              <a:rPr lang="en-US" sz="2400" b="1" dirty="0" err="1">
                <a:latin typeface="Times New Roman" panose="02020603050405020304" pitchFamily="18" charset="0"/>
                <a:ea typeface="SimSun" panose="02010600030101010101" pitchFamily="2" charset="-122"/>
                <a:cs typeface="+mj-cs"/>
              </a:rPr>
              <a:t>phạm</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giải</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quyết</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tranh</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chấp</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khiếu</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nại</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và</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các</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nhiệm</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vụ</a:t>
            </a:r>
            <a:r>
              <a:rPr lang="en-US" sz="2400" b="1" dirty="0">
                <a:latin typeface="Times New Roman" panose="02020603050405020304" pitchFamily="18" charset="0"/>
                <a:ea typeface="SimSun" panose="02010600030101010101" pitchFamily="2" charset="-122"/>
                <a:cs typeface="+mj-cs"/>
              </a:rPr>
              <a:t> </a:t>
            </a:r>
            <a:r>
              <a:rPr lang="en-US" sz="2400" b="1" dirty="0" err="1">
                <a:latin typeface="Times New Roman" panose="02020603050405020304" pitchFamily="18" charset="0"/>
                <a:ea typeface="SimSun" panose="02010600030101010101" pitchFamily="2" charset="-122"/>
                <a:cs typeface="+mj-cs"/>
              </a:rPr>
              <a:t>khác</a:t>
            </a:r>
            <a:r>
              <a:rPr lang="en-US" sz="2400" b="1" dirty="0">
                <a:latin typeface="Times New Roman" panose="02020603050405020304" pitchFamily="18" charset="0"/>
                <a:ea typeface="SimSun" panose="02010600030101010101" pitchFamily="2" charset="-122"/>
                <a:cs typeface="+mj-cs"/>
              </a:rPr>
              <a:t>.</a:t>
            </a:r>
            <a:br>
              <a:rPr lang="en-US" sz="2400" b="1" dirty="0">
                <a:latin typeface="Times New Roman" panose="02020603050405020304" pitchFamily="18" charset="0"/>
                <a:ea typeface="SimSun" panose="02010600030101010101" pitchFamily="2" charset="-122"/>
                <a:cs typeface="+mj-cs"/>
              </a:rPr>
            </a:br>
            <a:endParaRPr lang="en-US" sz="2400" b="1" dirty="0"/>
          </a:p>
        </p:txBody>
      </p:sp>
    </p:spTree>
    <p:extLst>
      <p:ext uri="{BB962C8B-B14F-4D97-AF65-F5344CB8AC3E}">
        <p14:creationId xmlns:p14="http://schemas.microsoft.com/office/powerpoint/2010/main" val="123005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2290" y="904505"/>
            <a:ext cx="10515600" cy="4351338"/>
          </a:xfrm>
        </p:spPr>
        <p:txBody>
          <a:bodyPr>
            <a:normAutofit/>
          </a:bodyPr>
          <a:lstStyle/>
          <a:p>
            <a:pPr marL="0" indent="0">
              <a:spcAft>
                <a:spcPts val="0"/>
              </a:spcAft>
              <a:buNone/>
            </a:pPr>
            <a:r>
              <a:rPr lang="en-US" sz="2400" b="1" dirty="0" err="1" smtClean="0">
                <a:solidFill>
                  <a:srgbClr val="FF0000"/>
                </a:solidFill>
                <a:effectLst/>
                <a:latin typeface="Times New Roman" panose="02020603050405020304" pitchFamily="18" charset="0"/>
                <a:ea typeface="SimSun" panose="02010600030101010101" pitchFamily="2" charset="-122"/>
              </a:rPr>
              <a:t>Nhiệm</a:t>
            </a:r>
            <a:r>
              <a:rPr lang="en-US" sz="2400" b="1" dirty="0" smtClean="0">
                <a:solidFill>
                  <a:srgbClr val="FF0000"/>
                </a:solidFill>
                <a:effectLst/>
                <a:latin typeface="Times New Roman" panose="02020603050405020304" pitchFamily="18" charset="0"/>
                <a:ea typeface="SimSun" panose="02010600030101010101" pitchFamily="2" charset="-122"/>
              </a:rPr>
              <a:t> </a:t>
            </a:r>
            <a:r>
              <a:rPr lang="en-US" sz="2400" b="1" dirty="0" err="1">
                <a:solidFill>
                  <a:srgbClr val="FF0000"/>
                </a:solidFill>
                <a:effectLst/>
                <a:latin typeface="Times New Roman" panose="02020603050405020304" pitchFamily="18" charset="0"/>
                <a:ea typeface="SimSun" panose="02010600030101010101" pitchFamily="2" charset="-122"/>
              </a:rPr>
              <a:t>vụ</a:t>
            </a:r>
            <a:r>
              <a:rPr lang="en-US" sz="2400" b="1" dirty="0">
                <a:solidFill>
                  <a:srgbClr val="FF0000"/>
                </a:solidFill>
                <a:effectLst/>
                <a:latin typeface="Times New Roman" panose="02020603050405020304" pitchFamily="18" charset="0"/>
                <a:ea typeface="SimSun" panose="02010600030101010101" pitchFamily="2" charset="-122"/>
              </a:rPr>
              <a:t> </a:t>
            </a:r>
            <a:r>
              <a:rPr lang="en-US" sz="2400" b="1" dirty="0" err="1">
                <a:solidFill>
                  <a:srgbClr val="FF0000"/>
                </a:solidFill>
                <a:effectLst/>
                <a:latin typeface="Times New Roman" panose="02020603050405020304" pitchFamily="18" charset="0"/>
                <a:ea typeface="SimSun" panose="02010600030101010101" pitchFamily="2" charset="-122"/>
              </a:rPr>
              <a:t>của</a:t>
            </a:r>
            <a:r>
              <a:rPr lang="en-US" sz="2400" b="1" dirty="0">
                <a:solidFill>
                  <a:srgbClr val="FF0000"/>
                </a:solidFill>
                <a:effectLst/>
                <a:latin typeface="Times New Roman" panose="02020603050405020304" pitchFamily="18" charset="0"/>
                <a:ea typeface="SimSun" panose="02010600030101010101" pitchFamily="2" charset="-122"/>
              </a:rPr>
              <a:t> </a:t>
            </a:r>
            <a:r>
              <a:rPr lang="en-US" sz="2400" b="1" dirty="0" err="1">
                <a:solidFill>
                  <a:srgbClr val="FF0000"/>
                </a:solidFill>
                <a:effectLst/>
                <a:latin typeface="Times New Roman" panose="02020603050405020304" pitchFamily="18" charset="0"/>
                <a:ea typeface="SimSun" panose="02010600030101010101" pitchFamily="2" charset="-122"/>
              </a:rPr>
              <a:t>khai</a:t>
            </a:r>
            <a:r>
              <a:rPr lang="en-US" sz="2400" b="1" dirty="0">
                <a:solidFill>
                  <a:srgbClr val="FF0000"/>
                </a:solidFill>
                <a:effectLst/>
                <a:latin typeface="Times New Roman" panose="02020603050405020304" pitchFamily="18" charset="0"/>
                <a:ea typeface="SimSun" panose="02010600030101010101" pitchFamily="2" charset="-122"/>
              </a:rPr>
              <a:t> </a:t>
            </a:r>
            <a:r>
              <a:rPr lang="en-US" sz="2400" b="1" dirty="0" err="1">
                <a:solidFill>
                  <a:srgbClr val="FF0000"/>
                </a:solidFill>
                <a:effectLst/>
                <a:latin typeface="Times New Roman" panose="02020603050405020304" pitchFamily="18" charset="0"/>
                <a:ea typeface="SimSun" panose="02010600030101010101" pitchFamily="2" charset="-122"/>
              </a:rPr>
              <a:t>thác</a:t>
            </a:r>
            <a:r>
              <a:rPr lang="en-US" sz="2400" b="1" dirty="0">
                <a:solidFill>
                  <a:srgbClr val="FF0000"/>
                </a:solidFill>
                <a:effectLst/>
                <a:latin typeface="Times New Roman" panose="02020603050405020304" pitchFamily="18" charset="0"/>
                <a:ea typeface="SimSun" panose="02010600030101010101" pitchFamily="2" charset="-122"/>
              </a:rPr>
              <a:t> </a:t>
            </a:r>
            <a:r>
              <a:rPr lang="en-US" sz="2400" b="1" dirty="0" err="1">
                <a:solidFill>
                  <a:srgbClr val="FF0000"/>
                </a:solidFill>
                <a:effectLst/>
                <a:latin typeface="Times New Roman" panose="02020603050405020304" pitchFamily="18" charset="0"/>
                <a:ea typeface="SimSun" panose="02010600030101010101" pitchFamily="2" charset="-122"/>
              </a:rPr>
              <a:t>tài</a:t>
            </a:r>
            <a:r>
              <a:rPr lang="en-US" sz="2400" b="1" dirty="0">
                <a:solidFill>
                  <a:srgbClr val="FF0000"/>
                </a:solidFill>
                <a:effectLst/>
                <a:latin typeface="Times New Roman" panose="02020603050405020304" pitchFamily="18" charset="0"/>
                <a:ea typeface="SimSun" panose="02010600030101010101" pitchFamily="2" charset="-122"/>
              </a:rPr>
              <a:t> </a:t>
            </a:r>
            <a:r>
              <a:rPr lang="en-US" sz="2400" b="1" dirty="0" err="1">
                <a:solidFill>
                  <a:srgbClr val="FF0000"/>
                </a:solidFill>
                <a:effectLst/>
                <a:latin typeface="Times New Roman" panose="02020603050405020304" pitchFamily="18" charset="0"/>
                <a:ea typeface="SimSun" panose="02010600030101010101" pitchFamily="2" charset="-122"/>
              </a:rPr>
              <a:t>nguyên</a:t>
            </a:r>
            <a:r>
              <a:rPr lang="en-US" sz="2400" b="1" dirty="0">
                <a:solidFill>
                  <a:srgbClr val="FF0000"/>
                </a:solidFill>
                <a:effectLst/>
                <a:latin typeface="Times New Roman" panose="02020603050405020304" pitchFamily="18" charset="0"/>
                <a:ea typeface="SimSun" panose="02010600030101010101" pitchFamily="2" charset="-122"/>
              </a:rPr>
              <a:t> </a:t>
            </a:r>
            <a:r>
              <a:rPr lang="en-US" sz="2400" b="1" dirty="0" err="1">
                <a:solidFill>
                  <a:srgbClr val="FF0000"/>
                </a:solidFill>
                <a:effectLst/>
                <a:latin typeface="Times New Roman" panose="02020603050405020304" pitchFamily="18" charset="0"/>
                <a:ea typeface="SimSun" panose="02010600030101010101" pitchFamily="2" charset="-122"/>
              </a:rPr>
              <a:t>rừng</a:t>
            </a:r>
            <a:r>
              <a:rPr lang="en-US" sz="2400" b="1" dirty="0">
                <a:solidFill>
                  <a:srgbClr val="FF0000"/>
                </a:solidFill>
                <a:effectLst/>
                <a:latin typeface="Times New Roman" panose="02020603050405020304" pitchFamily="18" charset="0"/>
                <a:ea typeface="SimSun" panose="02010600030101010101" pitchFamily="2" charset="-122"/>
              </a:rPr>
              <a:t> </a:t>
            </a:r>
            <a:r>
              <a:rPr lang="en-US" sz="2400" b="1" dirty="0" err="1">
                <a:solidFill>
                  <a:srgbClr val="FF0000"/>
                </a:solidFill>
                <a:effectLst/>
                <a:latin typeface="Times New Roman" panose="02020603050405020304" pitchFamily="18" charset="0"/>
                <a:ea typeface="SimSun" panose="02010600030101010101" pitchFamily="2" charset="-122"/>
              </a:rPr>
              <a:t>bền</a:t>
            </a:r>
            <a:r>
              <a:rPr lang="en-US" sz="2400" b="1" dirty="0">
                <a:solidFill>
                  <a:srgbClr val="FF0000"/>
                </a:solidFill>
                <a:effectLst/>
                <a:latin typeface="Times New Roman" panose="02020603050405020304" pitchFamily="18" charset="0"/>
                <a:ea typeface="SimSun" panose="02010600030101010101" pitchFamily="2" charset="-122"/>
              </a:rPr>
              <a:t> </a:t>
            </a:r>
            <a:r>
              <a:rPr lang="en-US" sz="2400" b="1" dirty="0" err="1">
                <a:solidFill>
                  <a:srgbClr val="FF0000"/>
                </a:solidFill>
                <a:effectLst/>
                <a:latin typeface="Times New Roman" panose="02020603050405020304" pitchFamily="18" charset="0"/>
                <a:ea typeface="SimSun" panose="02010600030101010101" pitchFamily="2" charset="-122"/>
              </a:rPr>
              <a:t>vững</a:t>
            </a:r>
            <a:endParaRPr lang="en-US" sz="2400" b="1" dirty="0">
              <a:solidFill>
                <a:srgbClr val="FF0000"/>
              </a:solidFill>
              <a:effectLst/>
              <a:latin typeface="Times New Roman" panose="02020603050405020304" pitchFamily="18" charset="0"/>
              <a:ea typeface="SimSun" panose="02010600030101010101" pitchFamily="2" charset="-122"/>
            </a:endParaRPr>
          </a:p>
          <a:p>
            <a:pPr marL="0" indent="0">
              <a:spcAft>
                <a:spcPts val="0"/>
              </a:spcAft>
              <a:buNone/>
            </a:pP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Khai</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thác</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lâm</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sản</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thực</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hiện</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theo</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quy</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định</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pháp</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luật</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về</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bảo</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vệ</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phát</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triển</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rừng</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bảo</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vệ</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môi</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trường</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đa</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dạng</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sinh</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học</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phù</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hợp</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chiến</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lược</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phát</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triển</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lâm</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nghiệp</a:t>
            </a:r>
            <a:r>
              <a:rPr lang="en-US" sz="2400" b="1" dirty="0">
                <a:solidFill>
                  <a:schemeClr val="tx1"/>
                </a:solidFill>
                <a:effectLst/>
                <a:latin typeface="Times New Roman" panose="02020603050405020304" pitchFamily="18" charset="0"/>
                <a:ea typeface="SimSun" panose="02010600030101010101" pitchFamily="2" charset="-122"/>
              </a:rPr>
              <a:t>.</a:t>
            </a:r>
          </a:p>
          <a:p>
            <a:pPr marL="0" indent="0">
              <a:spcAft>
                <a:spcPts val="0"/>
              </a:spcAft>
              <a:buNone/>
            </a:pP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Thực</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hiện</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các</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biện</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pháp</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tái</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sinh</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rừng</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và</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trồng</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rừng</a:t>
            </a:r>
            <a:endParaRPr lang="en-US" sz="2400" b="1" dirty="0">
              <a:solidFill>
                <a:schemeClr val="tx1"/>
              </a:solidFill>
              <a:effectLst/>
              <a:latin typeface="Times New Roman" panose="02020603050405020304" pitchFamily="18" charset="0"/>
              <a:ea typeface="SimSun" panose="02010600030101010101" pitchFamily="2" charset="-122"/>
            </a:endParaRPr>
          </a:p>
          <a:p>
            <a:pPr marL="0" indent="0">
              <a:spcAft>
                <a:spcPts val="0"/>
              </a:spcAft>
              <a:buNone/>
            </a:pP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Không</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lạm</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vốn</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rừng</a:t>
            </a:r>
            <a:endParaRPr lang="en-US" sz="2400" b="1" dirty="0">
              <a:solidFill>
                <a:schemeClr val="tx1"/>
              </a:solidFill>
              <a:effectLst/>
              <a:latin typeface="Times New Roman" panose="02020603050405020304" pitchFamily="18" charset="0"/>
              <a:ea typeface="SimSun" panose="02010600030101010101" pitchFamily="2" charset="-122"/>
            </a:endParaRPr>
          </a:p>
          <a:p>
            <a:pPr marL="0" indent="0">
              <a:spcAft>
                <a:spcPts val="0"/>
              </a:spcAft>
              <a:buNone/>
            </a:pPr>
            <a:r>
              <a:rPr lang="en-US" sz="2400" b="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Sử</a:t>
            </a:r>
            <a:r>
              <a:rPr lang="en-US" sz="2400" b="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dụng</a:t>
            </a:r>
            <a:r>
              <a:rPr lang="en-US" sz="2400" b="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biện</a:t>
            </a:r>
            <a:r>
              <a:rPr lang="en-US" sz="2400" b="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pháp</a:t>
            </a:r>
            <a:r>
              <a:rPr lang="en-US" sz="2400" b="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kĩ</a:t>
            </a:r>
            <a:r>
              <a:rPr lang="en-US" sz="2400" b="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thuật</a:t>
            </a:r>
            <a:r>
              <a:rPr lang="en-US" sz="2400" b="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khai</a:t>
            </a:r>
            <a:r>
              <a:rPr lang="en-US" sz="2400" b="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thác</a:t>
            </a:r>
            <a:r>
              <a:rPr lang="en-US" sz="2400" b="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phù</a:t>
            </a:r>
            <a:r>
              <a:rPr lang="en-US" sz="2400" b="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hợp</a:t>
            </a:r>
            <a:r>
              <a:rPr lang="en-US" sz="2400" b="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a:t>
            </a:r>
          </a:p>
          <a:p>
            <a:pPr marL="0" indent="0">
              <a:buNone/>
            </a:pPr>
            <a:r>
              <a:rPr lang="vi-VN" sz="2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Tuân thủ nghiêm ngặt quy định pháp luật với việc khai thác động thực vật quý hiếm, ưu tiên bảo vệ.</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96466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6B23DD6-C418-6D6F-1371-8CC6B2AF59F2}"/>
              </a:ext>
            </a:extLst>
          </p:cNvPr>
          <p:cNvSpPr txBox="1"/>
          <p:nvPr/>
        </p:nvSpPr>
        <p:spPr>
          <a:xfrm>
            <a:off x="2107095" y="93196"/>
            <a:ext cx="6619461" cy="461665"/>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CÂU HỎI LUYỆN TẬP</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E6918642-5E70-347B-EB13-0779F81013C9}"/>
              </a:ext>
            </a:extLst>
          </p:cNvPr>
          <p:cNvSpPr txBox="1"/>
          <p:nvPr/>
        </p:nvSpPr>
        <p:spPr>
          <a:xfrm>
            <a:off x="536713" y="1762034"/>
            <a:ext cx="4548809" cy="367747"/>
          </a:xfrm>
          <a:prstGeom prst="rect">
            <a:avLst/>
          </a:prstGeom>
          <a:noFill/>
        </p:spPr>
        <p:txBody>
          <a:bodyPr wrap="square" rtlCol="0">
            <a:spAutoFit/>
          </a:bodyPr>
          <a:lstStyle/>
          <a:p>
            <a:endParaRPr lang="en-US" dirty="0"/>
          </a:p>
        </p:txBody>
      </p:sp>
      <p:sp>
        <p:nvSpPr>
          <p:cNvPr id="2" name="Rectangle 1"/>
          <p:cNvSpPr/>
          <p:nvPr/>
        </p:nvSpPr>
        <p:spPr>
          <a:xfrm>
            <a:off x="536713" y="554861"/>
            <a:ext cx="8594502" cy="1938992"/>
          </a:xfrm>
          <a:prstGeom prst="rect">
            <a:avLst/>
          </a:prstGeom>
        </p:spPr>
        <p:txBody>
          <a:bodyPr wrap="square">
            <a:spAutoFit/>
          </a:bodyPr>
          <a:lstStyle/>
          <a:p>
            <a:pPr algn="just">
              <a:spcAft>
                <a:spcPts val="0"/>
              </a:spcAft>
            </a:pPr>
            <a:r>
              <a:rPr lang="vi-VN" sz="2400" b="1" dirty="0">
                <a:solidFill>
                  <a:srgbClr val="FF0000"/>
                </a:solidFill>
                <a:latin typeface="Times New Roman" panose="02020603050405020304" pitchFamily="18" charset="0"/>
                <a:ea typeface="SimSun" panose="02010600030101010101" pitchFamily="2" charset="-122"/>
              </a:rPr>
              <a:t>Câu 1</a:t>
            </a:r>
            <a:r>
              <a:rPr lang="vi-VN" sz="2400" dirty="0">
                <a:solidFill>
                  <a:srgbClr val="FF0000"/>
                </a:solidFill>
                <a:latin typeface="Times New Roman" panose="02020603050405020304" pitchFamily="18" charset="0"/>
                <a:ea typeface="SimSun" panose="02010600030101010101" pitchFamily="2" charset="-122"/>
              </a:rPr>
              <a:t>: Hoạt động </a:t>
            </a:r>
            <a:r>
              <a:rPr lang="en-US" sz="2400" dirty="0" err="1" smtClean="0">
                <a:solidFill>
                  <a:srgbClr val="FF0000"/>
                </a:solidFill>
                <a:latin typeface="Times New Roman" panose="02020603050405020304" pitchFamily="18" charset="0"/>
                <a:ea typeface="SimSun" panose="02010600030101010101" pitchFamily="2" charset="-122"/>
              </a:rPr>
              <a:t>nào</a:t>
            </a:r>
            <a:r>
              <a:rPr lang="en-US" sz="2400" dirty="0" smtClean="0">
                <a:solidFill>
                  <a:srgbClr val="FF0000"/>
                </a:solidFill>
                <a:latin typeface="Times New Roman" panose="02020603050405020304" pitchFamily="18" charset="0"/>
                <a:ea typeface="SimSun" panose="02010600030101010101" pitchFamily="2" charset="-122"/>
              </a:rPr>
              <a:t> </a:t>
            </a:r>
            <a:r>
              <a:rPr lang="en-US" sz="2400" dirty="0" err="1" smtClean="0">
                <a:solidFill>
                  <a:srgbClr val="FF0000"/>
                </a:solidFill>
                <a:latin typeface="Times New Roman" panose="02020603050405020304" pitchFamily="18" charset="0"/>
                <a:ea typeface="SimSun" panose="02010600030101010101" pitchFamily="2" charset="-122"/>
              </a:rPr>
              <a:t>sau</a:t>
            </a:r>
            <a:r>
              <a:rPr lang="en-US" sz="2400" dirty="0" smtClean="0">
                <a:solidFill>
                  <a:srgbClr val="FF0000"/>
                </a:solidFill>
                <a:latin typeface="Times New Roman" panose="02020603050405020304" pitchFamily="18" charset="0"/>
                <a:ea typeface="SimSun" panose="02010600030101010101" pitchFamily="2" charset="-122"/>
              </a:rPr>
              <a:t> </a:t>
            </a:r>
            <a:r>
              <a:rPr lang="en-US" sz="2400" dirty="0" err="1" smtClean="0">
                <a:solidFill>
                  <a:srgbClr val="FF0000"/>
                </a:solidFill>
                <a:latin typeface="Times New Roman" panose="02020603050405020304" pitchFamily="18" charset="0"/>
                <a:ea typeface="SimSun" panose="02010600030101010101" pitchFamily="2" charset="-122"/>
              </a:rPr>
              <a:t>đây</a:t>
            </a:r>
            <a:r>
              <a:rPr lang="en-US" sz="2400" dirty="0" smtClean="0">
                <a:solidFill>
                  <a:srgbClr val="FF0000"/>
                </a:solidFill>
                <a:latin typeface="Times New Roman" panose="02020603050405020304" pitchFamily="18" charset="0"/>
                <a:ea typeface="SimSun" panose="02010600030101010101" pitchFamily="2" charset="-122"/>
              </a:rPr>
              <a:t> </a:t>
            </a:r>
            <a:r>
              <a:rPr lang="vi-VN" sz="2400" dirty="0" smtClean="0">
                <a:solidFill>
                  <a:srgbClr val="FF0000"/>
                </a:solidFill>
                <a:latin typeface="Times New Roman" panose="02020603050405020304" pitchFamily="18" charset="0"/>
                <a:ea typeface="SimSun" panose="02010600030101010101" pitchFamily="2" charset="-122"/>
              </a:rPr>
              <a:t>gây </a:t>
            </a:r>
            <a:r>
              <a:rPr lang="vi-VN" sz="2400" dirty="0">
                <a:solidFill>
                  <a:srgbClr val="FF0000"/>
                </a:solidFill>
                <a:latin typeface="Times New Roman" panose="02020603050405020304" pitchFamily="18" charset="0"/>
                <a:ea typeface="SimSun" panose="02010600030101010101" pitchFamily="2" charset="-122"/>
              </a:rPr>
              <a:t>suy giảm tài nguyên rừng: </a:t>
            </a:r>
            <a:endParaRPr lang="en-US" sz="2400" dirty="0">
              <a:solidFill>
                <a:srgbClr val="FF0000"/>
              </a:solidFill>
              <a:latin typeface="Times New Roman" panose="02020603050405020304" pitchFamily="18" charset="0"/>
              <a:ea typeface="SimSun" panose="02010600030101010101" pitchFamily="2" charset="-122"/>
            </a:endParaRPr>
          </a:p>
          <a:p>
            <a:pPr algn="just">
              <a:spcAft>
                <a:spcPts val="0"/>
              </a:spcAft>
            </a:pPr>
            <a:r>
              <a:rPr lang="vi-VN" sz="2400" dirty="0">
                <a:latin typeface="Times New Roman" panose="02020603050405020304" pitchFamily="18" charset="0"/>
                <a:ea typeface="SimSun" panose="02010600030101010101" pitchFamily="2" charset="-122"/>
              </a:rPr>
              <a:t> </a:t>
            </a:r>
            <a:r>
              <a:rPr lang="en-US" sz="2400" dirty="0">
                <a:latin typeface="Times New Roman" panose="02020603050405020304" pitchFamily="18" charset="0"/>
                <a:ea typeface="SimSun" panose="02010600030101010101" pitchFamily="2" charset="-122"/>
              </a:rPr>
              <a:t>A. </a:t>
            </a:r>
            <a:r>
              <a:rPr lang="en-US" sz="2400" dirty="0" err="1">
                <a:latin typeface="Times New Roman" panose="02020603050405020304" pitchFamily="18" charset="0"/>
                <a:ea typeface="SimSun" panose="02010600030101010101" pitchFamily="2" charset="-122"/>
              </a:rPr>
              <a:t>Chặt</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phá</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rừng</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đốt</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rừng</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làm</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rẫy</a:t>
            </a:r>
            <a:endParaRPr lang="en-US" sz="2400" dirty="0">
              <a:latin typeface="Times New Roman" panose="02020603050405020304" pitchFamily="18" charset="0"/>
              <a:ea typeface="SimSun" panose="02010600030101010101" pitchFamily="2" charset="-122"/>
            </a:endParaRPr>
          </a:p>
          <a:p>
            <a:pPr algn="just">
              <a:spcAft>
                <a:spcPts val="0"/>
              </a:spcAft>
            </a:pPr>
            <a:r>
              <a:rPr lang="en-US" sz="2400" dirty="0">
                <a:solidFill>
                  <a:srgbClr val="000000"/>
                </a:solidFill>
                <a:latin typeface="Times New Roman" panose="02020603050405020304" pitchFamily="18" charset="0"/>
                <a:ea typeface="SimSun" panose="02010600030101010101" pitchFamily="2" charset="-122"/>
              </a:rPr>
              <a:t> B. </a:t>
            </a:r>
            <a:r>
              <a:rPr lang="en-US" sz="2400" dirty="0" err="1">
                <a:solidFill>
                  <a:srgbClr val="000000"/>
                </a:solidFill>
                <a:latin typeface="Times New Roman" panose="02020603050405020304" pitchFamily="18" charset="0"/>
                <a:ea typeface="SimSun" panose="02010600030101010101" pitchFamily="2" charset="-122"/>
              </a:rPr>
              <a:t>Trồng</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rừng</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và</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bảo</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vệ</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rừng</a:t>
            </a:r>
            <a:endParaRPr lang="en-US" sz="2400" dirty="0">
              <a:latin typeface="Times New Roman" panose="02020603050405020304" pitchFamily="18" charset="0"/>
              <a:ea typeface="SimSun" panose="02010600030101010101" pitchFamily="2" charset="-122"/>
            </a:endParaRPr>
          </a:p>
          <a:p>
            <a:pPr algn="just">
              <a:spcAft>
                <a:spcPts val="0"/>
              </a:spcAft>
            </a:pPr>
            <a:r>
              <a:rPr lang="en-US" sz="2400" dirty="0">
                <a:solidFill>
                  <a:srgbClr val="000000"/>
                </a:solidFill>
                <a:latin typeface="Times New Roman" panose="02020603050405020304" pitchFamily="18" charset="0"/>
                <a:ea typeface="SimSun" panose="02010600030101010101" pitchFamily="2" charset="-122"/>
              </a:rPr>
              <a:t> C. </a:t>
            </a:r>
            <a:r>
              <a:rPr lang="en-US" sz="2400" dirty="0" err="1">
                <a:solidFill>
                  <a:srgbClr val="000000"/>
                </a:solidFill>
                <a:latin typeface="Times New Roman" panose="02020603050405020304" pitchFamily="18" charset="0"/>
                <a:ea typeface="SimSun" panose="02010600030101010101" pitchFamily="2" charset="-122"/>
              </a:rPr>
              <a:t>khai</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thác</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rừng</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một</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cách</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hợp</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lí</a:t>
            </a:r>
            <a:endParaRPr lang="en-US" sz="2400" dirty="0">
              <a:latin typeface="Times New Roman" panose="02020603050405020304" pitchFamily="18" charset="0"/>
              <a:ea typeface="SimSun" panose="02010600030101010101" pitchFamily="2" charset="-122"/>
            </a:endParaRPr>
          </a:p>
          <a:p>
            <a:pPr algn="just">
              <a:spcAft>
                <a:spcPts val="0"/>
              </a:spcAft>
            </a:pPr>
            <a:r>
              <a:rPr lang="en-US" sz="2400" dirty="0">
                <a:solidFill>
                  <a:srgbClr val="000000"/>
                </a:solidFill>
                <a:latin typeface="Times New Roman" panose="02020603050405020304" pitchFamily="18" charset="0"/>
                <a:ea typeface="SimSun" panose="02010600030101010101" pitchFamily="2" charset="-122"/>
              </a:rPr>
              <a:t> D. </a:t>
            </a:r>
            <a:r>
              <a:rPr lang="en-US" sz="2400" dirty="0" err="1">
                <a:solidFill>
                  <a:srgbClr val="000000"/>
                </a:solidFill>
                <a:latin typeface="Times New Roman" panose="02020603050405020304" pitchFamily="18" charset="0"/>
                <a:ea typeface="SimSun" panose="02010600030101010101" pitchFamily="2" charset="-122"/>
              </a:rPr>
              <a:t>Quản</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lí</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rừng</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theo</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quy</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định</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của</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pháp</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luật</a:t>
            </a:r>
            <a:endParaRPr lang="en-US" sz="2400" dirty="0">
              <a:effectLst/>
              <a:latin typeface="Times New Roman" panose="02020603050405020304" pitchFamily="18" charset="0"/>
              <a:ea typeface="SimSun" panose="02010600030101010101" pitchFamily="2" charset="-122"/>
            </a:endParaRPr>
          </a:p>
        </p:txBody>
      </p:sp>
      <p:sp>
        <p:nvSpPr>
          <p:cNvPr id="3" name="Rectangle 2"/>
          <p:cNvSpPr/>
          <p:nvPr/>
        </p:nvSpPr>
        <p:spPr>
          <a:xfrm>
            <a:off x="536713" y="2493853"/>
            <a:ext cx="10732394" cy="4154984"/>
          </a:xfrm>
          <a:prstGeom prst="rect">
            <a:avLst/>
          </a:prstGeom>
        </p:spPr>
        <p:txBody>
          <a:bodyPr wrap="square">
            <a:spAutoFit/>
          </a:bodyPr>
          <a:lstStyle/>
          <a:p>
            <a:pPr algn="just">
              <a:spcAft>
                <a:spcPts val="0"/>
              </a:spcAft>
            </a:pPr>
            <a:r>
              <a:rPr lang="en-US" sz="2400" b="1" dirty="0" err="1">
                <a:solidFill>
                  <a:srgbClr val="FF0000"/>
                </a:solidFill>
                <a:latin typeface="Times New Roman" panose="02020603050405020304" pitchFamily="18" charset="0"/>
                <a:ea typeface="Yu Gothic Light"/>
              </a:rPr>
              <a:t>Câu</a:t>
            </a:r>
            <a:r>
              <a:rPr lang="en-US" sz="2400" b="1" dirty="0">
                <a:solidFill>
                  <a:srgbClr val="FF0000"/>
                </a:solidFill>
                <a:latin typeface="Times New Roman" panose="02020603050405020304" pitchFamily="18" charset="0"/>
                <a:ea typeface="Yu Gothic Light"/>
              </a:rPr>
              <a:t> 2: </a:t>
            </a:r>
            <a:r>
              <a:rPr lang="en-US" sz="2400" dirty="0" err="1">
                <a:solidFill>
                  <a:srgbClr val="FF0000"/>
                </a:solidFill>
                <a:latin typeface="Times New Roman" panose="02020603050405020304" pitchFamily="18" charset="0"/>
                <a:ea typeface="SimSun" panose="02010600030101010101" pitchFamily="2" charset="-122"/>
              </a:rPr>
              <a:t>Bảo</a:t>
            </a:r>
            <a:r>
              <a:rPr lang="en-US" sz="2400" dirty="0">
                <a:solidFill>
                  <a:srgbClr val="FF0000"/>
                </a:solidFill>
                <a:latin typeface="Times New Roman" panose="02020603050405020304" pitchFamily="18" charset="0"/>
                <a:ea typeface="SimSun" panose="02010600030101010101" pitchFamily="2" charset="-122"/>
              </a:rPr>
              <a:t> </a:t>
            </a:r>
            <a:r>
              <a:rPr lang="en-US" sz="2400" dirty="0" err="1">
                <a:solidFill>
                  <a:srgbClr val="FF0000"/>
                </a:solidFill>
                <a:latin typeface="Times New Roman" panose="02020603050405020304" pitchFamily="18" charset="0"/>
                <a:ea typeface="SimSun" panose="02010600030101010101" pitchFamily="2" charset="-122"/>
              </a:rPr>
              <a:t>vệ</a:t>
            </a:r>
            <a:r>
              <a:rPr lang="en-US" sz="2400" dirty="0">
                <a:solidFill>
                  <a:srgbClr val="FF0000"/>
                </a:solidFill>
                <a:latin typeface="Times New Roman" panose="02020603050405020304" pitchFamily="18" charset="0"/>
                <a:ea typeface="SimSun" panose="02010600030101010101" pitchFamily="2" charset="-122"/>
              </a:rPr>
              <a:t> </a:t>
            </a:r>
            <a:r>
              <a:rPr lang="en-US" sz="2400" dirty="0" err="1">
                <a:solidFill>
                  <a:srgbClr val="FF0000"/>
                </a:solidFill>
                <a:latin typeface="Times New Roman" panose="02020603050405020304" pitchFamily="18" charset="0"/>
                <a:ea typeface="SimSun" panose="02010600030101010101" pitchFamily="2" charset="-122"/>
              </a:rPr>
              <a:t>rừng</a:t>
            </a:r>
            <a:r>
              <a:rPr lang="en-US" sz="2400" dirty="0">
                <a:solidFill>
                  <a:srgbClr val="FF0000"/>
                </a:solidFill>
                <a:latin typeface="Times New Roman" panose="02020603050405020304" pitchFamily="18" charset="0"/>
                <a:ea typeface="SimSun" panose="02010600030101010101" pitchFamily="2" charset="-122"/>
              </a:rPr>
              <a:t> </a:t>
            </a:r>
            <a:r>
              <a:rPr lang="en-US" sz="2400" dirty="0" err="1">
                <a:solidFill>
                  <a:srgbClr val="FF0000"/>
                </a:solidFill>
                <a:latin typeface="Times New Roman" panose="02020603050405020304" pitchFamily="18" charset="0"/>
                <a:ea typeface="SimSun" panose="02010600030101010101" pitchFamily="2" charset="-122"/>
              </a:rPr>
              <a:t>và</a:t>
            </a:r>
            <a:r>
              <a:rPr lang="en-US" sz="2400" dirty="0">
                <a:solidFill>
                  <a:srgbClr val="FF0000"/>
                </a:solidFill>
                <a:latin typeface="Times New Roman" panose="02020603050405020304" pitchFamily="18" charset="0"/>
                <a:ea typeface="SimSun" panose="02010600030101010101" pitchFamily="2" charset="-122"/>
              </a:rPr>
              <a:t> </a:t>
            </a:r>
            <a:r>
              <a:rPr lang="en-US" sz="2400" dirty="0" err="1">
                <a:solidFill>
                  <a:srgbClr val="FF0000"/>
                </a:solidFill>
                <a:latin typeface="Times New Roman" panose="02020603050405020304" pitchFamily="18" charset="0"/>
                <a:ea typeface="SimSun" panose="02010600030101010101" pitchFamily="2" charset="-122"/>
              </a:rPr>
              <a:t>khai</a:t>
            </a:r>
            <a:r>
              <a:rPr lang="en-US" sz="2400" dirty="0">
                <a:solidFill>
                  <a:srgbClr val="FF0000"/>
                </a:solidFill>
                <a:latin typeface="Times New Roman" panose="02020603050405020304" pitchFamily="18" charset="0"/>
                <a:ea typeface="SimSun" panose="02010600030101010101" pitchFamily="2" charset="-122"/>
              </a:rPr>
              <a:t> </a:t>
            </a:r>
            <a:r>
              <a:rPr lang="en-US" sz="2400" dirty="0" err="1">
                <a:solidFill>
                  <a:srgbClr val="FF0000"/>
                </a:solidFill>
                <a:latin typeface="Times New Roman" panose="02020603050405020304" pitchFamily="18" charset="0"/>
                <a:ea typeface="SimSun" panose="02010600030101010101" pitchFamily="2" charset="-122"/>
              </a:rPr>
              <a:t>thác</a:t>
            </a:r>
            <a:r>
              <a:rPr lang="en-US" sz="2400" dirty="0">
                <a:solidFill>
                  <a:srgbClr val="FF0000"/>
                </a:solidFill>
                <a:latin typeface="Times New Roman" panose="02020603050405020304" pitchFamily="18" charset="0"/>
                <a:ea typeface="SimSun" panose="02010600030101010101" pitchFamily="2" charset="-122"/>
              </a:rPr>
              <a:t> </a:t>
            </a:r>
            <a:r>
              <a:rPr lang="en-US" sz="2400" dirty="0" err="1">
                <a:solidFill>
                  <a:srgbClr val="FF0000"/>
                </a:solidFill>
                <a:latin typeface="Times New Roman" panose="02020603050405020304" pitchFamily="18" charset="0"/>
                <a:ea typeface="SimSun" panose="02010600030101010101" pitchFamily="2" charset="-122"/>
              </a:rPr>
              <a:t>tài</a:t>
            </a:r>
            <a:r>
              <a:rPr lang="en-US" sz="2400" dirty="0">
                <a:solidFill>
                  <a:srgbClr val="FF0000"/>
                </a:solidFill>
                <a:latin typeface="Times New Roman" panose="02020603050405020304" pitchFamily="18" charset="0"/>
                <a:ea typeface="SimSun" panose="02010600030101010101" pitchFamily="2" charset="-122"/>
              </a:rPr>
              <a:t> </a:t>
            </a:r>
            <a:r>
              <a:rPr lang="en-US" sz="2400" dirty="0" err="1">
                <a:solidFill>
                  <a:srgbClr val="FF0000"/>
                </a:solidFill>
                <a:latin typeface="Times New Roman" panose="02020603050405020304" pitchFamily="18" charset="0"/>
                <a:ea typeface="SimSun" panose="02010600030101010101" pitchFamily="2" charset="-122"/>
              </a:rPr>
              <a:t>nguyên</a:t>
            </a:r>
            <a:r>
              <a:rPr lang="en-US" sz="2400" dirty="0">
                <a:solidFill>
                  <a:srgbClr val="FF0000"/>
                </a:solidFill>
                <a:latin typeface="Times New Roman" panose="02020603050405020304" pitchFamily="18" charset="0"/>
                <a:ea typeface="SimSun" panose="02010600030101010101" pitchFamily="2" charset="-122"/>
              </a:rPr>
              <a:t> </a:t>
            </a:r>
            <a:r>
              <a:rPr lang="en-US" sz="2400" dirty="0" err="1">
                <a:solidFill>
                  <a:srgbClr val="FF0000"/>
                </a:solidFill>
                <a:latin typeface="Times New Roman" panose="02020603050405020304" pitchFamily="18" charset="0"/>
                <a:ea typeface="SimSun" panose="02010600030101010101" pitchFamily="2" charset="-122"/>
              </a:rPr>
              <a:t>bền</a:t>
            </a:r>
            <a:r>
              <a:rPr lang="en-US" sz="2400" dirty="0">
                <a:solidFill>
                  <a:srgbClr val="FF0000"/>
                </a:solidFill>
                <a:latin typeface="Times New Roman" panose="02020603050405020304" pitchFamily="18" charset="0"/>
                <a:ea typeface="SimSun" panose="02010600030101010101" pitchFamily="2" charset="-122"/>
              </a:rPr>
              <a:t> </a:t>
            </a:r>
            <a:r>
              <a:rPr lang="en-US" sz="2400" dirty="0" err="1">
                <a:solidFill>
                  <a:srgbClr val="FF0000"/>
                </a:solidFill>
                <a:latin typeface="Times New Roman" panose="02020603050405020304" pitchFamily="18" charset="0"/>
                <a:ea typeface="SimSun" panose="02010600030101010101" pitchFamily="2" charset="-122"/>
              </a:rPr>
              <a:t>vững</a:t>
            </a:r>
            <a:r>
              <a:rPr lang="en-US" sz="2400" dirty="0">
                <a:solidFill>
                  <a:srgbClr val="FF0000"/>
                </a:solidFill>
                <a:latin typeface="Times New Roman" panose="02020603050405020304" pitchFamily="18" charset="0"/>
                <a:ea typeface="SimSun" panose="02010600030101010101" pitchFamily="2" charset="-122"/>
              </a:rPr>
              <a:t> </a:t>
            </a:r>
            <a:r>
              <a:rPr lang="en-US" sz="2400" dirty="0" err="1">
                <a:solidFill>
                  <a:srgbClr val="FF0000"/>
                </a:solidFill>
                <a:latin typeface="Times New Roman" panose="02020603050405020304" pitchFamily="18" charset="0"/>
                <a:ea typeface="SimSun" panose="02010600030101010101" pitchFamily="2" charset="-122"/>
              </a:rPr>
              <a:t>mang</a:t>
            </a:r>
            <a:r>
              <a:rPr lang="en-US" sz="2400" dirty="0">
                <a:solidFill>
                  <a:srgbClr val="FF0000"/>
                </a:solidFill>
                <a:latin typeface="Times New Roman" panose="02020603050405020304" pitchFamily="18" charset="0"/>
                <a:ea typeface="SimSun" panose="02010600030101010101" pitchFamily="2" charset="-122"/>
              </a:rPr>
              <a:t> </a:t>
            </a:r>
            <a:r>
              <a:rPr lang="en-US" sz="2400" dirty="0" err="1">
                <a:solidFill>
                  <a:srgbClr val="FF0000"/>
                </a:solidFill>
                <a:latin typeface="Times New Roman" panose="02020603050405020304" pitchFamily="18" charset="0"/>
                <a:ea typeface="SimSun" panose="02010600030101010101" pitchFamily="2" charset="-122"/>
              </a:rPr>
              <a:t>lại</a:t>
            </a:r>
            <a:r>
              <a:rPr lang="en-US" sz="2400" dirty="0">
                <a:solidFill>
                  <a:srgbClr val="FF0000"/>
                </a:solidFill>
                <a:latin typeface="Times New Roman" panose="02020603050405020304" pitchFamily="18" charset="0"/>
                <a:ea typeface="SimSun" panose="02010600030101010101" pitchFamily="2" charset="-122"/>
              </a:rPr>
              <a:t> </a:t>
            </a:r>
            <a:r>
              <a:rPr lang="en-US" sz="2400" dirty="0" err="1">
                <a:solidFill>
                  <a:srgbClr val="FF0000"/>
                </a:solidFill>
                <a:latin typeface="Times New Roman" panose="02020603050405020304" pitchFamily="18" charset="0"/>
                <a:ea typeface="SimSun" panose="02010600030101010101" pitchFamily="2" charset="-122"/>
              </a:rPr>
              <a:t>lợi</a:t>
            </a:r>
            <a:r>
              <a:rPr lang="en-US" sz="2400" dirty="0">
                <a:solidFill>
                  <a:srgbClr val="FF0000"/>
                </a:solidFill>
                <a:latin typeface="Times New Roman" panose="02020603050405020304" pitchFamily="18" charset="0"/>
                <a:ea typeface="SimSun" panose="02010600030101010101" pitchFamily="2" charset="-122"/>
              </a:rPr>
              <a:t> </a:t>
            </a:r>
            <a:r>
              <a:rPr lang="en-US" sz="2400" dirty="0" err="1">
                <a:solidFill>
                  <a:srgbClr val="FF0000"/>
                </a:solidFill>
                <a:latin typeface="Times New Roman" panose="02020603050405020304" pitchFamily="18" charset="0"/>
                <a:ea typeface="SimSun" panose="02010600030101010101" pitchFamily="2" charset="-122"/>
              </a:rPr>
              <a:t>ích</a:t>
            </a:r>
            <a:r>
              <a:rPr lang="en-US" sz="2400" dirty="0">
                <a:solidFill>
                  <a:srgbClr val="FF0000"/>
                </a:solidFill>
                <a:latin typeface="Times New Roman" panose="02020603050405020304" pitchFamily="18" charset="0"/>
                <a:ea typeface="SimSun" panose="02010600030101010101" pitchFamily="2" charset="-122"/>
              </a:rPr>
              <a:t> </a:t>
            </a:r>
            <a:r>
              <a:rPr lang="en-US" sz="2400" dirty="0" err="1">
                <a:solidFill>
                  <a:srgbClr val="FF0000"/>
                </a:solidFill>
                <a:latin typeface="Times New Roman" panose="02020603050405020304" pitchFamily="18" charset="0"/>
                <a:ea typeface="SimSun" panose="02010600030101010101" pitchFamily="2" charset="-122"/>
              </a:rPr>
              <a:t>gì</a:t>
            </a:r>
            <a:r>
              <a:rPr lang="en-US" sz="2400" dirty="0">
                <a:solidFill>
                  <a:srgbClr val="FF0000"/>
                </a:solidFill>
                <a:latin typeface="Times New Roman" panose="02020603050405020304" pitchFamily="18" charset="0"/>
                <a:ea typeface="SimSun" panose="02010600030101010101" pitchFamily="2" charset="-122"/>
              </a:rPr>
              <a:t>?</a:t>
            </a:r>
          </a:p>
          <a:p>
            <a:pPr algn="just">
              <a:spcAft>
                <a:spcPts val="0"/>
              </a:spcAft>
            </a:pPr>
            <a:r>
              <a:rPr lang="en-US" sz="2400" dirty="0">
                <a:solidFill>
                  <a:srgbClr val="000000"/>
                </a:solidFill>
                <a:latin typeface="Times New Roman" panose="02020603050405020304" pitchFamily="18" charset="0"/>
                <a:ea typeface="SimSun" panose="02010600030101010101" pitchFamily="2" charset="-122"/>
              </a:rPr>
              <a:t>A. </a:t>
            </a:r>
            <a:r>
              <a:rPr lang="en-US" sz="2400" dirty="0" err="1">
                <a:solidFill>
                  <a:srgbClr val="000000"/>
                </a:solidFill>
                <a:latin typeface="Times New Roman" panose="02020603050405020304" pitchFamily="18" charset="0"/>
                <a:ea typeface="SimSun" panose="02010600030101010101" pitchFamily="2" charset="-122"/>
              </a:rPr>
              <a:t>Duy</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trì</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và</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nâng</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cao</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chức</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năng</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phòng</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hộ</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và</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bảo</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vệ</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môi</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trường</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bảo</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vệ</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nguồn</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nước</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đất</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gây</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xói</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mòn</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bảo</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vệ</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khí</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hậu</a:t>
            </a:r>
            <a:r>
              <a:rPr lang="en-US" sz="2400" dirty="0">
                <a:solidFill>
                  <a:srgbClr val="000000"/>
                </a:solidFill>
                <a:latin typeface="Times New Roman" panose="02020603050405020304" pitchFamily="18" charset="0"/>
                <a:ea typeface="SimSun" panose="02010600030101010101" pitchFamily="2" charset="-122"/>
              </a:rPr>
              <a:t>, ...</a:t>
            </a:r>
            <a:endParaRPr lang="en-US" sz="2400" dirty="0">
              <a:latin typeface="Times New Roman" panose="02020603050405020304" pitchFamily="18" charset="0"/>
              <a:ea typeface="SimSun" panose="02010600030101010101" pitchFamily="2" charset="-122"/>
            </a:endParaRPr>
          </a:p>
          <a:p>
            <a:pPr algn="just">
              <a:spcAft>
                <a:spcPts val="0"/>
              </a:spcAft>
            </a:pPr>
            <a:r>
              <a:rPr lang="en-US" sz="2400" dirty="0">
                <a:solidFill>
                  <a:srgbClr val="000000"/>
                </a:solidFill>
                <a:latin typeface="Times New Roman" panose="02020603050405020304" pitchFamily="18" charset="0"/>
                <a:ea typeface="SimSun" panose="02010600030101010101" pitchFamily="2" charset="-122"/>
              </a:rPr>
              <a:t>B. </a:t>
            </a:r>
            <a:r>
              <a:rPr lang="en-US" sz="2400" dirty="0" err="1">
                <a:solidFill>
                  <a:srgbClr val="000000"/>
                </a:solidFill>
                <a:latin typeface="Times New Roman" panose="02020603050405020304" pitchFamily="18" charset="0"/>
                <a:ea typeface="SimSun" panose="02010600030101010101" pitchFamily="2" charset="-122"/>
              </a:rPr>
              <a:t>Mất</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đa</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dạng</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sinh</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học</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Bảo</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tồn</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nguồn</a:t>
            </a:r>
            <a:r>
              <a:rPr lang="en-US" sz="2400" dirty="0">
                <a:solidFill>
                  <a:srgbClr val="000000"/>
                </a:solidFill>
                <a:latin typeface="Times New Roman" panose="02020603050405020304" pitchFamily="18" charset="0"/>
                <a:ea typeface="SimSun" panose="02010600030101010101" pitchFamily="2" charset="-122"/>
              </a:rPr>
              <a:t> gene </a:t>
            </a:r>
            <a:r>
              <a:rPr lang="en-US" sz="2400" dirty="0" err="1">
                <a:solidFill>
                  <a:srgbClr val="000000"/>
                </a:solidFill>
                <a:latin typeface="Times New Roman" panose="02020603050405020304" pitchFamily="18" charset="0"/>
                <a:ea typeface="SimSun" panose="02010600030101010101" pitchFamily="2" charset="-122"/>
              </a:rPr>
              <a:t>các</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loài</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động</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thực</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vật</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rừng</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quý</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hiếm</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các</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hệ</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sinh</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thái</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rừng</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tự</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nhiên</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môi</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trường</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sống</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tự</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nhiên</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của</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rất</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nhiều</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loài</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động</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thực</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vật</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rừng</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quý</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hiếm</a:t>
            </a:r>
            <a:r>
              <a:rPr lang="en-US" sz="2400" dirty="0">
                <a:solidFill>
                  <a:srgbClr val="000000"/>
                </a:solidFill>
                <a:latin typeface="Times New Roman" panose="02020603050405020304" pitchFamily="18" charset="0"/>
                <a:ea typeface="SimSun" panose="02010600030101010101" pitchFamily="2" charset="-122"/>
              </a:rPr>
              <a:t>).</a:t>
            </a:r>
            <a:endParaRPr lang="en-US" sz="2400" dirty="0">
              <a:latin typeface="Times New Roman" panose="02020603050405020304" pitchFamily="18" charset="0"/>
              <a:ea typeface="SimSun" panose="02010600030101010101" pitchFamily="2" charset="-122"/>
            </a:endParaRPr>
          </a:p>
          <a:p>
            <a:pPr algn="just">
              <a:spcAft>
                <a:spcPts val="0"/>
              </a:spcAft>
            </a:pPr>
            <a:r>
              <a:rPr lang="en-US" sz="2400" dirty="0">
                <a:latin typeface="Times New Roman" panose="02020603050405020304" pitchFamily="18" charset="0"/>
                <a:ea typeface="SimSun" panose="02010600030101010101" pitchFamily="2" charset="-122"/>
              </a:rPr>
              <a:t>C. </a:t>
            </a:r>
            <a:r>
              <a:rPr lang="en-US" sz="2400" dirty="0" err="1">
                <a:latin typeface="Times New Roman" panose="02020603050405020304" pitchFamily="18" charset="0"/>
                <a:ea typeface="SimSun" panose="02010600030101010101" pitchFamily="2" charset="-122"/>
              </a:rPr>
              <a:t>Duy</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trì</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và</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nâng</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cao</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chức</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năng</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sản</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xuất</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của</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rừng</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gỗ</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và</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lâm</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sản</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ngoài</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gỗ</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Đảm</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bảo</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kinh</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doanh</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sản</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xuất</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những</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sản</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phẩm</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và</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dịch</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vụ</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của</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rừng</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lâu</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dài</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liên</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tục</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Góp</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phần</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tạo</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việc</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làm</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và</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cải</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thiện</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sinh</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kế</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vùng</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nông</a:t>
            </a:r>
            <a:r>
              <a:rPr lang="en-US" sz="2400" dirty="0">
                <a:latin typeface="Times New Roman" panose="02020603050405020304" pitchFamily="18" charset="0"/>
                <a:ea typeface="SimSun" panose="02010600030101010101" pitchFamily="2" charset="-122"/>
              </a:rPr>
              <a:t> </a:t>
            </a:r>
            <a:r>
              <a:rPr lang="en-US" sz="2400" dirty="0" err="1">
                <a:latin typeface="Times New Roman" panose="02020603050405020304" pitchFamily="18" charset="0"/>
                <a:ea typeface="SimSun" panose="02010600030101010101" pitchFamily="2" charset="-122"/>
              </a:rPr>
              <a:t>thôn</a:t>
            </a:r>
            <a:r>
              <a:rPr lang="en-US" sz="2400" dirty="0">
                <a:latin typeface="Times New Roman" panose="02020603050405020304" pitchFamily="18" charset="0"/>
                <a:ea typeface="SimSun" panose="02010600030101010101" pitchFamily="2" charset="-122"/>
              </a:rPr>
              <a:t>.</a:t>
            </a:r>
          </a:p>
          <a:p>
            <a:pPr algn="just">
              <a:spcAft>
                <a:spcPts val="0"/>
              </a:spcAft>
            </a:pPr>
            <a:r>
              <a:rPr lang="en-US" sz="2400" dirty="0">
                <a:solidFill>
                  <a:srgbClr val="000000"/>
                </a:solidFill>
                <a:latin typeface="Times New Roman" panose="02020603050405020304" pitchFamily="18" charset="0"/>
                <a:ea typeface="SimSun" panose="02010600030101010101" pitchFamily="2" charset="-122"/>
              </a:rPr>
              <a:t>D. </a:t>
            </a:r>
            <a:r>
              <a:rPr lang="en-US" sz="2400" dirty="0" err="1">
                <a:solidFill>
                  <a:srgbClr val="000000"/>
                </a:solidFill>
                <a:latin typeface="Times New Roman" panose="02020603050405020304" pitchFamily="18" charset="0"/>
                <a:ea typeface="SimSun" panose="02010600030101010101" pitchFamily="2" charset="-122"/>
              </a:rPr>
              <a:t>Làm</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mất</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không</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gian</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sống</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của</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các</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loài</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sinh</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vật</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hoang</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giã</a:t>
            </a:r>
            <a:r>
              <a:rPr lang="en-US" sz="2400" dirty="0">
                <a:solidFill>
                  <a:srgbClr val="000000"/>
                </a:solidFill>
                <a:latin typeface="Times New Roman" panose="02020603050405020304" pitchFamily="18" charset="0"/>
                <a:ea typeface="SimSun" panose="02010600030101010101" pitchFamily="2" charset="-122"/>
              </a:rPr>
              <a:t> do con </a:t>
            </a:r>
            <a:r>
              <a:rPr lang="en-US" sz="2400" dirty="0" err="1">
                <a:solidFill>
                  <a:srgbClr val="000000"/>
                </a:solidFill>
                <a:latin typeface="Times New Roman" panose="02020603050405020304" pitchFamily="18" charset="0"/>
                <a:ea typeface="SimSun" panose="02010600030101010101" pitchFamily="2" charset="-122"/>
              </a:rPr>
              <a:t>người</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liên</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tục</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tác</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động</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là</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thay</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đổi</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rừng</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nguyên</a:t>
            </a:r>
            <a:r>
              <a:rPr lang="en-US" sz="2400" dirty="0">
                <a:solidFill>
                  <a:srgbClr val="000000"/>
                </a:solidFill>
                <a:latin typeface="Times New Roman" panose="02020603050405020304" pitchFamily="18" charset="0"/>
                <a:ea typeface="SimSun" panose="02010600030101010101" pitchFamily="2" charset="-122"/>
              </a:rPr>
              <a:t> </a:t>
            </a:r>
            <a:r>
              <a:rPr lang="en-US" sz="2400" dirty="0" err="1">
                <a:solidFill>
                  <a:srgbClr val="000000"/>
                </a:solidFill>
                <a:latin typeface="Times New Roman" panose="02020603050405020304" pitchFamily="18" charset="0"/>
                <a:ea typeface="SimSun" panose="02010600030101010101" pitchFamily="2" charset="-122"/>
              </a:rPr>
              <a:t>sinh</a:t>
            </a:r>
            <a:r>
              <a:rPr lang="en-US" sz="2400" dirty="0">
                <a:solidFill>
                  <a:srgbClr val="000000"/>
                </a:solidFill>
                <a:latin typeface="Times New Roman" panose="02020603050405020304" pitchFamily="18" charset="0"/>
                <a:ea typeface="SimSun" panose="02010600030101010101" pitchFamily="2" charset="-122"/>
              </a:rPr>
              <a:t>.</a:t>
            </a:r>
            <a:endParaRPr lang="en-US" sz="2400" dirty="0">
              <a:effectLst/>
              <a:latin typeface="Times New Roman" panose="02020603050405020304" pitchFamily="18" charset="0"/>
              <a:ea typeface="SimSun" panose="02010600030101010101" pitchFamily="2" charset="-122"/>
            </a:endParaRPr>
          </a:p>
        </p:txBody>
      </p:sp>
      <p:sp>
        <p:nvSpPr>
          <p:cNvPr id="9" name="Oval 8"/>
          <p:cNvSpPr/>
          <p:nvPr/>
        </p:nvSpPr>
        <p:spPr>
          <a:xfrm>
            <a:off x="536713" y="1056068"/>
            <a:ext cx="493597" cy="2704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36713" y="4803820"/>
            <a:ext cx="454960" cy="2446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2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5155" y="328271"/>
            <a:ext cx="10603606" cy="2462213"/>
          </a:xfrm>
          <a:prstGeom prst="rect">
            <a:avLst/>
          </a:prstGeom>
        </p:spPr>
        <p:txBody>
          <a:bodyPr wrap="square">
            <a:spAutoFit/>
          </a:bodyPr>
          <a:lstStyle/>
          <a:p>
            <a:pPr algn="just">
              <a:spcAft>
                <a:spcPts val="0"/>
              </a:spcAft>
            </a:pPr>
            <a:r>
              <a:rPr lang="en-US" sz="2200" b="1" dirty="0" err="1">
                <a:solidFill>
                  <a:srgbClr val="FF0000"/>
                </a:solidFill>
                <a:latin typeface="Times New Roman" panose="02020603050405020304" pitchFamily="18" charset="0"/>
                <a:ea typeface="Yu Gothic Light"/>
              </a:rPr>
              <a:t>Câu</a:t>
            </a:r>
            <a:r>
              <a:rPr lang="en-US" sz="2200" b="1" dirty="0">
                <a:solidFill>
                  <a:srgbClr val="FF0000"/>
                </a:solidFill>
                <a:latin typeface="Times New Roman" panose="02020603050405020304" pitchFamily="18" charset="0"/>
                <a:ea typeface="Yu Gothic Light"/>
              </a:rPr>
              <a:t> 3: </a:t>
            </a:r>
            <a:r>
              <a:rPr lang="en-US" sz="2200" dirty="0">
                <a:solidFill>
                  <a:srgbClr val="FF0000"/>
                </a:solidFill>
                <a:latin typeface="Times New Roman" panose="02020603050405020304" pitchFamily="18" charset="0"/>
                <a:ea typeface="SimSun" panose="02010600030101010101" pitchFamily="2" charset="-122"/>
              </a:rPr>
              <a:t> </a:t>
            </a:r>
            <a:r>
              <a:rPr lang="en-US" sz="2200" dirty="0" err="1">
                <a:solidFill>
                  <a:srgbClr val="FF0000"/>
                </a:solidFill>
                <a:latin typeface="Times New Roman" panose="02020603050405020304" pitchFamily="18" charset="0"/>
                <a:ea typeface="SimSun" panose="02010600030101010101" pitchFamily="2" charset="-122"/>
              </a:rPr>
              <a:t>Nhiệm</a:t>
            </a:r>
            <a:r>
              <a:rPr lang="en-US" sz="2200" dirty="0">
                <a:solidFill>
                  <a:srgbClr val="FF0000"/>
                </a:solidFill>
                <a:latin typeface="Times New Roman" panose="02020603050405020304" pitchFamily="18" charset="0"/>
                <a:ea typeface="SimSun" panose="02010600030101010101" pitchFamily="2" charset="-122"/>
              </a:rPr>
              <a:t> </a:t>
            </a:r>
            <a:r>
              <a:rPr lang="en-US" sz="2200" dirty="0" err="1">
                <a:solidFill>
                  <a:srgbClr val="FF0000"/>
                </a:solidFill>
                <a:latin typeface="Times New Roman" panose="02020603050405020304" pitchFamily="18" charset="0"/>
                <a:ea typeface="SimSun" panose="02010600030101010101" pitchFamily="2" charset="-122"/>
              </a:rPr>
              <a:t>vụ</a:t>
            </a:r>
            <a:r>
              <a:rPr lang="en-US" sz="2200" dirty="0">
                <a:solidFill>
                  <a:srgbClr val="FF0000"/>
                </a:solidFill>
                <a:latin typeface="Times New Roman" panose="02020603050405020304" pitchFamily="18" charset="0"/>
                <a:ea typeface="SimSun" panose="02010600030101010101" pitchFamily="2" charset="-122"/>
              </a:rPr>
              <a:t> </a:t>
            </a:r>
            <a:r>
              <a:rPr lang="en-US" sz="2200" dirty="0" err="1">
                <a:solidFill>
                  <a:srgbClr val="FF0000"/>
                </a:solidFill>
                <a:latin typeface="Times New Roman" panose="02020603050405020304" pitchFamily="18" charset="0"/>
                <a:ea typeface="SimSun" panose="02010600030101010101" pitchFamily="2" charset="-122"/>
              </a:rPr>
              <a:t>của</a:t>
            </a:r>
            <a:r>
              <a:rPr lang="en-US" sz="2200" dirty="0">
                <a:solidFill>
                  <a:srgbClr val="FF0000"/>
                </a:solidFill>
                <a:latin typeface="Times New Roman" panose="02020603050405020304" pitchFamily="18" charset="0"/>
                <a:ea typeface="SimSun" panose="02010600030101010101" pitchFamily="2" charset="-122"/>
              </a:rPr>
              <a:t> </a:t>
            </a:r>
            <a:r>
              <a:rPr lang="en-US" sz="2200" dirty="0" err="1">
                <a:solidFill>
                  <a:srgbClr val="FF0000"/>
                </a:solidFill>
                <a:latin typeface="Times New Roman" panose="02020603050405020304" pitchFamily="18" charset="0"/>
                <a:ea typeface="SimSun" panose="02010600030101010101" pitchFamily="2" charset="-122"/>
              </a:rPr>
              <a:t>chủ</a:t>
            </a:r>
            <a:r>
              <a:rPr lang="en-US" sz="2200" dirty="0">
                <a:solidFill>
                  <a:srgbClr val="FF0000"/>
                </a:solidFill>
                <a:latin typeface="Times New Roman" panose="02020603050405020304" pitchFamily="18" charset="0"/>
                <a:ea typeface="SimSun" panose="02010600030101010101" pitchFamily="2" charset="-122"/>
              </a:rPr>
              <a:t> </a:t>
            </a:r>
            <a:r>
              <a:rPr lang="en-US" sz="2200" dirty="0" err="1">
                <a:solidFill>
                  <a:srgbClr val="FF0000"/>
                </a:solidFill>
                <a:latin typeface="Times New Roman" panose="02020603050405020304" pitchFamily="18" charset="0"/>
                <a:ea typeface="SimSun" panose="02010600030101010101" pitchFamily="2" charset="-122"/>
              </a:rPr>
              <a:t>rừng</a:t>
            </a:r>
            <a:r>
              <a:rPr lang="en-US" sz="2200" dirty="0">
                <a:solidFill>
                  <a:srgbClr val="FF0000"/>
                </a:solidFill>
                <a:latin typeface="Times New Roman" panose="02020603050405020304" pitchFamily="18" charset="0"/>
                <a:ea typeface="SimSun" panose="02010600030101010101" pitchFamily="2" charset="-122"/>
              </a:rPr>
              <a:t> </a:t>
            </a:r>
            <a:r>
              <a:rPr lang="en-US" sz="2200" dirty="0" err="1">
                <a:solidFill>
                  <a:srgbClr val="FF0000"/>
                </a:solidFill>
                <a:latin typeface="Times New Roman" panose="02020603050405020304" pitchFamily="18" charset="0"/>
                <a:ea typeface="SimSun" panose="02010600030101010101" pitchFamily="2" charset="-122"/>
              </a:rPr>
              <a:t>đối</a:t>
            </a:r>
            <a:r>
              <a:rPr lang="en-US" sz="2200" dirty="0">
                <a:solidFill>
                  <a:srgbClr val="FF0000"/>
                </a:solidFill>
                <a:latin typeface="Times New Roman" panose="02020603050405020304" pitchFamily="18" charset="0"/>
                <a:ea typeface="SimSun" panose="02010600030101010101" pitchFamily="2" charset="-122"/>
              </a:rPr>
              <a:t> </a:t>
            </a:r>
            <a:r>
              <a:rPr lang="en-US" sz="2200" dirty="0" err="1">
                <a:solidFill>
                  <a:srgbClr val="FF0000"/>
                </a:solidFill>
                <a:latin typeface="Times New Roman" panose="02020603050405020304" pitchFamily="18" charset="0"/>
                <a:ea typeface="SimSun" panose="02010600030101010101" pitchFamily="2" charset="-122"/>
              </a:rPr>
              <a:t>với</a:t>
            </a:r>
            <a:r>
              <a:rPr lang="en-US" sz="2200" dirty="0">
                <a:solidFill>
                  <a:srgbClr val="FF0000"/>
                </a:solidFill>
                <a:latin typeface="Times New Roman" panose="02020603050405020304" pitchFamily="18" charset="0"/>
                <a:ea typeface="SimSun" panose="02010600030101010101" pitchFamily="2" charset="-122"/>
              </a:rPr>
              <a:t> </a:t>
            </a:r>
            <a:r>
              <a:rPr lang="en-US" sz="2200" dirty="0" err="1">
                <a:solidFill>
                  <a:srgbClr val="FF0000"/>
                </a:solidFill>
                <a:latin typeface="Times New Roman" panose="02020603050405020304" pitchFamily="18" charset="0"/>
                <a:ea typeface="SimSun" panose="02010600030101010101" pitchFamily="2" charset="-122"/>
              </a:rPr>
              <a:t>công</a:t>
            </a:r>
            <a:r>
              <a:rPr lang="en-US" sz="2200" dirty="0">
                <a:solidFill>
                  <a:srgbClr val="FF0000"/>
                </a:solidFill>
                <a:latin typeface="Times New Roman" panose="02020603050405020304" pitchFamily="18" charset="0"/>
                <a:ea typeface="SimSun" panose="02010600030101010101" pitchFamily="2" charset="-122"/>
              </a:rPr>
              <a:t> </a:t>
            </a:r>
            <a:r>
              <a:rPr lang="en-US" sz="2200" dirty="0" err="1">
                <a:solidFill>
                  <a:srgbClr val="FF0000"/>
                </a:solidFill>
                <a:latin typeface="Times New Roman" panose="02020603050405020304" pitchFamily="18" charset="0"/>
                <a:ea typeface="SimSun" panose="02010600030101010101" pitchFamily="2" charset="-122"/>
              </a:rPr>
              <a:t>tác</a:t>
            </a:r>
            <a:r>
              <a:rPr lang="en-US" sz="2200" dirty="0">
                <a:solidFill>
                  <a:srgbClr val="FF0000"/>
                </a:solidFill>
                <a:latin typeface="Times New Roman" panose="02020603050405020304" pitchFamily="18" charset="0"/>
                <a:ea typeface="SimSun" panose="02010600030101010101" pitchFamily="2" charset="-122"/>
              </a:rPr>
              <a:t> </a:t>
            </a:r>
            <a:r>
              <a:rPr lang="en-US" sz="2200" dirty="0" err="1">
                <a:solidFill>
                  <a:srgbClr val="FF0000"/>
                </a:solidFill>
                <a:latin typeface="Times New Roman" panose="02020603050405020304" pitchFamily="18" charset="0"/>
                <a:ea typeface="SimSun" panose="02010600030101010101" pitchFamily="2" charset="-122"/>
              </a:rPr>
              <a:t>bảo</a:t>
            </a:r>
            <a:r>
              <a:rPr lang="en-US" sz="2200" dirty="0">
                <a:solidFill>
                  <a:srgbClr val="FF0000"/>
                </a:solidFill>
                <a:latin typeface="Times New Roman" panose="02020603050405020304" pitchFamily="18" charset="0"/>
                <a:ea typeface="SimSun" panose="02010600030101010101" pitchFamily="2" charset="-122"/>
              </a:rPr>
              <a:t> </a:t>
            </a:r>
            <a:r>
              <a:rPr lang="en-US" sz="2200" dirty="0" err="1">
                <a:solidFill>
                  <a:srgbClr val="FF0000"/>
                </a:solidFill>
                <a:latin typeface="Times New Roman" panose="02020603050405020304" pitchFamily="18" charset="0"/>
                <a:ea typeface="SimSun" panose="02010600030101010101" pitchFamily="2" charset="-122"/>
              </a:rPr>
              <a:t>vệ</a:t>
            </a:r>
            <a:r>
              <a:rPr lang="en-US" sz="2200" dirty="0">
                <a:solidFill>
                  <a:srgbClr val="FF0000"/>
                </a:solidFill>
                <a:latin typeface="Times New Roman" panose="02020603050405020304" pitchFamily="18" charset="0"/>
                <a:ea typeface="SimSun" panose="02010600030101010101" pitchFamily="2" charset="-122"/>
              </a:rPr>
              <a:t> </a:t>
            </a:r>
            <a:r>
              <a:rPr lang="en-US" sz="2200" dirty="0" err="1">
                <a:solidFill>
                  <a:srgbClr val="FF0000"/>
                </a:solidFill>
                <a:latin typeface="Times New Roman" panose="02020603050405020304" pitchFamily="18" charset="0"/>
                <a:ea typeface="SimSun" panose="02010600030101010101" pitchFamily="2" charset="-122"/>
              </a:rPr>
              <a:t>rừng</a:t>
            </a:r>
            <a:r>
              <a:rPr lang="en-US" sz="2200" dirty="0">
                <a:solidFill>
                  <a:srgbClr val="FF0000"/>
                </a:solidFill>
                <a:latin typeface="Times New Roman" panose="02020603050405020304" pitchFamily="18" charset="0"/>
                <a:ea typeface="SimSun" panose="02010600030101010101" pitchFamily="2" charset="-122"/>
              </a:rPr>
              <a:t>.</a:t>
            </a:r>
          </a:p>
          <a:p>
            <a:pPr algn="just">
              <a:spcAft>
                <a:spcPts val="0"/>
              </a:spcAft>
            </a:pPr>
            <a:r>
              <a:rPr lang="en-US" sz="2200" dirty="0">
                <a:solidFill>
                  <a:srgbClr val="000000"/>
                </a:solidFill>
                <a:latin typeface="Times New Roman" panose="02020603050405020304" pitchFamily="18" charset="0"/>
                <a:ea typeface="SimSun" panose="02010600030101010101" pitchFamily="2" charset="-122"/>
              </a:rPr>
              <a:t>A. </a:t>
            </a:r>
            <a:r>
              <a:rPr lang="en-US" sz="2200" dirty="0" err="1">
                <a:solidFill>
                  <a:srgbClr val="000000"/>
                </a:solidFill>
                <a:latin typeface="Times New Roman" panose="02020603050405020304" pitchFamily="18" charset="0"/>
                <a:ea typeface="SimSun" panose="02010600030101010101" pitchFamily="2" charset="-122"/>
              </a:rPr>
              <a:t>Có</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trách</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nhiệm</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bảo</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vệ</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rừng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theo</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quy</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định</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của</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pháp</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luật</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về</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theo</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dõi</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diễn</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biến</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rừng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bảo</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vệ</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thực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vật</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rừng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động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vật</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rừng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gây</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mất</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cân</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bằng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hệ</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sinh</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thái</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rừng</a:t>
            </a:r>
            <a:endParaRPr lang="en-US" sz="2200" dirty="0">
              <a:latin typeface="Times New Roman" panose="02020603050405020304" pitchFamily="18" charset="0"/>
              <a:ea typeface="SimSun" panose="02010600030101010101" pitchFamily="2" charset="-122"/>
            </a:endParaRPr>
          </a:p>
          <a:p>
            <a:pPr algn="just">
              <a:spcAft>
                <a:spcPts val="0"/>
              </a:spcAft>
            </a:pPr>
            <a:r>
              <a:rPr lang="en-US" sz="2200" dirty="0">
                <a:latin typeface="Times New Roman" panose="02020603050405020304" pitchFamily="18" charset="0"/>
                <a:ea typeface="SimSun" panose="02010600030101010101" pitchFamily="2" charset="-122"/>
              </a:rPr>
              <a:t>B. </a:t>
            </a:r>
            <a:r>
              <a:rPr lang="en-US" sz="2200" dirty="0" err="1">
                <a:latin typeface="Times New Roman" panose="02020603050405020304" pitchFamily="18" charset="0"/>
                <a:ea typeface="SimSun" panose="02010600030101010101" pitchFamily="2" charset="-122"/>
              </a:rPr>
              <a:t>Phòng</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cháy</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chữa</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cháy</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rừng</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phòng</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trừ</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sinh</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vật</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gây</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hại</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rừng</a:t>
            </a:r>
            <a:r>
              <a:rPr lang="en-US" sz="2200" dirty="0">
                <a:latin typeface="Times New Roman" panose="02020603050405020304" pitchFamily="18" charset="0"/>
                <a:ea typeface="SimSun" panose="02010600030101010101" pitchFamily="2" charset="-122"/>
              </a:rPr>
              <a:t>. </a:t>
            </a:r>
          </a:p>
          <a:p>
            <a:pPr algn="just">
              <a:spcAft>
                <a:spcPts val="0"/>
              </a:spcAft>
            </a:pPr>
            <a:r>
              <a:rPr lang="en-US" sz="2200" dirty="0">
                <a:solidFill>
                  <a:srgbClr val="000000"/>
                </a:solidFill>
                <a:latin typeface="Times New Roman" panose="02020603050405020304" pitchFamily="18" charset="0"/>
                <a:ea typeface="SimSun" panose="02010600030101010101" pitchFamily="2" charset="-122"/>
              </a:rPr>
              <a:t>C. </a:t>
            </a:r>
            <a:r>
              <a:rPr lang="en-US" sz="2200" dirty="0" err="1">
                <a:solidFill>
                  <a:srgbClr val="000000"/>
                </a:solidFill>
                <a:latin typeface="Times New Roman" panose="02020603050405020304" pitchFamily="18" charset="0"/>
                <a:ea typeface="SimSun" panose="02010600030101010101" pitchFamily="2" charset="-122"/>
              </a:rPr>
              <a:t>Không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chấp</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hành</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sự</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quản</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lý</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thanh</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tra</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kiểm</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tra</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xử</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lý</a:t>
            </a:r>
            <a:r>
              <a:rPr lang="en-US" sz="2200" dirty="0">
                <a:solidFill>
                  <a:srgbClr val="000000"/>
                </a:solidFill>
                <a:latin typeface="Times New Roman" panose="02020603050405020304" pitchFamily="18" charset="0"/>
                <a:ea typeface="SimSun" panose="02010600030101010101" pitchFamily="2" charset="-122"/>
              </a:rPr>
              <a:t> vi </a:t>
            </a:r>
            <a:r>
              <a:rPr lang="en-US" sz="2200" dirty="0" err="1">
                <a:solidFill>
                  <a:srgbClr val="000000"/>
                </a:solidFill>
                <a:latin typeface="Times New Roman" panose="02020603050405020304" pitchFamily="18" charset="0"/>
                <a:ea typeface="SimSun" panose="02010600030101010101" pitchFamily="2" charset="-122"/>
              </a:rPr>
              <a:t>phạm</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của</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cơ</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quan</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nhà</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nước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có</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thẩm</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quyền</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và</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các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quy</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định</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khác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của</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pháp</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luật</a:t>
            </a:r>
            <a:r>
              <a:rPr lang="en-US" sz="2200" dirty="0">
                <a:solidFill>
                  <a:srgbClr val="000000"/>
                </a:solidFill>
                <a:latin typeface="Times New Roman" panose="02020603050405020304" pitchFamily="18" charset="0"/>
                <a:ea typeface="SimSun" panose="02010600030101010101" pitchFamily="2" charset="-122"/>
              </a:rPr>
              <a:t>.</a:t>
            </a:r>
            <a:endParaRPr lang="en-US" sz="2200" dirty="0">
              <a:latin typeface="Times New Roman" panose="02020603050405020304" pitchFamily="18" charset="0"/>
              <a:ea typeface="SimSun" panose="02010600030101010101" pitchFamily="2" charset="-122"/>
            </a:endParaRPr>
          </a:p>
          <a:p>
            <a:pPr algn="just">
              <a:spcAft>
                <a:spcPts val="0"/>
              </a:spcAft>
            </a:pPr>
            <a:r>
              <a:rPr lang="en-US" sz="2200" dirty="0">
                <a:solidFill>
                  <a:srgbClr val="000000"/>
                </a:solidFill>
                <a:latin typeface="Times New Roman" panose="02020603050405020304" pitchFamily="18" charset="0"/>
                <a:ea typeface="SimSun" panose="02010600030101010101" pitchFamily="2" charset="-122"/>
              </a:rPr>
              <a:t>D. Cho </a:t>
            </a:r>
            <a:r>
              <a:rPr lang="en-US" sz="2200" dirty="0" err="1">
                <a:solidFill>
                  <a:srgbClr val="000000"/>
                </a:solidFill>
                <a:latin typeface="Times New Roman" panose="02020603050405020304" pitchFamily="18" charset="0"/>
                <a:ea typeface="SimSun" panose="02010600030101010101" pitchFamily="2" charset="-122"/>
              </a:rPr>
              <a:t>phép</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người</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dân</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khai</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thác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rừng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nguyên</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sinh</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với</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một</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số</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điều</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kiện</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lợi</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ích</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đi</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kèm</a:t>
            </a:r>
            <a:r>
              <a:rPr lang="en-US" sz="2200" dirty="0">
                <a:solidFill>
                  <a:srgbClr val="000000"/>
                </a:solidFill>
                <a:latin typeface="Times New Roman" panose="02020603050405020304" pitchFamily="18" charset="0"/>
                <a:ea typeface="SimSun" panose="02010600030101010101" pitchFamily="2" charset="-122"/>
              </a:rPr>
              <a:t>.</a:t>
            </a:r>
            <a:endParaRPr lang="en-US" sz="2200" dirty="0">
              <a:effectLst/>
              <a:latin typeface="Times New Roman" panose="02020603050405020304" pitchFamily="18" charset="0"/>
              <a:ea typeface="SimSun" panose="02010600030101010101" pitchFamily="2" charset="-122"/>
            </a:endParaRPr>
          </a:p>
        </p:txBody>
      </p:sp>
      <p:sp>
        <p:nvSpPr>
          <p:cNvPr id="3" name="Oval 2"/>
          <p:cNvSpPr/>
          <p:nvPr/>
        </p:nvSpPr>
        <p:spPr>
          <a:xfrm>
            <a:off x="515154" y="1417709"/>
            <a:ext cx="399245" cy="2833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42174" y="2968720"/>
            <a:ext cx="11749826" cy="3816429"/>
          </a:xfrm>
          <a:prstGeom prst="rect">
            <a:avLst/>
          </a:prstGeom>
        </p:spPr>
        <p:txBody>
          <a:bodyPr wrap="square">
            <a:spAutoFit/>
          </a:bodyPr>
          <a:lstStyle/>
          <a:p>
            <a:pPr algn="just">
              <a:spcAft>
                <a:spcPts val="0"/>
              </a:spcAft>
            </a:pPr>
            <a:r>
              <a:rPr lang="en-US" sz="2200" dirty="0" err="1">
                <a:solidFill>
                  <a:srgbClr val="FF0000"/>
                </a:solidFill>
                <a:latin typeface="Times New Roman" panose="02020603050405020304" pitchFamily="18" charset="0"/>
                <a:ea typeface="Yu Gothic Light"/>
              </a:rPr>
              <a:t>Câu</a:t>
            </a:r>
            <a:r>
              <a:rPr lang="en-US" sz="2200" dirty="0">
                <a:solidFill>
                  <a:srgbClr val="FF0000"/>
                </a:solidFill>
                <a:latin typeface="Times New Roman" panose="02020603050405020304" pitchFamily="18" charset="0"/>
                <a:ea typeface="Yu Gothic Light"/>
              </a:rPr>
              <a:t> 4 :Ý </a:t>
            </a:r>
            <a:r>
              <a:rPr lang="en-US" sz="2200" dirty="0" err="1">
                <a:solidFill>
                  <a:srgbClr val="FF0000"/>
                </a:solidFill>
                <a:latin typeface="Times New Roman" panose="02020603050405020304" pitchFamily="18" charset="0"/>
                <a:ea typeface="Yu Gothic Light"/>
              </a:rPr>
              <a:t>nào</a:t>
            </a:r>
            <a:r>
              <a:rPr lang="en-US" sz="2200" dirty="0">
                <a:solidFill>
                  <a:srgbClr val="FF0000"/>
                </a:solidFill>
                <a:latin typeface="Times New Roman" panose="02020603050405020304" pitchFamily="18" charset="0"/>
                <a:ea typeface="Yu Gothic Light"/>
              </a:rPr>
              <a:t> </a:t>
            </a:r>
            <a:r>
              <a:rPr lang="en-US" sz="2200" dirty="0" err="1">
                <a:solidFill>
                  <a:srgbClr val="FF0000"/>
                </a:solidFill>
                <a:latin typeface="Times New Roman" panose="02020603050405020304" pitchFamily="18" charset="0"/>
                <a:ea typeface="Yu Gothic Light"/>
              </a:rPr>
              <a:t>là</a:t>
            </a:r>
            <a:r>
              <a:rPr lang="en-US" sz="2200" dirty="0">
                <a:solidFill>
                  <a:srgbClr val="FF0000"/>
                </a:solidFill>
                <a:latin typeface="Times New Roman" panose="02020603050405020304" pitchFamily="18" charset="0"/>
                <a:ea typeface="Yu Gothic Light"/>
              </a:rPr>
              <a:t> </a:t>
            </a:r>
            <a:r>
              <a:rPr lang="en-US" sz="2200" dirty="0" err="1">
                <a:solidFill>
                  <a:srgbClr val="FF0000"/>
                </a:solidFill>
                <a:latin typeface="Times New Roman" panose="02020603050405020304" pitchFamily="18" charset="0"/>
                <a:ea typeface="Yu Gothic Light"/>
              </a:rPr>
              <a:t>sai</a:t>
            </a:r>
            <a:r>
              <a:rPr lang="en-US" sz="2200" dirty="0">
                <a:solidFill>
                  <a:srgbClr val="FF0000"/>
                </a:solidFill>
                <a:latin typeface="Times New Roman" panose="02020603050405020304" pitchFamily="18" charset="0"/>
                <a:ea typeface="Yu Gothic Light"/>
              </a:rPr>
              <a:t> </a:t>
            </a:r>
            <a:r>
              <a:rPr lang="en-US" sz="2200" dirty="0" err="1">
                <a:solidFill>
                  <a:srgbClr val="FF0000"/>
                </a:solidFill>
                <a:latin typeface="Times New Roman" panose="02020603050405020304" pitchFamily="18" charset="0"/>
                <a:ea typeface="Yu Gothic Light"/>
              </a:rPr>
              <a:t>khi</a:t>
            </a:r>
            <a:r>
              <a:rPr lang="en-US" sz="2200" dirty="0">
                <a:solidFill>
                  <a:srgbClr val="FF0000"/>
                </a:solidFill>
                <a:latin typeface="Times New Roman" panose="02020603050405020304" pitchFamily="18" charset="0"/>
                <a:ea typeface="Yu Gothic Light"/>
              </a:rPr>
              <a:t> </a:t>
            </a:r>
            <a:r>
              <a:rPr lang="en-US" sz="2200" dirty="0" err="1">
                <a:solidFill>
                  <a:srgbClr val="FF0000"/>
                </a:solidFill>
                <a:latin typeface="Times New Roman" panose="02020603050405020304" pitchFamily="18" charset="0"/>
                <a:ea typeface="Yu Gothic Light"/>
              </a:rPr>
              <a:t>nói</a:t>
            </a:r>
            <a:r>
              <a:rPr lang="en-US" sz="2200" dirty="0">
                <a:solidFill>
                  <a:srgbClr val="FF0000"/>
                </a:solidFill>
                <a:latin typeface="Times New Roman" panose="02020603050405020304" pitchFamily="18" charset="0"/>
                <a:ea typeface="Yu Gothic Light"/>
              </a:rPr>
              <a:t> </a:t>
            </a:r>
            <a:r>
              <a:rPr lang="en-US" sz="2200" dirty="0" err="1">
                <a:solidFill>
                  <a:srgbClr val="FF0000"/>
                </a:solidFill>
                <a:latin typeface="Times New Roman" panose="02020603050405020304" pitchFamily="18" charset="0"/>
                <a:ea typeface="Yu Gothic Light"/>
              </a:rPr>
              <a:t>về</a:t>
            </a:r>
            <a:r>
              <a:rPr lang="en-US" sz="2200" dirty="0">
                <a:solidFill>
                  <a:srgbClr val="FF0000"/>
                </a:solidFill>
                <a:latin typeface="Times New Roman" panose="02020603050405020304" pitchFamily="18" charset="0"/>
                <a:ea typeface="Yu Gothic Light"/>
              </a:rPr>
              <a:t> </a:t>
            </a:r>
            <a:r>
              <a:rPr lang="en-US" sz="2200" dirty="0" err="1">
                <a:solidFill>
                  <a:srgbClr val="FF0000"/>
                </a:solidFill>
                <a:latin typeface="Times New Roman" panose="02020603050405020304" pitchFamily="18" charset="0"/>
                <a:ea typeface="SimSun" panose="02010600030101010101" pitchFamily="2" charset="-122"/>
              </a:rPr>
              <a:t>khai</a:t>
            </a:r>
            <a:r>
              <a:rPr lang="en-US" sz="2200" dirty="0">
                <a:solidFill>
                  <a:srgbClr val="FF0000"/>
                </a:solidFill>
                <a:latin typeface="Times New Roman" panose="02020603050405020304" pitchFamily="18" charset="0"/>
                <a:ea typeface="SimSun" panose="02010600030101010101" pitchFamily="2" charset="-122"/>
              </a:rPr>
              <a:t> </a:t>
            </a:r>
            <a:r>
              <a:rPr lang="en-US" sz="2200" dirty="0" err="1">
                <a:solidFill>
                  <a:srgbClr val="FF0000"/>
                </a:solidFill>
                <a:latin typeface="Times New Roman" panose="02020603050405020304" pitchFamily="18" charset="0"/>
                <a:ea typeface="SimSun" panose="02010600030101010101" pitchFamily="2" charset="-122"/>
              </a:rPr>
              <a:t>thác</a:t>
            </a:r>
            <a:r>
              <a:rPr lang="en-US" sz="2200" dirty="0">
                <a:solidFill>
                  <a:srgbClr val="FF0000"/>
                </a:solidFill>
                <a:latin typeface="Times New Roman" panose="02020603050405020304" pitchFamily="18" charset="0"/>
                <a:ea typeface="SimSun" panose="02010600030101010101" pitchFamily="2" charset="-122"/>
              </a:rPr>
              <a:t> </a:t>
            </a:r>
            <a:r>
              <a:rPr lang="en-US" sz="2200" dirty="0" err="1">
                <a:solidFill>
                  <a:srgbClr val="FF0000"/>
                </a:solidFill>
                <a:latin typeface="Times New Roman" panose="02020603050405020304" pitchFamily="18" charset="0"/>
                <a:ea typeface="SimSun" panose="02010600030101010101" pitchFamily="2" charset="-122"/>
              </a:rPr>
              <a:t>tài</a:t>
            </a:r>
            <a:r>
              <a:rPr lang="en-US" sz="2200" dirty="0">
                <a:solidFill>
                  <a:srgbClr val="FF0000"/>
                </a:solidFill>
                <a:latin typeface="Times New Roman" panose="02020603050405020304" pitchFamily="18" charset="0"/>
                <a:ea typeface="SimSun" panose="02010600030101010101" pitchFamily="2" charset="-122"/>
              </a:rPr>
              <a:t> </a:t>
            </a:r>
            <a:r>
              <a:rPr lang="en-US" sz="2200" dirty="0" err="1">
                <a:solidFill>
                  <a:srgbClr val="FF0000"/>
                </a:solidFill>
                <a:latin typeface="Times New Roman" panose="02020603050405020304" pitchFamily="18" charset="0"/>
                <a:ea typeface="SimSun" panose="02010600030101010101" pitchFamily="2" charset="-122"/>
              </a:rPr>
              <a:t>nguyên</a:t>
            </a:r>
            <a:r>
              <a:rPr lang="en-US" sz="2200" dirty="0">
                <a:solidFill>
                  <a:srgbClr val="FF0000"/>
                </a:solidFill>
                <a:latin typeface="Times New Roman" panose="02020603050405020304" pitchFamily="18" charset="0"/>
                <a:ea typeface="SimSun" panose="02010600030101010101" pitchFamily="2" charset="-122"/>
              </a:rPr>
              <a:t> </a:t>
            </a:r>
            <a:r>
              <a:rPr lang="en-US" sz="2200" dirty="0" err="1">
                <a:solidFill>
                  <a:srgbClr val="FF0000"/>
                </a:solidFill>
                <a:latin typeface="Times New Roman" panose="02020603050405020304" pitchFamily="18" charset="0"/>
                <a:ea typeface="SimSun" panose="02010600030101010101" pitchFamily="2" charset="-122"/>
              </a:rPr>
              <a:t>rừng</a:t>
            </a:r>
            <a:r>
              <a:rPr lang="en-US" sz="2200" dirty="0">
                <a:solidFill>
                  <a:srgbClr val="FF0000"/>
                </a:solidFill>
                <a:latin typeface="Times New Roman" panose="02020603050405020304" pitchFamily="18" charset="0"/>
                <a:ea typeface="SimSun" panose="02010600030101010101" pitchFamily="2" charset="-122"/>
              </a:rPr>
              <a:t> </a:t>
            </a:r>
            <a:r>
              <a:rPr lang="en-US" sz="2200" dirty="0" err="1">
                <a:solidFill>
                  <a:srgbClr val="FF0000"/>
                </a:solidFill>
                <a:latin typeface="Times New Roman" panose="02020603050405020304" pitchFamily="18" charset="0"/>
                <a:ea typeface="SimSun" panose="02010600030101010101" pitchFamily="2" charset="-122"/>
              </a:rPr>
              <a:t>bền</a:t>
            </a:r>
            <a:r>
              <a:rPr lang="en-US" sz="2200" dirty="0">
                <a:solidFill>
                  <a:srgbClr val="FF0000"/>
                </a:solidFill>
                <a:latin typeface="Times New Roman" panose="02020603050405020304" pitchFamily="18" charset="0"/>
                <a:ea typeface="SimSun" panose="02010600030101010101" pitchFamily="2" charset="-122"/>
              </a:rPr>
              <a:t> </a:t>
            </a:r>
            <a:r>
              <a:rPr lang="en-US" sz="2200" dirty="0" err="1">
                <a:solidFill>
                  <a:srgbClr val="FF0000"/>
                </a:solidFill>
                <a:latin typeface="Times New Roman" panose="02020603050405020304" pitchFamily="18" charset="0"/>
                <a:ea typeface="SimSun" panose="02010600030101010101" pitchFamily="2" charset="-122"/>
              </a:rPr>
              <a:t>vững</a:t>
            </a:r>
            <a:r>
              <a:rPr lang="en-US" sz="2200" dirty="0">
                <a:solidFill>
                  <a:srgbClr val="FF0000"/>
                </a:solidFill>
                <a:latin typeface="Times New Roman" panose="02020603050405020304" pitchFamily="18" charset="0"/>
                <a:ea typeface="SimSun" panose="02010600030101010101" pitchFamily="2" charset="-122"/>
              </a:rPr>
              <a:t> </a:t>
            </a:r>
            <a:r>
              <a:rPr lang="en-US" sz="2200" dirty="0" err="1">
                <a:solidFill>
                  <a:srgbClr val="FF0000"/>
                </a:solidFill>
                <a:latin typeface="Times New Roman" panose="02020603050405020304" pitchFamily="18" charset="0"/>
                <a:ea typeface="SimSun" panose="02010600030101010101" pitchFamily="2" charset="-122"/>
              </a:rPr>
              <a:t>cần</a:t>
            </a:r>
            <a:r>
              <a:rPr lang="en-US" sz="2200" dirty="0">
                <a:solidFill>
                  <a:srgbClr val="FF0000"/>
                </a:solidFill>
                <a:latin typeface="Times New Roman" panose="02020603050405020304" pitchFamily="18" charset="0"/>
                <a:ea typeface="SimSun" panose="02010600030101010101" pitchFamily="2" charset="-122"/>
              </a:rPr>
              <a:t> </a:t>
            </a:r>
            <a:r>
              <a:rPr lang="en-US" sz="2200" dirty="0" err="1">
                <a:solidFill>
                  <a:srgbClr val="FF0000"/>
                </a:solidFill>
                <a:latin typeface="Times New Roman" panose="02020603050405020304" pitchFamily="18" charset="0"/>
                <a:ea typeface="SimSun" panose="02010600030101010101" pitchFamily="2" charset="-122"/>
              </a:rPr>
              <a:t>đáp</a:t>
            </a:r>
            <a:r>
              <a:rPr lang="en-US" sz="2200" dirty="0">
                <a:solidFill>
                  <a:srgbClr val="FF0000"/>
                </a:solidFill>
                <a:latin typeface="Times New Roman" panose="02020603050405020304" pitchFamily="18" charset="0"/>
                <a:ea typeface="SimSun" panose="02010600030101010101" pitchFamily="2" charset="-122"/>
              </a:rPr>
              <a:t> </a:t>
            </a:r>
            <a:r>
              <a:rPr lang="en-US" sz="2200" dirty="0" err="1">
                <a:solidFill>
                  <a:srgbClr val="FF0000"/>
                </a:solidFill>
                <a:latin typeface="Times New Roman" panose="02020603050405020304" pitchFamily="18" charset="0"/>
                <a:ea typeface="SimSun" panose="02010600030101010101" pitchFamily="2" charset="-122"/>
              </a:rPr>
              <a:t>ứng</a:t>
            </a:r>
            <a:r>
              <a:rPr lang="en-US" sz="2200" dirty="0">
                <a:solidFill>
                  <a:srgbClr val="FF0000"/>
                </a:solidFill>
                <a:latin typeface="Times New Roman" panose="02020603050405020304" pitchFamily="18" charset="0"/>
                <a:ea typeface="SimSun" panose="02010600030101010101" pitchFamily="2" charset="-122"/>
              </a:rPr>
              <a:t> </a:t>
            </a:r>
            <a:r>
              <a:rPr lang="en-US" sz="2200" dirty="0" err="1">
                <a:solidFill>
                  <a:srgbClr val="FF0000"/>
                </a:solidFill>
                <a:latin typeface="Times New Roman" panose="02020603050405020304" pitchFamily="18" charset="0"/>
                <a:ea typeface="SimSun" panose="02010600030101010101" pitchFamily="2" charset="-122"/>
              </a:rPr>
              <a:t>những</a:t>
            </a:r>
            <a:r>
              <a:rPr lang="en-US" sz="2200" dirty="0">
                <a:solidFill>
                  <a:srgbClr val="FF0000"/>
                </a:solidFill>
                <a:latin typeface="Times New Roman" panose="02020603050405020304" pitchFamily="18" charset="0"/>
                <a:ea typeface="SimSun" panose="02010600030101010101" pitchFamily="2" charset="-122"/>
              </a:rPr>
              <a:t> </a:t>
            </a:r>
            <a:r>
              <a:rPr lang="en-US" sz="2200" dirty="0" err="1">
                <a:solidFill>
                  <a:srgbClr val="FF0000"/>
                </a:solidFill>
                <a:latin typeface="Times New Roman" panose="02020603050405020304" pitchFamily="18" charset="0"/>
                <a:ea typeface="SimSun" panose="02010600030101010101" pitchFamily="2" charset="-122"/>
              </a:rPr>
              <a:t>yêu</a:t>
            </a:r>
            <a:r>
              <a:rPr lang="en-US" sz="2200" dirty="0">
                <a:solidFill>
                  <a:srgbClr val="FF0000"/>
                </a:solidFill>
                <a:latin typeface="Times New Roman" panose="02020603050405020304" pitchFamily="18" charset="0"/>
                <a:ea typeface="SimSun" panose="02010600030101010101" pitchFamily="2" charset="-122"/>
              </a:rPr>
              <a:t> </a:t>
            </a:r>
            <a:r>
              <a:rPr lang="en-US" sz="2200" dirty="0" err="1">
                <a:solidFill>
                  <a:srgbClr val="FF0000"/>
                </a:solidFill>
                <a:latin typeface="Times New Roman" panose="02020603050405020304" pitchFamily="18" charset="0"/>
                <a:ea typeface="SimSun" panose="02010600030101010101" pitchFamily="2" charset="-122"/>
              </a:rPr>
              <a:t>cầu</a:t>
            </a:r>
            <a:r>
              <a:rPr lang="en-US" sz="2200" dirty="0">
                <a:solidFill>
                  <a:srgbClr val="FF0000"/>
                </a:solidFill>
                <a:latin typeface="Times New Roman" panose="02020603050405020304" pitchFamily="18" charset="0"/>
                <a:ea typeface="SimSun" panose="02010600030101010101" pitchFamily="2" charset="-122"/>
              </a:rPr>
              <a:t> </a:t>
            </a:r>
            <a:r>
              <a:rPr lang="en-US" sz="2200" dirty="0" err="1">
                <a:solidFill>
                  <a:srgbClr val="FF0000"/>
                </a:solidFill>
                <a:latin typeface="Times New Roman" panose="02020603050405020304" pitchFamily="18" charset="0"/>
                <a:ea typeface="SimSun" panose="02010600030101010101" pitchFamily="2" charset="-122"/>
              </a:rPr>
              <a:t>cơ</a:t>
            </a:r>
            <a:r>
              <a:rPr lang="en-US" sz="2200" dirty="0">
                <a:solidFill>
                  <a:srgbClr val="FF0000"/>
                </a:solidFill>
                <a:latin typeface="Times New Roman" panose="02020603050405020304" pitchFamily="18" charset="0"/>
                <a:ea typeface="SimSun" panose="02010600030101010101" pitchFamily="2" charset="-122"/>
              </a:rPr>
              <a:t> </a:t>
            </a:r>
            <a:r>
              <a:rPr lang="en-US" sz="2200" dirty="0" err="1">
                <a:solidFill>
                  <a:srgbClr val="FF0000"/>
                </a:solidFill>
                <a:latin typeface="Times New Roman" panose="02020603050405020304" pitchFamily="18" charset="0"/>
                <a:ea typeface="SimSun" panose="02010600030101010101" pitchFamily="2" charset="-122"/>
              </a:rPr>
              <a:t>bản</a:t>
            </a:r>
            <a:r>
              <a:rPr lang="en-US" sz="2200" dirty="0">
                <a:solidFill>
                  <a:srgbClr val="FF0000"/>
                </a:solidFill>
                <a:latin typeface="Times New Roman" panose="02020603050405020304" pitchFamily="18" charset="0"/>
                <a:ea typeface="SimSun" panose="02010600030101010101" pitchFamily="2" charset="-122"/>
              </a:rPr>
              <a:t> </a:t>
            </a:r>
            <a:r>
              <a:rPr lang="en-US" sz="2200" dirty="0" err="1">
                <a:solidFill>
                  <a:srgbClr val="FF0000"/>
                </a:solidFill>
                <a:latin typeface="Times New Roman" panose="02020603050405020304" pitchFamily="18" charset="0"/>
                <a:ea typeface="SimSun" panose="02010600030101010101" pitchFamily="2" charset="-122"/>
              </a:rPr>
              <a:t>nào</a:t>
            </a:r>
            <a:r>
              <a:rPr lang="en-US" sz="2200" dirty="0">
                <a:solidFill>
                  <a:srgbClr val="FF0000"/>
                </a:solidFill>
                <a:latin typeface="Times New Roman" panose="02020603050405020304" pitchFamily="18" charset="0"/>
                <a:ea typeface="SimSun" panose="02010600030101010101" pitchFamily="2" charset="-122"/>
              </a:rPr>
              <a:t>?</a:t>
            </a:r>
          </a:p>
          <a:p>
            <a:pPr algn="just">
              <a:spcAft>
                <a:spcPts val="0"/>
              </a:spcAft>
            </a:pPr>
            <a:r>
              <a:rPr lang="en-US" sz="2200" dirty="0">
                <a:solidFill>
                  <a:srgbClr val="000000"/>
                </a:solidFill>
                <a:latin typeface="Times New Roman" panose="02020603050405020304" pitchFamily="18" charset="0"/>
                <a:ea typeface="SimSun" panose="02010600030101010101" pitchFamily="2" charset="-122"/>
              </a:rPr>
              <a:t>A. </a:t>
            </a:r>
            <a:r>
              <a:rPr lang="en-US" sz="2200" dirty="0" err="1">
                <a:solidFill>
                  <a:srgbClr val="000000"/>
                </a:solidFill>
                <a:latin typeface="Times New Roman" panose="02020603050405020304" pitchFamily="18" charset="0"/>
                <a:ea typeface="SimSun" panose="02010600030101010101" pitchFamily="2" charset="-122"/>
              </a:rPr>
              <a:t>Khai</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thác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lâm</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sản</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trong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mỗi</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loại</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rừng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cần</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thực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hiện</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theo</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quy</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định</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của</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pháp</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luật</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về</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bảo</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vệ</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và</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phát</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triển</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rừng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bảo</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vệ</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môi</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trường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và</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bảo</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tồn</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đa</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dạng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sinh</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học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phù</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hợp</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với</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chiến</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lược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phát</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triển</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lâm</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nghiệp</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theo</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đúng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kế</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hoạch</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bảo</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vệ</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và</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phát</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triển</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rừng</a:t>
            </a:r>
            <a:r>
              <a:rPr lang="en-US" sz="2200" dirty="0">
                <a:solidFill>
                  <a:srgbClr val="000000"/>
                </a:solidFill>
                <a:latin typeface="Times New Roman" panose="02020603050405020304" pitchFamily="18" charset="0"/>
                <a:ea typeface="SimSun" panose="02010600030101010101" pitchFamily="2" charset="-122"/>
              </a:rPr>
              <a:t>.</a:t>
            </a:r>
            <a:endParaRPr lang="en-US" sz="2200" dirty="0">
              <a:latin typeface="Times New Roman" panose="02020603050405020304" pitchFamily="18" charset="0"/>
              <a:ea typeface="SimSun" panose="02010600030101010101" pitchFamily="2" charset="-122"/>
            </a:endParaRPr>
          </a:p>
          <a:p>
            <a:pPr algn="just">
              <a:spcAft>
                <a:spcPts val="0"/>
              </a:spcAft>
            </a:pPr>
            <a:r>
              <a:rPr lang="en-US" sz="2200" dirty="0">
                <a:latin typeface="Times New Roman" panose="02020603050405020304" pitchFamily="18" charset="0"/>
                <a:ea typeface="SimSun" panose="02010600030101010101" pitchFamily="2" charset="-122"/>
              </a:rPr>
              <a:t>B. </a:t>
            </a:r>
            <a:r>
              <a:rPr lang="en-US" sz="2200" dirty="0" err="1">
                <a:latin typeface="Times New Roman" panose="02020603050405020304" pitchFamily="18" charset="0"/>
                <a:ea typeface="SimSun" panose="02010600030101010101" pitchFamily="2" charset="-122"/>
              </a:rPr>
              <a:t>Khai</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thác</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không</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lạm</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vào</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vốn</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rừng</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sản</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lượng</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gỗ</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của</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loài</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được</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khai</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thác</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không</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lớn</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hơn</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lượng</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gỗ</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tăng</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trưởng</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của</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loài</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đó</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và</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không</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thực</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hiện</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biện</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pháp</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tái</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sinh</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rừng</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và</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trồng</a:t>
            </a:r>
            <a:r>
              <a:rPr lang="en-US" sz="2200" dirty="0">
                <a:latin typeface="Times New Roman" panose="02020603050405020304" pitchFamily="18" charset="0"/>
                <a:ea typeface="SimSun" panose="02010600030101010101" pitchFamily="2" charset="-122"/>
              </a:rPr>
              <a:t> </a:t>
            </a:r>
            <a:r>
              <a:rPr lang="en-US" sz="2200" dirty="0" err="1">
                <a:latin typeface="Times New Roman" panose="02020603050405020304" pitchFamily="18" charset="0"/>
                <a:ea typeface="SimSun" panose="02010600030101010101" pitchFamily="2" charset="-122"/>
              </a:rPr>
              <a:t>rừng</a:t>
            </a:r>
            <a:endParaRPr lang="en-US" sz="2200" dirty="0">
              <a:latin typeface="Times New Roman" panose="02020603050405020304" pitchFamily="18" charset="0"/>
              <a:ea typeface="SimSun" panose="02010600030101010101" pitchFamily="2" charset="-122"/>
            </a:endParaRPr>
          </a:p>
          <a:p>
            <a:pPr algn="just">
              <a:spcAft>
                <a:spcPts val="0"/>
              </a:spcAft>
            </a:pPr>
            <a:r>
              <a:rPr lang="en-US" sz="2200" dirty="0">
                <a:solidFill>
                  <a:srgbClr val="000000"/>
                </a:solidFill>
                <a:latin typeface="Times New Roman" panose="02020603050405020304" pitchFamily="18" charset="0"/>
                <a:ea typeface="SimSun" panose="02010600030101010101" pitchFamily="2" charset="-122"/>
              </a:rPr>
              <a:t>C. </a:t>
            </a:r>
            <a:r>
              <a:rPr lang="en-US" sz="2200" dirty="0" err="1">
                <a:solidFill>
                  <a:srgbClr val="000000"/>
                </a:solidFill>
                <a:latin typeface="Times New Roman" panose="02020603050405020304" pitchFamily="18" charset="0"/>
                <a:ea typeface="SimSun" panose="02010600030101010101" pitchFamily="2" charset="-122"/>
              </a:rPr>
              <a:t>Áp</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dụng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các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biện</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pháp</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kĩ</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thuật</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khai</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thác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lâm</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sản</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phù</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hợp</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nhằm</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hạn</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chế</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tác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động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xấu</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tới</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môi</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trường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rừng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và</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đa</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dạng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sinh</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học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duy</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trì</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được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chức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năng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phòng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hộ</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của</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rừng</a:t>
            </a:r>
            <a:r>
              <a:rPr lang="en-US" sz="2200" dirty="0">
                <a:solidFill>
                  <a:srgbClr val="000000"/>
                </a:solidFill>
                <a:latin typeface="Times New Roman" panose="02020603050405020304" pitchFamily="18" charset="0"/>
                <a:ea typeface="SimSun" panose="02010600030101010101" pitchFamily="2" charset="-122"/>
              </a:rPr>
              <a:t>.</a:t>
            </a:r>
            <a:endParaRPr lang="en-US" sz="2200" dirty="0">
              <a:latin typeface="Times New Roman" panose="02020603050405020304" pitchFamily="18" charset="0"/>
              <a:ea typeface="SimSun" panose="02010600030101010101" pitchFamily="2" charset="-122"/>
            </a:endParaRPr>
          </a:p>
          <a:p>
            <a:pPr algn="just">
              <a:spcAft>
                <a:spcPts val="0"/>
              </a:spcAft>
            </a:pPr>
            <a:r>
              <a:rPr lang="en-US" sz="2200" dirty="0">
                <a:solidFill>
                  <a:srgbClr val="000000"/>
                </a:solidFill>
                <a:latin typeface="Times New Roman" panose="02020603050405020304" pitchFamily="18" charset="0"/>
                <a:ea typeface="SimSun" panose="02010600030101010101" pitchFamily="2" charset="-122"/>
              </a:rPr>
              <a:t>D. </a:t>
            </a:r>
            <a:r>
              <a:rPr lang="en-US" sz="2200" dirty="0" err="1">
                <a:solidFill>
                  <a:srgbClr val="000000"/>
                </a:solidFill>
                <a:latin typeface="Times New Roman" panose="02020603050405020304" pitchFamily="18" charset="0"/>
                <a:ea typeface="SimSun" panose="02010600030101010101" pitchFamily="2" charset="-122"/>
              </a:rPr>
              <a:t>Cần</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tuân</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thủ</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nghiêm</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ngặt</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quy</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định</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của</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pháp</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luật</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đối</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với</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việc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khai</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thác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các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loài</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động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thực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vật</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rừng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quý</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hiếm</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và</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các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loài</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được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ưu</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tiên</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bảo</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vệ</a:t>
            </a:r>
            <a:r>
              <a:rPr lang="en-US" sz="2200" dirty="0">
                <a:solidFill>
                  <a:srgbClr val="000000"/>
                </a:solidFill>
                <a:latin typeface="Times New Roman" panose="02020603050405020304" pitchFamily="18" charset="0"/>
                <a:ea typeface="SimSun" panose="02010600030101010101" pitchFamily="2" charset="-122"/>
              </a:rPr>
              <a:t>.</a:t>
            </a:r>
            <a:endParaRPr lang="en-US" sz="2200" dirty="0">
              <a:effectLst/>
              <a:latin typeface="Times New Roman" panose="02020603050405020304" pitchFamily="18" charset="0"/>
              <a:ea typeface="SimSun" panose="02010600030101010101" pitchFamily="2" charset="-122"/>
            </a:endParaRPr>
          </a:p>
        </p:txBody>
      </p:sp>
      <p:sp>
        <p:nvSpPr>
          <p:cNvPr id="9" name="Oval 8"/>
          <p:cNvSpPr/>
          <p:nvPr/>
        </p:nvSpPr>
        <p:spPr>
          <a:xfrm>
            <a:off x="442174" y="4728827"/>
            <a:ext cx="399245" cy="2962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026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D4EC3AA-971F-9D4B-7280-204EB3EE4BDC}"/>
              </a:ext>
            </a:extLst>
          </p:cNvPr>
          <p:cNvSpPr txBox="1"/>
          <p:nvPr/>
        </p:nvSpPr>
        <p:spPr>
          <a:xfrm>
            <a:off x="824948" y="467139"/>
            <a:ext cx="8756934" cy="738664"/>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5</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i="0" dirty="0" err="1" smtClean="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Em</a:t>
            </a:r>
            <a:r>
              <a:rPr lang="en-US" sz="2400" b="1" i="0" dirty="0" smtClean="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i="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hãy</a:t>
            </a:r>
            <a:r>
              <a:rPr lang="en-US" sz="2400" b="1" i="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i="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nêu</a:t>
            </a:r>
            <a:r>
              <a:rPr lang="en-US" sz="2400" b="1" i="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i="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nhiệm</a:t>
            </a:r>
            <a:r>
              <a:rPr lang="en-US" sz="2400" b="1" i="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i="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vụ</a:t>
            </a:r>
            <a:r>
              <a:rPr lang="en-US" sz="2400" b="1" i="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i="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400" b="1" i="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i="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bản</a:t>
            </a:r>
            <a:r>
              <a:rPr lang="en-US" sz="2400" b="1" i="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i="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thân</a:t>
            </a:r>
            <a:r>
              <a:rPr lang="en-US" sz="2400" b="1" i="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i="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trong</a:t>
            </a:r>
            <a:r>
              <a:rPr lang="en-US" sz="2400" b="1" i="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i="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bảo</a:t>
            </a:r>
            <a:r>
              <a:rPr lang="en-US" sz="2400" b="1" i="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i="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vệ</a:t>
            </a:r>
            <a:r>
              <a:rPr lang="en-US" sz="2400" b="1" i="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i="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rừng</a:t>
            </a:r>
            <a:r>
              <a:rPr lang="en-US" sz="2400" b="1" i="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400" b="1"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E8CC8C74-23CD-80F4-FE1A-D194DF725995}"/>
              </a:ext>
            </a:extLst>
          </p:cNvPr>
          <p:cNvSpPr txBox="1"/>
          <p:nvPr/>
        </p:nvSpPr>
        <p:spPr>
          <a:xfrm>
            <a:off x="934277" y="1205803"/>
            <a:ext cx="8309113" cy="1569660"/>
          </a:xfrm>
          <a:prstGeom prst="rect">
            <a:avLst/>
          </a:prstGeom>
          <a:noFill/>
        </p:spPr>
        <p:txBody>
          <a:bodyPr wrap="square" rtlCol="0">
            <a:spAutoFit/>
          </a:bodyPr>
          <a:lstStyle/>
          <a:p>
            <a:r>
              <a:rPr lang="en-US" sz="2400" b="1" i="0" dirty="0" err="1">
                <a:effectLst/>
                <a:latin typeface="Times New Roman" panose="02020603050405020304" pitchFamily="18" charset="0"/>
                <a:ea typeface="SimSun" panose="02010600030101010101" pitchFamily="2" charset="-122"/>
              </a:rPr>
              <a:t>Gợi</a:t>
            </a:r>
            <a:r>
              <a:rPr lang="en-US" sz="2400" b="1" i="0" dirty="0">
                <a:effectLst/>
                <a:latin typeface="Times New Roman" panose="02020603050405020304" pitchFamily="18" charset="0"/>
                <a:ea typeface="SimSun" panose="02010600030101010101" pitchFamily="2" charset="-122"/>
              </a:rPr>
              <a:t> ý </a:t>
            </a:r>
            <a:r>
              <a:rPr lang="en-US" sz="2400" b="1" i="0" dirty="0" err="1">
                <a:effectLst/>
                <a:latin typeface="Times New Roman" panose="02020603050405020304" pitchFamily="18" charset="0"/>
                <a:ea typeface="SimSun" panose="02010600030101010101" pitchFamily="2" charset="-122"/>
              </a:rPr>
              <a:t>đáp</a:t>
            </a:r>
            <a:r>
              <a:rPr lang="en-US" sz="2400" b="1" i="0" dirty="0">
                <a:effectLst/>
                <a:latin typeface="Times New Roman" panose="02020603050405020304" pitchFamily="18" charset="0"/>
                <a:ea typeface="SimSun" panose="02010600030101010101" pitchFamily="2" charset="-122"/>
              </a:rPr>
              <a:t> </a:t>
            </a:r>
            <a:r>
              <a:rPr lang="en-US" sz="2400" b="1" i="0" dirty="0" err="1">
                <a:effectLst/>
                <a:latin typeface="Times New Roman" panose="02020603050405020304" pitchFamily="18" charset="0"/>
                <a:ea typeface="SimSun" panose="02010600030101010101" pitchFamily="2" charset="-122"/>
              </a:rPr>
              <a:t>án</a:t>
            </a:r>
            <a:endParaRPr lang="en-US" sz="2400" b="1" i="0" dirty="0">
              <a:effectLst/>
              <a:latin typeface="Times New Roman" panose="02020603050405020304" pitchFamily="18" charset="0"/>
              <a:ea typeface="SimSun" panose="02010600030101010101" pitchFamily="2" charset="-122"/>
            </a:endParaRPr>
          </a:p>
          <a:p>
            <a:r>
              <a:rPr lang="en-US" sz="2400" b="1" i="0" dirty="0">
                <a:effectLst/>
                <a:latin typeface="Times New Roman" panose="02020603050405020304" pitchFamily="18" charset="0"/>
                <a:ea typeface="SimSun" panose="02010600030101010101" pitchFamily="2" charset="-122"/>
              </a:rPr>
              <a:t>- </a:t>
            </a:r>
            <a:r>
              <a:rPr lang="en-US" sz="2400" b="1" i="0" dirty="0" err="1" smtClean="0">
                <a:effectLst/>
                <a:latin typeface="Times New Roman" panose="02020603050405020304" pitchFamily="18" charset="0"/>
                <a:ea typeface="SimSun" panose="02010600030101010101" pitchFamily="2" charset="-122"/>
              </a:rPr>
              <a:t>Tuân</a:t>
            </a:r>
            <a:r>
              <a:rPr lang="en-US" sz="2400" b="1" i="0" dirty="0" smtClean="0">
                <a:effectLst/>
                <a:latin typeface="Times New Roman" panose="02020603050405020304" pitchFamily="18" charset="0"/>
                <a:ea typeface="SimSun" panose="02010600030101010101" pitchFamily="2" charset="-122"/>
              </a:rPr>
              <a:t> </a:t>
            </a:r>
            <a:r>
              <a:rPr lang="en-US" sz="2400" b="1" i="0" dirty="0" err="1" smtClean="0">
                <a:effectLst/>
                <a:latin typeface="Times New Roman" panose="02020603050405020304" pitchFamily="18" charset="0"/>
                <a:ea typeface="SimSun" panose="02010600030101010101" pitchFamily="2" charset="-122"/>
              </a:rPr>
              <a:t>thủ</a:t>
            </a:r>
            <a:r>
              <a:rPr lang="en-US" sz="2400" b="1" i="0" dirty="0" smtClean="0">
                <a:effectLst/>
                <a:latin typeface="Times New Roman" panose="02020603050405020304" pitchFamily="18" charset="0"/>
                <a:ea typeface="SimSun" panose="02010600030101010101" pitchFamily="2" charset="-122"/>
              </a:rPr>
              <a:t> </a:t>
            </a:r>
            <a:r>
              <a:rPr lang="en-US" sz="2400" b="1" i="0" dirty="0" err="1">
                <a:effectLst/>
                <a:latin typeface="Times New Roman" panose="02020603050405020304" pitchFamily="18" charset="0"/>
                <a:ea typeface="SimSun" panose="02010600030101010101" pitchFamily="2" charset="-122"/>
              </a:rPr>
              <a:t>các</a:t>
            </a:r>
            <a:r>
              <a:rPr lang="en-US" sz="2400" b="1" i="0" dirty="0">
                <a:effectLst/>
                <a:latin typeface="Times New Roman" panose="02020603050405020304" pitchFamily="18" charset="0"/>
                <a:ea typeface="SimSun" panose="02010600030101010101" pitchFamily="2" charset="-122"/>
              </a:rPr>
              <a:t> </a:t>
            </a:r>
            <a:r>
              <a:rPr lang="en-US" sz="2400" b="1" i="0" dirty="0" err="1">
                <a:effectLst/>
                <a:latin typeface="Times New Roman" panose="02020603050405020304" pitchFamily="18" charset="0"/>
                <a:ea typeface="SimSun" panose="02010600030101010101" pitchFamily="2" charset="-122"/>
              </a:rPr>
              <a:t>quy</a:t>
            </a:r>
            <a:r>
              <a:rPr lang="en-US" sz="2400" b="1" i="0" dirty="0">
                <a:effectLst/>
                <a:latin typeface="Times New Roman" panose="02020603050405020304" pitchFamily="18" charset="0"/>
                <a:ea typeface="SimSun" panose="02010600030101010101" pitchFamily="2" charset="-122"/>
              </a:rPr>
              <a:t> </a:t>
            </a:r>
            <a:r>
              <a:rPr lang="en-US" sz="2400" b="1" i="0" dirty="0" err="1">
                <a:effectLst/>
                <a:latin typeface="Times New Roman" panose="02020603050405020304" pitchFamily="18" charset="0"/>
                <a:ea typeface="SimSun" panose="02010600030101010101" pitchFamily="2" charset="-122"/>
              </a:rPr>
              <a:t>định</a:t>
            </a:r>
            <a:r>
              <a:rPr lang="en-US" sz="2400" b="1" i="0" dirty="0">
                <a:effectLst/>
                <a:latin typeface="Times New Roman" panose="02020603050405020304" pitchFamily="18" charset="0"/>
                <a:ea typeface="SimSun" panose="02010600030101010101" pitchFamily="2" charset="-122"/>
              </a:rPr>
              <a:t> </a:t>
            </a:r>
            <a:r>
              <a:rPr lang="en-US" sz="2400" b="1" i="0" dirty="0" err="1">
                <a:effectLst/>
                <a:latin typeface="Times New Roman" panose="02020603050405020304" pitchFamily="18" charset="0"/>
                <a:ea typeface="SimSun" panose="02010600030101010101" pitchFamily="2" charset="-122"/>
              </a:rPr>
              <a:t>của</a:t>
            </a:r>
            <a:r>
              <a:rPr lang="en-US" sz="2400" b="1" i="0" dirty="0">
                <a:effectLst/>
                <a:latin typeface="Times New Roman" panose="02020603050405020304" pitchFamily="18" charset="0"/>
                <a:ea typeface="SimSun" panose="02010600030101010101" pitchFamily="2" charset="-122"/>
              </a:rPr>
              <a:t> </a:t>
            </a:r>
            <a:r>
              <a:rPr lang="en-US" sz="2400" b="1" i="0" dirty="0" err="1">
                <a:effectLst/>
                <a:latin typeface="Times New Roman" panose="02020603050405020304" pitchFamily="18" charset="0"/>
                <a:ea typeface="SimSun" panose="02010600030101010101" pitchFamily="2" charset="-122"/>
              </a:rPr>
              <a:t>pháp</a:t>
            </a:r>
            <a:r>
              <a:rPr lang="en-US" sz="2400" b="1" i="0" dirty="0">
                <a:effectLst/>
                <a:latin typeface="Times New Roman" panose="02020603050405020304" pitchFamily="18" charset="0"/>
                <a:ea typeface="SimSun" panose="02010600030101010101" pitchFamily="2" charset="-122"/>
              </a:rPr>
              <a:t> </a:t>
            </a:r>
            <a:r>
              <a:rPr lang="en-US" sz="2400" b="1" i="0" dirty="0" err="1">
                <a:effectLst/>
                <a:latin typeface="Times New Roman" panose="02020603050405020304" pitchFamily="18" charset="0"/>
                <a:ea typeface="SimSun" panose="02010600030101010101" pitchFamily="2" charset="-122"/>
              </a:rPr>
              <a:t>luật</a:t>
            </a:r>
            <a:r>
              <a:rPr lang="en-US" sz="2400" b="1" i="0" dirty="0">
                <a:effectLst/>
                <a:latin typeface="Times New Roman" panose="02020603050405020304" pitchFamily="18" charset="0"/>
                <a:ea typeface="SimSun" panose="02010600030101010101" pitchFamily="2" charset="-122"/>
              </a:rPr>
              <a:t> </a:t>
            </a:r>
            <a:r>
              <a:rPr lang="en-US" sz="2400" b="1" i="0" dirty="0" err="1">
                <a:effectLst/>
                <a:latin typeface="Times New Roman" panose="02020603050405020304" pitchFamily="18" charset="0"/>
                <a:ea typeface="SimSun" panose="02010600030101010101" pitchFamily="2" charset="-122"/>
              </a:rPr>
              <a:t>về</a:t>
            </a:r>
            <a:r>
              <a:rPr lang="en-US" sz="2400" b="1" i="0" dirty="0">
                <a:effectLst/>
                <a:latin typeface="Times New Roman" panose="02020603050405020304" pitchFamily="18" charset="0"/>
                <a:ea typeface="SimSun" panose="02010600030101010101" pitchFamily="2" charset="-122"/>
              </a:rPr>
              <a:t> </a:t>
            </a:r>
            <a:r>
              <a:rPr lang="en-US" sz="2400" b="1" i="0" dirty="0" err="1">
                <a:effectLst/>
                <a:latin typeface="Times New Roman" panose="02020603050405020304" pitchFamily="18" charset="0"/>
                <a:ea typeface="SimSun" panose="02010600030101010101" pitchFamily="2" charset="-122"/>
              </a:rPr>
              <a:t>bảo</a:t>
            </a:r>
            <a:r>
              <a:rPr lang="en-US" sz="2400" b="1" i="0" dirty="0">
                <a:effectLst/>
                <a:latin typeface="Times New Roman" panose="02020603050405020304" pitchFamily="18" charset="0"/>
                <a:ea typeface="SimSun" panose="02010600030101010101" pitchFamily="2" charset="-122"/>
              </a:rPr>
              <a:t> </a:t>
            </a:r>
            <a:r>
              <a:rPr lang="en-US" sz="2400" b="1" i="0" dirty="0" err="1">
                <a:effectLst/>
                <a:latin typeface="Times New Roman" panose="02020603050405020304" pitchFamily="18" charset="0"/>
                <a:ea typeface="SimSun" panose="02010600030101010101" pitchFamily="2" charset="-122"/>
              </a:rPr>
              <a:t>vệ</a:t>
            </a:r>
            <a:r>
              <a:rPr lang="en-US" sz="2400" b="1" i="0" dirty="0">
                <a:effectLst/>
                <a:latin typeface="Times New Roman" panose="02020603050405020304" pitchFamily="18" charset="0"/>
                <a:ea typeface="SimSun" panose="02010600030101010101" pitchFamily="2" charset="-122"/>
              </a:rPr>
              <a:t> </a:t>
            </a:r>
            <a:r>
              <a:rPr lang="en-US" sz="2400" b="1" i="0" dirty="0" err="1">
                <a:effectLst/>
                <a:latin typeface="Times New Roman" panose="02020603050405020304" pitchFamily="18" charset="0"/>
                <a:ea typeface="SimSun" panose="02010600030101010101" pitchFamily="2" charset="-122"/>
              </a:rPr>
              <a:t>rừng</a:t>
            </a:r>
            <a:r>
              <a:rPr lang="en-US" sz="2400" b="1" i="0" dirty="0">
                <a:effectLst/>
                <a:latin typeface="Times New Roman" panose="02020603050405020304" pitchFamily="18" charset="0"/>
                <a:ea typeface="SimSun" panose="02010600030101010101" pitchFamily="2" charset="-122"/>
              </a:rPr>
              <a:t> </a:t>
            </a:r>
            <a:r>
              <a:rPr lang="en-US" sz="2400" b="1" i="0" dirty="0" err="1">
                <a:effectLst/>
                <a:latin typeface="Times New Roman" panose="02020603050405020304" pitchFamily="18" charset="0"/>
                <a:ea typeface="SimSun" panose="02010600030101010101" pitchFamily="2" charset="-122"/>
              </a:rPr>
              <a:t>và</a:t>
            </a:r>
            <a:r>
              <a:rPr lang="en-US" sz="2400" b="1" i="0" dirty="0">
                <a:effectLst/>
                <a:latin typeface="Times New Roman" panose="02020603050405020304" pitchFamily="18" charset="0"/>
                <a:ea typeface="SimSun" panose="02010600030101010101" pitchFamily="2" charset="-122"/>
              </a:rPr>
              <a:t> </a:t>
            </a:r>
            <a:r>
              <a:rPr lang="en-US" sz="2400" b="1" i="0" dirty="0" err="1">
                <a:effectLst/>
                <a:latin typeface="Times New Roman" panose="02020603050405020304" pitchFamily="18" charset="0"/>
                <a:ea typeface="SimSun" panose="02010600030101010101" pitchFamily="2" charset="-122"/>
              </a:rPr>
              <a:t>phát</a:t>
            </a:r>
            <a:r>
              <a:rPr lang="en-US" sz="2400" b="1" i="0" dirty="0">
                <a:effectLst/>
                <a:latin typeface="Times New Roman" panose="02020603050405020304" pitchFamily="18" charset="0"/>
                <a:ea typeface="SimSun" panose="02010600030101010101" pitchFamily="2" charset="-122"/>
              </a:rPr>
              <a:t> </a:t>
            </a:r>
            <a:r>
              <a:rPr lang="en-US" sz="2400" b="1" i="0" dirty="0" err="1">
                <a:effectLst/>
                <a:latin typeface="Times New Roman" panose="02020603050405020304" pitchFamily="18" charset="0"/>
                <a:ea typeface="SimSun" panose="02010600030101010101" pitchFamily="2" charset="-122"/>
              </a:rPr>
              <a:t>triển</a:t>
            </a:r>
            <a:r>
              <a:rPr lang="en-US" sz="2400" b="1" i="0" dirty="0">
                <a:effectLst/>
                <a:latin typeface="Times New Roman" panose="02020603050405020304" pitchFamily="18" charset="0"/>
                <a:ea typeface="SimSun" panose="02010600030101010101" pitchFamily="2" charset="-122"/>
              </a:rPr>
              <a:t> </a:t>
            </a:r>
            <a:r>
              <a:rPr lang="en-US" sz="2400" b="1" i="0" dirty="0" err="1">
                <a:effectLst/>
                <a:latin typeface="Times New Roman" panose="02020603050405020304" pitchFamily="18" charset="0"/>
                <a:ea typeface="SimSun" panose="02010600030101010101" pitchFamily="2" charset="-122"/>
              </a:rPr>
              <a:t>rừng</a:t>
            </a:r>
            <a:r>
              <a:rPr lang="en-US" sz="2400" b="1" i="0" dirty="0">
                <a:effectLst/>
                <a:latin typeface="Times New Roman" panose="02020603050405020304" pitchFamily="18" charset="0"/>
                <a:ea typeface="SimSun" panose="02010600030101010101" pitchFamily="2" charset="-122"/>
              </a:rPr>
              <a:t>; </a:t>
            </a:r>
            <a:r>
              <a:rPr lang="en-US" sz="2400" b="1" i="0" dirty="0" err="1">
                <a:effectLst/>
                <a:latin typeface="Times New Roman" panose="02020603050405020304" pitchFamily="18" charset="0"/>
                <a:ea typeface="SimSun" panose="02010600030101010101" pitchFamily="2" charset="-122"/>
              </a:rPr>
              <a:t>bảo</a:t>
            </a:r>
            <a:r>
              <a:rPr lang="en-US" sz="2400" b="1" i="0" dirty="0">
                <a:effectLst/>
                <a:latin typeface="Times New Roman" panose="02020603050405020304" pitchFamily="18" charset="0"/>
                <a:ea typeface="SimSun" panose="02010600030101010101" pitchFamily="2" charset="-122"/>
              </a:rPr>
              <a:t> </a:t>
            </a:r>
            <a:r>
              <a:rPr lang="en-US" sz="2400" b="1" i="0" dirty="0" err="1">
                <a:effectLst/>
                <a:latin typeface="Times New Roman" panose="02020603050405020304" pitchFamily="18" charset="0"/>
                <a:ea typeface="SimSun" panose="02010600030101010101" pitchFamily="2" charset="-122"/>
              </a:rPr>
              <a:t>vệ</a:t>
            </a:r>
            <a:r>
              <a:rPr lang="en-US" sz="2400" b="1" i="0" dirty="0">
                <a:effectLst/>
                <a:latin typeface="Times New Roman" panose="02020603050405020304" pitchFamily="18" charset="0"/>
                <a:ea typeface="SimSun" panose="02010600030101010101" pitchFamily="2" charset="-122"/>
              </a:rPr>
              <a:t> </a:t>
            </a:r>
            <a:r>
              <a:rPr lang="en-US" sz="2400" b="1" i="0" dirty="0" err="1">
                <a:effectLst/>
                <a:latin typeface="Times New Roman" panose="02020603050405020304" pitchFamily="18" charset="0"/>
                <a:ea typeface="SimSun" panose="02010600030101010101" pitchFamily="2" charset="-122"/>
              </a:rPr>
              <a:t>môi</a:t>
            </a:r>
            <a:r>
              <a:rPr lang="en-US" sz="2400" b="1" i="0" dirty="0">
                <a:effectLst/>
                <a:latin typeface="Times New Roman" panose="02020603050405020304" pitchFamily="18" charset="0"/>
                <a:ea typeface="SimSun" panose="02010600030101010101" pitchFamily="2" charset="-122"/>
              </a:rPr>
              <a:t> </a:t>
            </a:r>
            <a:r>
              <a:rPr lang="en-US" sz="2400" b="1" i="0" dirty="0" err="1">
                <a:effectLst/>
                <a:latin typeface="Times New Roman" panose="02020603050405020304" pitchFamily="18" charset="0"/>
                <a:ea typeface="SimSun" panose="02010600030101010101" pitchFamily="2" charset="-122"/>
              </a:rPr>
              <a:t>trường</a:t>
            </a:r>
            <a:r>
              <a:rPr lang="en-US" sz="2400" b="1" i="0" dirty="0">
                <a:effectLst/>
                <a:latin typeface="Times New Roman" panose="02020603050405020304" pitchFamily="18" charset="0"/>
                <a:ea typeface="SimSun" panose="02010600030101010101" pitchFamily="2" charset="-122"/>
              </a:rPr>
              <a:t> </a:t>
            </a:r>
            <a:r>
              <a:rPr lang="en-US" sz="2400" b="1" i="0" dirty="0" err="1">
                <a:effectLst/>
                <a:latin typeface="Times New Roman" panose="02020603050405020304" pitchFamily="18" charset="0"/>
                <a:ea typeface="SimSun" panose="02010600030101010101" pitchFamily="2" charset="-122"/>
              </a:rPr>
              <a:t>và</a:t>
            </a:r>
            <a:r>
              <a:rPr lang="en-US" sz="2400" b="1" i="0" dirty="0">
                <a:effectLst/>
                <a:latin typeface="Times New Roman" panose="02020603050405020304" pitchFamily="18" charset="0"/>
                <a:ea typeface="SimSun" panose="02010600030101010101" pitchFamily="2" charset="-122"/>
              </a:rPr>
              <a:t> </a:t>
            </a:r>
            <a:r>
              <a:rPr lang="en-US" sz="2400" b="1" i="0" dirty="0" err="1">
                <a:effectLst/>
                <a:latin typeface="Times New Roman" panose="02020603050405020304" pitchFamily="18" charset="0"/>
                <a:ea typeface="SimSun" panose="02010600030101010101" pitchFamily="2" charset="-122"/>
              </a:rPr>
              <a:t>bảo</a:t>
            </a:r>
            <a:r>
              <a:rPr lang="en-US" sz="2400" b="1" i="0" dirty="0">
                <a:effectLst/>
                <a:latin typeface="Times New Roman" panose="02020603050405020304" pitchFamily="18" charset="0"/>
                <a:ea typeface="SimSun" panose="02010600030101010101" pitchFamily="2" charset="-122"/>
              </a:rPr>
              <a:t> </a:t>
            </a:r>
            <a:r>
              <a:rPr lang="en-US" sz="2400" b="1" i="0" dirty="0" err="1">
                <a:effectLst/>
                <a:latin typeface="Times New Roman" panose="02020603050405020304" pitchFamily="18" charset="0"/>
                <a:ea typeface="SimSun" panose="02010600030101010101" pitchFamily="2" charset="-122"/>
              </a:rPr>
              <a:t>tồn</a:t>
            </a:r>
            <a:r>
              <a:rPr lang="en-US" sz="2400" b="1" i="0" dirty="0">
                <a:effectLst/>
                <a:latin typeface="Times New Roman" panose="02020603050405020304" pitchFamily="18" charset="0"/>
                <a:ea typeface="SimSun" panose="02010600030101010101" pitchFamily="2" charset="-122"/>
              </a:rPr>
              <a:t> </a:t>
            </a:r>
            <a:r>
              <a:rPr lang="en-US" sz="2400" b="1" i="0" dirty="0" err="1">
                <a:effectLst/>
                <a:latin typeface="Times New Roman" panose="02020603050405020304" pitchFamily="18" charset="0"/>
                <a:ea typeface="SimSun" panose="02010600030101010101" pitchFamily="2" charset="-122"/>
              </a:rPr>
              <a:t>đa</a:t>
            </a:r>
            <a:r>
              <a:rPr lang="en-US" sz="2400" b="1" i="0" dirty="0">
                <a:effectLst/>
                <a:latin typeface="Times New Roman" panose="02020603050405020304" pitchFamily="18" charset="0"/>
                <a:ea typeface="SimSun" panose="02010600030101010101" pitchFamily="2" charset="-122"/>
              </a:rPr>
              <a:t> </a:t>
            </a:r>
            <a:r>
              <a:rPr lang="en-US" sz="2400" b="1" i="0" dirty="0" err="1">
                <a:effectLst/>
                <a:latin typeface="Times New Roman" panose="02020603050405020304" pitchFamily="18" charset="0"/>
                <a:ea typeface="SimSun" panose="02010600030101010101" pitchFamily="2" charset="-122"/>
              </a:rPr>
              <a:t>dạng</a:t>
            </a:r>
            <a:r>
              <a:rPr lang="en-US" sz="2400" b="1" i="0" dirty="0">
                <a:effectLst/>
                <a:latin typeface="Times New Roman" panose="02020603050405020304" pitchFamily="18" charset="0"/>
                <a:ea typeface="SimSun" panose="02010600030101010101" pitchFamily="2" charset="-122"/>
              </a:rPr>
              <a:t> </a:t>
            </a:r>
            <a:r>
              <a:rPr lang="en-US" sz="2400" b="1" i="0" dirty="0" err="1">
                <a:effectLst/>
                <a:latin typeface="Times New Roman" panose="02020603050405020304" pitchFamily="18" charset="0"/>
                <a:ea typeface="SimSun" panose="02010600030101010101" pitchFamily="2" charset="-122"/>
              </a:rPr>
              <a:t>sinh</a:t>
            </a:r>
            <a:r>
              <a:rPr lang="en-US" sz="2400" b="1" i="0" dirty="0">
                <a:effectLst/>
                <a:latin typeface="Times New Roman" panose="02020603050405020304" pitchFamily="18" charset="0"/>
                <a:ea typeface="SimSun" panose="02010600030101010101" pitchFamily="2" charset="-122"/>
              </a:rPr>
              <a:t> </a:t>
            </a:r>
            <a:r>
              <a:rPr lang="en-US" sz="2400" b="1" i="0" dirty="0" err="1">
                <a:effectLst/>
                <a:latin typeface="Times New Roman" panose="02020603050405020304" pitchFamily="18" charset="0"/>
                <a:ea typeface="SimSun" panose="02010600030101010101" pitchFamily="2" charset="-122"/>
              </a:rPr>
              <a:t>học</a:t>
            </a:r>
            <a:r>
              <a:rPr lang="en-US" sz="2400" b="1" i="0" dirty="0">
                <a:effectLst/>
                <a:latin typeface="Times New Roman" panose="02020603050405020304" pitchFamily="18" charset="0"/>
                <a:ea typeface="SimSun" panose="02010600030101010101" pitchFamily="2" charset="-122"/>
              </a:rPr>
              <a:t>.</a:t>
            </a:r>
          </a:p>
          <a:p>
            <a:r>
              <a:rPr lang="en-US" sz="2400" b="1" dirty="0">
                <a:effectLst/>
                <a:latin typeface="Times New Roman" panose="02020603050405020304" pitchFamily="18" charset="0"/>
                <a:ea typeface="SimSun" panose="02010600030101010101" pitchFamily="2" charset="-122"/>
              </a:rPr>
              <a:t>- </a:t>
            </a:r>
            <a:r>
              <a:rPr lang="en-US" sz="2400" b="1" dirty="0" err="1">
                <a:effectLst/>
                <a:latin typeface="Times New Roman" panose="02020603050405020304" pitchFamily="18" charset="0"/>
                <a:ea typeface="SimSun" panose="02010600030101010101" pitchFamily="2" charset="-122"/>
              </a:rPr>
              <a:t>Lên</a:t>
            </a:r>
            <a:r>
              <a:rPr lang="en-US" sz="2400" b="1" dirty="0">
                <a:effectLst/>
                <a:latin typeface="Times New Roman" panose="02020603050405020304" pitchFamily="18" charset="0"/>
                <a:ea typeface="SimSun" panose="02010600030101010101" pitchFamily="2" charset="-122"/>
              </a:rPr>
              <a:t> </a:t>
            </a:r>
            <a:r>
              <a:rPr lang="en-US" sz="2400" b="1" dirty="0" err="1">
                <a:effectLst/>
                <a:latin typeface="Times New Roman" panose="02020603050405020304" pitchFamily="18" charset="0"/>
                <a:ea typeface="SimSun" panose="02010600030101010101" pitchFamily="2" charset="-122"/>
              </a:rPr>
              <a:t>án</a:t>
            </a:r>
            <a:r>
              <a:rPr lang="en-US" sz="2400" b="1" dirty="0">
                <a:effectLst/>
                <a:latin typeface="Times New Roman" panose="02020603050405020304" pitchFamily="18" charset="0"/>
                <a:ea typeface="SimSun" panose="02010600030101010101" pitchFamily="2" charset="-122"/>
              </a:rPr>
              <a:t> </a:t>
            </a:r>
            <a:r>
              <a:rPr lang="en-US" sz="2400" b="1" dirty="0" err="1">
                <a:effectLst/>
                <a:latin typeface="Times New Roman" panose="02020603050405020304" pitchFamily="18" charset="0"/>
                <a:ea typeface="SimSun" panose="02010600030101010101" pitchFamily="2" charset="-122"/>
              </a:rPr>
              <a:t>các</a:t>
            </a:r>
            <a:r>
              <a:rPr lang="en-US" sz="2400" b="1" dirty="0">
                <a:effectLst/>
                <a:latin typeface="Times New Roman" panose="02020603050405020304" pitchFamily="18" charset="0"/>
                <a:ea typeface="SimSun" panose="02010600030101010101" pitchFamily="2" charset="-122"/>
              </a:rPr>
              <a:t> </a:t>
            </a:r>
            <a:r>
              <a:rPr lang="en-US" sz="2400" b="1" dirty="0" err="1">
                <a:effectLst/>
                <a:latin typeface="Times New Roman" panose="02020603050405020304" pitchFamily="18" charset="0"/>
                <a:ea typeface="SimSun" panose="02010600030101010101" pitchFamily="2" charset="-122"/>
              </a:rPr>
              <a:t>trường</a:t>
            </a:r>
            <a:r>
              <a:rPr lang="en-US" sz="2400" b="1" dirty="0">
                <a:effectLst/>
                <a:latin typeface="Times New Roman" panose="02020603050405020304" pitchFamily="18" charset="0"/>
                <a:ea typeface="SimSun" panose="02010600030101010101" pitchFamily="2" charset="-122"/>
              </a:rPr>
              <a:t> </a:t>
            </a:r>
            <a:r>
              <a:rPr lang="en-US" sz="2400" b="1" dirty="0" err="1">
                <a:effectLst/>
                <a:latin typeface="Times New Roman" panose="02020603050405020304" pitchFamily="18" charset="0"/>
                <a:ea typeface="SimSun" panose="02010600030101010101" pitchFamily="2" charset="-122"/>
              </a:rPr>
              <a:t>hợp</a:t>
            </a:r>
            <a:r>
              <a:rPr lang="en-US" sz="2400" b="1" dirty="0">
                <a:effectLst/>
                <a:latin typeface="Times New Roman" panose="02020603050405020304" pitchFamily="18" charset="0"/>
                <a:ea typeface="SimSun" panose="02010600030101010101" pitchFamily="2" charset="-122"/>
              </a:rPr>
              <a:t> </a:t>
            </a:r>
            <a:r>
              <a:rPr lang="en-US" sz="2400" b="1" dirty="0" err="1">
                <a:effectLst/>
                <a:latin typeface="Times New Roman" panose="02020603050405020304" pitchFamily="18" charset="0"/>
                <a:ea typeface="SimSun" panose="02010600030101010101" pitchFamily="2" charset="-122"/>
              </a:rPr>
              <a:t>mua</a:t>
            </a:r>
            <a:r>
              <a:rPr lang="en-US" sz="2400" b="1" dirty="0">
                <a:effectLst/>
                <a:latin typeface="Times New Roman" panose="02020603050405020304" pitchFamily="18" charset="0"/>
                <a:ea typeface="SimSun" panose="02010600030101010101" pitchFamily="2" charset="-122"/>
              </a:rPr>
              <a:t> </a:t>
            </a:r>
            <a:r>
              <a:rPr lang="en-US" sz="2400" b="1" dirty="0" err="1">
                <a:effectLst/>
                <a:latin typeface="Times New Roman" panose="02020603050405020304" pitchFamily="18" charset="0"/>
                <a:ea typeface="SimSun" panose="02010600030101010101" pitchFamily="2" charset="-122"/>
              </a:rPr>
              <a:t>bán</a:t>
            </a:r>
            <a:r>
              <a:rPr lang="en-US" sz="2400" b="1" dirty="0">
                <a:effectLst/>
                <a:latin typeface="Times New Roman" panose="02020603050405020304" pitchFamily="18" charset="0"/>
                <a:ea typeface="SimSun" panose="02010600030101010101" pitchFamily="2" charset="-122"/>
              </a:rPr>
              <a:t> </a:t>
            </a:r>
            <a:r>
              <a:rPr lang="en-US" sz="2400" b="1" dirty="0" err="1">
                <a:effectLst/>
                <a:latin typeface="Times New Roman" panose="02020603050405020304" pitchFamily="18" charset="0"/>
                <a:ea typeface="SimSun" panose="02010600030101010101" pitchFamily="2" charset="-122"/>
              </a:rPr>
              <a:t>các</a:t>
            </a:r>
            <a:r>
              <a:rPr lang="en-US" sz="2400" b="1" dirty="0">
                <a:effectLst/>
                <a:latin typeface="Times New Roman" panose="02020603050405020304" pitchFamily="18" charset="0"/>
                <a:ea typeface="SimSun" panose="02010600030101010101" pitchFamily="2" charset="-122"/>
              </a:rPr>
              <a:t> </a:t>
            </a:r>
            <a:r>
              <a:rPr lang="en-US" sz="2400" b="1" dirty="0" err="1">
                <a:effectLst/>
                <a:latin typeface="Times New Roman" panose="02020603050405020304" pitchFamily="18" charset="0"/>
                <a:ea typeface="SimSun" panose="02010600030101010101" pitchFamily="2" charset="-122"/>
              </a:rPr>
              <a:t>loài</a:t>
            </a:r>
            <a:r>
              <a:rPr lang="en-US" sz="2400" b="1" dirty="0">
                <a:effectLst/>
                <a:latin typeface="Times New Roman" panose="02020603050405020304" pitchFamily="18" charset="0"/>
                <a:ea typeface="SimSun" panose="02010600030101010101" pitchFamily="2" charset="-122"/>
              </a:rPr>
              <a:t> </a:t>
            </a:r>
            <a:r>
              <a:rPr lang="en-US" sz="2400" b="1" dirty="0" err="1">
                <a:effectLst/>
                <a:latin typeface="Times New Roman" panose="02020603050405020304" pitchFamily="18" charset="0"/>
                <a:ea typeface="SimSun" panose="02010600030101010101" pitchFamily="2" charset="-122"/>
              </a:rPr>
              <a:t>động</a:t>
            </a:r>
            <a:r>
              <a:rPr lang="en-US" sz="2400" b="1" dirty="0">
                <a:effectLst/>
                <a:latin typeface="Times New Roman" panose="02020603050405020304" pitchFamily="18" charset="0"/>
                <a:ea typeface="SimSun" panose="02010600030101010101" pitchFamily="2" charset="-122"/>
              </a:rPr>
              <a:t> </a:t>
            </a:r>
            <a:r>
              <a:rPr lang="en-US" sz="2400" b="1" dirty="0" err="1">
                <a:effectLst/>
                <a:latin typeface="Times New Roman" panose="02020603050405020304" pitchFamily="18" charset="0"/>
                <a:ea typeface="SimSun" panose="02010600030101010101" pitchFamily="2" charset="-122"/>
              </a:rPr>
              <a:t>vật</a:t>
            </a:r>
            <a:r>
              <a:rPr lang="en-US" sz="2400" b="1" dirty="0">
                <a:effectLst/>
                <a:latin typeface="Times New Roman" panose="02020603050405020304" pitchFamily="18" charset="0"/>
                <a:ea typeface="SimSun" panose="02010600030101010101" pitchFamily="2" charset="-122"/>
              </a:rPr>
              <a:t> </a:t>
            </a:r>
            <a:r>
              <a:rPr lang="en-US" sz="2400" b="1" dirty="0" err="1">
                <a:effectLst/>
                <a:latin typeface="Times New Roman" panose="02020603050405020304" pitchFamily="18" charset="0"/>
                <a:ea typeface="SimSun" panose="02010600030101010101" pitchFamily="2" charset="-122"/>
              </a:rPr>
              <a:t>quý</a:t>
            </a:r>
            <a:r>
              <a:rPr lang="en-US" sz="2400" b="1" dirty="0">
                <a:effectLst/>
                <a:latin typeface="Times New Roman" panose="02020603050405020304" pitchFamily="18" charset="0"/>
                <a:ea typeface="SimSun" panose="02010600030101010101" pitchFamily="2" charset="-122"/>
              </a:rPr>
              <a:t> </a:t>
            </a:r>
            <a:r>
              <a:rPr lang="en-US" sz="2400" b="1" dirty="0" err="1">
                <a:effectLst/>
                <a:latin typeface="Times New Roman" panose="02020603050405020304" pitchFamily="18" charset="0"/>
                <a:ea typeface="SimSun" panose="02010600030101010101" pitchFamily="2" charset="-122"/>
              </a:rPr>
              <a:t>hiếm</a:t>
            </a:r>
            <a:endParaRPr lang="en-US" sz="2400" b="1"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43275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E5BA882-8924-9EE5-339F-573CC73BD25C}"/>
              </a:ext>
            </a:extLst>
          </p:cNvPr>
          <p:cNvSpPr txBox="1"/>
          <p:nvPr/>
        </p:nvSpPr>
        <p:spPr>
          <a:xfrm>
            <a:off x="785191" y="636104"/>
            <a:ext cx="9929192" cy="461665"/>
          </a:xfrm>
          <a:prstGeom prst="rect">
            <a:avLst/>
          </a:prstGeom>
          <a:noFill/>
        </p:spPr>
        <p:txBody>
          <a:bodyPr wrap="square" rtlCol="0">
            <a:spAutoFit/>
          </a:bodyPr>
          <a:lstStyle/>
          <a:p>
            <a:pPr algn="ctr"/>
            <a:r>
              <a:rPr lang="en-US" sz="2400" b="1" dirty="0" smtClean="0">
                <a:solidFill>
                  <a:srgbClr val="FF0000"/>
                </a:solidFill>
                <a:latin typeface="Times New Roman" panose="02020603050405020304" pitchFamily="18" charset="0"/>
                <a:cs typeface="Times New Roman" panose="02020603050405020304" pitchFamily="18" charset="0"/>
              </a:rPr>
              <a:t>VẬN DỤNG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106A54E8-D452-61FC-393D-2EDF3F610FF0}"/>
              </a:ext>
            </a:extLst>
          </p:cNvPr>
          <p:cNvSpPr txBox="1"/>
          <p:nvPr/>
        </p:nvSpPr>
        <p:spPr>
          <a:xfrm>
            <a:off x="785191" y="1465113"/>
            <a:ext cx="8951237" cy="2677656"/>
          </a:xfrm>
          <a:prstGeom prst="rect">
            <a:avLst/>
          </a:prstGeom>
          <a:noFill/>
        </p:spPr>
        <p:txBody>
          <a:bodyPr wrap="square" rtlCol="0">
            <a:spAutoFit/>
          </a:bodyPr>
          <a:lstStyle/>
          <a:p>
            <a:pPr algn="just">
              <a:spcAft>
                <a:spcPts val="0"/>
              </a:spcAft>
            </a:pPr>
            <a:r>
              <a:rPr lang="en-US" sz="2400" b="1" dirty="0" err="1">
                <a:solidFill>
                  <a:srgbClr val="000000"/>
                </a:solidFill>
                <a:highlight>
                  <a:srgbClr val="FFFFFF"/>
                </a:highlight>
                <a:latin typeface="Times New Roman" panose="02020603050405020304" pitchFamily="18" charset="0"/>
                <a:ea typeface="Times New Roman" panose="02020603050405020304" pitchFamily="18" charset="0"/>
              </a:rPr>
              <a:t>Câu</a:t>
            </a:r>
            <a:r>
              <a:rPr lang="en-US" sz="2400" b="1"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sz="2400" b="1" dirty="0" smtClean="0">
                <a:solidFill>
                  <a:srgbClr val="000000"/>
                </a:solidFill>
                <a:highlight>
                  <a:srgbClr val="FFFFFF"/>
                </a:highlight>
                <a:latin typeface="Times New Roman" panose="02020603050405020304" pitchFamily="18" charset="0"/>
                <a:ea typeface="Times New Roman" panose="02020603050405020304" pitchFamily="18" charset="0"/>
              </a:rPr>
              <a:t>1: </a:t>
            </a:r>
            <a:r>
              <a:rPr lang="vi-VN" sz="2400" b="1" dirty="0" smtClean="0">
                <a:latin typeface="Times New Roman" panose="02020603050405020304" pitchFamily="18" charset="0"/>
                <a:ea typeface="SimSun" panose="02010600030101010101" pitchFamily="2" charset="-122"/>
              </a:rPr>
              <a:t>GV </a:t>
            </a:r>
            <a:r>
              <a:rPr lang="vi-VN" sz="2400" b="1" dirty="0">
                <a:latin typeface="Times New Roman" panose="02020603050405020304" pitchFamily="18" charset="0"/>
                <a:ea typeface="SimSun" panose="02010600030101010101" pitchFamily="2" charset="-122"/>
              </a:rPr>
              <a:t>yêu cầu HS trả lời tình huống: Nếu em bắt gặp Bác B đang chặt phá cây gỗ lớn trong rừng, em sẽ làm gì?</a:t>
            </a:r>
            <a:endParaRPr lang="en-US" sz="2000" b="1" dirty="0">
              <a:latin typeface="Times New Roman" panose="02020603050405020304" pitchFamily="18" charset="0"/>
              <a:ea typeface="SimSun" panose="02010600030101010101" pitchFamily="2" charset="-122"/>
            </a:endParaRPr>
          </a:p>
          <a:p>
            <a:pPr algn="just"/>
            <a:r>
              <a:rPr lang="en-US" sz="2400" b="1" dirty="0" err="1" smtClean="0">
                <a:solidFill>
                  <a:srgbClr val="000000"/>
                </a:solidFill>
                <a:effectLst/>
                <a:highlight>
                  <a:srgbClr val="FFFFFF"/>
                </a:highlight>
                <a:latin typeface="Times New Roman" panose="02020603050405020304" pitchFamily="18" charset="0"/>
                <a:ea typeface="Times New Roman" panose="02020603050405020304" pitchFamily="18" charset="0"/>
              </a:rPr>
              <a:t>Câu</a:t>
            </a:r>
            <a:r>
              <a:rPr lang="en-US" sz="2400" b="1" dirty="0" smtClean="0">
                <a:solidFill>
                  <a:srgbClr val="000000"/>
                </a:solidFill>
                <a:effectLst/>
                <a:highlight>
                  <a:srgbClr val="FFFFFF"/>
                </a:highlight>
                <a:latin typeface="Times New Roman" panose="02020603050405020304" pitchFamily="18" charset="0"/>
                <a:ea typeface="Times New Roman" panose="02020603050405020304" pitchFamily="18" charset="0"/>
              </a:rPr>
              <a:t> 2: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Là</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kiểm</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lâm</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trong</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một</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khu</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rừng</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lớn</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Bác</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Minh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thi</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thoảng</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đốn</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một</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vài</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cây</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gỗ</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quý</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để</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bán</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lấy</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tiền</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Theo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em</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hành</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vi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của</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bác</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Minh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là</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đúng</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hay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sai</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Giải</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smtClean="0">
                <a:solidFill>
                  <a:srgbClr val="000000"/>
                </a:solidFill>
                <a:effectLst/>
                <a:highlight>
                  <a:srgbClr val="FFFFFF"/>
                </a:highlight>
                <a:latin typeface="Times New Roman" panose="02020603050405020304" pitchFamily="18" charset="0"/>
                <a:ea typeface="Times New Roman" panose="02020603050405020304" pitchFamily="18" charset="0"/>
              </a:rPr>
              <a:t>thích</a:t>
            </a:r>
            <a:r>
              <a:rPr lang="en-US" sz="2400" b="1" dirty="0" smtClean="0">
                <a:solidFill>
                  <a:srgbClr val="000000"/>
                </a:solidFill>
                <a:effectLst/>
                <a:highlight>
                  <a:srgbClr val="FFFFFF"/>
                </a:highlight>
                <a:latin typeface="Times New Roman" panose="02020603050405020304" pitchFamily="18" charset="0"/>
                <a:ea typeface="Times New Roman" panose="02020603050405020304" pitchFamily="18" charset="0"/>
              </a:rPr>
              <a:t>?</a:t>
            </a:r>
            <a:endParaRPr lang="en-US" sz="2400" b="1" dirty="0">
              <a:effectLst/>
              <a:highlight>
                <a:srgbClr val="FFFFFF"/>
              </a:highlight>
              <a:latin typeface="Times New Roman" panose="02020603050405020304" pitchFamily="18" charset="0"/>
              <a:ea typeface="Times New Roman" panose="02020603050405020304" pitchFamily="18" charset="0"/>
            </a:endParaRPr>
          </a:p>
          <a:p>
            <a:pPr algn="just"/>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Câu</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smtClean="0">
                <a:solidFill>
                  <a:srgbClr val="000000"/>
                </a:solidFill>
                <a:effectLst/>
                <a:highlight>
                  <a:srgbClr val="FFFFFF"/>
                </a:highlight>
                <a:latin typeface="Times New Roman" panose="02020603050405020304" pitchFamily="18" charset="0"/>
                <a:ea typeface="Times New Roman" panose="02020603050405020304" pitchFamily="18" charset="0"/>
              </a:rPr>
              <a:t>3: </a:t>
            </a:r>
            <a:r>
              <a:rPr lang="en-US" sz="2400" b="1" dirty="0" err="1" smtClean="0">
                <a:solidFill>
                  <a:srgbClr val="000000"/>
                </a:solidFill>
                <a:effectLst/>
                <a:highlight>
                  <a:srgbClr val="FFFFFF"/>
                </a:highlight>
                <a:latin typeface="Times New Roman" panose="02020603050405020304" pitchFamily="18" charset="0"/>
                <a:ea typeface="Times New Roman" panose="02020603050405020304" pitchFamily="18" charset="0"/>
              </a:rPr>
              <a:t>Em</a:t>
            </a:r>
            <a:r>
              <a:rPr lang="en-US" sz="2400" b="1" dirty="0" smtClean="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hãy</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đề</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xuất</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một</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số</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gải</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pháp</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để</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bảo</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tồn</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các</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loài</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thực</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vật</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và</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động</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vật</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nguy</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cấp</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quý</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và</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hiếm</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ở </a:t>
            </a:r>
            <a:r>
              <a:rPr lang="en-US" sz="2400" b="1" dirty="0" err="1">
                <a:solidFill>
                  <a:srgbClr val="000000"/>
                </a:solidFill>
                <a:effectLst/>
                <a:highlight>
                  <a:srgbClr val="FFFFFF"/>
                </a:highlight>
                <a:latin typeface="Times New Roman" panose="02020603050405020304" pitchFamily="18" charset="0"/>
                <a:ea typeface="Times New Roman" panose="02020603050405020304" pitchFamily="18" charset="0"/>
              </a:rPr>
              <a:t>nước</a:t>
            </a:r>
            <a:r>
              <a:rPr lang="en-US" sz="24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400" b="1" dirty="0" smtClean="0">
                <a:solidFill>
                  <a:srgbClr val="000000"/>
                </a:solidFill>
                <a:effectLst/>
                <a:highlight>
                  <a:srgbClr val="FFFFFF"/>
                </a:highlight>
                <a:latin typeface="Times New Roman" panose="02020603050405020304" pitchFamily="18" charset="0"/>
                <a:ea typeface="Times New Roman" panose="02020603050405020304" pitchFamily="18" charset="0"/>
              </a:rPr>
              <a:t>ta.</a:t>
            </a:r>
            <a:endParaRPr lang="en-US" sz="2400" b="1"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8745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85672" y="1053006"/>
            <a:ext cx="8596668" cy="3880773"/>
          </a:xfrm>
        </p:spPr>
        <p:txBody>
          <a:bodyPr/>
          <a:lstStyle/>
          <a:p>
            <a:pPr indent="457200" algn="just"/>
            <a:r>
              <a:rPr lang="en-US" sz="2800" b="1" dirty="0">
                <a:solidFill>
                  <a:schemeClr val="tx1"/>
                </a:solidFill>
                <a:latin typeface="Times New Roman" panose="02020603050405020304" pitchFamily="18" charset="0"/>
                <a:ea typeface="SimSun" panose="02010600030101010101" pitchFamily="2" charset="-122"/>
              </a:rPr>
              <a:t>HS</a:t>
            </a:r>
            <a:r>
              <a:rPr lang="vi-VN" sz="2800" b="1" dirty="0">
                <a:solidFill>
                  <a:schemeClr val="tx1"/>
                </a:solidFill>
                <a:latin typeface="Times New Roman" panose="02020603050405020304" pitchFamily="18" charset="0"/>
                <a:ea typeface="SimSun" panose="02010600030101010101" pitchFamily="2" charset="-122"/>
              </a:rPr>
              <a:t> nghe bài hát Rừng ơi, từ đó yêu cầu HS hãy nêu những tác động của con người đối với rừng.</a:t>
            </a:r>
            <a:endParaRPr lang="en-US" sz="2800" b="1" dirty="0">
              <a:solidFill>
                <a:schemeClr val="tx1"/>
              </a:solidFill>
              <a:latin typeface="Times New Roman" panose="02020603050405020304" pitchFamily="18" charset="0"/>
              <a:ea typeface="SimSun" panose="02010600030101010101" pitchFamily="2" charset="-122"/>
            </a:endParaRP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122738688"/>
              </p:ext>
            </p:extLst>
          </p:nvPr>
        </p:nvGraphicFramePr>
        <p:xfrm>
          <a:off x="3760629" y="2440546"/>
          <a:ext cx="2781837" cy="1836012"/>
        </p:xfrm>
        <a:graphic>
          <a:graphicData uri="http://schemas.openxmlformats.org/presentationml/2006/ole">
            <mc:AlternateContent xmlns:mc="http://schemas.openxmlformats.org/markup-compatibility/2006">
              <mc:Choice xmlns:v="urn:schemas-microsoft-com:vml" Requires="v">
                <p:oleObj spid="_x0000_s1052" name="Packager Shell Object" showAsIcon="1" r:id="rId3" imgW="802080" imgH="524160" progId="Package">
                  <p:embed/>
                </p:oleObj>
              </mc:Choice>
              <mc:Fallback>
                <p:oleObj name="Packager Shell Object" showAsIcon="1" r:id="rId3" imgW="802080" imgH="524160" progId="Packag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0629" y="2440546"/>
                        <a:ext cx="2781837" cy="1836012"/>
                      </a:xfrm>
                      <a:prstGeom prst="rect">
                        <a:avLst/>
                      </a:prstGeom>
                      <a:noFill/>
                    </p:spPr>
                  </p:pic>
                </p:oleObj>
              </mc:Fallback>
            </mc:AlternateContent>
          </a:graphicData>
        </a:graphic>
      </p:graphicFrame>
    </p:spTree>
    <p:extLst>
      <p:ext uri="{BB962C8B-B14F-4D97-AF65-F5344CB8AC3E}">
        <p14:creationId xmlns:p14="http://schemas.microsoft.com/office/powerpoint/2010/main" val="2357578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 xmlns:a16="http://schemas.microsoft.com/office/drawing/2014/main" id="{07728BAB-7411-822A-978D-5C4A143A9840}"/>
              </a:ext>
            </a:extLst>
          </p:cNvPr>
          <p:cNvSpPr txBox="1">
            <a:spLocks/>
          </p:cNvSpPr>
          <p:nvPr/>
        </p:nvSpPr>
        <p:spPr>
          <a:xfrm>
            <a:off x="927278" y="909508"/>
            <a:ext cx="9478852" cy="43513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742950" indent="-742950">
              <a:buAutoNum type="arabicPeriod"/>
            </a:pPr>
            <a:r>
              <a:rPr lang="en-US" sz="3600" b="1" dirty="0">
                <a:latin typeface="Times New Roman" panose="02020603050405020304" pitchFamily="18" charset="0"/>
                <a:ea typeface="SimSun" panose="02010600030101010101" pitchFamily="2" charset="-122"/>
              </a:rPr>
              <a:t>Ý </a:t>
            </a:r>
            <a:r>
              <a:rPr lang="en-US" sz="3600" b="1" dirty="0" err="1">
                <a:latin typeface="Times New Roman" panose="02020603050405020304" pitchFamily="18" charset="0"/>
                <a:ea typeface="SimSun" panose="02010600030101010101" pitchFamily="2" charset="-122"/>
              </a:rPr>
              <a:t>nghĩa</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của</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việc</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bảo</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vệ</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và</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khai</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thác</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tài</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nguyên</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rừng</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bền</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vững</a:t>
            </a:r>
            <a:r>
              <a:rPr lang="en-US" sz="3600" dirty="0">
                <a:latin typeface="Times New Roman" panose="02020603050405020304" pitchFamily="18" charset="0"/>
                <a:ea typeface="SimSun" panose="02010600030101010101" pitchFamily="2" charset="-122"/>
              </a:rPr>
              <a:t> </a:t>
            </a:r>
          </a:p>
          <a:p>
            <a:pPr algn="l"/>
            <a:r>
              <a:rPr lang="en-US" sz="3600" dirty="0">
                <a:latin typeface="Times New Roman" panose="02020603050405020304" pitchFamily="18" charset="0"/>
                <a:cs typeface="Times New Roman" panose="02020603050405020304" pitchFamily="18" charset="0"/>
              </a:rPr>
              <a:t> </a:t>
            </a:r>
            <a:r>
              <a:rPr lang="en-US" sz="3600" b="1" dirty="0" smtClean="0">
                <a:latin typeface="Times New Roman" panose="02020603050405020304" pitchFamily="18" charset="0"/>
                <a:cs typeface="Times New Roman" panose="02020603050405020304" pitchFamily="18" charset="0"/>
              </a:rPr>
              <a:t>HS </a:t>
            </a:r>
            <a:r>
              <a:rPr lang="en-US" sz="3600" b="1" dirty="0" err="1">
                <a:latin typeface="Times New Roman" panose="02020603050405020304" pitchFamily="18" charset="0"/>
                <a:cs typeface="Times New Roman" panose="02020603050405020304" pitchFamily="18" charset="0"/>
              </a:rPr>
              <a:t>xem</a:t>
            </a:r>
            <a:r>
              <a:rPr lang="en-US" sz="3600" b="1" dirty="0">
                <a:latin typeface="Times New Roman" panose="02020603050405020304" pitchFamily="18" charset="0"/>
                <a:cs typeface="Times New Roman" panose="02020603050405020304" pitchFamily="18" charset="0"/>
              </a:rPr>
              <a:t> vi deo </a:t>
            </a:r>
            <a:r>
              <a:rPr lang="en-US" sz="3600" b="1" dirty="0" err="1">
                <a:latin typeface="Times New Roman" panose="02020603050405020304" pitchFamily="18" charset="0"/>
                <a:cs typeface="Times New Roman" panose="02020603050405020304" pitchFamily="18" charset="0"/>
              </a:rPr>
              <a:t>rừng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mang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cho</a:t>
            </a:r>
            <a:r>
              <a:rPr lang="en-US" sz="3600" b="1" dirty="0">
                <a:latin typeface="Times New Roman" panose="02020603050405020304" pitchFamily="18" charset="0"/>
                <a:cs typeface="Times New Roman" panose="02020603050405020304" pitchFamily="18" charset="0"/>
              </a:rPr>
              <a:t> con </a:t>
            </a:r>
            <a:r>
              <a:rPr lang="en-US" sz="3600" b="1" dirty="0" err="1">
                <a:latin typeface="Times New Roman" panose="02020603050405020304" pitchFamily="18" charset="0"/>
                <a:cs typeface="Times New Roman" panose="02020603050405020304" pitchFamily="18" charset="0"/>
              </a:rPr>
              <a:t>người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gì</a:t>
            </a:r>
            <a:r>
              <a:rPr lang="en-US" sz="3600" b="1" dirty="0">
                <a:latin typeface="Times New Roman" panose="02020603050405020304" pitchFamily="18" charset="0"/>
                <a:cs typeface="Times New Roman" panose="02020603050405020304" pitchFamily="18" charset="0"/>
              </a:rPr>
              <a:t>? </a:t>
            </a:r>
          </a:p>
          <a:p>
            <a:pPr algn="l"/>
            <a:r>
              <a:rPr lang="en-US" dirty="0"/>
              <a:t> </a:t>
            </a:r>
            <a:r>
              <a:rPr lang="en-US" dirty="0">
                <a:hlinkClick r:id="rId2"/>
              </a:rPr>
              <a:t>https://vtv.vn/video/rung-mang-lai-cho-con-nguoi-nhung-gi-610572.htm</a:t>
            </a:r>
            <a:endParaRPr lang="en-US" dirty="0"/>
          </a:p>
          <a:p>
            <a:pPr algn="l"/>
            <a:endParaRPr lang="en-US" dirty="0"/>
          </a:p>
          <a:p>
            <a:pPr algn="l"/>
            <a:endParaRPr lang="en-US" sz="3600" dirty="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8541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9549" y="1439372"/>
            <a:ext cx="10972800" cy="3880773"/>
          </a:xfrm>
        </p:spPr>
        <p:txBody>
          <a:bodyPr>
            <a:noAutofit/>
          </a:bodyPr>
          <a:lstStyle/>
          <a:p>
            <a:pPr algn="just"/>
            <a:r>
              <a:rPr lang="vi-VN" sz="2800" b="1" i="1" dirty="0">
                <a:solidFill>
                  <a:schemeClr val="tx1"/>
                </a:solidFill>
                <a:latin typeface="Times New Roman" panose="02020603050405020304" pitchFamily="18" charset="0"/>
                <a:ea typeface="SimSun" panose="02010600030101010101" pitchFamily="2" charset="-122"/>
              </a:rPr>
              <a:t>Nhóm 1</a:t>
            </a:r>
            <a:r>
              <a:rPr lang="en-US" sz="2800" b="1" i="1" dirty="0">
                <a:solidFill>
                  <a:schemeClr val="tx1"/>
                </a:solidFill>
                <a:latin typeface="Times New Roman" panose="02020603050405020304" pitchFamily="18" charset="0"/>
                <a:ea typeface="SimSun" panose="02010600030101010101" pitchFamily="2" charset="-122"/>
              </a:rPr>
              <a:t>:</a:t>
            </a:r>
            <a:endParaRPr lang="en-US" sz="2800" b="1" dirty="0">
              <a:solidFill>
                <a:schemeClr val="tx1"/>
              </a:solidFill>
              <a:latin typeface="Times New Roman" panose="02020603050405020304" pitchFamily="18" charset="0"/>
              <a:ea typeface="SimSun" panose="02010600030101010101" pitchFamily="2" charset="-122"/>
            </a:endParaRPr>
          </a:p>
          <a:p>
            <a:pPr algn="just"/>
            <a:r>
              <a:rPr lang="vi-VN" sz="2800" b="1" i="1" dirty="0">
                <a:solidFill>
                  <a:schemeClr val="tx1"/>
                </a:solidFill>
                <a:latin typeface="Times New Roman" panose="02020603050405020304" pitchFamily="18" charset="0"/>
                <a:ea typeface="SimSun" panose="02010600030101010101" pitchFamily="2" charset="-122"/>
              </a:rPr>
              <a:t>- </a:t>
            </a:r>
            <a:r>
              <a:rPr lang="vi-VN" sz="2800" b="1" dirty="0">
                <a:solidFill>
                  <a:schemeClr val="tx1"/>
                </a:solidFill>
                <a:latin typeface="Times New Roman" panose="02020603050405020304" pitchFamily="18" charset="0"/>
                <a:ea typeface="SimSun" panose="02010600030101010101" pitchFamily="2" charset="-122"/>
              </a:rPr>
              <a:t>Rừng là gì ? Vai trò của rừng đối với đời sống con người</a:t>
            </a:r>
            <a:r>
              <a:rPr lang="vi-VN" sz="2800" b="1" i="1" dirty="0">
                <a:solidFill>
                  <a:schemeClr val="tx1"/>
                </a:solidFill>
                <a:latin typeface="Times New Roman" panose="02020603050405020304" pitchFamily="18" charset="0"/>
                <a:ea typeface="SimSun" panose="02010600030101010101" pitchFamily="2" charset="-122"/>
              </a:rPr>
              <a:t>?</a:t>
            </a:r>
            <a:endParaRPr lang="en-US" sz="2800" b="1" dirty="0">
              <a:solidFill>
                <a:schemeClr val="tx1"/>
              </a:solidFill>
              <a:latin typeface="Times New Roman" panose="02020603050405020304" pitchFamily="18" charset="0"/>
              <a:ea typeface="SimSun" panose="02010600030101010101" pitchFamily="2" charset="-122"/>
            </a:endParaRPr>
          </a:p>
          <a:p>
            <a:pPr algn="just"/>
            <a:r>
              <a:rPr lang="en-US" sz="2800" b="1" i="1" dirty="0" err="1">
                <a:solidFill>
                  <a:schemeClr val="tx1"/>
                </a:solidFill>
                <a:latin typeface="Times New Roman" panose="02020603050405020304" pitchFamily="18" charset="0"/>
                <a:ea typeface="SimSun" panose="02010600030101010101" pitchFamily="2" charset="-122"/>
              </a:rPr>
              <a:t>Nhóm</a:t>
            </a:r>
            <a:r>
              <a:rPr lang="en-US" sz="2800" b="1" i="1" dirty="0">
                <a:solidFill>
                  <a:schemeClr val="tx1"/>
                </a:solidFill>
                <a:latin typeface="Times New Roman" panose="02020603050405020304" pitchFamily="18" charset="0"/>
                <a:ea typeface="SimSun" panose="02010600030101010101" pitchFamily="2" charset="-122"/>
              </a:rPr>
              <a:t> 2:</a:t>
            </a:r>
            <a:endParaRPr lang="en-US" sz="2800" b="1" dirty="0">
              <a:solidFill>
                <a:schemeClr val="tx1"/>
              </a:solidFill>
              <a:latin typeface="Times New Roman" panose="02020603050405020304" pitchFamily="18" charset="0"/>
              <a:ea typeface="SimSun" panose="02010600030101010101" pitchFamily="2" charset="-122"/>
            </a:endParaRPr>
          </a:p>
          <a:p>
            <a:pPr algn="just"/>
            <a:r>
              <a:rPr lang="en-US" sz="2800" b="1" dirty="0">
                <a:solidFill>
                  <a:schemeClr val="tx1"/>
                </a:solidFill>
                <a:latin typeface="Times New Roman" panose="02020603050405020304" pitchFamily="18" charset="0"/>
                <a:ea typeface="SimSun" panose="02010600030101010101" pitchFamily="2" charset="-122"/>
              </a:rPr>
              <a:t>- </a:t>
            </a:r>
            <a:r>
              <a:rPr lang="en-US" sz="2800" b="1" dirty="0" err="1">
                <a:solidFill>
                  <a:schemeClr val="tx1"/>
                </a:solidFill>
                <a:latin typeface="Times New Roman" panose="02020603050405020304" pitchFamily="18" charset="0"/>
                <a:ea typeface="SimSun" panose="02010600030101010101" pitchFamily="2" charset="-122"/>
              </a:rPr>
              <a:t>Nếu</a:t>
            </a:r>
            <a:r>
              <a:rPr lang="en-US" sz="2800" b="1" dirty="0">
                <a:solidFill>
                  <a:schemeClr val="tx1"/>
                </a:solidFill>
                <a:latin typeface="Times New Roman" panose="02020603050405020304" pitchFamily="18" charset="0"/>
                <a:ea typeface="SimSun" panose="02010600030101010101" pitchFamily="2" charset="-122"/>
              </a:rPr>
              <a:t> </a:t>
            </a:r>
            <a:r>
              <a:rPr lang="en-US" sz="2800" b="1" dirty="0" err="1">
                <a:solidFill>
                  <a:schemeClr val="tx1"/>
                </a:solidFill>
                <a:latin typeface="Times New Roman" panose="02020603050405020304" pitchFamily="18" charset="0"/>
                <a:ea typeface="SimSun" panose="02010600030101010101" pitchFamily="2" charset="-122"/>
              </a:rPr>
              <a:t>chúng</a:t>
            </a:r>
            <a:r>
              <a:rPr lang="en-US" sz="2800" b="1" dirty="0">
                <a:solidFill>
                  <a:schemeClr val="tx1"/>
                </a:solidFill>
                <a:latin typeface="Times New Roman" panose="02020603050405020304" pitchFamily="18" charset="0"/>
                <a:ea typeface="SimSun" panose="02010600030101010101" pitchFamily="2" charset="-122"/>
              </a:rPr>
              <a:t> ta </a:t>
            </a:r>
            <a:r>
              <a:rPr lang="en-US" sz="2800" b="1" dirty="0" err="1">
                <a:solidFill>
                  <a:schemeClr val="tx1"/>
                </a:solidFill>
                <a:latin typeface="Times New Roman" panose="02020603050405020304" pitchFamily="18" charset="0"/>
                <a:ea typeface="SimSun" panose="02010600030101010101" pitchFamily="2" charset="-122"/>
              </a:rPr>
              <a:t>khai</a:t>
            </a:r>
            <a:r>
              <a:rPr lang="en-US" sz="2800" b="1" dirty="0">
                <a:solidFill>
                  <a:schemeClr val="tx1"/>
                </a:solidFill>
                <a:latin typeface="Times New Roman" panose="02020603050405020304" pitchFamily="18" charset="0"/>
                <a:ea typeface="SimSun" panose="02010600030101010101" pitchFamily="2" charset="-122"/>
              </a:rPr>
              <a:t> </a:t>
            </a:r>
            <a:r>
              <a:rPr lang="en-US" sz="2800" b="1" dirty="0" err="1">
                <a:solidFill>
                  <a:schemeClr val="tx1"/>
                </a:solidFill>
                <a:latin typeface="Times New Roman" panose="02020603050405020304" pitchFamily="18" charset="0"/>
                <a:ea typeface="SimSun" panose="02010600030101010101" pitchFamily="2" charset="-122"/>
              </a:rPr>
              <a:t>thác</a:t>
            </a:r>
            <a:r>
              <a:rPr lang="en-US" sz="2800" b="1" dirty="0">
                <a:solidFill>
                  <a:schemeClr val="tx1"/>
                </a:solidFill>
                <a:latin typeface="Times New Roman" panose="02020603050405020304" pitchFamily="18" charset="0"/>
                <a:ea typeface="SimSun" panose="02010600030101010101" pitchFamily="2" charset="-122"/>
              </a:rPr>
              <a:t> </a:t>
            </a:r>
            <a:r>
              <a:rPr lang="en-US" sz="2800" b="1" dirty="0" err="1">
                <a:solidFill>
                  <a:schemeClr val="tx1"/>
                </a:solidFill>
                <a:latin typeface="Times New Roman" panose="02020603050405020304" pitchFamily="18" charset="0"/>
                <a:ea typeface="SimSun" panose="02010600030101010101" pitchFamily="2" charset="-122"/>
              </a:rPr>
              <a:t>rừng</a:t>
            </a:r>
            <a:r>
              <a:rPr lang="en-US" sz="2800" b="1" dirty="0">
                <a:solidFill>
                  <a:schemeClr val="tx1"/>
                </a:solidFill>
                <a:latin typeface="Times New Roman" panose="02020603050405020304" pitchFamily="18" charset="0"/>
                <a:ea typeface="SimSun" panose="02010600030101010101" pitchFamily="2" charset="-122"/>
              </a:rPr>
              <a:t> </a:t>
            </a:r>
            <a:r>
              <a:rPr lang="en-US" sz="2800" b="1" dirty="0" err="1">
                <a:solidFill>
                  <a:schemeClr val="tx1"/>
                </a:solidFill>
                <a:latin typeface="Times New Roman" panose="02020603050405020304" pitchFamily="18" charset="0"/>
                <a:ea typeface="SimSun" panose="02010600030101010101" pitchFamily="2" charset="-122"/>
              </a:rPr>
              <a:t>một</a:t>
            </a:r>
            <a:r>
              <a:rPr lang="en-US" sz="2800" b="1" dirty="0">
                <a:solidFill>
                  <a:schemeClr val="tx1"/>
                </a:solidFill>
                <a:latin typeface="Times New Roman" panose="02020603050405020304" pitchFamily="18" charset="0"/>
                <a:ea typeface="SimSun" panose="02010600030101010101" pitchFamily="2" charset="-122"/>
              </a:rPr>
              <a:t> </a:t>
            </a:r>
            <a:r>
              <a:rPr lang="en-US" sz="2800" b="1" dirty="0" err="1">
                <a:solidFill>
                  <a:schemeClr val="tx1"/>
                </a:solidFill>
                <a:latin typeface="Times New Roman" panose="02020603050405020304" pitchFamily="18" charset="0"/>
                <a:ea typeface="SimSun" panose="02010600030101010101" pitchFamily="2" charset="-122"/>
              </a:rPr>
              <a:t>cách</a:t>
            </a:r>
            <a:r>
              <a:rPr lang="en-US" sz="2800" b="1" dirty="0">
                <a:solidFill>
                  <a:schemeClr val="tx1"/>
                </a:solidFill>
                <a:latin typeface="Times New Roman" panose="02020603050405020304" pitchFamily="18" charset="0"/>
                <a:ea typeface="SimSun" panose="02010600030101010101" pitchFamily="2" charset="-122"/>
              </a:rPr>
              <a:t> </a:t>
            </a:r>
            <a:r>
              <a:rPr lang="en-US" sz="2800" b="1" dirty="0" err="1">
                <a:solidFill>
                  <a:schemeClr val="tx1"/>
                </a:solidFill>
                <a:latin typeface="Times New Roman" panose="02020603050405020304" pitchFamily="18" charset="0"/>
                <a:ea typeface="SimSun" panose="02010600030101010101" pitchFamily="2" charset="-122"/>
              </a:rPr>
              <a:t>bừa</a:t>
            </a:r>
            <a:r>
              <a:rPr lang="en-US" sz="2800" b="1" dirty="0">
                <a:solidFill>
                  <a:schemeClr val="tx1"/>
                </a:solidFill>
                <a:latin typeface="Times New Roman" panose="02020603050405020304" pitchFamily="18" charset="0"/>
                <a:ea typeface="SimSun" panose="02010600030101010101" pitchFamily="2" charset="-122"/>
              </a:rPr>
              <a:t> </a:t>
            </a:r>
            <a:r>
              <a:rPr lang="en-US" sz="2800" b="1" dirty="0" err="1">
                <a:solidFill>
                  <a:schemeClr val="tx1"/>
                </a:solidFill>
                <a:latin typeface="Times New Roman" panose="02020603050405020304" pitchFamily="18" charset="0"/>
                <a:ea typeface="SimSun" panose="02010600030101010101" pitchFamily="2" charset="-122"/>
              </a:rPr>
              <a:t>bãi</a:t>
            </a:r>
            <a:r>
              <a:rPr lang="en-US" sz="2800" b="1" dirty="0">
                <a:solidFill>
                  <a:schemeClr val="tx1"/>
                </a:solidFill>
                <a:latin typeface="Times New Roman" panose="02020603050405020304" pitchFamily="18" charset="0"/>
                <a:ea typeface="SimSun" panose="02010600030101010101" pitchFamily="2" charset="-122"/>
              </a:rPr>
              <a:t> </a:t>
            </a:r>
            <a:r>
              <a:rPr lang="en-US" sz="2800" b="1" dirty="0" err="1">
                <a:solidFill>
                  <a:schemeClr val="tx1"/>
                </a:solidFill>
                <a:latin typeface="Times New Roman" panose="02020603050405020304" pitchFamily="18" charset="0"/>
                <a:ea typeface="SimSun" panose="02010600030101010101" pitchFamily="2" charset="-122"/>
              </a:rPr>
              <a:t>thì</a:t>
            </a:r>
            <a:r>
              <a:rPr lang="en-US" sz="2800" b="1" dirty="0">
                <a:solidFill>
                  <a:schemeClr val="tx1"/>
                </a:solidFill>
                <a:latin typeface="Times New Roman" panose="02020603050405020304" pitchFamily="18" charset="0"/>
                <a:ea typeface="SimSun" panose="02010600030101010101" pitchFamily="2" charset="-122"/>
              </a:rPr>
              <a:t> </a:t>
            </a:r>
            <a:r>
              <a:rPr lang="en-US" sz="2800" b="1" dirty="0" err="1">
                <a:solidFill>
                  <a:schemeClr val="tx1"/>
                </a:solidFill>
                <a:latin typeface="Times New Roman" panose="02020603050405020304" pitchFamily="18" charset="0"/>
                <a:ea typeface="SimSun" panose="02010600030101010101" pitchFamily="2" charset="-122"/>
              </a:rPr>
              <a:t>dẫn</a:t>
            </a:r>
            <a:r>
              <a:rPr lang="en-US" sz="2800" b="1" dirty="0">
                <a:solidFill>
                  <a:schemeClr val="tx1"/>
                </a:solidFill>
                <a:latin typeface="Times New Roman" panose="02020603050405020304" pitchFamily="18" charset="0"/>
                <a:ea typeface="SimSun" panose="02010600030101010101" pitchFamily="2" charset="-122"/>
              </a:rPr>
              <a:t> </a:t>
            </a:r>
            <a:r>
              <a:rPr lang="en-US" sz="2800" b="1" dirty="0" err="1">
                <a:solidFill>
                  <a:schemeClr val="tx1"/>
                </a:solidFill>
                <a:latin typeface="Times New Roman" panose="02020603050405020304" pitchFamily="18" charset="0"/>
                <a:ea typeface="SimSun" panose="02010600030101010101" pitchFamily="2" charset="-122"/>
              </a:rPr>
              <a:t>đến</a:t>
            </a:r>
            <a:r>
              <a:rPr lang="en-US" sz="2800" b="1" dirty="0">
                <a:solidFill>
                  <a:schemeClr val="tx1"/>
                </a:solidFill>
                <a:latin typeface="Times New Roman" panose="02020603050405020304" pitchFamily="18" charset="0"/>
                <a:ea typeface="SimSun" panose="02010600030101010101" pitchFamily="2" charset="-122"/>
              </a:rPr>
              <a:t> </a:t>
            </a:r>
            <a:r>
              <a:rPr lang="en-US" sz="2800" b="1" dirty="0" err="1">
                <a:solidFill>
                  <a:schemeClr val="tx1"/>
                </a:solidFill>
                <a:latin typeface="Times New Roman" panose="02020603050405020304" pitchFamily="18" charset="0"/>
                <a:ea typeface="SimSun" panose="02010600030101010101" pitchFamily="2" charset="-122"/>
              </a:rPr>
              <a:t>hậu</a:t>
            </a:r>
            <a:r>
              <a:rPr lang="en-US" sz="2800" b="1" dirty="0">
                <a:solidFill>
                  <a:schemeClr val="tx1"/>
                </a:solidFill>
                <a:latin typeface="Times New Roman" panose="02020603050405020304" pitchFamily="18" charset="0"/>
                <a:ea typeface="SimSun" panose="02010600030101010101" pitchFamily="2" charset="-122"/>
              </a:rPr>
              <a:t> </a:t>
            </a:r>
            <a:r>
              <a:rPr lang="en-US" sz="2800" b="1" dirty="0" err="1">
                <a:solidFill>
                  <a:schemeClr val="tx1"/>
                </a:solidFill>
                <a:latin typeface="Times New Roman" panose="02020603050405020304" pitchFamily="18" charset="0"/>
                <a:ea typeface="SimSun" panose="02010600030101010101" pitchFamily="2" charset="-122"/>
              </a:rPr>
              <a:t>quả</a:t>
            </a:r>
            <a:r>
              <a:rPr lang="en-US" sz="2800" b="1" dirty="0">
                <a:solidFill>
                  <a:schemeClr val="tx1"/>
                </a:solidFill>
                <a:latin typeface="Times New Roman" panose="02020603050405020304" pitchFamily="18" charset="0"/>
                <a:ea typeface="SimSun" panose="02010600030101010101" pitchFamily="2" charset="-122"/>
              </a:rPr>
              <a:t> </a:t>
            </a:r>
            <a:r>
              <a:rPr lang="en-US" sz="2800" b="1" dirty="0" err="1">
                <a:solidFill>
                  <a:schemeClr val="tx1"/>
                </a:solidFill>
                <a:latin typeface="Times New Roman" panose="02020603050405020304" pitchFamily="18" charset="0"/>
                <a:ea typeface="SimSun" panose="02010600030101010101" pitchFamily="2" charset="-122"/>
              </a:rPr>
              <a:t>gì</a:t>
            </a:r>
            <a:r>
              <a:rPr lang="en-US" sz="2800" b="1" dirty="0">
                <a:solidFill>
                  <a:schemeClr val="tx1"/>
                </a:solidFill>
                <a:latin typeface="Times New Roman" panose="02020603050405020304" pitchFamily="18" charset="0"/>
                <a:ea typeface="SimSun" panose="02010600030101010101" pitchFamily="2" charset="-122"/>
              </a:rPr>
              <a:t>? </a:t>
            </a:r>
          </a:p>
          <a:p>
            <a:pPr algn="just"/>
            <a:r>
              <a:rPr lang="en-US" sz="2800" b="1" i="1" dirty="0" err="1">
                <a:solidFill>
                  <a:schemeClr val="tx1"/>
                </a:solidFill>
                <a:latin typeface="Times New Roman" panose="02020603050405020304" pitchFamily="18" charset="0"/>
                <a:ea typeface="SimSun" panose="02010600030101010101" pitchFamily="2" charset="-122"/>
              </a:rPr>
              <a:t>Nhóm</a:t>
            </a:r>
            <a:r>
              <a:rPr lang="en-US" sz="2800" b="1" i="1" dirty="0">
                <a:solidFill>
                  <a:schemeClr val="tx1"/>
                </a:solidFill>
                <a:latin typeface="Times New Roman" panose="02020603050405020304" pitchFamily="18" charset="0"/>
                <a:ea typeface="SimSun" panose="02010600030101010101" pitchFamily="2" charset="-122"/>
              </a:rPr>
              <a:t> 3:</a:t>
            </a:r>
            <a:endParaRPr lang="en-US" sz="2800" b="1" dirty="0">
              <a:solidFill>
                <a:schemeClr val="tx1"/>
              </a:solidFill>
              <a:latin typeface="Times New Roman" panose="02020603050405020304" pitchFamily="18" charset="0"/>
              <a:ea typeface="SimSun" panose="02010600030101010101" pitchFamily="2" charset="-122"/>
            </a:endParaRPr>
          </a:p>
          <a:p>
            <a:pPr algn="just" fontAlgn="base">
              <a:spcBef>
                <a:spcPts val="1800"/>
              </a:spcBef>
            </a:pP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Nêu</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các</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biện</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pháp</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bảo</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vệ</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rừng</a:t>
            </a:r>
            <a:r>
              <a:rPr lang="en-US" sz="2800" b="1" dirty="0">
                <a:solidFill>
                  <a:schemeClr val="tx1"/>
                </a:solidFill>
                <a:latin typeface="Times New Roman" panose="02020603050405020304" pitchFamily="18" charset="0"/>
                <a:ea typeface="Times New Roman" panose="02020603050405020304" pitchFamily="18" charset="0"/>
              </a:rPr>
              <a:t> </a:t>
            </a:r>
          </a:p>
          <a:p>
            <a:pPr algn="just"/>
            <a:r>
              <a:rPr lang="en-US" sz="2800" b="1" i="1" dirty="0" err="1">
                <a:solidFill>
                  <a:schemeClr val="tx1"/>
                </a:solidFill>
                <a:latin typeface="Times New Roman" panose="02020603050405020304" pitchFamily="18" charset="0"/>
                <a:ea typeface="SimSun" panose="02010600030101010101" pitchFamily="2" charset="-122"/>
              </a:rPr>
              <a:t>Nhóm</a:t>
            </a:r>
            <a:r>
              <a:rPr lang="en-US" sz="2800" b="1" i="1" dirty="0">
                <a:solidFill>
                  <a:schemeClr val="tx1"/>
                </a:solidFill>
                <a:latin typeface="Times New Roman" panose="02020603050405020304" pitchFamily="18" charset="0"/>
                <a:ea typeface="SimSun" panose="02010600030101010101" pitchFamily="2" charset="-122"/>
              </a:rPr>
              <a:t> 4:</a:t>
            </a:r>
            <a:endParaRPr lang="en-US" sz="2800" b="1" dirty="0">
              <a:solidFill>
                <a:schemeClr val="tx1"/>
              </a:solidFill>
              <a:latin typeface="Times New Roman" panose="02020603050405020304" pitchFamily="18" charset="0"/>
              <a:ea typeface="SimSun" panose="02010600030101010101" pitchFamily="2" charset="-122"/>
            </a:endParaRPr>
          </a:p>
          <a:p>
            <a:pPr algn="just"/>
            <a:r>
              <a:rPr lang="en-US" sz="2800" b="1" dirty="0">
                <a:solidFill>
                  <a:schemeClr val="tx1"/>
                </a:solidFill>
                <a:latin typeface="Times New Roman" panose="02020603050405020304" pitchFamily="18" charset="0"/>
                <a:ea typeface="SimSun" panose="02010600030101010101" pitchFamily="2" charset="-122"/>
              </a:rPr>
              <a:t>- </a:t>
            </a:r>
            <a:r>
              <a:rPr lang="en-US" sz="2800" b="1" dirty="0" err="1">
                <a:solidFill>
                  <a:schemeClr val="tx1"/>
                </a:solidFill>
                <a:latin typeface="Times New Roman" panose="02020603050405020304" pitchFamily="18" charset="0"/>
                <a:ea typeface="SimSun" panose="02010600030101010101" pitchFamily="2" charset="-122"/>
              </a:rPr>
              <a:t>Bảo</a:t>
            </a:r>
            <a:r>
              <a:rPr lang="en-US" sz="2800" b="1" dirty="0">
                <a:solidFill>
                  <a:schemeClr val="tx1"/>
                </a:solidFill>
                <a:latin typeface="Times New Roman" panose="02020603050405020304" pitchFamily="18" charset="0"/>
                <a:ea typeface="SimSun" panose="02010600030101010101" pitchFamily="2" charset="-122"/>
              </a:rPr>
              <a:t> </a:t>
            </a:r>
            <a:r>
              <a:rPr lang="en-US" sz="2800" b="1" dirty="0" err="1">
                <a:solidFill>
                  <a:schemeClr val="tx1"/>
                </a:solidFill>
                <a:latin typeface="Times New Roman" panose="02020603050405020304" pitchFamily="18" charset="0"/>
                <a:ea typeface="SimSun" panose="02010600030101010101" pitchFamily="2" charset="-122"/>
              </a:rPr>
              <a:t>vệ</a:t>
            </a:r>
            <a:r>
              <a:rPr lang="en-US" sz="2800" b="1" dirty="0">
                <a:solidFill>
                  <a:schemeClr val="tx1"/>
                </a:solidFill>
                <a:latin typeface="Times New Roman" panose="02020603050405020304" pitchFamily="18" charset="0"/>
                <a:ea typeface="SimSun" panose="02010600030101010101" pitchFamily="2" charset="-122"/>
              </a:rPr>
              <a:t> </a:t>
            </a:r>
            <a:r>
              <a:rPr lang="en-US" sz="2800" b="1" dirty="0" err="1">
                <a:solidFill>
                  <a:schemeClr val="tx1"/>
                </a:solidFill>
                <a:latin typeface="Times New Roman" panose="02020603050405020304" pitchFamily="18" charset="0"/>
                <a:ea typeface="SimSun" panose="02010600030101010101" pitchFamily="2" charset="-122"/>
              </a:rPr>
              <a:t>rừng</a:t>
            </a:r>
            <a:r>
              <a:rPr lang="en-US" sz="2800" b="1" dirty="0">
                <a:solidFill>
                  <a:schemeClr val="tx1"/>
                </a:solidFill>
                <a:latin typeface="Times New Roman" panose="02020603050405020304" pitchFamily="18" charset="0"/>
                <a:ea typeface="SimSun" panose="02010600030101010101" pitchFamily="2" charset="-122"/>
              </a:rPr>
              <a:t> </a:t>
            </a:r>
            <a:r>
              <a:rPr lang="en-US" sz="2800" b="1" dirty="0" err="1">
                <a:solidFill>
                  <a:schemeClr val="tx1"/>
                </a:solidFill>
                <a:latin typeface="Times New Roman" panose="02020603050405020304" pitchFamily="18" charset="0"/>
                <a:ea typeface="SimSun" panose="02010600030101010101" pitchFamily="2" charset="-122"/>
              </a:rPr>
              <a:t>và</a:t>
            </a:r>
            <a:r>
              <a:rPr lang="en-US" sz="2800" b="1" dirty="0">
                <a:solidFill>
                  <a:schemeClr val="tx1"/>
                </a:solidFill>
                <a:latin typeface="Times New Roman" panose="02020603050405020304" pitchFamily="18" charset="0"/>
                <a:ea typeface="SimSun" panose="02010600030101010101" pitchFamily="2" charset="-122"/>
              </a:rPr>
              <a:t> </a:t>
            </a:r>
            <a:r>
              <a:rPr lang="en-US" sz="2800" b="1" dirty="0" err="1">
                <a:solidFill>
                  <a:schemeClr val="tx1"/>
                </a:solidFill>
                <a:latin typeface="Times New Roman" panose="02020603050405020304" pitchFamily="18" charset="0"/>
                <a:ea typeface="SimSun" panose="02010600030101010101" pitchFamily="2" charset="-122"/>
              </a:rPr>
              <a:t>khai</a:t>
            </a:r>
            <a:r>
              <a:rPr lang="en-US" sz="2800" b="1" dirty="0">
                <a:solidFill>
                  <a:schemeClr val="tx1"/>
                </a:solidFill>
                <a:latin typeface="Times New Roman" panose="02020603050405020304" pitchFamily="18" charset="0"/>
                <a:ea typeface="SimSun" panose="02010600030101010101" pitchFamily="2" charset="-122"/>
              </a:rPr>
              <a:t> </a:t>
            </a:r>
            <a:r>
              <a:rPr lang="en-US" sz="2800" b="1" dirty="0" err="1">
                <a:solidFill>
                  <a:schemeClr val="tx1"/>
                </a:solidFill>
                <a:latin typeface="Times New Roman" panose="02020603050405020304" pitchFamily="18" charset="0"/>
                <a:ea typeface="SimSun" panose="02010600030101010101" pitchFamily="2" charset="-122"/>
              </a:rPr>
              <a:t>thác</a:t>
            </a:r>
            <a:r>
              <a:rPr lang="en-US" sz="2800" b="1" dirty="0">
                <a:solidFill>
                  <a:schemeClr val="tx1"/>
                </a:solidFill>
                <a:latin typeface="Times New Roman" panose="02020603050405020304" pitchFamily="18" charset="0"/>
                <a:ea typeface="SimSun" panose="02010600030101010101" pitchFamily="2" charset="-122"/>
              </a:rPr>
              <a:t> </a:t>
            </a:r>
            <a:r>
              <a:rPr lang="en-US" sz="2800" b="1" dirty="0" err="1">
                <a:solidFill>
                  <a:schemeClr val="tx1"/>
                </a:solidFill>
                <a:latin typeface="Times New Roman" panose="02020603050405020304" pitchFamily="18" charset="0"/>
                <a:ea typeface="SimSun" panose="02010600030101010101" pitchFamily="2" charset="-122"/>
              </a:rPr>
              <a:t>tài</a:t>
            </a:r>
            <a:r>
              <a:rPr lang="en-US" sz="2800" b="1" dirty="0">
                <a:solidFill>
                  <a:schemeClr val="tx1"/>
                </a:solidFill>
                <a:latin typeface="Times New Roman" panose="02020603050405020304" pitchFamily="18" charset="0"/>
                <a:ea typeface="SimSun" panose="02010600030101010101" pitchFamily="2" charset="-122"/>
              </a:rPr>
              <a:t> </a:t>
            </a:r>
            <a:r>
              <a:rPr lang="en-US" sz="2800" b="1" dirty="0" err="1">
                <a:solidFill>
                  <a:schemeClr val="tx1"/>
                </a:solidFill>
                <a:latin typeface="Times New Roman" panose="02020603050405020304" pitchFamily="18" charset="0"/>
                <a:ea typeface="SimSun" panose="02010600030101010101" pitchFamily="2" charset="-122"/>
              </a:rPr>
              <a:t>nguyên</a:t>
            </a:r>
            <a:r>
              <a:rPr lang="en-US" sz="2800" b="1" dirty="0">
                <a:solidFill>
                  <a:schemeClr val="tx1"/>
                </a:solidFill>
                <a:latin typeface="Times New Roman" panose="02020603050405020304" pitchFamily="18" charset="0"/>
                <a:ea typeface="SimSun" panose="02010600030101010101" pitchFamily="2" charset="-122"/>
              </a:rPr>
              <a:t> </a:t>
            </a:r>
            <a:r>
              <a:rPr lang="en-US" sz="2800" b="1" dirty="0" err="1">
                <a:solidFill>
                  <a:schemeClr val="tx1"/>
                </a:solidFill>
                <a:latin typeface="Times New Roman" panose="02020603050405020304" pitchFamily="18" charset="0"/>
                <a:ea typeface="SimSun" panose="02010600030101010101" pitchFamily="2" charset="-122"/>
              </a:rPr>
              <a:t>bền</a:t>
            </a:r>
            <a:r>
              <a:rPr lang="en-US" sz="2800" b="1" dirty="0">
                <a:solidFill>
                  <a:schemeClr val="tx1"/>
                </a:solidFill>
                <a:latin typeface="Times New Roman" panose="02020603050405020304" pitchFamily="18" charset="0"/>
                <a:ea typeface="SimSun" panose="02010600030101010101" pitchFamily="2" charset="-122"/>
              </a:rPr>
              <a:t> </a:t>
            </a:r>
            <a:r>
              <a:rPr lang="en-US" sz="2800" b="1" dirty="0" err="1">
                <a:solidFill>
                  <a:schemeClr val="tx1"/>
                </a:solidFill>
                <a:latin typeface="Times New Roman" panose="02020603050405020304" pitchFamily="18" charset="0"/>
                <a:ea typeface="SimSun" panose="02010600030101010101" pitchFamily="2" charset="-122"/>
              </a:rPr>
              <a:t>vững</a:t>
            </a:r>
            <a:r>
              <a:rPr lang="en-US" sz="2800" b="1" dirty="0">
                <a:solidFill>
                  <a:schemeClr val="tx1"/>
                </a:solidFill>
                <a:latin typeface="Times New Roman" panose="02020603050405020304" pitchFamily="18" charset="0"/>
                <a:ea typeface="SimSun" panose="02010600030101010101" pitchFamily="2" charset="-122"/>
              </a:rPr>
              <a:t> </a:t>
            </a:r>
            <a:r>
              <a:rPr lang="en-US" sz="2800" b="1" dirty="0" err="1">
                <a:solidFill>
                  <a:schemeClr val="tx1"/>
                </a:solidFill>
                <a:latin typeface="Times New Roman" panose="02020603050405020304" pitchFamily="18" charset="0"/>
                <a:ea typeface="SimSun" panose="02010600030101010101" pitchFamily="2" charset="-122"/>
              </a:rPr>
              <a:t>mang</a:t>
            </a:r>
            <a:r>
              <a:rPr lang="en-US" sz="2800" b="1" dirty="0">
                <a:solidFill>
                  <a:schemeClr val="tx1"/>
                </a:solidFill>
                <a:latin typeface="Times New Roman" panose="02020603050405020304" pitchFamily="18" charset="0"/>
                <a:ea typeface="SimSun" panose="02010600030101010101" pitchFamily="2" charset="-122"/>
              </a:rPr>
              <a:t> </a:t>
            </a:r>
            <a:r>
              <a:rPr lang="en-US" sz="2800" b="1" dirty="0" err="1">
                <a:solidFill>
                  <a:schemeClr val="tx1"/>
                </a:solidFill>
                <a:latin typeface="Times New Roman" panose="02020603050405020304" pitchFamily="18" charset="0"/>
                <a:ea typeface="SimSun" panose="02010600030101010101" pitchFamily="2" charset="-122"/>
              </a:rPr>
              <a:t>lại</a:t>
            </a:r>
            <a:r>
              <a:rPr lang="en-US" sz="2800" b="1" dirty="0">
                <a:solidFill>
                  <a:schemeClr val="tx1"/>
                </a:solidFill>
                <a:latin typeface="Times New Roman" panose="02020603050405020304" pitchFamily="18" charset="0"/>
                <a:ea typeface="SimSun" panose="02010600030101010101" pitchFamily="2" charset="-122"/>
              </a:rPr>
              <a:t> </a:t>
            </a:r>
            <a:r>
              <a:rPr lang="en-US" sz="2800" b="1" dirty="0" err="1">
                <a:solidFill>
                  <a:schemeClr val="tx1"/>
                </a:solidFill>
                <a:latin typeface="Times New Roman" panose="02020603050405020304" pitchFamily="18" charset="0"/>
                <a:ea typeface="SimSun" panose="02010600030101010101" pitchFamily="2" charset="-122"/>
              </a:rPr>
              <a:t>lợi</a:t>
            </a:r>
            <a:r>
              <a:rPr lang="en-US" sz="2800" b="1" dirty="0">
                <a:solidFill>
                  <a:schemeClr val="tx1"/>
                </a:solidFill>
                <a:latin typeface="Times New Roman" panose="02020603050405020304" pitchFamily="18" charset="0"/>
                <a:ea typeface="SimSun" panose="02010600030101010101" pitchFamily="2" charset="-122"/>
              </a:rPr>
              <a:t> </a:t>
            </a:r>
            <a:r>
              <a:rPr lang="en-US" sz="2800" b="1" dirty="0" err="1">
                <a:solidFill>
                  <a:schemeClr val="tx1"/>
                </a:solidFill>
                <a:latin typeface="Times New Roman" panose="02020603050405020304" pitchFamily="18" charset="0"/>
                <a:ea typeface="SimSun" panose="02010600030101010101" pitchFamily="2" charset="-122"/>
              </a:rPr>
              <a:t>ích</a:t>
            </a:r>
            <a:r>
              <a:rPr lang="en-US" sz="2800" b="1" dirty="0">
                <a:solidFill>
                  <a:schemeClr val="tx1"/>
                </a:solidFill>
                <a:latin typeface="Times New Roman" panose="02020603050405020304" pitchFamily="18" charset="0"/>
                <a:ea typeface="SimSun" panose="02010600030101010101" pitchFamily="2" charset="-122"/>
              </a:rPr>
              <a:t> </a:t>
            </a:r>
            <a:r>
              <a:rPr lang="en-US" sz="2800" b="1" dirty="0" err="1">
                <a:solidFill>
                  <a:schemeClr val="tx1"/>
                </a:solidFill>
                <a:latin typeface="Times New Roman" panose="02020603050405020304" pitchFamily="18" charset="0"/>
                <a:ea typeface="SimSun" panose="02010600030101010101" pitchFamily="2" charset="-122"/>
              </a:rPr>
              <a:t>gì</a:t>
            </a:r>
            <a:r>
              <a:rPr lang="en-US" sz="2800" b="1" dirty="0">
                <a:solidFill>
                  <a:schemeClr val="tx1"/>
                </a:solidFill>
                <a:latin typeface="Times New Roman" panose="02020603050405020304" pitchFamily="18" charset="0"/>
                <a:ea typeface="SimSun" panose="02010600030101010101" pitchFamily="2" charset="-122"/>
              </a:rPr>
              <a:t>?</a:t>
            </a:r>
          </a:p>
          <a:p>
            <a:endParaRPr lang="en-US" sz="2800" b="1" dirty="0">
              <a:solidFill>
                <a:schemeClr val="tx1"/>
              </a:solidFill>
            </a:endParaRPr>
          </a:p>
        </p:txBody>
      </p:sp>
      <p:sp>
        <p:nvSpPr>
          <p:cNvPr id="4" name="TextBox 3"/>
          <p:cNvSpPr txBox="1"/>
          <p:nvPr/>
        </p:nvSpPr>
        <p:spPr>
          <a:xfrm>
            <a:off x="1249250" y="220693"/>
            <a:ext cx="9375820" cy="1384995"/>
          </a:xfrm>
          <a:prstGeom prst="rect">
            <a:avLst/>
          </a:prstGeom>
          <a:noFill/>
        </p:spPr>
        <p:txBody>
          <a:bodyPr wrap="square" rtlCol="0">
            <a:sp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THẢO LUẬN </a:t>
            </a:r>
            <a:r>
              <a:rPr lang="en-US" sz="2800" b="1" dirty="0" smtClean="0">
                <a:solidFill>
                  <a:srgbClr val="FF0000"/>
                </a:solidFill>
                <a:latin typeface="Times New Roman" panose="02020603050405020304" pitchFamily="18" charset="0"/>
                <a:cs typeface="Times New Roman" panose="02020603050405020304" pitchFamily="18" charset="0"/>
              </a:rPr>
              <a:t>NHÓM</a:t>
            </a:r>
          </a:p>
          <a:p>
            <a:pPr algn="ctr"/>
            <a:r>
              <a:rPr lang="en-US" sz="2800" b="1" dirty="0" err="1" smtClean="0">
                <a:solidFill>
                  <a:srgbClr val="FF0000"/>
                </a:solidFill>
                <a:latin typeface="Times New Roman" panose="02020603050405020304" pitchFamily="18" charset="0"/>
                <a:cs typeface="Times New Roman" panose="02020603050405020304" pitchFamily="18" charset="0"/>
              </a:rPr>
              <a:t>Xem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hlinkClick r:id="rId2" action="ppaction://hlinkfile"/>
              </a:rPr>
              <a:t>video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trả</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lời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câu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hỏi</a:t>
            </a:r>
            <a:r>
              <a:rPr lang="en-US" sz="2800" b="1" dirty="0" smtClean="0">
                <a:solidFill>
                  <a:srgbClr val="FF0000"/>
                </a:solidFill>
                <a:latin typeface="Times New Roman" panose="02020603050405020304" pitchFamily="18" charset="0"/>
                <a:cs typeface="Times New Roman" panose="02020603050405020304" pitchFamily="18" charset="0"/>
              </a:rPr>
              <a:t>: https</a:t>
            </a:r>
            <a:r>
              <a:rPr lang="en-US" sz="2800" b="1" dirty="0">
                <a:solidFill>
                  <a:srgbClr val="FF0000"/>
                </a:solidFill>
                <a:latin typeface="Times New Roman" panose="02020603050405020304" pitchFamily="18" charset="0"/>
                <a:cs typeface="Times New Roman" panose="02020603050405020304" pitchFamily="18" charset="0"/>
              </a:rPr>
              <a:t>://www.youtube.com/watch?v=Rm3xQMZFUzI</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08847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3A2A7162-7154-74A1-9CD9-ABB16FDF83E0}"/>
              </a:ext>
            </a:extLst>
          </p:cNvPr>
          <p:cNvSpPr txBox="1"/>
          <p:nvPr/>
        </p:nvSpPr>
        <p:spPr>
          <a:xfrm>
            <a:off x="360608" y="184619"/>
            <a:ext cx="11439506" cy="3046988"/>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GỢI Ý ĐÁP ÁN</a:t>
            </a:r>
          </a:p>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1 : </a:t>
            </a:r>
            <a:endParaRPr lang="en-US" sz="2400" b="1" dirty="0" smtClean="0">
              <a:solidFill>
                <a:srgbClr val="FF0000"/>
              </a:solidFill>
              <a:latin typeface="Times New Roman" panose="02020603050405020304" pitchFamily="18" charset="0"/>
              <a:cs typeface="Times New Roman" panose="02020603050405020304" pitchFamily="18" charset="0"/>
            </a:endParaRPr>
          </a:p>
          <a:p>
            <a:pPr algn="just"/>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Khái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niệm</a:t>
            </a:r>
            <a:r>
              <a:rPr lang="en-US" sz="2400" b="1" dirty="0" smtClean="0">
                <a:solidFill>
                  <a:srgbClr val="FF0000"/>
                </a:solidFill>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Rừng </a:t>
            </a:r>
            <a:r>
              <a:rPr lang="vi-VN" sz="2400" b="1" dirty="0">
                <a:latin typeface="Times New Roman" panose="02020603050405020304" pitchFamily="18" charset="0"/>
                <a:cs typeface="Times New Roman" panose="02020603050405020304" pitchFamily="18" charset="0"/>
              </a:rPr>
              <a:t>là một hệ sinh thái bao gồm các loài thực vật rừng, động vật rừng, nấm, vi sinh vật, đất rừng và các yếu tố môi trường khác, trong đó thành phần chính là một hoặc một số loài cây thân gỗ, tre, nứa, cây họ cau có chiều cao được xác định theo hệ thực vật trên núi đất, núi đá, đất ngập nước, đất cát hoặc hệ thực vật đặc trưng khác; diện tích liên vùng từ 0,3 ha trở lên; độ tàn che từ 0,1 trở lên</a:t>
            </a:r>
            <a:r>
              <a:rPr lang="vi-VN" sz="2400" b="1" dirty="0" smtClean="0">
                <a:latin typeface="Times New Roman" panose="02020603050405020304" pitchFamily="18" charset="0"/>
                <a:cs typeface="Times New Roman" panose="02020603050405020304" pitchFamily="18" charset="0"/>
              </a:rPr>
              <a:t>.</a:t>
            </a:r>
            <a:endParaRPr lang="en-US" sz="2400" b="1" dirty="0" smtClean="0">
              <a:latin typeface="Times New Roman" panose="02020603050405020304" pitchFamily="18" charset="0"/>
              <a:cs typeface="Times New Roman" panose="02020603050405020304" pitchFamily="18" charset="0"/>
            </a:endParaRPr>
          </a:p>
          <a:p>
            <a:r>
              <a:rPr lang="en-US" sz="2400" b="1" dirty="0" smtClean="0">
                <a:solidFill>
                  <a:srgbClr val="FF0000"/>
                </a:solidFill>
                <a:highlight>
                  <a:srgbClr val="FFFFFF"/>
                </a:highlight>
                <a:latin typeface="Times New Roman" panose="02020603050405020304" pitchFamily="18" charset="0"/>
                <a:cs typeface="Times New Roman" panose="02020603050405020304" pitchFamily="18" charset="0"/>
              </a:rPr>
              <a:t>- </a:t>
            </a:r>
            <a:r>
              <a:rPr lang="en-US" sz="2400" b="1" dirty="0" err="1" smtClean="0">
                <a:solidFill>
                  <a:srgbClr val="FF0000"/>
                </a:solidFill>
                <a:highlight>
                  <a:srgbClr val="FFFFFF"/>
                </a:highlight>
                <a:latin typeface="Times New Roman" panose="02020603050405020304" pitchFamily="18" charset="0"/>
                <a:cs typeface="Times New Roman" panose="02020603050405020304" pitchFamily="18" charset="0"/>
              </a:rPr>
              <a:t>Vai</a:t>
            </a:r>
            <a:r>
              <a:rPr lang="en-US" sz="2400" b="1" dirty="0" smtClean="0">
                <a:solidFill>
                  <a:srgbClr val="FF0000"/>
                </a:solidFill>
                <a:highlight>
                  <a:srgbClr val="FFFFFF"/>
                </a:highlight>
                <a:latin typeface="Times New Roman" panose="02020603050405020304" pitchFamily="18" charset="0"/>
                <a:cs typeface="Times New Roman" panose="02020603050405020304" pitchFamily="18" charset="0"/>
              </a:rPr>
              <a:t> </a:t>
            </a:r>
            <a:r>
              <a:rPr lang="en-US" sz="2400" b="1" dirty="0" err="1" smtClean="0">
                <a:solidFill>
                  <a:srgbClr val="FF0000"/>
                </a:solidFill>
                <a:highlight>
                  <a:srgbClr val="FFFFFF"/>
                </a:highlight>
                <a:latin typeface="Times New Roman" panose="02020603050405020304" pitchFamily="18" charset="0"/>
                <a:cs typeface="Times New Roman" panose="02020603050405020304" pitchFamily="18" charset="0"/>
              </a:rPr>
              <a:t>trò</a:t>
            </a:r>
            <a:endParaRPr lang="en-US" sz="2400" b="1" dirty="0">
              <a:solidFill>
                <a:srgbClr val="FF0000"/>
              </a:solidFill>
              <a:highlight>
                <a:srgbClr val="FFFFFF"/>
              </a:highligh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3037226" y="3231607"/>
            <a:ext cx="5103404" cy="3626393"/>
          </a:xfrm>
          <a:prstGeom prst="rect">
            <a:avLst/>
          </a:prstGeom>
        </p:spPr>
      </p:pic>
    </p:spTree>
    <p:extLst>
      <p:ext uri="{BB962C8B-B14F-4D97-AF65-F5344CB8AC3E}">
        <p14:creationId xmlns:p14="http://schemas.microsoft.com/office/powerpoint/2010/main" val="11607660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 xmlns:a16="http://schemas.microsoft.com/office/drawing/2014/main" id="{A3948508-A1A3-B82F-E673-74E28F6278AB}"/>
              </a:ext>
            </a:extLst>
          </p:cNvPr>
          <p:cNvSpPr txBox="1">
            <a:spLocks noGrp="1"/>
          </p:cNvSpPr>
          <p:nvPr>
            <p:ph idx="1"/>
          </p:nvPr>
        </p:nvSpPr>
        <p:spPr>
          <a:xfrm>
            <a:off x="587181" y="576487"/>
            <a:ext cx="9393945" cy="3062377"/>
          </a:xfrm>
          <a:prstGeom prst="rect">
            <a:avLst/>
          </a:prstGeom>
          <a:noFill/>
        </p:spPr>
        <p:txBody>
          <a:bodyPr wrap="square" rtlCol="0">
            <a:spAutoFit/>
          </a:bodyPr>
          <a:lstStyle/>
          <a:p>
            <a:pPr marL="0" indent="0">
              <a:buNone/>
            </a:pP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2</a:t>
            </a:r>
            <a:r>
              <a:rPr lang="en-US" sz="2800" b="1" dirty="0" smtClean="0">
                <a:solidFill>
                  <a:schemeClr val="tx1"/>
                </a:solidFill>
                <a:latin typeface="Times New Roman" panose="02020603050405020304" pitchFamily="18" charset="0"/>
                <a:cs typeface="Times New Roman" panose="02020603050405020304" pitchFamily="18" charset="0"/>
              </a:rPr>
              <a:t>: </a:t>
            </a:r>
            <a:r>
              <a:rPr lang="vi-VN" sz="2800" b="1" i="0" dirty="0" smtClean="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Nếu </a:t>
            </a:r>
            <a:r>
              <a:rPr lang="vi-VN" sz="2800" b="1" i="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như chúng ta khai thác rừng một cách bừa bãi thì dẫn đến hậu </a:t>
            </a:r>
            <a:r>
              <a:rPr lang="vi-VN" sz="2800" b="1" i="0" dirty="0" smtClean="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quả</a:t>
            </a:r>
            <a:r>
              <a:rPr lang="en-US" sz="2800" b="1" i="0" dirty="0" smtClean="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b="1" i="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0" indent="0">
              <a:buNone/>
            </a:pPr>
            <a:r>
              <a:rPr lang="vi-VN" sz="2800" b="1" dirty="0">
                <a:solidFill>
                  <a:schemeClr val="tx1"/>
                </a:solidFill>
                <a:latin typeface="Times New Roman" panose="02020603050405020304" pitchFamily="18" charset="0"/>
                <a:cs typeface="Times New Roman" panose="02020603050405020304" pitchFamily="18" charset="0"/>
              </a:rPr>
              <a:t>+ Khí hậu bị thay đổi ; lũ lụt, hạn hán xảy ra thường </a:t>
            </a:r>
            <a:r>
              <a:rPr lang="vi-VN" sz="2800" b="1" dirty="0" smtClean="0">
                <a:solidFill>
                  <a:schemeClr val="tx1"/>
                </a:solidFill>
                <a:latin typeface="Times New Roman" panose="02020603050405020304" pitchFamily="18" charset="0"/>
                <a:cs typeface="Times New Roman" panose="02020603050405020304" pitchFamily="18" charset="0"/>
              </a:rPr>
              <a:t>xuyên;</a:t>
            </a:r>
            <a:endParaRPr lang="en-US" sz="2800" b="1" dirty="0">
              <a:solidFill>
                <a:schemeClr val="tx1"/>
              </a:solidFill>
              <a:latin typeface="Times New Roman" panose="02020603050405020304" pitchFamily="18" charset="0"/>
              <a:cs typeface="Times New Roman" panose="02020603050405020304" pitchFamily="18" charset="0"/>
            </a:endParaRPr>
          </a:p>
          <a:p>
            <a:pPr marL="0" indent="0">
              <a:buNone/>
            </a:pPr>
            <a:r>
              <a:rPr lang="vi-VN" sz="2800" b="1" dirty="0">
                <a:solidFill>
                  <a:schemeClr val="tx1"/>
                </a:solidFill>
                <a:latin typeface="Times New Roman" panose="02020603050405020304" pitchFamily="18" charset="0"/>
                <a:cs typeface="Times New Roman" panose="02020603050405020304" pitchFamily="18" charset="0"/>
              </a:rPr>
              <a:t>+ Đất bị xói mòn trở nên bạc màu ;</a:t>
            </a:r>
            <a:endParaRPr lang="en-US" sz="2800" b="1" dirty="0">
              <a:solidFill>
                <a:schemeClr val="tx1"/>
              </a:solidFill>
              <a:latin typeface="Times New Roman" panose="02020603050405020304" pitchFamily="18" charset="0"/>
              <a:cs typeface="Times New Roman" panose="02020603050405020304" pitchFamily="18" charset="0"/>
            </a:endParaRPr>
          </a:p>
          <a:p>
            <a:pPr marL="0" indent="0">
              <a:buNone/>
            </a:pPr>
            <a:r>
              <a:rPr lang="vi-VN" sz="2800" b="1" dirty="0">
                <a:solidFill>
                  <a:schemeClr val="tx1"/>
                </a:solidFill>
                <a:latin typeface="Times New Roman" panose="02020603050405020304" pitchFamily="18" charset="0"/>
                <a:cs typeface="Times New Roman" panose="02020603050405020304" pitchFamily="18" charset="0"/>
              </a:rPr>
              <a:t>+ Động vật và thực vật quý hiếm giảm dần, một số loài đã bị tuyệt chủng và một số loài có nguy cơ bị tuyệt chủng.</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97225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37"/>
            <a:ext cx="3758128" cy="2818596"/>
          </a:xfrm>
          <a:prstGeom prst="rect">
            <a:avLst/>
          </a:prstGeom>
        </p:spPr>
      </p:pic>
      <p:sp>
        <p:nvSpPr>
          <p:cNvPr id="6" name="AutoShape 4" descr="Tác động tiêu cực từ phá rừng đến môi trường thế giớ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4059484" y="7937"/>
            <a:ext cx="4020465" cy="2818596"/>
          </a:xfrm>
          <a:prstGeom prst="rect">
            <a:avLst/>
          </a:prstGeom>
        </p:spPr>
      </p:pic>
      <p:pic>
        <p:nvPicPr>
          <p:cNvPr id="8" name="Picture 7"/>
          <p:cNvPicPr>
            <a:picLocks noChangeAspect="1"/>
          </p:cNvPicPr>
          <p:nvPr/>
        </p:nvPicPr>
        <p:blipFill>
          <a:blip r:embed="rId4"/>
          <a:stretch>
            <a:fillRect/>
          </a:stretch>
        </p:blipFill>
        <p:spPr>
          <a:xfrm>
            <a:off x="0" y="3340694"/>
            <a:ext cx="6007724" cy="3400598"/>
          </a:xfrm>
          <a:prstGeom prst="rect">
            <a:avLst/>
          </a:prstGeom>
        </p:spPr>
      </p:pic>
      <p:pic>
        <p:nvPicPr>
          <p:cNvPr id="9" name="Picture 8"/>
          <p:cNvPicPr>
            <a:picLocks noChangeAspect="1"/>
          </p:cNvPicPr>
          <p:nvPr/>
        </p:nvPicPr>
        <p:blipFill>
          <a:blip r:embed="rId5"/>
          <a:stretch>
            <a:fillRect/>
          </a:stretch>
        </p:blipFill>
        <p:spPr>
          <a:xfrm>
            <a:off x="6220496" y="3340695"/>
            <a:ext cx="5324746" cy="3400598"/>
          </a:xfrm>
          <a:prstGeom prst="rect">
            <a:avLst/>
          </a:prstGeom>
        </p:spPr>
      </p:pic>
      <p:pic>
        <p:nvPicPr>
          <p:cNvPr id="10" name="Picture 9"/>
          <p:cNvPicPr>
            <a:picLocks noChangeAspect="1"/>
          </p:cNvPicPr>
          <p:nvPr/>
        </p:nvPicPr>
        <p:blipFill>
          <a:blip r:embed="rId6"/>
          <a:stretch>
            <a:fillRect/>
          </a:stretch>
        </p:blipFill>
        <p:spPr>
          <a:xfrm>
            <a:off x="8381305" y="0"/>
            <a:ext cx="3209681" cy="2881809"/>
          </a:xfrm>
          <a:prstGeom prst="rect">
            <a:avLst/>
          </a:prstGeom>
        </p:spPr>
      </p:pic>
    </p:spTree>
    <p:extLst>
      <p:ext uri="{BB962C8B-B14F-4D97-AF65-F5344CB8AC3E}">
        <p14:creationId xmlns:p14="http://schemas.microsoft.com/office/powerpoint/2010/main" val="1791751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174FEB84-0307-5A5C-2283-60277D377154}"/>
              </a:ext>
            </a:extLst>
          </p:cNvPr>
          <p:cNvSpPr txBox="1"/>
          <p:nvPr/>
        </p:nvSpPr>
        <p:spPr>
          <a:xfrm>
            <a:off x="521594" y="840010"/>
            <a:ext cx="9163319" cy="4893647"/>
          </a:xfrm>
          <a:prstGeom prst="rect">
            <a:avLst/>
          </a:prstGeom>
          <a:noFill/>
        </p:spPr>
        <p:txBody>
          <a:bodyPr wrap="square" rtlCol="0">
            <a:spAutoFit/>
          </a:bodyPr>
          <a:lstStyle/>
          <a:p>
            <a:pPr algn="just" fontAlgn="base"/>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3: </a:t>
            </a:r>
            <a:r>
              <a:rPr lang="en-US" sz="2400" b="1" dirty="0" err="1">
                <a:solidFill>
                  <a:srgbClr val="FF0000"/>
                </a:solidFill>
                <a:latin typeface="Times New Roman" panose="02020603050405020304" pitchFamily="18" charset="0"/>
                <a:cs typeface="Times New Roman" panose="02020603050405020304" pitchFamily="18" charset="0"/>
              </a:rPr>
              <a:t>Nêu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biện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pháp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bảo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vệ</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rừng</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a:p>
            <a:pPr algn="just" fontAlgn="base"/>
            <a:r>
              <a:rPr lang="en-US" sz="2400" b="1" i="0" dirty="0" smtClean="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vi-VN" sz="2400" b="1" i="0" dirty="0" smtClean="0">
                <a:solidFill>
                  <a:srgbClr val="000000"/>
                </a:solidFill>
                <a:effectLst/>
                <a:highlight>
                  <a:srgbClr val="FFFFFF"/>
                </a:highlight>
                <a:latin typeface="Times New Roman" panose="02020603050405020304" pitchFamily="18" charset="0"/>
                <a:cs typeface="Times New Roman" panose="02020603050405020304" pitchFamily="18" charset="0"/>
              </a:rPr>
              <a:t>Phủ </a:t>
            </a:r>
            <a:r>
              <a:rPr lang="vi-VN" sz="2400" b="1" i="0" dirty="0">
                <a:solidFill>
                  <a:srgbClr val="000000"/>
                </a:solidFill>
                <a:effectLst/>
                <a:highlight>
                  <a:srgbClr val="FFFFFF"/>
                </a:highlight>
                <a:latin typeface="Times New Roman" panose="02020603050405020304" pitchFamily="18" charset="0"/>
                <a:cs typeface="Times New Roman" panose="02020603050405020304" pitchFamily="18" charset="0"/>
              </a:rPr>
              <a:t>xanh đất trống đồi trọc, trồng nhiều cây xanh.</a:t>
            </a:r>
          </a:p>
          <a:p>
            <a:pPr algn="just" fontAlgn="base"/>
            <a:r>
              <a:rPr lang="en-US" sz="2400" b="1" i="0" dirty="0" smtClean="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vi-VN" sz="2400" b="1" i="0" dirty="0" smtClean="0">
                <a:solidFill>
                  <a:srgbClr val="000000"/>
                </a:solidFill>
                <a:effectLst/>
                <a:highlight>
                  <a:srgbClr val="FFFFFF"/>
                </a:highlight>
                <a:latin typeface="Times New Roman" panose="02020603050405020304" pitchFamily="18" charset="0"/>
                <a:cs typeface="Times New Roman" panose="02020603050405020304" pitchFamily="18" charset="0"/>
              </a:rPr>
              <a:t>Tăng </a:t>
            </a:r>
            <a:r>
              <a:rPr lang="vi-VN" sz="2400" b="1" i="0" dirty="0">
                <a:solidFill>
                  <a:srgbClr val="000000"/>
                </a:solidFill>
                <a:effectLst/>
                <a:highlight>
                  <a:srgbClr val="FFFFFF"/>
                </a:highlight>
                <a:latin typeface="Times New Roman" panose="02020603050405020304" pitchFamily="18" charset="0"/>
                <a:cs typeface="Times New Roman" panose="02020603050405020304" pitchFamily="18" charset="0"/>
              </a:rPr>
              <a:t>cường chủ trường để ngăn chặn nạn chặt phá rừng bừa bãi, nạn lâm tặc.</a:t>
            </a:r>
          </a:p>
          <a:p>
            <a:pPr algn="just" fontAlgn="base"/>
            <a:r>
              <a:rPr lang="en-US" sz="2400" b="1" i="0" dirty="0" smtClean="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vi-VN" sz="2400" b="1" i="0" dirty="0" smtClean="0">
                <a:solidFill>
                  <a:srgbClr val="000000"/>
                </a:solidFill>
                <a:effectLst/>
                <a:highlight>
                  <a:srgbClr val="FFFFFF"/>
                </a:highlight>
                <a:latin typeface="Times New Roman" panose="02020603050405020304" pitchFamily="18" charset="0"/>
                <a:cs typeface="Times New Roman" panose="02020603050405020304" pitchFamily="18" charset="0"/>
              </a:rPr>
              <a:t>Xử </a:t>
            </a:r>
            <a:r>
              <a:rPr lang="vi-VN" sz="2400" b="1" i="0" dirty="0">
                <a:solidFill>
                  <a:srgbClr val="000000"/>
                </a:solidFill>
                <a:effectLst/>
                <a:highlight>
                  <a:srgbClr val="FFFFFF"/>
                </a:highlight>
                <a:latin typeface="Times New Roman" panose="02020603050405020304" pitchFamily="18" charset="0"/>
                <a:cs typeface="Times New Roman" panose="02020603050405020304" pitchFamily="18" charset="0"/>
              </a:rPr>
              <a:t>lý nghiêm những hành vi làm hư hại đến tài nguyên rừng.</a:t>
            </a:r>
          </a:p>
          <a:p>
            <a:pPr algn="just" fontAlgn="base"/>
            <a:r>
              <a:rPr lang="en-US" sz="2400" b="1" i="0" dirty="0" smtClean="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vi-VN" sz="2400" b="1" i="0" dirty="0" smtClean="0">
                <a:solidFill>
                  <a:srgbClr val="000000"/>
                </a:solidFill>
                <a:effectLst/>
                <a:highlight>
                  <a:srgbClr val="FFFFFF"/>
                </a:highlight>
                <a:latin typeface="Times New Roman" panose="02020603050405020304" pitchFamily="18" charset="0"/>
                <a:cs typeface="Times New Roman" panose="02020603050405020304" pitchFamily="18" charset="0"/>
              </a:rPr>
              <a:t>Hạn </a:t>
            </a:r>
            <a:r>
              <a:rPr lang="vi-VN" sz="2400" b="1" i="0" dirty="0">
                <a:solidFill>
                  <a:srgbClr val="000000"/>
                </a:solidFill>
                <a:effectLst/>
                <a:highlight>
                  <a:srgbClr val="FFFFFF"/>
                </a:highlight>
                <a:latin typeface="Times New Roman" panose="02020603050405020304" pitchFamily="18" charset="0"/>
                <a:cs typeface="Times New Roman" panose="02020603050405020304" pitchFamily="18" charset="0"/>
              </a:rPr>
              <a:t>chế khai thác bừa bãi các loại động thực vật quý hiếm để bảo vệ số lượng cá thể của loài.</a:t>
            </a:r>
          </a:p>
          <a:p>
            <a:pPr algn="just" fontAlgn="base"/>
            <a:r>
              <a:rPr lang="en-US" sz="2400" b="1" i="0" dirty="0" smtClean="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vi-VN" sz="2400" b="1" i="0" dirty="0" smtClean="0">
                <a:solidFill>
                  <a:srgbClr val="000000"/>
                </a:solidFill>
                <a:effectLst/>
                <a:highlight>
                  <a:srgbClr val="FFFFFF"/>
                </a:highlight>
                <a:latin typeface="Times New Roman" panose="02020603050405020304" pitchFamily="18" charset="0"/>
                <a:cs typeface="Times New Roman" panose="02020603050405020304" pitchFamily="18" charset="0"/>
              </a:rPr>
              <a:t>Tuyên </a:t>
            </a:r>
            <a:r>
              <a:rPr lang="vi-VN" sz="2400" b="1" i="0" dirty="0">
                <a:solidFill>
                  <a:srgbClr val="000000"/>
                </a:solidFill>
                <a:effectLst/>
                <a:highlight>
                  <a:srgbClr val="FFFFFF"/>
                </a:highlight>
                <a:latin typeface="Times New Roman" panose="02020603050405020304" pitchFamily="18" charset="0"/>
                <a:cs typeface="Times New Roman" panose="02020603050405020304" pitchFamily="18" charset="0"/>
              </a:rPr>
              <a:t>truyền, vận động người dân trong việc bảo vệ rừng, truyền đạt tới người dân vai trò của rừng quan trọng như thế nào để hạn chế nạn chặt phá rừng để canh tác.</a:t>
            </a:r>
            <a:endParaRPr lang="en-US" sz="2400" b="1" i="0" dirty="0">
              <a:solidFill>
                <a:srgbClr val="000000"/>
              </a:solidFill>
              <a:effectLst/>
              <a:highlight>
                <a:srgbClr val="FFFFFF"/>
              </a:highlight>
              <a:latin typeface="Times New Roman" panose="02020603050405020304" pitchFamily="18" charset="0"/>
              <a:cs typeface="Times New Roman" panose="02020603050405020304" pitchFamily="18" charset="0"/>
            </a:endParaRPr>
          </a:p>
          <a:p>
            <a:pPr marL="285750" indent="-285750" algn="just" fontAlgn="base">
              <a:buFontTx/>
              <a:buChar char="-"/>
            </a:pPr>
            <a:r>
              <a:rPr lang="en-US" sz="2400" b="1" dirty="0" err="1">
                <a:solidFill>
                  <a:srgbClr val="000000"/>
                </a:solidFill>
                <a:highlight>
                  <a:srgbClr val="FFFFFF"/>
                </a:highlight>
                <a:latin typeface="Times New Roman" panose="02020603050405020304" pitchFamily="18" charset="0"/>
                <a:cs typeface="Times New Roman" panose="02020603050405020304" pitchFamily="18" charset="0"/>
              </a:rPr>
              <a:t>Xây</a:t>
            </a:r>
            <a:r>
              <a:rPr lang="en-US" sz="2400" b="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sz="2400" b="1" dirty="0" err="1">
                <a:solidFill>
                  <a:srgbClr val="000000"/>
                </a:solidFill>
                <a:highlight>
                  <a:srgbClr val="FFFFFF"/>
                </a:highlight>
                <a:latin typeface="Times New Roman" panose="02020603050405020304" pitchFamily="18" charset="0"/>
                <a:cs typeface="Times New Roman" panose="02020603050405020304" pitchFamily="18" charset="0"/>
              </a:rPr>
              <a:t>dựng</a:t>
            </a:r>
            <a:r>
              <a:rPr lang="en-US" sz="2400" b="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sz="2400" b="1" dirty="0" err="1">
                <a:solidFill>
                  <a:srgbClr val="000000"/>
                </a:solidFill>
                <a:highlight>
                  <a:srgbClr val="FFFFFF"/>
                </a:highlight>
                <a:latin typeface="Times New Roman" panose="02020603050405020304" pitchFamily="18" charset="0"/>
                <a:cs typeface="Times New Roman" panose="02020603050405020304" pitchFamily="18" charset="0"/>
              </a:rPr>
              <a:t>và</a:t>
            </a:r>
            <a:r>
              <a:rPr lang="en-US" sz="2400" b="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sz="2400" b="1" dirty="0" err="1">
                <a:solidFill>
                  <a:srgbClr val="000000"/>
                </a:solidFill>
                <a:highlight>
                  <a:srgbClr val="FFFFFF"/>
                </a:highlight>
                <a:latin typeface="Times New Roman" panose="02020603050405020304" pitchFamily="18" charset="0"/>
                <a:cs typeface="Times New Roman" panose="02020603050405020304" pitchFamily="18" charset="0"/>
              </a:rPr>
              <a:t>bảo</a:t>
            </a:r>
            <a:r>
              <a:rPr lang="en-US" sz="2400" b="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sz="2400" b="1" dirty="0" err="1">
                <a:solidFill>
                  <a:srgbClr val="000000"/>
                </a:solidFill>
                <a:highlight>
                  <a:srgbClr val="FFFFFF"/>
                </a:highlight>
                <a:latin typeface="Times New Roman" panose="02020603050405020304" pitchFamily="18" charset="0"/>
                <a:cs typeface="Times New Roman" panose="02020603050405020304" pitchFamily="18" charset="0"/>
              </a:rPr>
              <a:t>vệ</a:t>
            </a:r>
            <a:r>
              <a:rPr lang="en-US" sz="2400" b="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sz="2400" b="1" dirty="0" err="1">
                <a:solidFill>
                  <a:srgbClr val="000000"/>
                </a:solidFill>
                <a:highlight>
                  <a:srgbClr val="FFFFFF"/>
                </a:highlight>
                <a:latin typeface="Times New Roman" panose="02020603050405020304" pitchFamily="18" charset="0"/>
                <a:cs typeface="Times New Roman" panose="02020603050405020304" pitchFamily="18" charset="0"/>
              </a:rPr>
              <a:t>các</a:t>
            </a:r>
            <a:r>
              <a:rPr lang="en-US" sz="2400" b="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sz="2400" b="1" dirty="0" err="1">
                <a:solidFill>
                  <a:srgbClr val="000000"/>
                </a:solidFill>
                <a:highlight>
                  <a:srgbClr val="FFFFFF"/>
                </a:highlight>
                <a:latin typeface="Times New Roman" panose="02020603050405020304" pitchFamily="18" charset="0"/>
                <a:cs typeface="Times New Roman" panose="02020603050405020304" pitchFamily="18" charset="0"/>
              </a:rPr>
              <a:t>khu</a:t>
            </a:r>
            <a:r>
              <a:rPr lang="en-US" sz="2400" b="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sz="2400" b="1" dirty="0" err="1">
                <a:solidFill>
                  <a:srgbClr val="000000"/>
                </a:solidFill>
                <a:highlight>
                  <a:srgbClr val="FFFFFF"/>
                </a:highlight>
                <a:latin typeface="Times New Roman" panose="02020603050405020304" pitchFamily="18" charset="0"/>
                <a:cs typeface="Times New Roman" panose="02020603050405020304" pitchFamily="18" charset="0"/>
              </a:rPr>
              <a:t>bảo</a:t>
            </a:r>
            <a:r>
              <a:rPr lang="en-US" sz="2400" b="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sz="2400" b="1" dirty="0" err="1">
                <a:solidFill>
                  <a:srgbClr val="000000"/>
                </a:solidFill>
                <a:highlight>
                  <a:srgbClr val="FFFFFF"/>
                </a:highlight>
                <a:latin typeface="Times New Roman" panose="02020603050405020304" pitchFamily="18" charset="0"/>
                <a:cs typeface="Times New Roman" panose="02020603050405020304" pitchFamily="18" charset="0"/>
              </a:rPr>
              <a:t>tồn</a:t>
            </a:r>
            <a:r>
              <a:rPr lang="en-US" sz="2400" b="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sz="2400" b="1" dirty="0" err="1">
                <a:solidFill>
                  <a:srgbClr val="000000"/>
                </a:solidFill>
                <a:highlight>
                  <a:srgbClr val="FFFFFF"/>
                </a:highlight>
                <a:latin typeface="Times New Roman" panose="02020603050405020304" pitchFamily="18" charset="0"/>
                <a:cs typeface="Times New Roman" panose="02020603050405020304" pitchFamily="18" charset="0"/>
              </a:rPr>
              <a:t>thiên</a:t>
            </a:r>
            <a:r>
              <a:rPr lang="en-US" sz="2400" b="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sz="2400" b="1" dirty="0" err="1">
                <a:solidFill>
                  <a:srgbClr val="000000"/>
                </a:solidFill>
                <a:highlight>
                  <a:srgbClr val="FFFFFF"/>
                </a:highlight>
                <a:latin typeface="Times New Roman" panose="02020603050405020304" pitchFamily="18" charset="0"/>
                <a:cs typeface="Times New Roman" panose="02020603050405020304" pitchFamily="18" charset="0"/>
              </a:rPr>
              <a:t>nhiên</a:t>
            </a:r>
            <a:endParaRPr lang="en-US" sz="2400" b="1" dirty="0">
              <a:solidFill>
                <a:srgbClr val="000000"/>
              </a:solidFill>
              <a:highlight>
                <a:srgbClr val="FFFFFF"/>
              </a:highlight>
              <a:latin typeface="Times New Roman" panose="02020603050405020304" pitchFamily="18" charset="0"/>
              <a:cs typeface="Times New Roman" panose="02020603050405020304" pitchFamily="18" charset="0"/>
            </a:endParaRPr>
          </a:p>
          <a:p>
            <a:pPr marL="285750" indent="-285750" algn="just" fontAlgn="base">
              <a:buFontTx/>
              <a:buChar char="-"/>
            </a:pPr>
            <a:r>
              <a:rPr lang="en-US" sz="2400" b="1" dirty="0" err="1">
                <a:solidFill>
                  <a:srgbClr val="000000"/>
                </a:solidFill>
                <a:highlight>
                  <a:srgbClr val="FFFFFF"/>
                </a:highlight>
                <a:latin typeface="Times New Roman" panose="02020603050405020304" pitchFamily="18" charset="0"/>
                <a:cs typeface="Times New Roman" panose="02020603050405020304" pitchFamily="18" charset="0"/>
              </a:rPr>
              <a:t>Phòng</a:t>
            </a:r>
            <a:r>
              <a:rPr lang="en-US" sz="2400" b="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sz="2400" b="1" dirty="0" err="1">
                <a:solidFill>
                  <a:srgbClr val="000000"/>
                </a:solidFill>
                <a:highlight>
                  <a:srgbClr val="FFFFFF"/>
                </a:highlight>
                <a:latin typeface="Times New Roman" panose="02020603050405020304" pitchFamily="18" charset="0"/>
                <a:cs typeface="Times New Roman" panose="02020603050405020304" pitchFamily="18" charset="0"/>
              </a:rPr>
              <a:t>chống</a:t>
            </a:r>
            <a:r>
              <a:rPr lang="en-US" sz="2400" b="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sz="2400" b="1" dirty="0" err="1">
                <a:solidFill>
                  <a:srgbClr val="000000"/>
                </a:solidFill>
                <a:highlight>
                  <a:srgbClr val="FFFFFF"/>
                </a:highlight>
                <a:latin typeface="Times New Roman" panose="02020603050405020304" pitchFamily="18" charset="0"/>
                <a:cs typeface="Times New Roman" panose="02020603050405020304" pitchFamily="18" charset="0"/>
              </a:rPr>
              <a:t>cháy</a:t>
            </a:r>
            <a:r>
              <a:rPr lang="en-US" sz="2400" b="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sz="2400" b="1" dirty="0" err="1">
                <a:solidFill>
                  <a:srgbClr val="000000"/>
                </a:solidFill>
                <a:highlight>
                  <a:srgbClr val="FFFFFF"/>
                </a:highlight>
                <a:latin typeface="Times New Roman" panose="02020603050405020304" pitchFamily="18" charset="0"/>
                <a:cs typeface="Times New Roman" panose="02020603050405020304" pitchFamily="18" charset="0"/>
              </a:rPr>
              <a:t>rừng</a:t>
            </a:r>
            <a:endParaRPr lang="en-US" sz="2400" b="1" dirty="0">
              <a:solidFill>
                <a:srgbClr val="000000"/>
              </a:solidFill>
              <a:highlight>
                <a:srgbClr val="FFE599"/>
              </a:highlight>
              <a:latin typeface="Times New Roman" panose="02020603050405020304" pitchFamily="18" charset="0"/>
              <a:cs typeface="Times New Roman" panose="02020603050405020304" pitchFamily="18" charset="0"/>
            </a:endParaRPr>
          </a:p>
          <a:p>
            <a:pPr algn="just" fontAlgn="base"/>
            <a:r>
              <a:rPr lang="en-US" sz="2400" b="1" dirty="0">
                <a:solidFill>
                  <a:srgbClr val="000000"/>
                </a:solidFill>
                <a:highlight>
                  <a:srgbClr val="FFE599"/>
                </a:highlight>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885832"/>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420</TotalTime>
  <Words>1898</Words>
  <Application>Microsoft Office PowerPoint</Application>
  <PresentationFormat>Widescreen</PresentationFormat>
  <Paragraphs>120</Paragraphs>
  <Slides>25</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3" baseType="lpstr">
      <vt:lpstr>SimSun</vt:lpstr>
      <vt:lpstr>Arial</vt:lpstr>
      <vt:lpstr>Times New Roman</vt:lpstr>
      <vt:lpstr>Trebuchet MS</vt:lpstr>
      <vt:lpstr>Wingdings 3</vt:lpstr>
      <vt:lpstr>Yu Gothic Light</vt:lpstr>
      <vt:lpstr>Facet</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KIẾN THỨC CẦN GHI NHỚ </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CÔNG NGHỆ NÔNG NGHIỆP 12</dc:title>
  <dc:creator>Admin</dc:creator>
  <cp:lastModifiedBy>Admin</cp:lastModifiedBy>
  <cp:revision>44</cp:revision>
  <dcterms:created xsi:type="dcterms:W3CDTF">2024-05-29T14:20:18Z</dcterms:created>
  <dcterms:modified xsi:type="dcterms:W3CDTF">2024-08-09T02:40:11Z</dcterms:modified>
</cp:coreProperties>
</file>