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39"/>
  </p:notesMasterIdLst>
  <p:sldIdLst>
    <p:sldId id="372" r:id="rId3"/>
    <p:sldId id="392" r:id="rId4"/>
    <p:sldId id="371" r:id="rId5"/>
    <p:sldId id="373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74" r:id="rId14"/>
    <p:sldId id="398" r:id="rId15"/>
    <p:sldId id="384" r:id="rId16"/>
    <p:sldId id="386" r:id="rId17"/>
    <p:sldId id="387" r:id="rId18"/>
    <p:sldId id="388" r:id="rId19"/>
    <p:sldId id="389" r:id="rId20"/>
    <p:sldId id="390" r:id="rId21"/>
    <p:sldId id="391" r:id="rId22"/>
    <p:sldId id="400" r:id="rId23"/>
    <p:sldId id="408" r:id="rId24"/>
    <p:sldId id="393" r:id="rId25"/>
    <p:sldId id="396" r:id="rId26"/>
    <p:sldId id="397" r:id="rId27"/>
    <p:sldId id="399" r:id="rId28"/>
    <p:sldId id="415" r:id="rId29"/>
    <p:sldId id="401" r:id="rId30"/>
    <p:sldId id="402" r:id="rId31"/>
    <p:sldId id="403" r:id="rId32"/>
    <p:sldId id="394" r:id="rId33"/>
    <p:sldId id="404" r:id="rId34"/>
    <p:sldId id="414" r:id="rId35"/>
    <p:sldId id="405" r:id="rId36"/>
    <p:sldId id="406" r:id="rId37"/>
    <p:sldId id="4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ần Vương" initials="TV" lastIdx="2" clrIdx="0">
    <p:extLst>
      <p:ext uri="{19B8F6BF-5375-455C-9EA6-DF929625EA0E}">
        <p15:presenceInfo xmlns:p15="http://schemas.microsoft.com/office/powerpoint/2012/main" userId="460b375675fa14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C0404"/>
    <a:srgbClr val="FFFF00"/>
    <a:srgbClr val="FF9966"/>
    <a:srgbClr val="CC00CC"/>
    <a:srgbClr val="FF7C80"/>
    <a:srgbClr val="33CC3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2" autoAdjust="0"/>
    <p:restoredTop sz="84292" autoAdjust="0"/>
  </p:normalViewPr>
  <p:slideViewPr>
    <p:cSldViewPr>
      <p:cViewPr varScale="1">
        <p:scale>
          <a:sx n="75" d="100"/>
          <a:sy n="75" d="100"/>
        </p:scale>
        <p:origin x="37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0E83699-2769-4EEB-9E1A-9715BA9184B8}" type="datetimeFigureOut">
              <a:rPr lang="en-US"/>
              <a:pPr>
                <a:defRPr/>
              </a:pPr>
              <a:t>10/13/2019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2562AC-4C88-4A6C-B077-90ACA039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60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0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7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3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65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31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2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5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9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3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4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6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9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2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65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8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3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7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6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F771B-E283-4029-930B-07B53AE62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9BCA9-C19A-44D3-A822-93FECCA725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3164C-FEB9-4B30-A3DC-116AD0E32C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0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95DF-3038-4DDA-B009-05ED4DA0F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F987-9DF6-4BD6-86DF-BF056AAD2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4537-4B86-4FE7-B9DD-824A35F6B0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E230-A855-4CBE-B1E7-5ADE8B846F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916-B1A5-42D8-8725-D178C6BBA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09AD-EE79-4905-AAEB-F6093383C0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273C-3D2C-44DB-A31C-DC31328F15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2F93-9B10-49C7-A8BD-C8BE7A5216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D151E-D75A-4CF6-8B12-9796D0D54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05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CC46-435A-471D-BC28-D53E2C1AC3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D28F-30D7-4A1B-B497-1948D0A73A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BCB0-71D6-444A-9004-89B002A838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9893-9E64-48C2-A875-FDEE4D2A41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0CB4-E50E-48BB-A2FB-0A98F2BAA0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E48F-6429-480F-A30F-30CE9292E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869F0-4894-45AB-A104-1405D257AE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7FBE9-36C3-4483-9766-2DC1EBC901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9857B-8EC4-4F1A-AA19-76D9430279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F4C47-502E-4397-9C12-F2AD6A3FBE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946B00-2243-4271-A32C-F954EDEC27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BD2A6-21C5-42F5-90DD-C6B15A8BC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9.jpe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9.bin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0.bin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1.bin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9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3.bin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4.bin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6.bin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7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8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9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0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1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2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3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4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5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6.bin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7.bin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8.bin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29.xml"/><Relationship Id="rId12" Type="http://schemas.openxmlformats.org/officeDocument/2006/relationships/audio" Target="../media/audio5.wav"/><Relationship Id="rId17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openxmlformats.org/officeDocument/2006/relationships/image" Target="../media/image6.gif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5.png"/><Relationship Id="rId10" Type="http://schemas.openxmlformats.org/officeDocument/2006/relationships/audio" Target="../media/audio3.wav"/><Relationship Id="rId19" Type="http://schemas.openxmlformats.org/officeDocument/2006/relationships/image" Target="../media/image2.png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0.bin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1.bin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18" Type="http://schemas.openxmlformats.org/officeDocument/2006/relationships/image" Target="../media/image100.png"/><Relationship Id="rId3" Type="http://schemas.openxmlformats.org/officeDocument/2006/relationships/audio" Target="../media/media2.mp3"/><Relationship Id="rId21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32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2.xml"/><Relationship Id="rId23" Type="http://schemas.openxmlformats.org/officeDocument/2006/relationships/image" Target="../media/image7.png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22" Type="http://schemas.openxmlformats.org/officeDocument/2006/relationships/image" Target="../media/image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3.bin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4.bin"/><Relationship Id="rId5" Type="http://schemas.openxmlformats.org/officeDocument/2006/relationships/notesSlide" Target="../notesSlides/notesSlide3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7.png"/><Relationship Id="rId1" Type="http://schemas.openxmlformats.org/officeDocument/2006/relationships/vmlDrawing" Target="../drawings/vmlDrawing35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6.gif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7.bin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8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8.bin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9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4447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rầu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nồi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96965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ảnh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tục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ngữ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3344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5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4" y="58985"/>
            <a:ext cx="553395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985"/>
            <a:ext cx="492786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10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M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BC.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11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Núi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Đen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Ctrl + 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hợp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48539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>
                <a:solidFill>
                  <a:schemeClr val="bg1"/>
                </a:solidFill>
                <a:latin typeface="UVN Ai Cap" panose="02040603050506020204" pitchFamily="18" charset="0"/>
              </a:rPr>
              <a:t>ABC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đều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2459" y="6019801"/>
            <a:ext cx="4853941" cy="6858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4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latin typeface="UVN Ai Cap" panose="02040603050506020204"/>
              </a:rPr>
              <a:t>32</a:t>
            </a:r>
            <a:endParaRPr lang="en-US" sz="4800" i="1" dirty="0">
              <a:solidFill>
                <a:schemeClr val="bg1"/>
              </a:solidFill>
              <a:latin typeface="UVN Ai Cap" panose="02040603050506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 2, 4, 8, 16,    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100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tự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02/09/1945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Hồ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N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gôn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222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Pi-ta-go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1752600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huyền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lý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916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Mau,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An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569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4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Hai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giữa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mấy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5630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984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4" y="1927722"/>
            <a:ext cx="895877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còn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923" y="4874416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64859"/>
              </p:ext>
            </p:extLst>
          </p:nvPr>
        </p:nvGraphicFramePr>
        <p:xfrm>
          <a:off x="838200" y="3043176"/>
          <a:ext cx="8127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-1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nhân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3; -3; 3; -3; 3; -3;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nhưng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79169" y="240353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22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Nguyễn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khúc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2" y="2211209"/>
            <a:ext cx="110681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gồm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đoạn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cực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bắc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cộng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1; 3; 5;  7;  9;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26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599" y="1807684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xác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4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F12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dung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lưu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Mở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lệnh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File/Open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chức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Nga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World Cup 2018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3685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Những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hát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3" name="nttv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Sao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Thủy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m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trời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nhất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133600" y="304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RAM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nhớ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ngẫu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máy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7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4545" y="1806476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 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 descr="het gio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3" descr="an30"/>
          <p:cNvPicPr>
            <a:picLocks noChangeAspect="1" noChangeArrowheads="1" noCrop="1"/>
          </p:cNvPicPr>
          <p:nvPr/>
        </p:nvPicPr>
        <p:blipFill>
          <a:blip r:embed="rId22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7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8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8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8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8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8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8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8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7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  <p:bldP spid="5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Bửu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Long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Văn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Trấn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TP.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Hòa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9965272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06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Mê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qua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71181" y="5171870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S=55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 = 1 + 2 + 3 +…+ 10 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21" descr="het gi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1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2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3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Trọng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200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4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27/7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kỷ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niệm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sỹ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5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4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tứ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27868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6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k = 1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hệ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y = -x + 6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7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GS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Ngô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nhận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thưởng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Fields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8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chéo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</TotalTime>
  <Words>1318</Words>
  <Application>Microsoft Office PowerPoint</Application>
  <PresentationFormat>Widescreen</PresentationFormat>
  <Paragraphs>618</Paragraphs>
  <Slides>36</Slides>
  <Notes>35</Notes>
  <HiddenSlides>0</HiddenSlides>
  <MMClips>37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Algerian</vt:lpstr>
      <vt:lpstr>Arial</vt:lpstr>
      <vt:lpstr>Calibri</vt:lpstr>
      <vt:lpstr>Calibri Light</vt:lpstr>
      <vt:lpstr>Cambria Math</vt:lpstr>
      <vt:lpstr>Tahoma</vt:lpstr>
      <vt:lpstr>Times New Roman</vt:lpstr>
      <vt:lpstr>UVN Ai Cap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 TIEN Computer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706</cp:revision>
  <dcterms:created xsi:type="dcterms:W3CDTF">2009-12-30T00:26:56Z</dcterms:created>
  <dcterms:modified xsi:type="dcterms:W3CDTF">2019-10-12T22:43:15Z</dcterms:modified>
</cp:coreProperties>
</file>