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73" r:id="rId15"/>
    <p:sldId id="269" r:id="rId16"/>
    <p:sldId id="271" r:id="rId17"/>
    <p:sldId id="27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56" autoAdjust="0"/>
  </p:normalViewPr>
  <p:slideViewPr>
    <p:cSldViewPr>
      <p:cViewPr>
        <p:scale>
          <a:sx n="60" d="100"/>
          <a:sy n="60" d="100"/>
        </p:scale>
        <p:origin x="-165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" y="1052737"/>
            <a:ext cx="9130571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476672"/>
            <a:ext cx="4320480" cy="1440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492896"/>
            <a:ext cx="5616624" cy="1944216"/>
          </a:xfrm>
          <a:ln>
            <a:noFill/>
          </a:ln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Đọc lại bài viết.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Sửa lại bài viết (nếu cần).Dựa vào yêu cầu và phiếu tìm ý để sửa.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Sử dụng biện pháp nghệ thuật so sánh.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83768" y="1052736"/>
            <a:ext cx="4968552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BƯỚC 3: chỉnh sửa bài viết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980728"/>
            <a:ext cx="2602632" cy="75961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 bài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924944"/>
            <a:ext cx="7620000" cy="358147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Nhắc lại yêu cầu của kiểu bài </a:t>
            </a:r>
          </a:p>
          <a:p>
            <a:pPr marL="342900" indent="-34290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Kể về một trải nghiệm của bản thân</a:t>
            </a:r>
          </a:p>
          <a:p>
            <a:pPr marL="342900" indent="-34290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Thời gian, địa điểm diễn ra câu chuyện.</a:t>
            </a:r>
          </a:p>
          <a:p>
            <a:pPr marL="342900" indent="-34290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Người kể sử dụng ngôi kể thứ nhất . ( xưng tôi)</a:t>
            </a:r>
          </a:p>
          <a:p>
            <a:pPr marL="342900" indent="-34290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Cảm xúc của bản thân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2. Đọc và sửa lại bài.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3. Nhận xét bài viết.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Ảnh Nền Powerpoint Đẹp ❤️ Background PP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0584" y="1772816"/>
            <a:ext cx="4649688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 và nghe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him trên Dự án cần th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" y="22987"/>
            <a:ext cx="9113350" cy="68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68711"/>
              </p:ext>
            </p:extLst>
          </p:nvPr>
        </p:nvGraphicFramePr>
        <p:xfrm>
          <a:off x="398908" y="437728"/>
          <a:ext cx="8493572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812"/>
                <a:gridCol w="2376264"/>
                <a:gridCol w="2341103"/>
                <a:gridCol w="2123393"/>
              </a:tblGrid>
              <a:tr h="25866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PHIẾU ĐÁNH GIÁ THEO TIÊU CHÍ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494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NHÓM……….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9228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chí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Mức độ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 đạt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Chọn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được câu chuyện hay, có ý nghĩa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 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để kể.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để kể nhưng chưa hay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hay và ấn tượng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Nội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câu chuyện phong phú, hấp dẫn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sơ sài chưa có đủ chi tiết để người nghe hiểu câu chuyện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đủ chi tiết để người nghe hiểu được câu chuyện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câu chuyện phong phú và hấp dẫn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to, rõ ràng, truyền cảm.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nhỏ khó nghe, nói lắp, ngập ngừng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nhưng đôi chỗ còn lặp lại hoặc ngập ngừng vài câu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to, truyền cẩm hầu như không lặp lại hoặc ngập ngừng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Sử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dụng yếu tố phi ngôn ngữ phù hợp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bộ thiếu tự tin, mắt chưa nhìn vào người nghe, nét mặt không biểu cảm hoặc biểu cảm chưa phù hợp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Điệu bộ tự tin, mắt nhìn vào người nghe, nét mặt biểu cảm phù hợp với nội dung câu chuyện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Điệu bộ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rât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tự tin, mắt nhìn vào người nghe, nét mặt biểu cảm sinh động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Mở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đầu và kết thúc hợp lý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chào hỏi và không có lời kết thúc bài nói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 chào hỏi và không có lời kết thúc bài nói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Chào hỏi và kết thúc bài một cách hấp dẫn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7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 Hình nền slide ý tưởng | hình nền,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7744" y="338853"/>
            <a:ext cx="525658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 KHI NÓI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7904" y="2204864"/>
            <a:ext cx="4392488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47864" y="2204864"/>
            <a:ext cx="4896544" cy="2520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Chuẩn bị nội dung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 định mục đích nói và người nghe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Tập luyện.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 nói một mình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 nói trước nhóm.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 Hình nền slide ý tưởng | hình nền,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338853"/>
            <a:ext cx="43924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 NÓI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7904" y="2204864"/>
            <a:ext cx="4392488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31840" y="2204864"/>
            <a:ext cx="5112568" cy="2520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 cầu nói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 đúng mục đích ( Kể lại một trải nghiệm)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 dung có mở đầu có kết thúc hợp lý.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 to, rõ ràng, truyền cảm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 bộ cử chỉ, nét mặt, ánh mắt, … phù hợp.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 Hình nền slide ý tưởng | hình nền,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2420888"/>
            <a:ext cx="511256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 XÉT HÀNH ĐỘNG NÓI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him trên Dự án cần th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" y="22987"/>
            <a:ext cx="9113350" cy="68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557943"/>
              </p:ext>
            </p:extLst>
          </p:nvPr>
        </p:nvGraphicFramePr>
        <p:xfrm>
          <a:off x="398908" y="437728"/>
          <a:ext cx="8493572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812"/>
                <a:gridCol w="2376264"/>
                <a:gridCol w="2341103"/>
                <a:gridCol w="2123393"/>
              </a:tblGrid>
              <a:tr h="25866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PHIẾU ĐÁNH GIÁ THEO TIÊU CHÍ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494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NHÓM……….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9228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chí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Mức độ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 đạt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Chọn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được câu chuyện hay, có ý nghĩa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 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để kể.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để kể nhưng chưa hay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hay và ấn tượng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Nội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câu chuyện phong phú, hấp dẫn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sơ sài chưa có đủ chi tiết để người nghe hiểu câu chuyện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đủ chi tiết để người nghe hiểu được câu chuyện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câu chuyện phong phú và hấp dẫn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to, rõ ràng, truyền cảm.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nhỏ khó nghe, nói lắp, ngập ngừng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nhưng đôi chỗ còn lặp lại hoặc ngập ngừng vài câu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to, truyền cẩm hầu như không lặp lại hoặc ngập ngừng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Sử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dụng yếu tố phi ngôn ngữ phù hợp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bộ thiếu tự tin, mắt chưa nhìn vào người nghe, nét mặt không biểu cảm hoặc biểu cảm chưa phù hợp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Điệu bộ tự tin, mắt nhìn vào người nghe, nét mặt biểu cảm phù hợp với nội dung câu chuyện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Điệu bộ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rât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tự tin, mắt nhìn vào người nghe, nét mặt biểu cảm sinh động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Mở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đầu và kết thúc hợp lý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chào hỏi và không có lời kết thúc bài nói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 chào hỏi và không có lời kết thúc bài nói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Chào hỏi và kết thúc bài một cách hấp dẫn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8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3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-603448"/>
            <a:ext cx="6408712" cy="432117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 KẾT THÚC. CHÚC CÁC EM CHĂM NGOAN, HỌC GIỎI !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7"/>
            <a:ext cx="856895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131839" y="0"/>
            <a:ext cx="6264697" cy="155679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 smtClean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Bức </a:t>
            </a:r>
            <a:r>
              <a:rPr lang="vi-VN" sz="2400" b="1" dirty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tranh trên minh họa cho sự việc gì trong </a:t>
            </a:r>
            <a:r>
              <a:rPr lang="en-US" sz="2400" b="1" dirty="0" smtClean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văn bản Bài học đường đời đầu tiên</a:t>
            </a:r>
            <a:endParaRPr lang="en-US" sz="2400" b="1" dirty="0">
              <a:solidFill>
                <a:schemeClr val="accent3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6" y="-1"/>
            <a:ext cx="2960433" cy="17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9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7944" y="548680"/>
            <a:ext cx="3672408" cy="137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Phiếu học  tập </a:t>
            </a:r>
            <a:endParaRPr lang="en-US" sz="4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081152"/>
              </p:ext>
            </p:extLst>
          </p:nvPr>
        </p:nvGraphicFramePr>
        <p:xfrm>
          <a:off x="323528" y="2924944"/>
          <a:ext cx="8640960" cy="3034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5564"/>
                <a:gridCol w="2655396"/>
              </a:tblGrid>
              <a:tr h="1010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Dế Mèn kể lại trải nghiệm đáng nhớ nào ?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………………………….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79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</a:rPr>
                        <a:t>Em học được kinh nghiệm nào của Dế Mèn từ câu chuyện ?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………………………….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79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</a:rPr>
                        <a:t>Ai là người kể chuyện ? Kể như vậy là sử dụng ngôi kể nào ?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………………………….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02"/>
            <a:ext cx="3275856" cy="26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0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53997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TRẢI NGHIỆM CỦA BẢN THÂN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1163"/>
            <a:ext cx="9144000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711"/>
            <a:ext cx="9144000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63" y="1713937"/>
            <a:ext cx="9217163" cy="516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33155"/>
            <a:ext cx="9133765" cy="524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703"/>
            <a:ext cx="9144000" cy="528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0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95364" y="404664"/>
            <a:ext cx="8856984" cy="3384376"/>
          </a:xfrm>
          <a:prstGeom prst="cloudCallout">
            <a:avLst>
              <a:gd name="adj1" fmla="val -30363"/>
              <a:gd name="adj2" fmla="val 839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 có trải nghiệm nào đáng nhớ không ?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</a:rPr>
              <a:t>Hãy chia sẻ trải nghiệm của em một cách ngắn gọn 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277" y="4828610"/>
            <a:ext cx="2637045" cy="180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5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00" y="224644"/>
            <a:ext cx="3960440" cy="3960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PHIẾU HỌC TẬP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14090"/>
              </p:ext>
            </p:extLst>
          </p:nvPr>
        </p:nvGraphicFramePr>
        <p:xfrm>
          <a:off x="107504" y="1721841"/>
          <a:ext cx="8784468" cy="46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950"/>
                <a:gridCol w="1763518"/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1 Câu chuyện trên được kể bằng ngôi thứ mấy ?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……………....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2.Phần nào giới thiệu câu chuyện ? Phần nào tập trung kể các sự việc chính của câu chuyện ?  Liệt kê các sự việc chính trong câu chuyện </a:t>
                      </a:r>
                      <a:endPara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………………………………………………………………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3.Chỉ ra chi tiết nhân vật ‘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tôi”sử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dụng yếu tố miêu tả khi kể trải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nghiệm.Việc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sử dụng yếu tố đó có tác dụng gì ?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……………………………………………………………….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4.Nhân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vât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tôi ‘’ nhận ra được ý nghĩa của trải nghiệm ?Vì sao ý nghĩa đó lại được trình bày ở đoạn cuối của bài văn ?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………………………………………………………………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03648" y="764704"/>
            <a:ext cx="669674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HIỂU KIỂU BÀI VIẾT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38"/>
            <a:ext cx="9144000" cy="68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36096" y="2636912"/>
            <a:ext cx="2808312" cy="3456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 HÀNH VIẾT THEO CÁC BƯỚC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99" y="260648"/>
            <a:ext cx="5791200" cy="68760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BƯỚC 1: TRƯỚC KHI VIẾT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713387"/>
          </a:xfrm>
          <a:ln w="12700"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i="1" dirty="0" err="1">
                <a:latin typeface="Times New Roman"/>
                <a:ea typeface="Calibri"/>
                <a:cs typeface="Times New Roman"/>
              </a:rPr>
              <a:t>a.Lựa</a:t>
            </a:r>
            <a:r>
              <a:rPr lang="en-US" i="1" dirty="0">
                <a:latin typeface="Times New Roman"/>
                <a:ea typeface="Calibri"/>
                <a:cs typeface="Times New Roman"/>
              </a:rPr>
              <a:t> chọn đề tài </a:t>
            </a:r>
          </a:p>
          <a:p>
            <a:pPr>
              <a:spcAft>
                <a:spcPts val="0"/>
              </a:spcAft>
            </a:pPr>
            <a:r>
              <a:rPr lang="en-US" sz="1800" b="0" dirty="0">
                <a:latin typeface="Times New Roman"/>
                <a:ea typeface="Calibri"/>
                <a:cs typeface="Times New Roman"/>
              </a:rPr>
              <a:t>-Mục đích viết </a:t>
            </a:r>
          </a:p>
          <a:p>
            <a:pPr>
              <a:spcAft>
                <a:spcPts val="0"/>
              </a:spcAft>
            </a:pPr>
            <a:r>
              <a:rPr lang="en-US" sz="1800" b="0" dirty="0">
                <a:latin typeface="Times New Roman"/>
                <a:ea typeface="Calibri"/>
                <a:cs typeface="Times New Roman"/>
              </a:rPr>
              <a:t>-Người đọc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b. Tìm ý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42570"/>
              </p:ext>
            </p:extLst>
          </p:nvPr>
        </p:nvGraphicFramePr>
        <p:xfrm>
          <a:off x="559909" y="3511272"/>
          <a:ext cx="8208912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5020203"/>
                <a:gridCol w="318870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Trải 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nghiệm tôi định kể là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gì?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Câu 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chuyện tôi sẽ kể là chuyện gì? </a:t>
                      </a:r>
                      <a:endParaRPr lang="en-US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Kể 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cho ai nghe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Chuyện xẩy ra ở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đâu,khi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nào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Những sự kiện gì tôi còn  nhớ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Sự việc đã xẩy ra có ý nghĩa gì đối với tôi?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25995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492896"/>
            <a:ext cx="5616624" cy="1944216"/>
          </a:xfrm>
          <a:ln>
            <a:noFill/>
          </a:ln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Viết theo dàn ý.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Thống nhất ngôi kể.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Sử dụng biện pháp nghệ thuật so sánh.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87824" y="1292057"/>
            <a:ext cx="3456384" cy="687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BƯỚC 2: VIẾT bài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193</TotalTime>
  <Words>1011</Words>
  <Application>Microsoft Office PowerPoint</Application>
  <PresentationFormat>On-screen Show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Essential</vt:lpstr>
      <vt:lpstr>PowerPoint Presentation</vt:lpstr>
      <vt:lpstr>PowerPoint Presentation</vt:lpstr>
      <vt:lpstr>PowerPoint Presentation</vt:lpstr>
      <vt:lpstr>TRẢI NGHIỆM CỦA BẢN THÂN</vt:lpstr>
      <vt:lpstr>PowerPoint Presentation</vt:lpstr>
      <vt:lpstr>PowerPoint Presentation</vt:lpstr>
      <vt:lpstr>PowerPoint Presentation</vt:lpstr>
      <vt:lpstr>BƯỚC 1: TRƯỚC KHI VIẾT</vt:lpstr>
      <vt:lpstr>PowerPoint Presentation</vt:lpstr>
      <vt:lpstr>PowerPoint Presentation</vt:lpstr>
      <vt:lpstr>trả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KẾT THÚC. CHÚC CÁC EM CHĂM NGOAN, HỌC GIỎI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24</cp:revision>
  <dcterms:created xsi:type="dcterms:W3CDTF">2021-06-30T05:06:49Z</dcterms:created>
  <dcterms:modified xsi:type="dcterms:W3CDTF">2021-06-30T08:20:28Z</dcterms:modified>
</cp:coreProperties>
</file>