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2" r:id="rId5"/>
    <p:sldId id="261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BEF82-45E4-45CF-855B-14D37108515C}" type="datetimeFigureOut">
              <a:rPr lang="en-US" smtClean="0"/>
              <a:t>7/27/2021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2CBC8-2CCC-48D6-987A-F05C06BBB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752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BEF82-45E4-45CF-855B-14D37108515C}" type="datetimeFigureOut">
              <a:rPr lang="en-US" smtClean="0"/>
              <a:t>7/27/2021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2CBC8-2CCC-48D6-987A-F05C06BBB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067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BEF82-45E4-45CF-855B-14D37108515C}" type="datetimeFigureOut">
              <a:rPr lang="en-US" smtClean="0"/>
              <a:t>7/27/2021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2CBC8-2CCC-48D6-987A-F05C06BBB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610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BEF82-45E4-45CF-855B-14D37108515C}" type="datetimeFigureOut">
              <a:rPr lang="en-US" smtClean="0"/>
              <a:t>7/27/2021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2CBC8-2CCC-48D6-987A-F05C06BBB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550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BEF82-45E4-45CF-855B-14D37108515C}" type="datetimeFigureOut">
              <a:rPr lang="en-US" smtClean="0"/>
              <a:t>7/27/2021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2CBC8-2CCC-48D6-987A-F05C06BBB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243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BEF82-45E4-45CF-855B-14D37108515C}" type="datetimeFigureOut">
              <a:rPr lang="en-US" smtClean="0"/>
              <a:t>7/27/2021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2CBC8-2CCC-48D6-987A-F05C06BBB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844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BEF82-45E4-45CF-855B-14D37108515C}" type="datetimeFigureOut">
              <a:rPr lang="en-US" smtClean="0"/>
              <a:t>7/27/2021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2CBC8-2CCC-48D6-987A-F05C06BBB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242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BEF82-45E4-45CF-855B-14D37108515C}" type="datetimeFigureOut">
              <a:rPr lang="en-US" smtClean="0"/>
              <a:t>7/27/2021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2CBC8-2CCC-48D6-987A-F05C06BBB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600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BEF82-45E4-45CF-855B-14D37108515C}" type="datetimeFigureOut">
              <a:rPr lang="en-US" smtClean="0"/>
              <a:t>7/27/2021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2CBC8-2CCC-48D6-987A-F05C06BBB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822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BEF82-45E4-45CF-855B-14D37108515C}" type="datetimeFigureOut">
              <a:rPr lang="en-US" smtClean="0"/>
              <a:t>7/27/2021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2CBC8-2CCC-48D6-987A-F05C06BBB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539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BEF82-45E4-45CF-855B-14D37108515C}" type="datetimeFigureOut">
              <a:rPr lang="en-US" smtClean="0"/>
              <a:t>7/27/2021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2CBC8-2CCC-48D6-987A-F05C06BBB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967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ABEF82-45E4-45CF-855B-14D37108515C}" type="datetimeFigureOut">
              <a:rPr lang="en-US" smtClean="0"/>
              <a:t>7/27/2021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42CBC8-2CCC-48D6-987A-F05C06BBB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325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11"/>
          <p:cNvGrpSpPr>
            <a:grpSpLocks/>
          </p:cNvGrpSpPr>
          <p:nvPr/>
        </p:nvGrpSpPr>
        <p:grpSpPr bwMode="auto">
          <a:xfrm>
            <a:off x="381000" y="642938"/>
            <a:ext cx="2527300" cy="1120775"/>
            <a:chOff x="136" y="980"/>
            <a:chExt cx="1592" cy="706"/>
          </a:xfrm>
        </p:grpSpPr>
        <p:sp>
          <p:nvSpPr>
            <p:cNvPr id="3081" name="Text Box 4"/>
            <p:cNvSpPr txBox="1">
              <a:spLocks noChangeArrowheads="1"/>
            </p:cNvSpPr>
            <p:nvPr/>
          </p:nvSpPr>
          <p:spPr bwMode="auto">
            <a:xfrm>
              <a:off x="144" y="988"/>
              <a:ext cx="1584" cy="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6600" b="1" i="1" u="sng">
                  <a:solidFill>
                    <a:srgbClr val="3333FF"/>
                  </a:solidFill>
                  <a:latin typeface="VNI-Brush" pitchFamily="2" charset="0"/>
                </a:rPr>
                <a:t>Bài 1</a:t>
              </a:r>
              <a:endParaRPr lang="en-US" sz="6600" b="1" i="1">
                <a:solidFill>
                  <a:srgbClr val="3333FF"/>
                </a:solidFill>
                <a:latin typeface="VNI-Brush" pitchFamily="2" charset="0"/>
              </a:endParaRPr>
            </a:p>
          </p:txBody>
        </p:sp>
        <p:sp>
          <p:nvSpPr>
            <p:cNvPr id="3082" name="Text Box 10"/>
            <p:cNvSpPr txBox="1">
              <a:spLocks noChangeArrowheads="1"/>
            </p:cNvSpPr>
            <p:nvPr/>
          </p:nvSpPr>
          <p:spPr bwMode="auto">
            <a:xfrm>
              <a:off x="136" y="980"/>
              <a:ext cx="1584" cy="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6600" b="1" i="1" u="sng">
                  <a:solidFill>
                    <a:srgbClr val="FF00FF"/>
                  </a:solidFill>
                  <a:latin typeface="VNI-Brush" pitchFamily="2" charset="0"/>
                </a:rPr>
                <a:t>Bài 14</a:t>
              </a:r>
              <a:endParaRPr lang="en-US" sz="6600" b="1" i="1">
                <a:solidFill>
                  <a:srgbClr val="FF00FF"/>
                </a:solidFill>
                <a:latin typeface="VNI-Brush" pitchFamily="2" charset="0"/>
              </a:endParaRPr>
            </a:p>
          </p:txBody>
        </p:sp>
      </p:grpSp>
      <p:sp>
        <p:nvSpPr>
          <p:cNvPr id="3075" name="WordArt 12"/>
          <p:cNvSpPr>
            <a:spLocks noChangeArrowheads="1" noChangeShapeType="1" noTextEdit="1"/>
          </p:cNvSpPr>
          <p:nvPr/>
        </p:nvSpPr>
        <p:spPr bwMode="auto">
          <a:xfrm>
            <a:off x="311150" y="1447800"/>
            <a:ext cx="8616950" cy="1143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b="1" kern="10"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  <a:latin typeface="Arial"/>
                <a:cs typeface="Arial"/>
              </a:rPr>
              <a:t>HOẠT ĐỘNG THỰC HÀNH VÀ TRẢI NGHIỆM</a:t>
            </a:r>
          </a:p>
        </p:txBody>
      </p:sp>
      <p:sp>
        <p:nvSpPr>
          <p:cNvPr id="3076" name="WordArt 13"/>
          <p:cNvSpPr>
            <a:spLocks noChangeArrowheads="1" noChangeShapeType="1" noTextEdit="1"/>
          </p:cNvSpPr>
          <p:nvPr/>
        </p:nvSpPr>
        <p:spPr bwMode="auto">
          <a:xfrm>
            <a:off x="6553200" y="98425"/>
            <a:ext cx="2362200" cy="5445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66CC"/>
                    </a:gs>
                    <a:gs pos="100000">
                      <a:srgbClr val="5599DD"/>
                    </a:gs>
                  </a:gsLst>
                  <a:lin ang="0" scaled="1"/>
                </a:gradFill>
                <a:effectLst>
                  <a:outerShdw dist="81320" dir="2319588" algn="ctr" rotWithShape="0">
                    <a:srgbClr val="990000"/>
                  </a:outerShdw>
                </a:effectLst>
                <a:latin typeface="Arial"/>
                <a:cs typeface="Arial"/>
              </a:rPr>
              <a:t>Số  và Đại số</a:t>
            </a:r>
          </a:p>
        </p:txBody>
      </p:sp>
      <p:pic>
        <p:nvPicPr>
          <p:cNvPr id="3077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 flipH="1" flipV="1">
            <a:off x="-3404393" y="3404393"/>
            <a:ext cx="6858000" cy="4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5691188" y="3405187"/>
            <a:ext cx="6858000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0" y="-22225"/>
            <a:ext cx="9144000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0" y="6858000"/>
            <a:ext cx="9144000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958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 flipH="1" flipV="1">
            <a:off x="-3404393" y="3404393"/>
            <a:ext cx="6858000" cy="4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5691188" y="3405187"/>
            <a:ext cx="6858000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0" y="-22225"/>
            <a:ext cx="9144000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TextBox 3"/>
          <p:cNvSpPr txBox="1">
            <a:spLocks noChangeArrowheads="1"/>
          </p:cNvSpPr>
          <p:nvPr/>
        </p:nvSpPr>
        <p:spPr bwMode="auto">
          <a:xfrm>
            <a:off x="25400" y="-11113"/>
            <a:ext cx="9070975" cy="523876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Hoạt động 1: Chia hình chữ nhật thành các ô vuông</a:t>
            </a:r>
          </a:p>
        </p:txBody>
      </p:sp>
      <p:sp>
        <p:nvSpPr>
          <p:cNvPr id="5250" name="TextBox 2"/>
          <p:cNvSpPr txBox="1">
            <a:spLocks noChangeArrowheads="1"/>
          </p:cNvSpPr>
          <p:nvPr/>
        </p:nvSpPr>
        <p:spPr bwMode="auto">
          <a:xfrm>
            <a:off x="152400" y="512763"/>
            <a:ext cx="77724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 tấm bìa hình chữ nhật với chiều dài 28 cm và chiều rộng 16 cm.</a:t>
            </a:r>
          </a:p>
        </p:txBody>
      </p:sp>
      <p:pic>
        <p:nvPicPr>
          <p:cNvPr id="5351" name="Picture 23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1828800"/>
            <a:ext cx="3771900" cy="215741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533400" y="1828800"/>
            <a:ext cx="3794125" cy="21574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2" name="TextBox 2"/>
          <p:cNvSpPr txBox="1">
            <a:spLocks noChangeArrowheads="1"/>
          </p:cNvSpPr>
          <p:nvPr/>
        </p:nvSpPr>
        <p:spPr bwMode="auto">
          <a:xfrm>
            <a:off x="1960563" y="1468438"/>
            <a:ext cx="1295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28 cm</a:t>
            </a:r>
          </a:p>
        </p:txBody>
      </p:sp>
      <p:sp>
        <p:nvSpPr>
          <p:cNvPr id="113" name="TextBox 2"/>
          <p:cNvSpPr txBox="1">
            <a:spLocks noChangeArrowheads="1"/>
          </p:cNvSpPr>
          <p:nvPr/>
        </p:nvSpPr>
        <p:spPr bwMode="auto">
          <a:xfrm rot="-5400000">
            <a:off x="-272256" y="2474119"/>
            <a:ext cx="1295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16 cm</a:t>
            </a:r>
          </a:p>
        </p:txBody>
      </p:sp>
      <p:sp>
        <p:nvSpPr>
          <p:cNvPr id="114" name="TextBox 2"/>
          <p:cNvSpPr txBox="1">
            <a:spLocks noChangeArrowheads="1"/>
          </p:cNvSpPr>
          <p:nvPr/>
        </p:nvSpPr>
        <p:spPr bwMode="auto">
          <a:xfrm>
            <a:off x="119063" y="4105275"/>
            <a:ext cx="91773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Yêu cầu: Chia hình chữ nhật trên thành các hình vuông bằng nhau.</a:t>
            </a:r>
          </a:p>
        </p:txBody>
      </p:sp>
      <p:sp>
        <p:nvSpPr>
          <p:cNvPr id="4" name="Right Arrow 3"/>
          <p:cNvSpPr/>
          <p:nvPr/>
        </p:nvSpPr>
        <p:spPr>
          <a:xfrm>
            <a:off x="4495800" y="2514600"/>
            <a:ext cx="609600" cy="304800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6" name="TextBox 2"/>
          <p:cNvSpPr txBox="1">
            <a:spLocks noChangeArrowheads="1"/>
          </p:cNvSpPr>
          <p:nvPr/>
        </p:nvSpPr>
        <p:spPr bwMode="auto">
          <a:xfrm>
            <a:off x="1905000" y="5943600"/>
            <a:ext cx="6553200" cy="461963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Độ dài các ô vuông phải thỏa mãn điều kiện gì?</a:t>
            </a:r>
          </a:p>
        </p:txBody>
      </p:sp>
      <p:sp>
        <p:nvSpPr>
          <p:cNvPr id="117" name="TextBox 2"/>
          <p:cNvSpPr txBox="1">
            <a:spLocks noChangeArrowheads="1"/>
          </p:cNvSpPr>
          <p:nvPr/>
        </p:nvSpPr>
        <p:spPr bwMode="auto">
          <a:xfrm>
            <a:off x="152400" y="4648200"/>
            <a:ext cx="66563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Mỗi ô vuông có độ dài cạnh bằng ƯCLN(28,16)</a:t>
            </a:r>
          </a:p>
        </p:txBody>
      </p:sp>
      <p:sp>
        <p:nvSpPr>
          <p:cNvPr id="118" name="TextBox 2"/>
          <p:cNvSpPr txBox="1">
            <a:spLocks noChangeArrowheads="1"/>
          </p:cNvSpPr>
          <p:nvPr/>
        </p:nvSpPr>
        <p:spPr bwMode="auto">
          <a:xfrm>
            <a:off x="4622800" y="5114925"/>
            <a:ext cx="34671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ƯCLN(28,16) = 4 (cm)</a:t>
            </a:r>
          </a:p>
        </p:txBody>
      </p:sp>
    </p:spTree>
    <p:extLst>
      <p:ext uri="{BB962C8B-B14F-4D97-AF65-F5344CB8AC3E}">
        <p14:creationId xmlns:p14="http://schemas.microsoft.com/office/powerpoint/2010/main" val="4123244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 animBg="1"/>
      <p:bldP spid="5250" grpId="0"/>
      <p:bldP spid="3" grpId="0" animBg="1"/>
      <p:bldP spid="112" grpId="0"/>
      <p:bldP spid="113" grpId="0"/>
      <p:bldP spid="114" grpId="0"/>
      <p:bldP spid="4" grpId="0" animBg="1"/>
      <p:bldP spid="116" grpId="0" animBg="1"/>
      <p:bldP spid="116" grpId="1" animBg="1"/>
      <p:bldP spid="117" grpId="0"/>
      <p:bldP spid="1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15" descr="n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 flipH="1" flipV="1">
            <a:off x="-3404393" y="3404393"/>
            <a:ext cx="6858000" cy="4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15" descr="n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5691188" y="3405187"/>
            <a:ext cx="6858000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15" descr="n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0" y="-22225"/>
            <a:ext cx="9144000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TextBox 3"/>
          <p:cNvSpPr txBox="1">
            <a:spLocks noChangeArrowheads="1"/>
          </p:cNvSpPr>
          <p:nvPr/>
        </p:nvSpPr>
        <p:spPr bwMode="auto">
          <a:xfrm>
            <a:off x="25400" y="-11113"/>
            <a:ext cx="9070975" cy="523876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Hoạt động 1: Chia hình chữ nhật thành các ô vuông</a:t>
            </a:r>
          </a:p>
        </p:txBody>
      </p:sp>
      <p:sp>
        <p:nvSpPr>
          <p:cNvPr id="5127" name="TextBox 2"/>
          <p:cNvSpPr txBox="1">
            <a:spLocks noChangeArrowheads="1"/>
          </p:cNvSpPr>
          <p:nvPr/>
        </p:nvSpPr>
        <p:spPr bwMode="auto">
          <a:xfrm>
            <a:off x="152400" y="512763"/>
            <a:ext cx="89916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Dùng thước kẻ, bút để chia tấm bìa hình chữ nhật thành các hình vuông bằng nhau (tô màu sao cho 2 ô cạnh nhau không cùng màu)</a:t>
            </a:r>
          </a:p>
        </p:txBody>
      </p:sp>
      <p:pic>
        <p:nvPicPr>
          <p:cNvPr id="9" name="Picture 23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81600" y="1828800"/>
            <a:ext cx="3771900" cy="215741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533400" y="1828800"/>
            <a:ext cx="3794125" cy="21574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130" name="TextBox 2"/>
          <p:cNvSpPr txBox="1">
            <a:spLocks noChangeArrowheads="1"/>
          </p:cNvSpPr>
          <p:nvPr/>
        </p:nvSpPr>
        <p:spPr bwMode="auto">
          <a:xfrm>
            <a:off x="1960563" y="1468438"/>
            <a:ext cx="1295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28 cm</a:t>
            </a:r>
          </a:p>
        </p:txBody>
      </p:sp>
      <p:sp>
        <p:nvSpPr>
          <p:cNvPr id="5131" name="TextBox 2"/>
          <p:cNvSpPr txBox="1">
            <a:spLocks noChangeArrowheads="1"/>
          </p:cNvSpPr>
          <p:nvPr/>
        </p:nvSpPr>
        <p:spPr bwMode="auto">
          <a:xfrm rot="-5400000">
            <a:off x="-272256" y="2474119"/>
            <a:ext cx="1295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16 cm</a:t>
            </a:r>
          </a:p>
        </p:txBody>
      </p:sp>
      <p:sp>
        <p:nvSpPr>
          <p:cNvPr id="13" name="Right Arrow 12"/>
          <p:cNvSpPr/>
          <p:nvPr/>
        </p:nvSpPr>
        <p:spPr>
          <a:xfrm>
            <a:off x="4495800" y="2514600"/>
            <a:ext cx="609600" cy="304800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4" name="olympi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962400" y="4038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027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308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 flipH="1" flipV="1">
            <a:off x="-3404393" y="3404393"/>
            <a:ext cx="6858000" cy="4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5691188" y="3405187"/>
            <a:ext cx="6858000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0" y="-22225"/>
            <a:ext cx="9144000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TextBox 3"/>
          <p:cNvSpPr txBox="1">
            <a:spLocks noChangeArrowheads="1"/>
          </p:cNvSpPr>
          <p:nvPr/>
        </p:nvSpPr>
        <p:spPr bwMode="auto">
          <a:xfrm>
            <a:off x="25400" y="-11113"/>
            <a:ext cx="8928100" cy="46166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2: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7" name="TextBox 2"/>
          <p:cNvSpPr txBox="1">
            <a:spLocks noChangeArrowheads="1"/>
          </p:cNvSpPr>
          <p:nvPr/>
        </p:nvSpPr>
        <p:spPr bwMode="auto">
          <a:xfrm>
            <a:off x="152400" y="512763"/>
            <a:ext cx="89916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buFontTx/>
              <a:buChar char="-"/>
            </a:pP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Truy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cập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internet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(a)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(b)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q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r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thỏa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mãn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a =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bq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+ r.</a:t>
            </a:r>
          </a:p>
          <a:p>
            <a:pPr marL="342900" indent="-342900" eaLnBrk="1" hangingPunct="1">
              <a:buFontTx/>
              <a:buChar char="-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q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dộ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/km</a:t>
            </a:r>
            <a:r>
              <a:rPr lang="en-US" sz="2400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7" y="3200400"/>
            <a:ext cx="9221561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445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 animBg="1"/>
      <p:bldP spid="51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955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3"/>
          <p:cNvSpPr>
            <a:spLocks noGrp="1"/>
          </p:cNvSpPr>
          <p:nvPr>
            <p:ph type="title"/>
          </p:nvPr>
        </p:nvSpPr>
        <p:spPr>
          <a:ln>
            <a:solidFill>
              <a:srgbClr val="000099"/>
            </a:solidFill>
            <a:miter lim="800000"/>
            <a:headEnd/>
            <a:tailEnd/>
          </a:ln>
        </p:spPr>
        <p:txBody>
          <a:bodyPr lIns="57150" tIns="28575" rIns="57150" bIns="28575"/>
          <a:lstStyle/>
          <a:p>
            <a:pPr eaLnBrk="1" hangingPunct="1"/>
            <a:r>
              <a:rPr lang="en-US" sz="5400" b="1" i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Chúc các em học tốt!</a:t>
            </a:r>
          </a:p>
        </p:txBody>
      </p:sp>
      <p:pic>
        <p:nvPicPr>
          <p:cNvPr id="6147" name="Picture 6" descr="huy0002"/>
          <p:cNvPicPr>
            <a:picLocks noChangeAspect="1" noChangeArrowheads="1"/>
          </p:cNvPicPr>
          <p:nvPr/>
        </p:nvPicPr>
        <p:blipFill>
          <a:blip r:embed="rId2">
            <a:lum bright="6000" contras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80" t="70937" r="26047" b="9718"/>
          <a:stretch>
            <a:fillRect/>
          </a:stretch>
        </p:blipFill>
        <p:spPr bwMode="auto">
          <a:xfrm>
            <a:off x="304800" y="1752600"/>
            <a:ext cx="3071813" cy="397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767676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244</Words>
  <Application>Microsoft Office PowerPoint</Application>
  <PresentationFormat>On-screen Show (4:3)</PresentationFormat>
  <Paragraphs>20</Paragraphs>
  <Slides>6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Chúc các em học tốt!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</cp:revision>
  <dcterms:created xsi:type="dcterms:W3CDTF">2021-07-27T07:00:37Z</dcterms:created>
  <dcterms:modified xsi:type="dcterms:W3CDTF">2021-07-27T07:34:33Z</dcterms:modified>
</cp:coreProperties>
</file>