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7" autoAdjust="0"/>
    <p:restoredTop sz="94660"/>
  </p:normalViewPr>
  <p:slideViewPr>
    <p:cSldViewPr snapToGrid="0">
      <p:cViewPr varScale="1">
        <p:scale>
          <a:sx n="58" d="100"/>
          <a:sy n="58"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31/7/2021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31/7/2021</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31/7/2021</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KÍNH CHÀO QUÝ THẦY, CÔ GIÁO </a:t>
            </a:r>
          </a:p>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VÀ CÁC EM HỌC SINH</a:t>
            </a:r>
          </a:p>
        </p:txBody>
      </p:sp>
      <p:sp>
        <p:nvSpPr>
          <p:cNvPr id="4109" name="WordArt 15">
            <a:extLst>
              <a:ext uri="{FF2B5EF4-FFF2-40B4-BE49-F238E27FC236}">
                <a16:creationId xmlns:a16="http://schemas.microsoft.com/office/drawing/2014/main" id="{7125FCB7-E3AB-4043-9ECC-DC2B2ED8CD07}"/>
              </a:ext>
            </a:extLst>
          </p:cNvPr>
          <p:cNvSpPr>
            <a:spLocks noChangeArrowheads="1" noChangeShapeType="1" noTextEdit="1"/>
          </p:cNvSpPr>
          <p:nvPr/>
        </p:nvSpPr>
        <p:spPr bwMode="auto">
          <a:xfrm>
            <a:off x="3763963" y="4646613"/>
            <a:ext cx="5029200" cy="1219200"/>
          </a:xfrm>
          <a:prstGeom prst="rect">
            <a:avLst/>
          </a:prstGeom>
        </p:spPr>
        <p:txBody>
          <a:bodyPr wrap="none" fromWordArt="1">
            <a:prstTxWarp prst="textPlain">
              <a:avLst>
                <a:gd name="adj" fmla="val 49681"/>
              </a:avLst>
            </a:prstTxWarp>
          </a:bodyPr>
          <a:lstStyle/>
          <a:p>
            <a:pPr algn="ct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GV : Nguyễn Thị Hoài Thu</a:t>
            </a:r>
          </a:p>
          <a:p>
            <a:pPr algn="ct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Lớp</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6A</a:t>
            </a:r>
          </a:p>
        </p:txBody>
      </p:sp>
      <p:sp>
        <p:nvSpPr>
          <p:cNvPr id="4110" name="WordArt 15">
            <a:extLst>
              <a:ext uri="{FF2B5EF4-FFF2-40B4-BE49-F238E27FC236}">
                <a16:creationId xmlns:a16="http://schemas.microsoft.com/office/drawing/2014/main" id="{1898A9F6-7431-4346-8AA3-684BCC402CC7}"/>
              </a:ext>
            </a:extLst>
          </p:cNvPr>
          <p:cNvSpPr>
            <a:spLocks noChangeArrowheads="1" noChangeShapeType="1" noTextEdit="1"/>
          </p:cNvSpPr>
          <p:nvPr/>
        </p:nvSpPr>
        <p:spPr bwMode="auto">
          <a:xfrm>
            <a:off x="5434014" y="423864"/>
            <a:ext cx="4816475" cy="6762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Trường TH- THCS Thế Giới Trể Em</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mc:Choice xmlns:a14="http://schemas.microsoft.com/office/drawing/2010/main"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( 3 TẾT)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a:solidFill>
                  <a:srgbClr val="002060"/>
                </a:solidFill>
                <a:latin typeface="Times New Roman" panose="02020603050405020304" pitchFamily="18" charset="0"/>
              </a:rPr>
              <a:t>Cô</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4)">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heel(4)">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32" fill="hold" grpId="1" nodeType="clickEffect">
                                  <p:stCondLst>
                                    <p:cond delay="0"/>
                                  </p:stCondLst>
                                  <p:childTnLst>
                                    <p:animEffect transition="out" filter="diamond(out)">
                                      <p:cBhvr>
                                        <p:cTn id="51" dur="2000"/>
                                        <p:tgtEl>
                                          <p:spTgt spid="17"/>
                                        </p:tgtEl>
                                      </p:cBhvr>
                                    </p:animEffect>
                                    <p:set>
                                      <p:cBhvr>
                                        <p:cTn id="52" dur="1" fill="hold">
                                          <p:stCondLst>
                                            <p:cond delay="19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wheel(4)">
                                      <p:cBhvr>
                                        <p:cTn id="63" dur="20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animEffect transition="in" filter="wheel(4)">
                                      <p:cBhvr>
                                        <p:cTn id="68" dur="20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wheel(4)">
                                      <p:cBhvr>
                                        <p:cTn id="73" dur="2000"/>
                                        <p:tgtEl>
                                          <p:spTgt spid="1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nodeType="clickEffect">
                                  <p:stCondLst>
                                    <p:cond delay="0"/>
                                  </p:stCondLst>
                                  <p:childTnLst>
                                    <p:set>
                                      <p:cBhvr>
                                        <p:cTn id="77" dur="1" fill="hold">
                                          <p:stCondLst>
                                            <p:cond delay="0"/>
                                          </p:stCondLst>
                                        </p:cTn>
                                        <p:tgtEl>
                                          <p:spTgt spid="13">
                                            <p:txEl>
                                              <p:pRg st="0" end="0"/>
                                            </p:txEl>
                                          </p:spTgt>
                                        </p:tgtEl>
                                        <p:attrNameLst>
                                          <p:attrName>style.visibility</p:attrName>
                                        </p:attrNameLst>
                                      </p:cBhvr>
                                      <p:to>
                                        <p:strVal val="visible"/>
                                      </p:to>
                                    </p:set>
                                    <p:animEffect transition="in" filter="wheel(4)">
                                      <p:cBhvr>
                                        <p:cTn id="78" dur="2000"/>
                                        <p:tgtEl>
                                          <p:spTgt spid="1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nodeType="clickEffect">
                                  <p:stCondLst>
                                    <p:cond delay="0"/>
                                  </p:stCondLst>
                                  <p:childTnLst>
                                    <p:set>
                                      <p:cBhvr>
                                        <p:cTn id="82" dur="1" fill="hold">
                                          <p:stCondLst>
                                            <p:cond delay="0"/>
                                          </p:stCondLst>
                                        </p:cTn>
                                        <p:tgtEl>
                                          <p:spTgt spid="14">
                                            <p:txEl>
                                              <p:pRg st="0" end="0"/>
                                            </p:txEl>
                                          </p:spTgt>
                                        </p:tgtEl>
                                        <p:attrNameLst>
                                          <p:attrName>style.visibility</p:attrName>
                                        </p:attrNameLst>
                                      </p:cBhvr>
                                      <p:to>
                                        <p:strVal val="visible"/>
                                      </p:to>
                                    </p:set>
                                    <p:animEffect transition="in" filter="wheel(4)">
                                      <p:cBhvr>
                                        <p:cTn id="83" dur="2000"/>
                                        <p:tgtEl>
                                          <p:spTgt spid="1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6" grpId="0"/>
      <p:bldP spid="16" grpId="1"/>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928445055"/>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tram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3107</Words>
  <PresentationFormat>Widescreen</PresentationFormat>
  <Paragraphs>337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.VnTime</vt:lpstr>
      <vt:lpstr>Arial</vt:lpstr>
      <vt:lpstr>Calibri</vt:lpstr>
      <vt:lpstr>Calibri Light</vt:lpstr>
      <vt:lpstr>Cambria Math</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2021-07-26T12:23:10Z</dcterms:created>
  <dcterms:modified xsi:type="dcterms:W3CDTF">2021-07-31T14:04:49Z</dcterms:modified>
</cp:coreProperties>
</file>