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itchFamily="2" charset="-79"/>
      <p:regular r:id="rId24"/>
      <p:bold r:id="rId25"/>
    </p:embeddedFont>
    <p:embeddedFont>
      <p:font typeface="Assistant ExtraLight" pitchFamily="2" charset="-79"/>
      <p:regular r:id="rId26"/>
    </p:embeddedFont>
    <p:embeddedFont>
      <p:font typeface="Calibri" panose="020F0502020204030204" pitchFamily="34" charset="0"/>
      <p:regular r:id="rId27"/>
      <p:bold r:id="rId28"/>
      <p:italic r:id="rId29"/>
      <p:boldItalic r:id="rId30"/>
    </p:embeddedFont>
    <p:embeddedFont>
      <p:font typeface="DM Serif Display" pitchFamily="2" charset="0"/>
      <p:regular r:id="rId31"/>
      <p:italic r:id="rId32"/>
    </p:embeddedFont>
    <p:embeddedFont>
      <p:font typeface="Yeseva One" panose="020B0604020202020204" charset="0"/>
      <p:regular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54" d="100"/>
          <a:sy n="54" d="100"/>
        </p:scale>
        <p:origin x="96" y="8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10/23/2022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90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949</Words>
  <PresentationFormat>Custom</PresentationFormat>
  <Paragraphs>130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Symbol</vt:lpstr>
      <vt:lpstr>Calibri</vt:lpstr>
      <vt:lpstr>Yeseva One</vt:lpstr>
      <vt:lpstr>Assistant ExtraLight</vt:lpstr>
      <vt:lpstr>DM Serif Display</vt:lpstr>
      <vt:lpstr>Assistant</vt:lpstr>
      <vt:lpstr>Arial</vt:lpstr>
      <vt:lpstr>Times New Roman</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2006-08-16T00:00:00Z</dcterms:created>
  <dcterms:modified xsi:type="dcterms:W3CDTF">2022-10-23T15:36:53Z</dcterms:modified>
  <dc:identifier>DAFKxCpbuk4</dc:identifier>
</cp:coreProperties>
</file>