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9144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if3+5j7t6XR69xQAqC/Nez7sek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0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2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3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4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5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6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7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8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9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0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2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3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4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5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7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8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9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 type="obj">
  <p:cSld name="OBJECT">
    <p:bg>
      <p:bgPr>
        <a:solidFill>
          <a:schemeClr val="lt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7"/>
          <p:cNvSpPr/>
          <p:nvPr/>
        </p:nvSpPr>
        <p:spPr>
          <a:xfrm>
            <a:off x="0" y="253"/>
            <a:ext cx="1981199" cy="685774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27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 extrusionOk="0">
                <a:moveTo>
                  <a:pt x="182880" y="0"/>
                </a:moveTo>
                <a:lnTo>
                  <a:pt x="0" y="0"/>
                </a:lnTo>
                <a:lnTo>
                  <a:pt x="0" y="6858000"/>
                </a:lnTo>
                <a:lnTo>
                  <a:pt x="182880" y="6858000"/>
                </a:lnTo>
                <a:lnTo>
                  <a:pt x="182880" y="0"/>
                </a:lnTo>
                <a:close/>
              </a:path>
            </a:pathLst>
          </a:custGeom>
          <a:solidFill>
            <a:srgbClr val="766E5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7"/>
          <p:cNvSpPr/>
          <p:nvPr/>
        </p:nvSpPr>
        <p:spPr>
          <a:xfrm>
            <a:off x="0" y="4321265"/>
            <a:ext cx="1370965" cy="782320"/>
          </a:xfrm>
          <a:custGeom>
            <a:avLst/>
            <a:gdLst/>
            <a:ahLst/>
            <a:cxnLst/>
            <a:rect l="l" t="t" r="r" b="b"/>
            <a:pathLst>
              <a:path w="1370965" h="782320" extrusionOk="0">
                <a:moveTo>
                  <a:pt x="0" y="0"/>
                </a:moveTo>
                <a:lnTo>
                  <a:pt x="0" y="780983"/>
                </a:lnTo>
                <a:lnTo>
                  <a:pt x="974547" y="781721"/>
                </a:lnTo>
                <a:lnTo>
                  <a:pt x="984205" y="780913"/>
                </a:lnTo>
                <a:lnTo>
                  <a:pt x="992109" y="778784"/>
                </a:lnTo>
                <a:lnTo>
                  <a:pt x="998259" y="775774"/>
                </a:lnTo>
                <a:lnTo>
                  <a:pt x="1002652" y="772323"/>
                </a:lnTo>
                <a:lnTo>
                  <a:pt x="1002652" y="767624"/>
                </a:lnTo>
                <a:lnTo>
                  <a:pt x="1007338" y="767624"/>
                </a:lnTo>
                <a:lnTo>
                  <a:pt x="1363726" y="411135"/>
                </a:lnTo>
                <a:lnTo>
                  <a:pt x="1369012" y="402564"/>
                </a:lnTo>
                <a:lnTo>
                  <a:pt x="1370774" y="391815"/>
                </a:lnTo>
                <a:lnTo>
                  <a:pt x="1369012" y="380185"/>
                </a:lnTo>
                <a:lnTo>
                  <a:pt x="1363726" y="368971"/>
                </a:lnTo>
                <a:lnTo>
                  <a:pt x="1007338" y="17181"/>
                </a:lnTo>
                <a:lnTo>
                  <a:pt x="1007338" y="12355"/>
                </a:lnTo>
                <a:lnTo>
                  <a:pt x="1002652" y="12355"/>
                </a:lnTo>
                <a:lnTo>
                  <a:pt x="998259" y="8978"/>
                </a:lnTo>
                <a:lnTo>
                  <a:pt x="992109" y="6005"/>
                </a:lnTo>
                <a:lnTo>
                  <a:pt x="984205" y="3890"/>
                </a:lnTo>
                <a:lnTo>
                  <a:pt x="974547" y="3084"/>
                </a:lnTo>
                <a:lnTo>
                  <a:pt x="0" y="0"/>
                </a:lnTo>
                <a:close/>
              </a:path>
            </a:pathLst>
          </a:custGeom>
          <a:solidFill>
            <a:srgbClr val="A42F0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7"/>
          <p:cNvSpPr/>
          <p:nvPr/>
        </p:nvSpPr>
        <p:spPr>
          <a:xfrm>
            <a:off x="576732" y="6208725"/>
            <a:ext cx="1547114" cy="444309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7"/>
          <p:cNvSpPr/>
          <p:nvPr/>
        </p:nvSpPr>
        <p:spPr>
          <a:xfrm>
            <a:off x="2702051" y="6196164"/>
            <a:ext cx="2263140" cy="51694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7"/>
          <p:cNvSpPr/>
          <p:nvPr/>
        </p:nvSpPr>
        <p:spPr>
          <a:xfrm>
            <a:off x="5578855" y="6141339"/>
            <a:ext cx="1240078" cy="516699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7"/>
          <p:cNvSpPr/>
          <p:nvPr/>
        </p:nvSpPr>
        <p:spPr>
          <a:xfrm>
            <a:off x="7299959" y="6116396"/>
            <a:ext cx="1402206" cy="536638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7"/>
          <p:cNvSpPr txBox="1">
            <a:spLocks noGrp="1"/>
          </p:cNvSpPr>
          <p:nvPr>
            <p:ph type="title"/>
          </p:nvPr>
        </p:nvSpPr>
        <p:spPr>
          <a:xfrm>
            <a:off x="1515872" y="646557"/>
            <a:ext cx="6112255" cy="1123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7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7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7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8"/>
          <p:cNvSpPr txBox="1">
            <a:spLocks noGrp="1"/>
          </p:cNvSpPr>
          <p:nvPr>
            <p:ph type="title"/>
          </p:nvPr>
        </p:nvSpPr>
        <p:spPr>
          <a:xfrm>
            <a:off x="1515872" y="646557"/>
            <a:ext cx="6112255" cy="1123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8"/>
          <p:cNvSpPr txBox="1">
            <a:spLocks noGrp="1"/>
          </p:cNvSpPr>
          <p:nvPr>
            <p:ph type="body" idx="1"/>
          </p:nvPr>
        </p:nvSpPr>
        <p:spPr>
          <a:xfrm>
            <a:off x="609930" y="1536649"/>
            <a:ext cx="7924139" cy="4206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8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8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8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9"/>
          <p:cNvSpPr txBox="1">
            <a:spLocks noGrp="1"/>
          </p:cNvSpPr>
          <p:nvPr>
            <p:ph type="ctrTitle"/>
          </p:nvPr>
        </p:nvSpPr>
        <p:spPr>
          <a:xfrm>
            <a:off x="2024252" y="468629"/>
            <a:ext cx="5095494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9"/>
          <p:cNvSpPr txBox="1">
            <a:spLocks noGrp="1"/>
          </p:cNvSpPr>
          <p:nvPr>
            <p:ph type="subTitle" idx="1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9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9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9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>
  <p:cSld name="Blank">
    <p:bg>
      <p:bgPr>
        <a:solidFill>
          <a:schemeClr val="lt1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30"/>
          <p:cNvSpPr/>
          <p:nvPr/>
        </p:nvSpPr>
        <p:spPr>
          <a:xfrm>
            <a:off x="0" y="253"/>
            <a:ext cx="1981199" cy="685774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30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 extrusionOk="0">
                <a:moveTo>
                  <a:pt x="182880" y="0"/>
                </a:moveTo>
                <a:lnTo>
                  <a:pt x="0" y="0"/>
                </a:lnTo>
                <a:lnTo>
                  <a:pt x="0" y="6858000"/>
                </a:lnTo>
                <a:lnTo>
                  <a:pt x="182880" y="6858000"/>
                </a:lnTo>
                <a:lnTo>
                  <a:pt x="182880" y="0"/>
                </a:lnTo>
                <a:close/>
              </a:path>
            </a:pathLst>
          </a:custGeom>
          <a:solidFill>
            <a:srgbClr val="766E5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30"/>
          <p:cNvSpPr/>
          <p:nvPr/>
        </p:nvSpPr>
        <p:spPr>
          <a:xfrm>
            <a:off x="57" y="711200"/>
            <a:ext cx="1365885" cy="508000"/>
          </a:xfrm>
          <a:custGeom>
            <a:avLst/>
            <a:gdLst/>
            <a:ahLst/>
            <a:cxnLst/>
            <a:rect l="l" t="t" r="r" b="b"/>
            <a:pathLst>
              <a:path w="1365885" h="508000" extrusionOk="0">
                <a:moveTo>
                  <a:pt x="0" y="0"/>
                </a:moveTo>
                <a:lnTo>
                  <a:pt x="0" y="504825"/>
                </a:lnTo>
                <a:lnTo>
                  <a:pt x="1019459" y="508000"/>
                </a:lnTo>
                <a:lnTo>
                  <a:pt x="1119764" y="508000"/>
                </a:lnTo>
                <a:lnTo>
                  <a:pt x="1124400" y="503174"/>
                </a:lnTo>
                <a:lnTo>
                  <a:pt x="1125949" y="501650"/>
                </a:lnTo>
                <a:lnTo>
                  <a:pt x="1358334" y="269494"/>
                </a:lnTo>
                <a:lnTo>
                  <a:pt x="1365477" y="255206"/>
                </a:lnTo>
                <a:lnTo>
                  <a:pt x="1363691" y="248062"/>
                </a:lnTo>
                <a:lnTo>
                  <a:pt x="1358334" y="240919"/>
                </a:lnTo>
                <a:lnTo>
                  <a:pt x="1129391" y="11937"/>
                </a:lnTo>
                <a:lnTo>
                  <a:pt x="1124400" y="11937"/>
                </a:lnTo>
                <a:lnTo>
                  <a:pt x="1124400" y="7112"/>
                </a:lnTo>
                <a:lnTo>
                  <a:pt x="1119764" y="7112"/>
                </a:lnTo>
                <a:lnTo>
                  <a:pt x="1114963" y="2412"/>
                </a:lnTo>
                <a:lnTo>
                  <a:pt x="1019459" y="2412"/>
                </a:lnTo>
                <a:lnTo>
                  <a:pt x="0" y="0"/>
                </a:lnTo>
                <a:close/>
              </a:path>
            </a:pathLst>
          </a:custGeom>
          <a:solidFill>
            <a:srgbClr val="A42F0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30"/>
          <p:cNvSpPr/>
          <p:nvPr/>
        </p:nvSpPr>
        <p:spPr>
          <a:xfrm>
            <a:off x="576732" y="6208725"/>
            <a:ext cx="1547114" cy="444309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30"/>
          <p:cNvSpPr/>
          <p:nvPr/>
        </p:nvSpPr>
        <p:spPr>
          <a:xfrm>
            <a:off x="2702051" y="6196164"/>
            <a:ext cx="2263140" cy="51694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0"/>
          <p:cNvSpPr/>
          <p:nvPr/>
        </p:nvSpPr>
        <p:spPr>
          <a:xfrm>
            <a:off x="5578855" y="6141339"/>
            <a:ext cx="1240078" cy="516699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30"/>
          <p:cNvSpPr/>
          <p:nvPr/>
        </p:nvSpPr>
        <p:spPr>
          <a:xfrm>
            <a:off x="7299959" y="6116396"/>
            <a:ext cx="1402206" cy="536638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30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 extrusionOk="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52170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30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 extrusionOk="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noFill/>
          <a:ln w="15875" cap="flat" cmpd="sng">
            <a:solidFill>
              <a:srgbClr val="781F0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0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0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0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1"/>
          <p:cNvSpPr txBox="1">
            <a:spLocks noGrp="1"/>
          </p:cNvSpPr>
          <p:nvPr>
            <p:ph type="title"/>
          </p:nvPr>
        </p:nvSpPr>
        <p:spPr>
          <a:xfrm>
            <a:off x="1515872" y="646557"/>
            <a:ext cx="6112255" cy="1123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1"/>
          <p:cNvSpPr txBox="1">
            <a:spLocks noGrp="1"/>
          </p:cNvSpPr>
          <p:nvPr>
            <p:ph type="body" idx="1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31"/>
          <p:cNvSpPr txBox="1">
            <a:spLocks noGrp="1"/>
          </p:cNvSpPr>
          <p:nvPr>
            <p:ph type="body" idx="2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1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1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1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26"/>
          <p:cNvSpPr/>
          <p:nvPr/>
        </p:nvSpPr>
        <p:spPr>
          <a:xfrm>
            <a:off x="0" y="253"/>
            <a:ext cx="1981199" cy="6857743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26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 extrusionOk="0">
                <a:moveTo>
                  <a:pt x="182880" y="0"/>
                </a:moveTo>
                <a:lnTo>
                  <a:pt x="0" y="0"/>
                </a:lnTo>
                <a:lnTo>
                  <a:pt x="0" y="6858000"/>
                </a:lnTo>
                <a:lnTo>
                  <a:pt x="182880" y="6858000"/>
                </a:lnTo>
                <a:lnTo>
                  <a:pt x="182880" y="0"/>
                </a:lnTo>
                <a:close/>
              </a:path>
            </a:pathLst>
          </a:custGeom>
          <a:solidFill>
            <a:srgbClr val="766E5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p26"/>
          <p:cNvSpPr/>
          <p:nvPr/>
        </p:nvSpPr>
        <p:spPr>
          <a:xfrm>
            <a:off x="57" y="711200"/>
            <a:ext cx="1365885" cy="508000"/>
          </a:xfrm>
          <a:custGeom>
            <a:avLst/>
            <a:gdLst/>
            <a:ahLst/>
            <a:cxnLst/>
            <a:rect l="l" t="t" r="r" b="b"/>
            <a:pathLst>
              <a:path w="1365885" h="508000" extrusionOk="0">
                <a:moveTo>
                  <a:pt x="0" y="0"/>
                </a:moveTo>
                <a:lnTo>
                  <a:pt x="0" y="504825"/>
                </a:lnTo>
                <a:lnTo>
                  <a:pt x="1019459" y="508000"/>
                </a:lnTo>
                <a:lnTo>
                  <a:pt x="1119764" y="508000"/>
                </a:lnTo>
                <a:lnTo>
                  <a:pt x="1124400" y="503174"/>
                </a:lnTo>
                <a:lnTo>
                  <a:pt x="1125949" y="501650"/>
                </a:lnTo>
                <a:lnTo>
                  <a:pt x="1358334" y="269494"/>
                </a:lnTo>
                <a:lnTo>
                  <a:pt x="1365477" y="255206"/>
                </a:lnTo>
                <a:lnTo>
                  <a:pt x="1363691" y="248062"/>
                </a:lnTo>
                <a:lnTo>
                  <a:pt x="1358334" y="240919"/>
                </a:lnTo>
                <a:lnTo>
                  <a:pt x="1129391" y="11937"/>
                </a:lnTo>
                <a:lnTo>
                  <a:pt x="1124400" y="11937"/>
                </a:lnTo>
                <a:lnTo>
                  <a:pt x="1124400" y="7112"/>
                </a:lnTo>
                <a:lnTo>
                  <a:pt x="1119764" y="7112"/>
                </a:lnTo>
                <a:lnTo>
                  <a:pt x="1114963" y="2412"/>
                </a:lnTo>
                <a:lnTo>
                  <a:pt x="1019459" y="2412"/>
                </a:lnTo>
                <a:lnTo>
                  <a:pt x="0" y="0"/>
                </a:lnTo>
                <a:close/>
              </a:path>
            </a:pathLst>
          </a:custGeom>
          <a:solidFill>
            <a:srgbClr val="A42F0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26"/>
          <p:cNvSpPr/>
          <p:nvPr/>
        </p:nvSpPr>
        <p:spPr>
          <a:xfrm>
            <a:off x="576732" y="6208725"/>
            <a:ext cx="1547114" cy="444309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6"/>
          <p:cNvSpPr/>
          <p:nvPr/>
        </p:nvSpPr>
        <p:spPr>
          <a:xfrm>
            <a:off x="2702051" y="6196164"/>
            <a:ext cx="2263140" cy="516940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6"/>
          <p:cNvSpPr/>
          <p:nvPr/>
        </p:nvSpPr>
        <p:spPr>
          <a:xfrm>
            <a:off x="5578855" y="6141339"/>
            <a:ext cx="1240078" cy="516699"/>
          </a:xfrm>
          <a:prstGeom prst="rect">
            <a:avLst/>
          </a:prstGeom>
          <a:blipFill rotWithShape="1">
            <a:blip r:embed="rId11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6"/>
          <p:cNvSpPr/>
          <p:nvPr/>
        </p:nvSpPr>
        <p:spPr>
          <a:xfrm>
            <a:off x="7299959" y="6116396"/>
            <a:ext cx="1402206" cy="536638"/>
          </a:xfrm>
          <a:prstGeom prst="rect">
            <a:avLst/>
          </a:prstGeom>
          <a:blipFill rotWithShape="1">
            <a:blip r:embed="rId1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6"/>
          <p:cNvSpPr txBox="1">
            <a:spLocks noGrp="1"/>
          </p:cNvSpPr>
          <p:nvPr>
            <p:ph type="title"/>
          </p:nvPr>
        </p:nvSpPr>
        <p:spPr>
          <a:xfrm>
            <a:off x="1515872" y="646557"/>
            <a:ext cx="6112255" cy="1123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5" name="Google Shape;15;p26"/>
          <p:cNvSpPr txBox="1">
            <a:spLocks noGrp="1"/>
          </p:cNvSpPr>
          <p:nvPr>
            <p:ph type="body" idx="1"/>
          </p:nvPr>
        </p:nvSpPr>
        <p:spPr>
          <a:xfrm>
            <a:off x="609930" y="1536649"/>
            <a:ext cx="7924139" cy="4206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26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26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6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u="none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"/>
          <p:cNvSpPr txBox="1">
            <a:spLocks noGrp="1"/>
          </p:cNvSpPr>
          <p:nvPr>
            <p:ph type="title"/>
          </p:nvPr>
        </p:nvSpPr>
        <p:spPr>
          <a:xfrm>
            <a:off x="1909964" y="1562100"/>
            <a:ext cx="6515100" cy="18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Ph</a:t>
            </a:r>
            <a:r>
              <a:rPr lang="en-US" sz="4800">
                <a:latin typeface="Arial"/>
                <a:ea typeface="Arial"/>
                <a:cs typeface="Arial"/>
                <a:sym typeface="Arial"/>
              </a:rPr>
              <a:t>ươ</a:t>
            </a:r>
            <a:r>
              <a:rPr lang="en-US" sz="4800"/>
              <a:t>ng pháp Giáo d</a:t>
            </a:r>
            <a:r>
              <a:rPr lang="en-US" sz="4800"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 sz="4800"/>
              <a:t>c  theo đ</a:t>
            </a:r>
            <a:r>
              <a:rPr lang="en-US" sz="4800">
                <a:latin typeface="Arial"/>
                <a:ea typeface="Arial"/>
                <a:cs typeface="Arial"/>
                <a:sym typeface="Arial"/>
              </a:rPr>
              <a:t>ị</a:t>
            </a:r>
            <a:r>
              <a:rPr lang="en-US" sz="4800"/>
              <a:t>nh h</a:t>
            </a:r>
            <a:r>
              <a:rPr lang="en-US" sz="4800">
                <a:latin typeface="Arial"/>
                <a:ea typeface="Arial"/>
                <a:cs typeface="Arial"/>
                <a:sym typeface="Arial"/>
              </a:rPr>
              <a:t>ướ</a:t>
            </a:r>
            <a:r>
              <a:rPr lang="en-US" sz="4800"/>
              <a:t>ng STEM</a:t>
            </a:r>
            <a:endParaRPr sz="4800">
              <a:latin typeface="Arial"/>
              <a:ea typeface="Arial"/>
              <a:cs typeface="Arial"/>
              <a:sym typeface="Arial"/>
            </a:endParaRPr>
          </a:p>
          <a:p>
            <a:pPr marL="114935" lvl="0" indent="0" algn="l" rtl="0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585858"/>
                </a:solidFill>
              </a:rPr>
              <a:t>2–6/8/2016</a:t>
            </a:r>
            <a:endParaRPr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0"/>
          <p:cNvSpPr txBox="1">
            <a:spLocks noGrp="1"/>
          </p:cNvSpPr>
          <p:nvPr>
            <p:ph type="title"/>
          </p:nvPr>
        </p:nvSpPr>
        <p:spPr>
          <a:xfrm>
            <a:off x="2024252" y="646557"/>
            <a:ext cx="4869180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ấ</a:t>
            </a:r>
            <a:r>
              <a:rPr lang="en-US"/>
              <a:t>n đ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/>
              <a:t>c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ủ</a:t>
            </a:r>
            <a:r>
              <a:rPr lang="en-US"/>
              <a:t>a STEM là gì?</a:t>
            </a:r>
            <a:endParaRPr/>
          </a:p>
        </p:txBody>
      </p:sp>
      <p:sp>
        <p:nvSpPr>
          <p:cNvPr id="129" name="Google Shape;129;p10"/>
          <p:cNvSpPr txBox="1"/>
          <p:nvPr/>
        </p:nvSpPr>
        <p:spPr>
          <a:xfrm>
            <a:off x="1919985" y="1709419"/>
            <a:ext cx="6228080" cy="17354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775" rIns="0" bIns="0" anchor="t" anchorCtr="0">
            <a:spAutoFit/>
          </a:bodyPr>
          <a:lstStyle/>
          <a:p>
            <a:pPr marL="355600" marR="5080" lvl="0" indent="-342900" algn="l" rtl="0">
              <a:lnSpc>
                <a:spcPct val="1002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A42F0F"/>
                </a:solidFill>
                <a:latin typeface="Arial"/>
                <a:ea typeface="Arial"/>
                <a:cs typeface="Arial"/>
                <a:sym typeface="Arial"/>
              </a:rPr>
              <a:t>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ử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d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các v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ấ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đ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ủ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 STEM, anh/  ch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có th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phân lo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ạ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 chúng theo  cách anh/ ch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gi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 quy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 nó nh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th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 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nào?</a:t>
            </a: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1"/>
          <p:cNvSpPr txBox="1">
            <a:spLocks noGrp="1"/>
          </p:cNvSpPr>
          <p:nvPr>
            <p:ph type="title"/>
          </p:nvPr>
        </p:nvSpPr>
        <p:spPr>
          <a:xfrm>
            <a:off x="2024252" y="646557"/>
            <a:ext cx="4869180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ấ</a:t>
            </a:r>
            <a:r>
              <a:rPr lang="en-US"/>
              <a:t>n đ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/>
              <a:t>c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ủ</a:t>
            </a:r>
            <a:r>
              <a:rPr lang="en-US"/>
              <a:t>a STEM là gì?</a:t>
            </a:r>
            <a:endParaRPr/>
          </a:p>
        </p:txBody>
      </p:sp>
      <p:sp>
        <p:nvSpPr>
          <p:cNvPr id="135" name="Google Shape;135;p11"/>
          <p:cNvSpPr txBox="1"/>
          <p:nvPr/>
        </p:nvSpPr>
        <p:spPr>
          <a:xfrm>
            <a:off x="1919985" y="1707895"/>
            <a:ext cx="6435090" cy="3451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775" rIns="0" bIns="0" anchor="t" anchorCtr="0">
            <a:spAutoFit/>
          </a:bodyPr>
          <a:lstStyle/>
          <a:p>
            <a:pPr marL="355600" marR="5080" lvl="0" indent="-342900" algn="l" rtl="0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A42F0F"/>
                </a:solidFill>
                <a:latin typeface="Arial"/>
                <a:ea typeface="Arial"/>
                <a:cs typeface="Arial"/>
                <a:sym typeface="Arial"/>
              </a:rPr>
              <a:t> 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Bây gi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ờ 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anh/ ch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 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có mu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ố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s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ử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 l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ạ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 đ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nh  nghĩa c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ủ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 mình v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các v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ấ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đ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ủ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 STEM  không?</a:t>
            </a:r>
            <a:endParaRPr sz="26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5"/>
              </a:spcBef>
              <a:spcAft>
                <a:spcPts val="0"/>
              </a:spcAft>
              <a:buNone/>
            </a:pPr>
            <a:endParaRPr sz="435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Ví d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: “STEM là </a:t>
            </a:r>
            <a:r>
              <a:rPr lang="en-US" sz="2600" b="1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sử dụng những bằng  chứng và kỹ thuật toán học 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đ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 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hi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u v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  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th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 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gi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ớ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 t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ự 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nhiên và con ng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ườ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 nh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ằ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m nâng  cao ch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ấ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 l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ượ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cu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ộ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s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ố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con ng</a:t>
            </a:r>
            <a:r>
              <a:rPr lang="en-US" sz="26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ườ</a:t>
            </a:r>
            <a:r>
              <a:rPr lang="en-US" sz="26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i.”</a:t>
            </a:r>
            <a:endParaRPr sz="26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2"/>
          <p:cNvSpPr txBox="1">
            <a:spLocks noGrp="1"/>
          </p:cNvSpPr>
          <p:nvPr>
            <p:ph type="title"/>
          </p:nvPr>
        </p:nvSpPr>
        <p:spPr>
          <a:xfrm>
            <a:off x="1646935" y="416178"/>
            <a:ext cx="5463540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Đưa ra 1 vấn đề về STEM:</a:t>
            </a:r>
            <a:endParaRPr/>
          </a:p>
        </p:txBody>
      </p:sp>
      <p:sp>
        <p:nvSpPr>
          <p:cNvPr id="141" name="Google Shape;141;p12"/>
          <p:cNvSpPr txBox="1"/>
          <p:nvPr/>
        </p:nvSpPr>
        <p:spPr>
          <a:xfrm>
            <a:off x="733450" y="967867"/>
            <a:ext cx="7673340" cy="1610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92583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Ví dụ 1: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4965" marR="5080" lvl="0" indent="-342900" algn="l" rtl="0">
              <a:lnSpc>
                <a:spcPct val="100000"/>
              </a:lnSpc>
              <a:spcBef>
                <a:spcPts val="2405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A42F0F"/>
                </a:solidFill>
                <a:latin typeface="Arial"/>
                <a:ea typeface="Arial"/>
                <a:cs typeface="Arial"/>
                <a:sym typeface="Arial"/>
              </a:rPr>
              <a:t>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Có bao nhiêu viên gạch cong khổ 1m được lát  xung quanh hồ bơi này?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2" name="Google Shape;142;p12"/>
          <p:cNvGrpSpPr/>
          <p:nvPr/>
        </p:nvGrpSpPr>
        <p:grpSpPr>
          <a:xfrm>
            <a:off x="2085975" y="2779979"/>
            <a:ext cx="4996942" cy="2901823"/>
            <a:chOff x="2085975" y="2779979"/>
            <a:chExt cx="4996942" cy="2901823"/>
          </a:xfrm>
        </p:grpSpPr>
        <p:sp>
          <p:nvSpPr>
            <p:cNvPr id="143" name="Google Shape;143;p12"/>
            <p:cNvSpPr/>
            <p:nvPr/>
          </p:nvSpPr>
          <p:spPr>
            <a:xfrm>
              <a:off x="2085975" y="2779979"/>
              <a:ext cx="4996942" cy="2901823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12"/>
            <p:cNvSpPr/>
            <p:nvPr/>
          </p:nvSpPr>
          <p:spPr>
            <a:xfrm>
              <a:off x="3106038" y="4322698"/>
              <a:ext cx="2801620" cy="934085"/>
            </a:xfrm>
            <a:custGeom>
              <a:avLst/>
              <a:gdLst/>
              <a:ahLst/>
              <a:cxnLst/>
              <a:rect l="l" t="t" r="r" b="b"/>
              <a:pathLst>
                <a:path w="2801620" h="934085" extrusionOk="0">
                  <a:moveTo>
                    <a:pt x="140843" y="767207"/>
                  </a:moveTo>
                  <a:lnTo>
                    <a:pt x="0" y="902462"/>
                  </a:lnTo>
                  <a:lnTo>
                    <a:pt x="192659" y="933957"/>
                  </a:lnTo>
                  <a:lnTo>
                    <a:pt x="173768" y="873166"/>
                  </a:lnTo>
                  <a:lnTo>
                    <a:pt x="148389" y="873166"/>
                  </a:lnTo>
                  <a:lnTo>
                    <a:pt x="141970" y="871235"/>
                  </a:lnTo>
                  <a:lnTo>
                    <a:pt x="136765" y="867042"/>
                  </a:lnTo>
                  <a:lnTo>
                    <a:pt x="133477" y="860932"/>
                  </a:lnTo>
                  <a:lnTo>
                    <a:pt x="132744" y="854073"/>
                  </a:lnTo>
                  <a:lnTo>
                    <a:pt x="134667" y="847677"/>
                  </a:lnTo>
                  <a:lnTo>
                    <a:pt x="138852" y="842448"/>
                  </a:lnTo>
                  <a:lnTo>
                    <a:pt x="144906" y="839088"/>
                  </a:lnTo>
                  <a:lnTo>
                    <a:pt x="161569" y="833909"/>
                  </a:lnTo>
                  <a:lnTo>
                    <a:pt x="140843" y="767207"/>
                  </a:lnTo>
                  <a:close/>
                </a:path>
                <a:path w="2801620" h="934085" extrusionOk="0">
                  <a:moveTo>
                    <a:pt x="161569" y="833909"/>
                  </a:moveTo>
                  <a:lnTo>
                    <a:pt x="144906" y="839088"/>
                  </a:lnTo>
                  <a:lnTo>
                    <a:pt x="138852" y="842448"/>
                  </a:lnTo>
                  <a:lnTo>
                    <a:pt x="134667" y="847677"/>
                  </a:lnTo>
                  <a:lnTo>
                    <a:pt x="132744" y="854073"/>
                  </a:lnTo>
                  <a:lnTo>
                    <a:pt x="133477" y="860932"/>
                  </a:lnTo>
                  <a:lnTo>
                    <a:pt x="136765" y="867042"/>
                  </a:lnTo>
                  <a:lnTo>
                    <a:pt x="141970" y="871235"/>
                  </a:lnTo>
                  <a:lnTo>
                    <a:pt x="148389" y="873166"/>
                  </a:lnTo>
                  <a:lnTo>
                    <a:pt x="155321" y="872489"/>
                  </a:lnTo>
                  <a:lnTo>
                    <a:pt x="171951" y="867319"/>
                  </a:lnTo>
                  <a:lnTo>
                    <a:pt x="161569" y="833909"/>
                  </a:lnTo>
                  <a:close/>
                </a:path>
                <a:path w="2801620" h="934085" extrusionOk="0">
                  <a:moveTo>
                    <a:pt x="171951" y="867319"/>
                  </a:moveTo>
                  <a:lnTo>
                    <a:pt x="155321" y="872489"/>
                  </a:lnTo>
                  <a:lnTo>
                    <a:pt x="148389" y="873166"/>
                  </a:lnTo>
                  <a:lnTo>
                    <a:pt x="173768" y="873166"/>
                  </a:lnTo>
                  <a:lnTo>
                    <a:pt x="171951" y="867319"/>
                  </a:lnTo>
                  <a:close/>
                </a:path>
                <a:path w="2801620" h="934085" extrusionOk="0">
                  <a:moveTo>
                    <a:pt x="2629334" y="66789"/>
                  </a:moveTo>
                  <a:lnTo>
                    <a:pt x="161569" y="833909"/>
                  </a:lnTo>
                  <a:lnTo>
                    <a:pt x="171951" y="867319"/>
                  </a:lnTo>
                  <a:lnTo>
                    <a:pt x="2639669" y="100049"/>
                  </a:lnTo>
                  <a:lnTo>
                    <a:pt x="2629334" y="66789"/>
                  </a:lnTo>
                  <a:close/>
                </a:path>
                <a:path w="2801620" h="934085" extrusionOk="0">
                  <a:moveTo>
                    <a:pt x="2770762" y="60862"/>
                  </a:moveTo>
                  <a:lnTo>
                    <a:pt x="2652904" y="60862"/>
                  </a:lnTo>
                  <a:lnTo>
                    <a:pt x="2659300" y="62785"/>
                  </a:lnTo>
                  <a:lnTo>
                    <a:pt x="2664529" y="66970"/>
                  </a:lnTo>
                  <a:lnTo>
                    <a:pt x="2667889" y="73025"/>
                  </a:lnTo>
                  <a:lnTo>
                    <a:pt x="2668565" y="79956"/>
                  </a:lnTo>
                  <a:lnTo>
                    <a:pt x="2666634" y="86375"/>
                  </a:lnTo>
                  <a:lnTo>
                    <a:pt x="2662441" y="91580"/>
                  </a:lnTo>
                  <a:lnTo>
                    <a:pt x="2656332" y="94868"/>
                  </a:lnTo>
                  <a:lnTo>
                    <a:pt x="2639669" y="100049"/>
                  </a:lnTo>
                  <a:lnTo>
                    <a:pt x="2660396" y="166750"/>
                  </a:lnTo>
                  <a:lnTo>
                    <a:pt x="2770762" y="60862"/>
                  </a:lnTo>
                  <a:close/>
                </a:path>
                <a:path w="2801620" h="934085" extrusionOk="0">
                  <a:moveTo>
                    <a:pt x="2652904" y="60862"/>
                  </a:moveTo>
                  <a:lnTo>
                    <a:pt x="2646045" y="61594"/>
                  </a:lnTo>
                  <a:lnTo>
                    <a:pt x="2629334" y="66789"/>
                  </a:lnTo>
                  <a:lnTo>
                    <a:pt x="2639669" y="100049"/>
                  </a:lnTo>
                  <a:lnTo>
                    <a:pt x="2656332" y="94868"/>
                  </a:lnTo>
                  <a:lnTo>
                    <a:pt x="2662441" y="91580"/>
                  </a:lnTo>
                  <a:lnTo>
                    <a:pt x="2666634" y="86375"/>
                  </a:lnTo>
                  <a:lnTo>
                    <a:pt x="2668565" y="79956"/>
                  </a:lnTo>
                  <a:lnTo>
                    <a:pt x="2667889" y="73025"/>
                  </a:lnTo>
                  <a:lnTo>
                    <a:pt x="2664529" y="66970"/>
                  </a:lnTo>
                  <a:lnTo>
                    <a:pt x="2659300" y="62785"/>
                  </a:lnTo>
                  <a:lnTo>
                    <a:pt x="2652904" y="60862"/>
                  </a:lnTo>
                  <a:close/>
                </a:path>
                <a:path w="2801620" h="934085" extrusionOk="0">
                  <a:moveTo>
                    <a:pt x="2608580" y="0"/>
                  </a:moveTo>
                  <a:lnTo>
                    <a:pt x="2629334" y="66789"/>
                  </a:lnTo>
                  <a:lnTo>
                    <a:pt x="2646045" y="61594"/>
                  </a:lnTo>
                  <a:lnTo>
                    <a:pt x="2652904" y="60862"/>
                  </a:lnTo>
                  <a:lnTo>
                    <a:pt x="2770762" y="60862"/>
                  </a:lnTo>
                  <a:lnTo>
                    <a:pt x="2801239" y="31623"/>
                  </a:lnTo>
                  <a:lnTo>
                    <a:pt x="260858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5" name="Google Shape;145;p12"/>
          <p:cNvSpPr txBox="1"/>
          <p:nvPr/>
        </p:nvSpPr>
        <p:spPr>
          <a:xfrm>
            <a:off x="4216146" y="4382261"/>
            <a:ext cx="482600" cy="39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3m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3"/>
          <p:cNvSpPr txBox="1">
            <a:spLocks noGrp="1"/>
          </p:cNvSpPr>
          <p:nvPr>
            <p:ph type="title"/>
          </p:nvPr>
        </p:nvSpPr>
        <p:spPr>
          <a:xfrm>
            <a:off x="1646935" y="417703"/>
            <a:ext cx="5413375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Đ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ư</a:t>
            </a:r>
            <a:r>
              <a:rPr lang="en-US"/>
              <a:t>a ra 1 v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ấ</a:t>
            </a:r>
            <a:r>
              <a:rPr lang="en-US"/>
              <a:t>n đ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/>
              <a:t>v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/>
              <a:t>STEM:</a:t>
            </a:r>
            <a:endParaRPr/>
          </a:p>
        </p:txBody>
      </p:sp>
      <p:sp>
        <p:nvSpPr>
          <p:cNvPr id="151" name="Google Shape;151;p13"/>
          <p:cNvSpPr txBox="1"/>
          <p:nvPr/>
        </p:nvSpPr>
        <p:spPr>
          <a:xfrm>
            <a:off x="733450" y="969391"/>
            <a:ext cx="7710805" cy="2464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92583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rPr>
              <a:t>Ví d</a:t>
            </a:r>
            <a:r>
              <a:rPr lang="en-US" sz="2800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ụ </a:t>
            </a:r>
            <a:r>
              <a:rPr lang="en-US" sz="280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rPr>
              <a:t>1:</a:t>
            </a: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54965" marR="5080" lvl="0" indent="-342900" algn="l" rtl="0">
              <a:lnSpc>
                <a:spcPct val="100000"/>
              </a:lnSpc>
              <a:spcBef>
                <a:spcPts val="2405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A42F0F"/>
                </a:solidFill>
                <a:latin typeface="Arial"/>
                <a:ea typeface="Arial"/>
                <a:cs typeface="Arial"/>
                <a:sym typeface="Arial"/>
              </a:rPr>
              <a:t>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Tìm hi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u 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đường kính liên quan đến chu vi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nh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 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th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nào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: làm thế nào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đ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anh/ ch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bi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 đ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ượ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 vi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ệ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này?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(gi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ả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ử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anh/ ch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không bi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 v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ấ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đ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 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này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2" name="Google Shape;152;p13"/>
          <p:cNvGrpSpPr/>
          <p:nvPr/>
        </p:nvGrpSpPr>
        <p:grpSpPr>
          <a:xfrm>
            <a:off x="1686814" y="3940175"/>
            <a:ext cx="1437005" cy="1364615"/>
            <a:chOff x="1686814" y="3940175"/>
            <a:chExt cx="1437005" cy="1364615"/>
          </a:xfrm>
        </p:grpSpPr>
        <p:sp>
          <p:nvSpPr>
            <p:cNvPr id="153" name="Google Shape;153;p13"/>
            <p:cNvSpPr/>
            <p:nvPr/>
          </p:nvSpPr>
          <p:spPr>
            <a:xfrm>
              <a:off x="1686814" y="3940175"/>
              <a:ext cx="1437005" cy="1364615"/>
            </a:xfrm>
            <a:custGeom>
              <a:avLst/>
              <a:gdLst/>
              <a:ahLst/>
              <a:cxnLst/>
              <a:rect l="l" t="t" r="r" b="b"/>
              <a:pathLst>
                <a:path w="1437005" h="1364614" extrusionOk="0">
                  <a:moveTo>
                    <a:pt x="718312" y="0"/>
                  </a:moveTo>
                  <a:lnTo>
                    <a:pt x="669127" y="1573"/>
                  </a:lnTo>
                  <a:lnTo>
                    <a:pt x="620833" y="6227"/>
                  </a:lnTo>
                  <a:lnTo>
                    <a:pt x="573536" y="13860"/>
                  </a:lnTo>
                  <a:lnTo>
                    <a:pt x="527343" y="24369"/>
                  </a:lnTo>
                  <a:lnTo>
                    <a:pt x="482361" y="37653"/>
                  </a:lnTo>
                  <a:lnTo>
                    <a:pt x="438697" y="53611"/>
                  </a:lnTo>
                  <a:lnTo>
                    <a:pt x="396458" y="72142"/>
                  </a:lnTo>
                  <a:lnTo>
                    <a:pt x="355750" y="93142"/>
                  </a:lnTo>
                  <a:lnTo>
                    <a:pt x="316681" y="116512"/>
                  </a:lnTo>
                  <a:lnTo>
                    <a:pt x="279357" y="142149"/>
                  </a:lnTo>
                  <a:lnTo>
                    <a:pt x="243887" y="169951"/>
                  </a:lnTo>
                  <a:lnTo>
                    <a:pt x="210375" y="199818"/>
                  </a:lnTo>
                  <a:lnTo>
                    <a:pt x="178930" y="231647"/>
                  </a:lnTo>
                  <a:lnTo>
                    <a:pt x="149658" y="265338"/>
                  </a:lnTo>
                  <a:lnTo>
                    <a:pt x="122667" y="300787"/>
                  </a:lnTo>
                  <a:lnTo>
                    <a:pt x="98062" y="337895"/>
                  </a:lnTo>
                  <a:lnTo>
                    <a:pt x="75952" y="376558"/>
                  </a:lnTo>
                  <a:lnTo>
                    <a:pt x="56443" y="416677"/>
                  </a:lnTo>
                  <a:lnTo>
                    <a:pt x="39642" y="458148"/>
                  </a:lnTo>
                  <a:lnTo>
                    <a:pt x="25656" y="500870"/>
                  </a:lnTo>
                  <a:lnTo>
                    <a:pt x="14592" y="544743"/>
                  </a:lnTo>
                  <a:lnTo>
                    <a:pt x="6556" y="589664"/>
                  </a:lnTo>
                  <a:lnTo>
                    <a:pt x="1656" y="635531"/>
                  </a:lnTo>
                  <a:lnTo>
                    <a:pt x="0" y="682244"/>
                  </a:lnTo>
                  <a:lnTo>
                    <a:pt x="1656" y="728941"/>
                  </a:lnTo>
                  <a:lnTo>
                    <a:pt x="6556" y="774794"/>
                  </a:lnTo>
                  <a:lnTo>
                    <a:pt x="14592" y="819702"/>
                  </a:lnTo>
                  <a:lnTo>
                    <a:pt x="25656" y="863563"/>
                  </a:lnTo>
                  <a:lnTo>
                    <a:pt x="39642" y="906275"/>
                  </a:lnTo>
                  <a:lnTo>
                    <a:pt x="56443" y="947737"/>
                  </a:lnTo>
                  <a:lnTo>
                    <a:pt x="75952" y="987847"/>
                  </a:lnTo>
                  <a:lnTo>
                    <a:pt x="98062" y="1026503"/>
                  </a:lnTo>
                  <a:lnTo>
                    <a:pt x="122667" y="1063604"/>
                  </a:lnTo>
                  <a:lnTo>
                    <a:pt x="149658" y="1099048"/>
                  </a:lnTo>
                  <a:lnTo>
                    <a:pt x="178930" y="1132733"/>
                  </a:lnTo>
                  <a:lnTo>
                    <a:pt x="210375" y="1164558"/>
                  </a:lnTo>
                  <a:lnTo>
                    <a:pt x="243887" y="1194421"/>
                  </a:lnTo>
                  <a:lnTo>
                    <a:pt x="279357" y="1222220"/>
                  </a:lnTo>
                  <a:lnTo>
                    <a:pt x="316681" y="1247855"/>
                  </a:lnTo>
                  <a:lnTo>
                    <a:pt x="355750" y="1271222"/>
                  </a:lnTo>
                  <a:lnTo>
                    <a:pt x="396458" y="1292222"/>
                  </a:lnTo>
                  <a:lnTo>
                    <a:pt x="438697" y="1310751"/>
                  </a:lnTo>
                  <a:lnTo>
                    <a:pt x="482361" y="1326708"/>
                  </a:lnTo>
                  <a:lnTo>
                    <a:pt x="527343" y="1339992"/>
                  </a:lnTo>
                  <a:lnTo>
                    <a:pt x="573536" y="1350501"/>
                  </a:lnTo>
                  <a:lnTo>
                    <a:pt x="620833" y="1358133"/>
                  </a:lnTo>
                  <a:lnTo>
                    <a:pt x="669127" y="1362787"/>
                  </a:lnTo>
                  <a:lnTo>
                    <a:pt x="718312" y="1364361"/>
                  </a:lnTo>
                  <a:lnTo>
                    <a:pt x="767496" y="1362787"/>
                  </a:lnTo>
                  <a:lnTo>
                    <a:pt x="815790" y="1358133"/>
                  </a:lnTo>
                  <a:lnTo>
                    <a:pt x="863087" y="1350501"/>
                  </a:lnTo>
                  <a:lnTo>
                    <a:pt x="909280" y="1339992"/>
                  </a:lnTo>
                  <a:lnTo>
                    <a:pt x="954262" y="1326708"/>
                  </a:lnTo>
                  <a:lnTo>
                    <a:pt x="997926" y="1310751"/>
                  </a:lnTo>
                  <a:lnTo>
                    <a:pt x="1040165" y="1292222"/>
                  </a:lnTo>
                  <a:lnTo>
                    <a:pt x="1080873" y="1271222"/>
                  </a:lnTo>
                  <a:lnTo>
                    <a:pt x="1119942" y="1247855"/>
                  </a:lnTo>
                  <a:lnTo>
                    <a:pt x="1157266" y="1222220"/>
                  </a:lnTo>
                  <a:lnTo>
                    <a:pt x="1192736" y="1194421"/>
                  </a:lnTo>
                  <a:lnTo>
                    <a:pt x="1226248" y="1164558"/>
                  </a:lnTo>
                  <a:lnTo>
                    <a:pt x="1257693" y="1132733"/>
                  </a:lnTo>
                  <a:lnTo>
                    <a:pt x="1286965" y="1099048"/>
                  </a:lnTo>
                  <a:lnTo>
                    <a:pt x="1313956" y="1063604"/>
                  </a:lnTo>
                  <a:lnTo>
                    <a:pt x="1338561" y="1026503"/>
                  </a:lnTo>
                  <a:lnTo>
                    <a:pt x="1360671" y="987847"/>
                  </a:lnTo>
                  <a:lnTo>
                    <a:pt x="1380180" y="947737"/>
                  </a:lnTo>
                  <a:lnTo>
                    <a:pt x="1396981" y="906275"/>
                  </a:lnTo>
                  <a:lnTo>
                    <a:pt x="1410967" y="863563"/>
                  </a:lnTo>
                  <a:lnTo>
                    <a:pt x="1422031" y="819702"/>
                  </a:lnTo>
                  <a:lnTo>
                    <a:pt x="1430067" y="774794"/>
                  </a:lnTo>
                  <a:lnTo>
                    <a:pt x="1434967" y="728941"/>
                  </a:lnTo>
                  <a:lnTo>
                    <a:pt x="1436624" y="682244"/>
                  </a:lnTo>
                  <a:lnTo>
                    <a:pt x="1434967" y="635531"/>
                  </a:lnTo>
                  <a:lnTo>
                    <a:pt x="1430067" y="589664"/>
                  </a:lnTo>
                  <a:lnTo>
                    <a:pt x="1422031" y="544743"/>
                  </a:lnTo>
                  <a:lnTo>
                    <a:pt x="1410967" y="500870"/>
                  </a:lnTo>
                  <a:lnTo>
                    <a:pt x="1396981" y="458148"/>
                  </a:lnTo>
                  <a:lnTo>
                    <a:pt x="1380180" y="416677"/>
                  </a:lnTo>
                  <a:lnTo>
                    <a:pt x="1360671" y="376558"/>
                  </a:lnTo>
                  <a:lnTo>
                    <a:pt x="1338561" y="337895"/>
                  </a:lnTo>
                  <a:lnTo>
                    <a:pt x="1313956" y="300787"/>
                  </a:lnTo>
                  <a:lnTo>
                    <a:pt x="1286965" y="265338"/>
                  </a:lnTo>
                  <a:lnTo>
                    <a:pt x="1257693" y="231647"/>
                  </a:lnTo>
                  <a:lnTo>
                    <a:pt x="1226248" y="199818"/>
                  </a:lnTo>
                  <a:lnTo>
                    <a:pt x="1192736" y="169951"/>
                  </a:lnTo>
                  <a:lnTo>
                    <a:pt x="1157266" y="142149"/>
                  </a:lnTo>
                  <a:lnTo>
                    <a:pt x="1119942" y="116512"/>
                  </a:lnTo>
                  <a:lnTo>
                    <a:pt x="1080873" y="93142"/>
                  </a:lnTo>
                  <a:lnTo>
                    <a:pt x="1040165" y="72142"/>
                  </a:lnTo>
                  <a:lnTo>
                    <a:pt x="997926" y="53611"/>
                  </a:lnTo>
                  <a:lnTo>
                    <a:pt x="954262" y="37653"/>
                  </a:lnTo>
                  <a:lnTo>
                    <a:pt x="909280" y="24369"/>
                  </a:lnTo>
                  <a:lnTo>
                    <a:pt x="863087" y="13860"/>
                  </a:lnTo>
                  <a:lnTo>
                    <a:pt x="815790" y="6227"/>
                  </a:lnTo>
                  <a:lnTo>
                    <a:pt x="767496" y="1573"/>
                  </a:lnTo>
                  <a:lnTo>
                    <a:pt x="718312" y="0"/>
                  </a:lnTo>
                  <a:close/>
                </a:path>
              </a:pathLst>
            </a:custGeom>
            <a:solidFill>
              <a:srgbClr val="A42F0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13"/>
            <p:cNvSpPr/>
            <p:nvPr/>
          </p:nvSpPr>
          <p:spPr>
            <a:xfrm>
              <a:off x="1686814" y="3940175"/>
              <a:ext cx="1437005" cy="1364615"/>
            </a:xfrm>
            <a:custGeom>
              <a:avLst/>
              <a:gdLst/>
              <a:ahLst/>
              <a:cxnLst/>
              <a:rect l="l" t="t" r="r" b="b"/>
              <a:pathLst>
                <a:path w="1437005" h="1364614" extrusionOk="0">
                  <a:moveTo>
                    <a:pt x="0" y="682244"/>
                  </a:moveTo>
                  <a:lnTo>
                    <a:pt x="1656" y="635531"/>
                  </a:lnTo>
                  <a:lnTo>
                    <a:pt x="6556" y="589664"/>
                  </a:lnTo>
                  <a:lnTo>
                    <a:pt x="14592" y="544743"/>
                  </a:lnTo>
                  <a:lnTo>
                    <a:pt x="25656" y="500870"/>
                  </a:lnTo>
                  <a:lnTo>
                    <a:pt x="39642" y="458148"/>
                  </a:lnTo>
                  <a:lnTo>
                    <a:pt x="56443" y="416677"/>
                  </a:lnTo>
                  <a:lnTo>
                    <a:pt x="75952" y="376558"/>
                  </a:lnTo>
                  <a:lnTo>
                    <a:pt x="98062" y="337895"/>
                  </a:lnTo>
                  <a:lnTo>
                    <a:pt x="122667" y="300787"/>
                  </a:lnTo>
                  <a:lnTo>
                    <a:pt x="149658" y="265338"/>
                  </a:lnTo>
                  <a:lnTo>
                    <a:pt x="178930" y="231647"/>
                  </a:lnTo>
                  <a:lnTo>
                    <a:pt x="210375" y="199818"/>
                  </a:lnTo>
                  <a:lnTo>
                    <a:pt x="243887" y="169951"/>
                  </a:lnTo>
                  <a:lnTo>
                    <a:pt x="279357" y="142149"/>
                  </a:lnTo>
                  <a:lnTo>
                    <a:pt x="316681" y="116512"/>
                  </a:lnTo>
                  <a:lnTo>
                    <a:pt x="355750" y="93142"/>
                  </a:lnTo>
                  <a:lnTo>
                    <a:pt x="396458" y="72142"/>
                  </a:lnTo>
                  <a:lnTo>
                    <a:pt x="438697" y="53611"/>
                  </a:lnTo>
                  <a:lnTo>
                    <a:pt x="482361" y="37653"/>
                  </a:lnTo>
                  <a:lnTo>
                    <a:pt x="527343" y="24369"/>
                  </a:lnTo>
                  <a:lnTo>
                    <a:pt x="573536" y="13860"/>
                  </a:lnTo>
                  <a:lnTo>
                    <a:pt x="620833" y="6227"/>
                  </a:lnTo>
                  <a:lnTo>
                    <a:pt x="669127" y="1573"/>
                  </a:lnTo>
                  <a:lnTo>
                    <a:pt x="718312" y="0"/>
                  </a:lnTo>
                  <a:lnTo>
                    <a:pt x="767496" y="1573"/>
                  </a:lnTo>
                  <a:lnTo>
                    <a:pt x="815790" y="6227"/>
                  </a:lnTo>
                  <a:lnTo>
                    <a:pt x="863087" y="13860"/>
                  </a:lnTo>
                  <a:lnTo>
                    <a:pt x="909280" y="24369"/>
                  </a:lnTo>
                  <a:lnTo>
                    <a:pt x="954262" y="37653"/>
                  </a:lnTo>
                  <a:lnTo>
                    <a:pt x="997926" y="53611"/>
                  </a:lnTo>
                  <a:lnTo>
                    <a:pt x="1040165" y="72142"/>
                  </a:lnTo>
                  <a:lnTo>
                    <a:pt x="1080873" y="93142"/>
                  </a:lnTo>
                  <a:lnTo>
                    <a:pt x="1119942" y="116512"/>
                  </a:lnTo>
                  <a:lnTo>
                    <a:pt x="1157266" y="142149"/>
                  </a:lnTo>
                  <a:lnTo>
                    <a:pt x="1192736" y="169951"/>
                  </a:lnTo>
                  <a:lnTo>
                    <a:pt x="1226248" y="199818"/>
                  </a:lnTo>
                  <a:lnTo>
                    <a:pt x="1257693" y="231647"/>
                  </a:lnTo>
                  <a:lnTo>
                    <a:pt x="1286965" y="265338"/>
                  </a:lnTo>
                  <a:lnTo>
                    <a:pt x="1313956" y="300787"/>
                  </a:lnTo>
                  <a:lnTo>
                    <a:pt x="1338561" y="337895"/>
                  </a:lnTo>
                  <a:lnTo>
                    <a:pt x="1360671" y="376558"/>
                  </a:lnTo>
                  <a:lnTo>
                    <a:pt x="1380180" y="416677"/>
                  </a:lnTo>
                  <a:lnTo>
                    <a:pt x="1396981" y="458148"/>
                  </a:lnTo>
                  <a:lnTo>
                    <a:pt x="1410967" y="500870"/>
                  </a:lnTo>
                  <a:lnTo>
                    <a:pt x="1422031" y="544743"/>
                  </a:lnTo>
                  <a:lnTo>
                    <a:pt x="1430067" y="589664"/>
                  </a:lnTo>
                  <a:lnTo>
                    <a:pt x="1434967" y="635531"/>
                  </a:lnTo>
                  <a:lnTo>
                    <a:pt x="1436624" y="682244"/>
                  </a:lnTo>
                  <a:lnTo>
                    <a:pt x="1434967" y="728941"/>
                  </a:lnTo>
                  <a:lnTo>
                    <a:pt x="1430067" y="774794"/>
                  </a:lnTo>
                  <a:lnTo>
                    <a:pt x="1422031" y="819702"/>
                  </a:lnTo>
                  <a:lnTo>
                    <a:pt x="1410967" y="863563"/>
                  </a:lnTo>
                  <a:lnTo>
                    <a:pt x="1396981" y="906275"/>
                  </a:lnTo>
                  <a:lnTo>
                    <a:pt x="1380180" y="947737"/>
                  </a:lnTo>
                  <a:lnTo>
                    <a:pt x="1360671" y="987847"/>
                  </a:lnTo>
                  <a:lnTo>
                    <a:pt x="1338561" y="1026503"/>
                  </a:lnTo>
                  <a:lnTo>
                    <a:pt x="1313956" y="1063604"/>
                  </a:lnTo>
                  <a:lnTo>
                    <a:pt x="1286965" y="1099048"/>
                  </a:lnTo>
                  <a:lnTo>
                    <a:pt x="1257693" y="1132733"/>
                  </a:lnTo>
                  <a:lnTo>
                    <a:pt x="1226248" y="1164558"/>
                  </a:lnTo>
                  <a:lnTo>
                    <a:pt x="1192736" y="1194421"/>
                  </a:lnTo>
                  <a:lnTo>
                    <a:pt x="1157266" y="1222220"/>
                  </a:lnTo>
                  <a:lnTo>
                    <a:pt x="1119942" y="1247855"/>
                  </a:lnTo>
                  <a:lnTo>
                    <a:pt x="1080873" y="1271222"/>
                  </a:lnTo>
                  <a:lnTo>
                    <a:pt x="1040165" y="1292222"/>
                  </a:lnTo>
                  <a:lnTo>
                    <a:pt x="997926" y="1310751"/>
                  </a:lnTo>
                  <a:lnTo>
                    <a:pt x="954262" y="1326708"/>
                  </a:lnTo>
                  <a:lnTo>
                    <a:pt x="909280" y="1339992"/>
                  </a:lnTo>
                  <a:lnTo>
                    <a:pt x="863087" y="1350501"/>
                  </a:lnTo>
                  <a:lnTo>
                    <a:pt x="815790" y="1358133"/>
                  </a:lnTo>
                  <a:lnTo>
                    <a:pt x="767496" y="1362787"/>
                  </a:lnTo>
                  <a:lnTo>
                    <a:pt x="718312" y="1364361"/>
                  </a:lnTo>
                  <a:lnTo>
                    <a:pt x="669127" y="1362787"/>
                  </a:lnTo>
                  <a:lnTo>
                    <a:pt x="620833" y="1358133"/>
                  </a:lnTo>
                  <a:lnTo>
                    <a:pt x="573536" y="1350501"/>
                  </a:lnTo>
                  <a:lnTo>
                    <a:pt x="527343" y="1339992"/>
                  </a:lnTo>
                  <a:lnTo>
                    <a:pt x="482361" y="1326708"/>
                  </a:lnTo>
                  <a:lnTo>
                    <a:pt x="438697" y="1310751"/>
                  </a:lnTo>
                  <a:lnTo>
                    <a:pt x="396458" y="1292222"/>
                  </a:lnTo>
                  <a:lnTo>
                    <a:pt x="355750" y="1271222"/>
                  </a:lnTo>
                  <a:lnTo>
                    <a:pt x="316681" y="1247855"/>
                  </a:lnTo>
                  <a:lnTo>
                    <a:pt x="279357" y="1222220"/>
                  </a:lnTo>
                  <a:lnTo>
                    <a:pt x="243887" y="1194421"/>
                  </a:lnTo>
                  <a:lnTo>
                    <a:pt x="210375" y="1164558"/>
                  </a:lnTo>
                  <a:lnTo>
                    <a:pt x="178930" y="1132733"/>
                  </a:lnTo>
                  <a:lnTo>
                    <a:pt x="149658" y="1099048"/>
                  </a:lnTo>
                  <a:lnTo>
                    <a:pt x="122667" y="1063604"/>
                  </a:lnTo>
                  <a:lnTo>
                    <a:pt x="98062" y="1026503"/>
                  </a:lnTo>
                  <a:lnTo>
                    <a:pt x="75952" y="987847"/>
                  </a:lnTo>
                  <a:lnTo>
                    <a:pt x="56443" y="947737"/>
                  </a:lnTo>
                  <a:lnTo>
                    <a:pt x="39642" y="906275"/>
                  </a:lnTo>
                  <a:lnTo>
                    <a:pt x="25656" y="863563"/>
                  </a:lnTo>
                  <a:lnTo>
                    <a:pt x="14592" y="819702"/>
                  </a:lnTo>
                  <a:lnTo>
                    <a:pt x="6556" y="774794"/>
                  </a:lnTo>
                  <a:lnTo>
                    <a:pt x="1656" y="728941"/>
                  </a:lnTo>
                  <a:lnTo>
                    <a:pt x="0" y="682244"/>
                  </a:lnTo>
                  <a:close/>
                </a:path>
              </a:pathLst>
            </a:custGeom>
            <a:noFill/>
            <a:ln w="15875" cap="flat" cmpd="sng">
              <a:solidFill>
                <a:srgbClr val="781F0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5" name="Google Shape;155;p13"/>
          <p:cNvGrpSpPr/>
          <p:nvPr/>
        </p:nvGrpSpPr>
        <p:grpSpPr>
          <a:xfrm>
            <a:off x="3475735" y="3261233"/>
            <a:ext cx="2556891" cy="2582291"/>
            <a:chOff x="3475735" y="3261233"/>
            <a:chExt cx="2556891" cy="2582291"/>
          </a:xfrm>
        </p:grpSpPr>
        <p:sp>
          <p:nvSpPr>
            <p:cNvPr id="156" name="Google Shape;156;p13"/>
            <p:cNvSpPr/>
            <p:nvPr/>
          </p:nvSpPr>
          <p:spPr>
            <a:xfrm>
              <a:off x="3475735" y="3261233"/>
              <a:ext cx="2059939" cy="1967230"/>
            </a:xfrm>
            <a:custGeom>
              <a:avLst/>
              <a:gdLst/>
              <a:ahLst/>
              <a:cxnLst/>
              <a:rect l="l" t="t" r="r" b="b"/>
              <a:pathLst>
                <a:path w="2059939" h="1967229" extrusionOk="0">
                  <a:moveTo>
                    <a:pt x="1029715" y="0"/>
                  </a:moveTo>
                  <a:lnTo>
                    <a:pt x="979824" y="1134"/>
                  </a:lnTo>
                  <a:lnTo>
                    <a:pt x="930545" y="4501"/>
                  </a:lnTo>
                  <a:lnTo>
                    <a:pt x="881934" y="10052"/>
                  </a:lnTo>
                  <a:lnTo>
                    <a:pt x="834043" y="17733"/>
                  </a:lnTo>
                  <a:lnTo>
                    <a:pt x="786927" y="27493"/>
                  </a:lnTo>
                  <a:lnTo>
                    <a:pt x="740639" y="39280"/>
                  </a:lnTo>
                  <a:lnTo>
                    <a:pt x="695234" y="53044"/>
                  </a:lnTo>
                  <a:lnTo>
                    <a:pt x="650766" y="68733"/>
                  </a:lnTo>
                  <a:lnTo>
                    <a:pt x="607288" y="86295"/>
                  </a:lnTo>
                  <a:lnTo>
                    <a:pt x="564854" y="105678"/>
                  </a:lnTo>
                  <a:lnTo>
                    <a:pt x="523519" y="126831"/>
                  </a:lnTo>
                  <a:lnTo>
                    <a:pt x="483336" y="149703"/>
                  </a:lnTo>
                  <a:lnTo>
                    <a:pt x="444359" y="174242"/>
                  </a:lnTo>
                  <a:lnTo>
                    <a:pt x="406642" y="200396"/>
                  </a:lnTo>
                  <a:lnTo>
                    <a:pt x="370240" y="228114"/>
                  </a:lnTo>
                  <a:lnTo>
                    <a:pt x="335205" y="257344"/>
                  </a:lnTo>
                  <a:lnTo>
                    <a:pt x="301593" y="288036"/>
                  </a:lnTo>
                  <a:lnTo>
                    <a:pt x="269456" y="320136"/>
                  </a:lnTo>
                  <a:lnTo>
                    <a:pt x="238849" y="353594"/>
                  </a:lnTo>
                  <a:lnTo>
                    <a:pt x="209826" y="388359"/>
                  </a:lnTo>
                  <a:lnTo>
                    <a:pt x="182440" y="424378"/>
                  </a:lnTo>
                  <a:lnTo>
                    <a:pt x="156747" y="461601"/>
                  </a:lnTo>
                  <a:lnTo>
                    <a:pt x="132798" y="499975"/>
                  </a:lnTo>
                  <a:lnTo>
                    <a:pt x="110650" y="539449"/>
                  </a:lnTo>
                  <a:lnTo>
                    <a:pt x="90354" y="579972"/>
                  </a:lnTo>
                  <a:lnTo>
                    <a:pt x="71966" y="621492"/>
                  </a:lnTo>
                  <a:lnTo>
                    <a:pt x="55539" y="663957"/>
                  </a:lnTo>
                  <a:lnTo>
                    <a:pt x="41128" y="707316"/>
                  </a:lnTo>
                  <a:lnTo>
                    <a:pt x="28786" y="751518"/>
                  </a:lnTo>
                  <a:lnTo>
                    <a:pt x="18566" y="796511"/>
                  </a:lnTo>
                  <a:lnTo>
                    <a:pt x="10524" y="842243"/>
                  </a:lnTo>
                  <a:lnTo>
                    <a:pt x="4713" y="888663"/>
                  </a:lnTo>
                  <a:lnTo>
                    <a:pt x="1187" y="935719"/>
                  </a:lnTo>
                  <a:lnTo>
                    <a:pt x="0" y="983360"/>
                  </a:lnTo>
                  <a:lnTo>
                    <a:pt x="1187" y="1031002"/>
                  </a:lnTo>
                  <a:lnTo>
                    <a:pt x="4713" y="1078058"/>
                  </a:lnTo>
                  <a:lnTo>
                    <a:pt x="10524" y="1124478"/>
                  </a:lnTo>
                  <a:lnTo>
                    <a:pt x="18566" y="1170210"/>
                  </a:lnTo>
                  <a:lnTo>
                    <a:pt x="28786" y="1215203"/>
                  </a:lnTo>
                  <a:lnTo>
                    <a:pt x="41128" y="1259405"/>
                  </a:lnTo>
                  <a:lnTo>
                    <a:pt x="55539" y="1302764"/>
                  </a:lnTo>
                  <a:lnTo>
                    <a:pt x="71966" y="1345229"/>
                  </a:lnTo>
                  <a:lnTo>
                    <a:pt x="90354" y="1386749"/>
                  </a:lnTo>
                  <a:lnTo>
                    <a:pt x="110650" y="1427272"/>
                  </a:lnTo>
                  <a:lnTo>
                    <a:pt x="132798" y="1466746"/>
                  </a:lnTo>
                  <a:lnTo>
                    <a:pt x="156747" y="1505120"/>
                  </a:lnTo>
                  <a:lnTo>
                    <a:pt x="182440" y="1542343"/>
                  </a:lnTo>
                  <a:lnTo>
                    <a:pt x="209826" y="1578362"/>
                  </a:lnTo>
                  <a:lnTo>
                    <a:pt x="238849" y="1613127"/>
                  </a:lnTo>
                  <a:lnTo>
                    <a:pt x="269456" y="1646585"/>
                  </a:lnTo>
                  <a:lnTo>
                    <a:pt x="301593" y="1678686"/>
                  </a:lnTo>
                  <a:lnTo>
                    <a:pt x="335205" y="1709377"/>
                  </a:lnTo>
                  <a:lnTo>
                    <a:pt x="370240" y="1738607"/>
                  </a:lnTo>
                  <a:lnTo>
                    <a:pt x="406642" y="1766325"/>
                  </a:lnTo>
                  <a:lnTo>
                    <a:pt x="444359" y="1792479"/>
                  </a:lnTo>
                  <a:lnTo>
                    <a:pt x="483336" y="1817018"/>
                  </a:lnTo>
                  <a:lnTo>
                    <a:pt x="523519" y="1839890"/>
                  </a:lnTo>
                  <a:lnTo>
                    <a:pt x="564854" y="1861043"/>
                  </a:lnTo>
                  <a:lnTo>
                    <a:pt x="607288" y="1880426"/>
                  </a:lnTo>
                  <a:lnTo>
                    <a:pt x="650766" y="1897988"/>
                  </a:lnTo>
                  <a:lnTo>
                    <a:pt x="695234" y="1913677"/>
                  </a:lnTo>
                  <a:lnTo>
                    <a:pt x="740639" y="1927441"/>
                  </a:lnTo>
                  <a:lnTo>
                    <a:pt x="786927" y="1939228"/>
                  </a:lnTo>
                  <a:lnTo>
                    <a:pt x="834043" y="1948988"/>
                  </a:lnTo>
                  <a:lnTo>
                    <a:pt x="881934" y="1956669"/>
                  </a:lnTo>
                  <a:lnTo>
                    <a:pt x="930545" y="1962220"/>
                  </a:lnTo>
                  <a:lnTo>
                    <a:pt x="979824" y="1965587"/>
                  </a:lnTo>
                  <a:lnTo>
                    <a:pt x="1029715" y="1966721"/>
                  </a:lnTo>
                  <a:lnTo>
                    <a:pt x="1079618" y="1965587"/>
                  </a:lnTo>
                  <a:lnTo>
                    <a:pt x="1128907" y="1962220"/>
                  </a:lnTo>
                  <a:lnTo>
                    <a:pt x="1177528" y="1956669"/>
                  </a:lnTo>
                  <a:lnTo>
                    <a:pt x="1225428" y="1948988"/>
                  </a:lnTo>
                  <a:lnTo>
                    <a:pt x="1272553" y="1939228"/>
                  </a:lnTo>
                  <a:lnTo>
                    <a:pt x="1318848" y="1927441"/>
                  </a:lnTo>
                  <a:lnTo>
                    <a:pt x="1364260" y="1913677"/>
                  </a:lnTo>
                  <a:lnTo>
                    <a:pt x="1408736" y="1897988"/>
                  </a:lnTo>
                  <a:lnTo>
                    <a:pt x="1452220" y="1880426"/>
                  </a:lnTo>
                  <a:lnTo>
                    <a:pt x="1494659" y="1861043"/>
                  </a:lnTo>
                  <a:lnTo>
                    <a:pt x="1536000" y="1839890"/>
                  </a:lnTo>
                  <a:lnTo>
                    <a:pt x="1576188" y="1817018"/>
                  </a:lnTo>
                  <a:lnTo>
                    <a:pt x="1615169" y="1792479"/>
                  </a:lnTo>
                  <a:lnTo>
                    <a:pt x="1652890" y="1766325"/>
                  </a:lnTo>
                  <a:lnTo>
                    <a:pt x="1689296" y="1738607"/>
                  </a:lnTo>
                  <a:lnTo>
                    <a:pt x="1724334" y="1709377"/>
                  </a:lnTo>
                  <a:lnTo>
                    <a:pt x="1757949" y="1678685"/>
                  </a:lnTo>
                  <a:lnTo>
                    <a:pt x="1790089" y="1646585"/>
                  </a:lnTo>
                  <a:lnTo>
                    <a:pt x="1820698" y="1613127"/>
                  </a:lnTo>
                  <a:lnTo>
                    <a:pt x="1849723" y="1578362"/>
                  </a:lnTo>
                  <a:lnTo>
                    <a:pt x="1877110" y="1542343"/>
                  </a:lnTo>
                  <a:lnTo>
                    <a:pt x="1902806" y="1505120"/>
                  </a:lnTo>
                  <a:lnTo>
                    <a:pt x="1926755" y="1466746"/>
                  </a:lnTo>
                  <a:lnTo>
                    <a:pt x="1948905" y="1427272"/>
                  </a:lnTo>
                  <a:lnTo>
                    <a:pt x="1969202" y="1386749"/>
                  </a:lnTo>
                  <a:lnTo>
                    <a:pt x="1987590" y="1345229"/>
                  </a:lnTo>
                  <a:lnTo>
                    <a:pt x="2004017" y="1302764"/>
                  </a:lnTo>
                  <a:lnTo>
                    <a:pt x="2018429" y="1259405"/>
                  </a:lnTo>
                  <a:lnTo>
                    <a:pt x="2030772" y="1215203"/>
                  </a:lnTo>
                  <a:lnTo>
                    <a:pt x="2040991" y="1170210"/>
                  </a:lnTo>
                  <a:lnTo>
                    <a:pt x="2049034" y="1124478"/>
                  </a:lnTo>
                  <a:lnTo>
                    <a:pt x="2054845" y="1078058"/>
                  </a:lnTo>
                  <a:lnTo>
                    <a:pt x="2058371" y="1031002"/>
                  </a:lnTo>
                  <a:lnTo>
                    <a:pt x="2059559" y="983360"/>
                  </a:lnTo>
                  <a:lnTo>
                    <a:pt x="2058371" y="935719"/>
                  </a:lnTo>
                  <a:lnTo>
                    <a:pt x="2054845" y="888663"/>
                  </a:lnTo>
                  <a:lnTo>
                    <a:pt x="2049034" y="842243"/>
                  </a:lnTo>
                  <a:lnTo>
                    <a:pt x="2040991" y="796511"/>
                  </a:lnTo>
                  <a:lnTo>
                    <a:pt x="2030772" y="751518"/>
                  </a:lnTo>
                  <a:lnTo>
                    <a:pt x="2018429" y="707316"/>
                  </a:lnTo>
                  <a:lnTo>
                    <a:pt x="2004017" y="663957"/>
                  </a:lnTo>
                  <a:lnTo>
                    <a:pt x="1987590" y="621492"/>
                  </a:lnTo>
                  <a:lnTo>
                    <a:pt x="1969202" y="579972"/>
                  </a:lnTo>
                  <a:lnTo>
                    <a:pt x="1948905" y="539449"/>
                  </a:lnTo>
                  <a:lnTo>
                    <a:pt x="1926755" y="499975"/>
                  </a:lnTo>
                  <a:lnTo>
                    <a:pt x="1902806" y="461601"/>
                  </a:lnTo>
                  <a:lnTo>
                    <a:pt x="1877110" y="424378"/>
                  </a:lnTo>
                  <a:lnTo>
                    <a:pt x="1849723" y="388359"/>
                  </a:lnTo>
                  <a:lnTo>
                    <a:pt x="1820698" y="353594"/>
                  </a:lnTo>
                  <a:lnTo>
                    <a:pt x="1790089" y="320136"/>
                  </a:lnTo>
                  <a:lnTo>
                    <a:pt x="1757949" y="288035"/>
                  </a:lnTo>
                  <a:lnTo>
                    <a:pt x="1724334" y="257344"/>
                  </a:lnTo>
                  <a:lnTo>
                    <a:pt x="1689296" y="228114"/>
                  </a:lnTo>
                  <a:lnTo>
                    <a:pt x="1652890" y="200396"/>
                  </a:lnTo>
                  <a:lnTo>
                    <a:pt x="1615169" y="174242"/>
                  </a:lnTo>
                  <a:lnTo>
                    <a:pt x="1576188" y="149703"/>
                  </a:lnTo>
                  <a:lnTo>
                    <a:pt x="1536000" y="126831"/>
                  </a:lnTo>
                  <a:lnTo>
                    <a:pt x="1494659" y="105678"/>
                  </a:lnTo>
                  <a:lnTo>
                    <a:pt x="1452220" y="86295"/>
                  </a:lnTo>
                  <a:lnTo>
                    <a:pt x="1408736" y="68733"/>
                  </a:lnTo>
                  <a:lnTo>
                    <a:pt x="1364260" y="53044"/>
                  </a:lnTo>
                  <a:lnTo>
                    <a:pt x="1318848" y="39280"/>
                  </a:lnTo>
                  <a:lnTo>
                    <a:pt x="1272553" y="27493"/>
                  </a:lnTo>
                  <a:lnTo>
                    <a:pt x="1225428" y="17733"/>
                  </a:lnTo>
                  <a:lnTo>
                    <a:pt x="1177528" y="10052"/>
                  </a:lnTo>
                  <a:lnTo>
                    <a:pt x="1128907" y="4501"/>
                  </a:lnTo>
                  <a:lnTo>
                    <a:pt x="1079618" y="1134"/>
                  </a:lnTo>
                  <a:lnTo>
                    <a:pt x="1029715" y="0"/>
                  </a:lnTo>
                  <a:close/>
                </a:path>
              </a:pathLst>
            </a:custGeom>
            <a:solidFill>
              <a:srgbClr val="485425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13"/>
            <p:cNvSpPr/>
            <p:nvPr/>
          </p:nvSpPr>
          <p:spPr>
            <a:xfrm>
              <a:off x="3475735" y="3261233"/>
              <a:ext cx="2059939" cy="1967230"/>
            </a:xfrm>
            <a:custGeom>
              <a:avLst/>
              <a:gdLst/>
              <a:ahLst/>
              <a:cxnLst/>
              <a:rect l="l" t="t" r="r" b="b"/>
              <a:pathLst>
                <a:path w="2059939" h="1967229" extrusionOk="0">
                  <a:moveTo>
                    <a:pt x="0" y="983360"/>
                  </a:moveTo>
                  <a:lnTo>
                    <a:pt x="1187" y="935719"/>
                  </a:lnTo>
                  <a:lnTo>
                    <a:pt x="4713" y="888663"/>
                  </a:lnTo>
                  <a:lnTo>
                    <a:pt x="10524" y="842243"/>
                  </a:lnTo>
                  <a:lnTo>
                    <a:pt x="18566" y="796511"/>
                  </a:lnTo>
                  <a:lnTo>
                    <a:pt x="28786" y="751518"/>
                  </a:lnTo>
                  <a:lnTo>
                    <a:pt x="41128" y="707316"/>
                  </a:lnTo>
                  <a:lnTo>
                    <a:pt x="55539" y="663957"/>
                  </a:lnTo>
                  <a:lnTo>
                    <a:pt x="71966" y="621492"/>
                  </a:lnTo>
                  <a:lnTo>
                    <a:pt x="90354" y="579972"/>
                  </a:lnTo>
                  <a:lnTo>
                    <a:pt x="110650" y="539449"/>
                  </a:lnTo>
                  <a:lnTo>
                    <a:pt x="132798" y="499975"/>
                  </a:lnTo>
                  <a:lnTo>
                    <a:pt x="156747" y="461601"/>
                  </a:lnTo>
                  <a:lnTo>
                    <a:pt x="182440" y="424378"/>
                  </a:lnTo>
                  <a:lnTo>
                    <a:pt x="209826" y="388359"/>
                  </a:lnTo>
                  <a:lnTo>
                    <a:pt x="238849" y="353594"/>
                  </a:lnTo>
                  <a:lnTo>
                    <a:pt x="269456" y="320136"/>
                  </a:lnTo>
                  <a:lnTo>
                    <a:pt x="301593" y="288036"/>
                  </a:lnTo>
                  <a:lnTo>
                    <a:pt x="335205" y="257344"/>
                  </a:lnTo>
                  <a:lnTo>
                    <a:pt x="370240" y="228114"/>
                  </a:lnTo>
                  <a:lnTo>
                    <a:pt x="406642" y="200396"/>
                  </a:lnTo>
                  <a:lnTo>
                    <a:pt x="444359" y="174242"/>
                  </a:lnTo>
                  <a:lnTo>
                    <a:pt x="483336" y="149703"/>
                  </a:lnTo>
                  <a:lnTo>
                    <a:pt x="523519" y="126831"/>
                  </a:lnTo>
                  <a:lnTo>
                    <a:pt x="564854" y="105678"/>
                  </a:lnTo>
                  <a:lnTo>
                    <a:pt x="607288" y="86295"/>
                  </a:lnTo>
                  <a:lnTo>
                    <a:pt x="650766" y="68733"/>
                  </a:lnTo>
                  <a:lnTo>
                    <a:pt x="695234" y="53044"/>
                  </a:lnTo>
                  <a:lnTo>
                    <a:pt x="740639" y="39280"/>
                  </a:lnTo>
                  <a:lnTo>
                    <a:pt x="786927" y="27493"/>
                  </a:lnTo>
                  <a:lnTo>
                    <a:pt x="834043" y="17733"/>
                  </a:lnTo>
                  <a:lnTo>
                    <a:pt x="881934" y="10052"/>
                  </a:lnTo>
                  <a:lnTo>
                    <a:pt x="930545" y="4501"/>
                  </a:lnTo>
                  <a:lnTo>
                    <a:pt x="979824" y="1134"/>
                  </a:lnTo>
                  <a:lnTo>
                    <a:pt x="1029715" y="0"/>
                  </a:lnTo>
                  <a:lnTo>
                    <a:pt x="1079618" y="1134"/>
                  </a:lnTo>
                  <a:lnTo>
                    <a:pt x="1128907" y="4501"/>
                  </a:lnTo>
                  <a:lnTo>
                    <a:pt x="1177528" y="10052"/>
                  </a:lnTo>
                  <a:lnTo>
                    <a:pt x="1225428" y="17733"/>
                  </a:lnTo>
                  <a:lnTo>
                    <a:pt x="1272553" y="27493"/>
                  </a:lnTo>
                  <a:lnTo>
                    <a:pt x="1318848" y="39280"/>
                  </a:lnTo>
                  <a:lnTo>
                    <a:pt x="1364260" y="53044"/>
                  </a:lnTo>
                  <a:lnTo>
                    <a:pt x="1408736" y="68733"/>
                  </a:lnTo>
                  <a:lnTo>
                    <a:pt x="1452220" y="86295"/>
                  </a:lnTo>
                  <a:lnTo>
                    <a:pt x="1494659" y="105678"/>
                  </a:lnTo>
                  <a:lnTo>
                    <a:pt x="1536000" y="126831"/>
                  </a:lnTo>
                  <a:lnTo>
                    <a:pt x="1576188" y="149703"/>
                  </a:lnTo>
                  <a:lnTo>
                    <a:pt x="1615169" y="174242"/>
                  </a:lnTo>
                  <a:lnTo>
                    <a:pt x="1652890" y="200396"/>
                  </a:lnTo>
                  <a:lnTo>
                    <a:pt x="1689296" y="228114"/>
                  </a:lnTo>
                  <a:lnTo>
                    <a:pt x="1724334" y="257344"/>
                  </a:lnTo>
                  <a:lnTo>
                    <a:pt x="1757949" y="288035"/>
                  </a:lnTo>
                  <a:lnTo>
                    <a:pt x="1790089" y="320136"/>
                  </a:lnTo>
                  <a:lnTo>
                    <a:pt x="1820698" y="353594"/>
                  </a:lnTo>
                  <a:lnTo>
                    <a:pt x="1849723" y="388359"/>
                  </a:lnTo>
                  <a:lnTo>
                    <a:pt x="1877110" y="424378"/>
                  </a:lnTo>
                  <a:lnTo>
                    <a:pt x="1902806" y="461601"/>
                  </a:lnTo>
                  <a:lnTo>
                    <a:pt x="1926755" y="499975"/>
                  </a:lnTo>
                  <a:lnTo>
                    <a:pt x="1948905" y="539449"/>
                  </a:lnTo>
                  <a:lnTo>
                    <a:pt x="1969202" y="579972"/>
                  </a:lnTo>
                  <a:lnTo>
                    <a:pt x="1987590" y="621492"/>
                  </a:lnTo>
                  <a:lnTo>
                    <a:pt x="2004017" y="663957"/>
                  </a:lnTo>
                  <a:lnTo>
                    <a:pt x="2018429" y="707316"/>
                  </a:lnTo>
                  <a:lnTo>
                    <a:pt x="2030772" y="751518"/>
                  </a:lnTo>
                  <a:lnTo>
                    <a:pt x="2040991" y="796511"/>
                  </a:lnTo>
                  <a:lnTo>
                    <a:pt x="2049034" y="842243"/>
                  </a:lnTo>
                  <a:lnTo>
                    <a:pt x="2054845" y="888663"/>
                  </a:lnTo>
                  <a:lnTo>
                    <a:pt x="2058371" y="935719"/>
                  </a:lnTo>
                  <a:lnTo>
                    <a:pt x="2059559" y="983360"/>
                  </a:lnTo>
                  <a:lnTo>
                    <a:pt x="2058371" y="1031002"/>
                  </a:lnTo>
                  <a:lnTo>
                    <a:pt x="2054845" y="1078058"/>
                  </a:lnTo>
                  <a:lnTo>
                    <a:pt x="2049034" y="1124478"/>
                  </a:lnTo>
                  <a:lnTo>
                    <a:pt x="2040991" y="1170210"/>
                  </a:lnTo>
                  <a:lnTo>
                    <a:pt x="2030772" y="1215203"/>
                  </a:lnTo>
                  <a:lnTo>
                    <a:pt x="2018429" y="1259405"/>
                  </a:lnTo>
                  <a:lnTo>
                    <a:pt x="2004017" y="1302764"/>
                  </a:lnTo>
                  <a:lnTo>
                    <a:pt x="1987590" y="1345229"/>
                  </a:lnTo>
                  <a:lnTo>
                    <a:pt x="1969202" y="1386749"/>
                  </a:lnTo>
                  <a:lnTo>
                    <a:pt x="1948905" y="1427272"/>
                  </a:lnTo>
                  <a:lnTo>
                    <a:pt x="1926755" y="1466746"/>
                  </a:lnTo>
                  <a:lnTo>
                    <a:pt x="1902806" y="1505120"/>
                  </a:lnTo>
                  <a:lnTo>
                    <a:pt x="1877110" y="1542343"/>
                  </a:lnTo>
                  <a:lnTo>
                    <a:pt x="1849723" y="1578362"/>
                  </a:lnTo>
                  <a:lnTo>
                    <a:pt x="1820698" y="1613127"/>
                  </a:lnTo>
                  <a:lnTo>
                    <a:pt x="1790089" y="1646585"/>
                  </a:lnTo>
                  <a:lnTo>
                    <a:pt x="1757949" y="1678685"/>
                  </a:lnTo>
                  <a:lnTo>
                    <a:pt x="1724334" y="1709377"/>
                  </a:lnTo>
                  <a:lnTo>
                    <a:pt x="1689296" y="1738607"/>
                  </a:lnTo>
                  <a:lnTo>
                    <a:pt x="1652890" y="1766325"/>
                  </a:lnTo>
                  <a:lnTo>
                    <a:pt x="1615169" y="1792479"/>
                  </a:lnTo>
                  <a:lnTo>
                    <a:pt x="1576188" y="1817018"/>
                  </a:lnTo>
                  <a:lnTo>
                    <a:pt x="1536000" y="1839890"/>
                  </a:lnTo>
                  <a:lnTo>
                    <a:pt x="1494659" y="1861043"/>
                  </a:lnTo>
                  <a:lnTo>
                    <a:pt x="1452220" y="1880426"/>
                  </a:lnTo>
                  <a:lnTo>
                    <a:pt x="1408736" y="1897988"/>
                  </a:lnTo>
                  <a:lnTo>
                    <a:pt x="1364260" y="1913677"/>
                  </a:lnTo>
                  <a:lnTo>
                    <a:pt x="1318848" y="1927441"/>
                  </a:lnTo>
                  <a:lnTo>
                    <a:pt x="1272553" y="1939228"/>
                  </a:lnTo>
                  <a:lnTo>
                    <a:pt x="1225428" y="1948988"/>
                  </a:lnTo>
                  <a:lnTo>
                    <a:pt x="1177528" y="1956669"/>
                  </a:lnTo>
                  <a:lnTo>
                    <a:pt x="1128907" y="1962220"/>
                  </a:lnTo>
                  <a:lnTo>
                    <a:pt x="1079618" y="1965587"/>
                  </a:lnTo>
                  <a:lnTo>
                    <a:pt x="1029715" y="1966721"/>
                  </a:lnTo>
                  <a:lnTo>
                    <a:pt x="979824" y="1965587"/>
                  </a:lnTo>
                  <a:lnTo>
                    <a:pt x="930545" y="1962220"/>
                  </a:lnTo>
                  <a:lnTo>
                    <a:pt x="881934" y="1956669"/>
                  </a:lnTo>
                  <a:lnTo>
                    <a:pt x="834043" y="1948988"/>
                  </a:lnTo>
                  <a:lnTo>
                    <a:pt x="786927" y="1939228"/>
                  </a:lnTo>
                  <a:lnTo>
                    <a:pt x="740639" y="1927441"/>
                  </a:lnTo>
                  <a:lnTo>
                    <a:pt x="695234" y="1913677"/>
                  </a:lnTo>
                  <a:lnTo>
                    <a:pt x="650766" y="1897988"/>
                  </a:lnTo>
                  <a:lnTo>
                    <a:pt x="607288" y="1880426"/>
                  </a:lnTo>
                  <a:lnTo>
                    <a:pt x="564854" y="1861043"/>
                  </a:lnTo>
                  <a:lnTo>
                    <a:pt x="523519" y="1839890"/>
                  </a:lnTo>
                  <a:lnTo>
                    <a:pt x="483336" y="1817018"/>
                  </a:lnTo>
                  <a:lnTo>
                    <a:pt x="444359" y="1792479"/>
                  </a:lnTo>
                  <a:lnTo>
                    <a:pt x="406642" y="1766325"/>
                  </a:lnTo>
                  <a:lnTo>
                    <a:pt x="370240" y="1738607"/>
                  </a:lnTo>
                  <a:lnTo>
                    <a:pt x="335205" y="1709377"/>
                  </a:lnTo>
                  <a:lnTo>
                    <a:pt x="301593" y="1678686"/>
                  </a:lnTo>
                  <a:lnTo>
                    <a:pt x="269456" y="1646585"/>
                  </a:lnTo>
                  <a:lnTo>
                    <a:pt x="238849" y="1613127"/>
                  </a:lnTo>
                  <a:lnTo>
                    <a:pt x="209826" y="1578362"/>
                  </a:lnTo>
                  <a:lnTo>
                    <a:pt x="182440" y="1542343"/>
                  </a:lnTo>
                  <a:lnTo>
                    <a:pt x="156747" y="1505120"/>
                  </a:lnTo>
                  <a:lnTo>
                    <a:pt x="132798" y="1466746"/>
                  </a:lnTo>
                  <a:lnTo>
                    <a:pt x="110650" y="1427272"/>
                  </a:lnTo>
                  <a:lnTo>
                    <a:pt x="90354" y="1386749"/>
                  </a:lnTo>
                  <a:lnTo>
                    <a:pt x="71966" y="1345229"/>
                  </a:lnTo>
                  <a:lnTo>
                    <a:pt x="55539" y="1302764"/>
                  </a:lnTo>
                  <a:lnTo>
                    <a:pt x="41128" y="1259405"/>
                  </a:lnTo>
                  <a:lnTo>
                    <a:pt x="28786" y="1215203"/>
                  </a:lnTo>
                  <a:lnTo>
                    <a:pt x="18566" y="1170210"/>
                  </a:lnTo>
                  <a:lnTo>
                    <a:pt x="10524" y="1124478"/>
                  </a:lnTo>
                  <a:lnTo>
                    <a:pt x="4713" y="1078058"/>
                  </a:lnTo>
                  <a:lnTo>
                    <a:pt x="1187" y="1031002"/>
                  </a:lnTo>
                  <a:lnTo>
                    <a:pt x="0" y="983360"/>
                  </a:lnTo>
                  <a:close/>
                </a:path>
              </a:pathLst>
            </a:custGeom>
            <a:noFill/>
            <a:ln w="15875" cap="flat" cmpd="sng">
              <a:solidFill>
                <a:srgbClr val="781F0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13"/>
            <p:cNvSpPr/>
            <p:nvPr/>
          </p:nvSpPr>
          <p:spPr>
            <a:xfrm>
              <a:off x="5232526" y="5063744"/>
              <a:ext cx="800100" cy="779780"/>
            </a:xfrm>
            <a:custGeom>
              <a:avLst/>
              <a:gdLst/>
              <a:ahLst/>
              <a:cxnLst/>
              <a:rect l="l" t="t" r="r" b="b"/>
              <a:pathLst>
                <a:path w="800100" h="779779" extrusionOk="0">
                  <a:moveTo>
                    <a:pt x="399796" y="0"/>
                  </a:moveTo>
                  <a:lnTo>
                    <a:pt x="353185" y="2622"/>
                  </a:lnTo>
                  <a:lnTo>
                    <a:pt x="308150" y="10294"/>
                  </a:lnTo>
                  <a:lnTo>
                    <a:pt x="264991" y="22723"/>
                  </a:lnTo>
                  <a:lnTo>
                    <a:pt x="224008" y="39618"/>
                  </a:lnTo>
                  <a:lnTo>
                    <a:pt x="185503" y="60686"/>
                  </a:lnTo>
                  <a:lnTo>
                    <a:pt x="149775" y="85635"/>
                  </a:lnTo>
                  <a:lnTo>
                    <a:pt x="117125" y="114172"/>
                  </a:lnTo>
                  <a:lnTo>
                    <a:pt x="87854" y="146007"/>
                  </a:lnTo>
                  <a:lnTo>
                    <a:pt x="62261" y="180847"/>
                  </a:lnTo>
                  <a:lnTo>
                    <a:pt x="40648" y="218399"/>
                  </a:lnTo>
                  <a:lnTo>
                    <a:pt x="23315" y="258371"/>
                  </a:lnTo>
                  <a:lnTo>
                    <a:pt x="10562" y="300472"/>
                  </a:lnTo>
                  <a:lnTo>
                    <a:pt x="2690" y="344409"/>
                  </a:lnTo>
                  <a:lnTo>
                    <a:pt x="0" y="389889"/>
                  </a:lnTo>
                  <a:lnTo>
                    <a:pt x="2690" y="435351"/>
                  </a:lnTo>
                  <a:lnTo>
                    <a:pt x="10562" y="479273"/>
                  </a:lnTo>
                  <a:lnTo>
                    <a:pt x="23315" y="521363"/>
                  </a:lnTo>
                  <a:lnTo>
                    <a:pt x="40648" y="561328"/>
                  </a:lnTo>
                  <a:lnTo>
                    <a:pt x="62261" y="598876"/>
                  </a:lnTo>
                  <a:lnTo>
                    <a:pt x="87854" y="633714"/>
                  </a:lnTo>
                  <a:lnTo>
                    <a:pt x="117125" y="665549"/>
                  </a:lnTo>
                  <a:lnTo>
                    <a:pt x="149775" y="694089"/>
                  </a:lnTo>
                  <a:lnTo>
                    <a:pt x="185503" y="719042"/>
                  </a:lnTo>
                  <a:lnTo>
                    <a:pt x="224008" y="740113"/>
                  </a:lnTo>
                  <a:lnTo>
                    <a:pt x="264991" y="757012"/>
                  </a:lnTo>
                  <a:lnTo>
                    <a:pt x="308150" y="769444"/>
                  </a:lnTo>
                  <a:lnTo>
                    <a:pt x="353185" y="777118"/>
                  </a:lnTo>
                  <a:lnTo>
                    <a:pt x="399796" y="779741"/>
                  </a:lnTo>
                  <a:lnTo>
                    <a:pt x="446432" y="777118"/>
                  </a:lnTo>
                  <a:lnTo>
                    <a:pt x="491488" y="769444"/>
                  </a:lnTo>
                  <a:lnTo>
                    <a:pt x="534666" y="757012"/>
                  </a:lnTo>
                  <a:lnTo>
                    <a:pt x="575663" y="740113"/>
                  </a:lnTo>
                  <a:lnTo>
                    <a:pt x="614181" y="719042"/>
                  </a:lnTo>
                  <a:lnTo>
                    <a:pt x="649919" y="694089"/>
                  </a:lnTo>
                  <a:lnTo>
                    <a:pt x="682577" y="665549"/>
                  </a:lnTo>
                  <a:lnTo>
                    <a:pt x="711854" y="633714"/>
                  </a:lnTo>
                  <a:lnTo>
                    <a:pt x="737451" y="598876"/>
                  </a:lnTo>
                  <a:lnTo>
                    <a:pt x="759067" y="561328"/>
                  </a:lnTo>
                  <a:lnTo>
                    <a:pt x="776402" y="521363"/>
                  </a:lnTo>
                  <a:lnTo>
                    <a:pt x="789155" y="479273"/>
                  </a:lnTo>
                  <a:lnTo>
                    <a:pt x="797028" y="435351"/>
                  </a:lnTo>
                  <a:lnTo>
                    <a:pt x="799719" y="389889"/>
                  </a:lnTo>
                  <a:lnTo>
                    <a:pt x="797028" y="344409"/>
                  </a:lnTo>
                  <a:lnTo>
                    <a:pt x="789155" y="300472"/>
                  </a:lnTo>
                  <a:lnTo>
                    <a:pt x="776402" y="258371"/>
                  </a:lnTo>
                  <a:lnTo>
                    <a:pt x="759067" y="218399"/>
                  </a:lnTo>
                  <a:lnTo>
                    <a:pt x="737451" y="180847"/>
                  </a:lnTo>
                  <a:lnTo>
                    <a:pt x="711854" y="146007"/>
                  </a:lnTo>
                  <a:lnTo>
                    <a:pt x="682577" y="114172"/>
                  </a:lnTo>
                  <a:lnTo>
                    <a:pt x="649919" y="85635"/>
                  </a:lnTo>
                  <a:lnTo>
                    <a:pt x="614181" y="60686"/>
                  </a:lnTo>
                  <a:lnTo>
                    <a:pt x="575663" y="39618"/>
                  </a:lnTo>
                  <a:lnTo>
                    <a:pt x="534666" y="22723"/>
                  </a:lnTo>
                  <a:lnTo>
                    <a:pt x="491488" y="10294"/>
                  </a:lnTo>
                  <a:lnTo>
                    <a:pt x="446432" y="2622"/>
                  </a:lnTo>
                  <a:lnTo>
                    <a:pt x="399796" y="0"/>
                  </a:lnTo>
                  <a:close/>
                </a:path>
              </a:pathLst>
            </a:custGeom>
            <a:solidFill>
              <a:srgbClr val="006FC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13"/>
            <p:cNvSpPr/>
            <p:nvPr/>
          </p:nvSpPr>
          <p:spPr>
            <a:xfrm>
              <a:off x="5232526" y="5063744"/>
              <a:ext cx="800100" cy="779780"/>
            </a:xfrm>
            <a:custGeom>
              <a:avLst/>
              <a:gdLst/>
              <a:ahLst/>
              <a:cxnLst/>
              <a:rect l="l" t="t" r="r" b="b"/>
              <a:pathLst>
                <a:path w="800100" h="779779" extrusionOk="0">
                  <a:moveTo>
                    <a:pt x="0" y="389889"/>
                  </a:moveTo>
                  <a:lnTo>
                    <a:pt x="2690" y="344409"/>
                  </a:lnTo>
                  <a:lnTo>
                    <a:pt x="10562" y="300472"/>
                  </a:lnTo>
                  <a:lnTo>
                    <a:pt x="23315" y="258371"/>
                  </a:lnTo>
                  <a:lnTo>
                    <a:pt x="40648" y="218399"/>
                  </a:lnTo>
                  <a:lnTo>
                    <a:pt x="62261" y="180847"/>
                  </a:lnTo>
                  <a:lnTo>
                    <a:pt x="87854" y="146007"/>
                  </a:lnTo>
                  <a:lnTo>
                    <a:pt x="117125" y="114172"/>
                  </a:lnTo>
                  <a:lnTo>
                    <a:pt x="149775" y="85635"/>
                  </a:lnTo>
                  <a:lnTo>
                    <a:pt x="185503" y="60686"/>
                  </a:lnTo>
                  <a:lnTo>
                    <a:pt x="224008" y="39618"/>
                  </a:lnTo>
                  <a:lnTo>
                    <a:pt x="264991" y="22723"/>
                  </a:lnTo>
                  <a:lnTo>
                    <a:pt x="308150" y="10294"/>
                  </a:lnTo>
                  <a:lnTo>
                    <a:pt x="353185" y="2622"/>
                  </a:lnTo>
                  <a:lnTo>
                    <a:pt x="399796" y="0"/>
                  </a:lnTo>
                  <a:lnTo>
                    <a:pt x="446432" y="2622"/>
                  </a:lnTo>
                  <a:lnTo>
                    <a:pt x="491488" y="10294"/>
                  </a:lnTo>
                  <a:lnTo>
                    <a:pt x="534666" y="22723"/>
                  </a:lnTo>
                  <a:lnTo>
                    <a:pt x="575663" y="39618"/>
                  </a:lnTo>
                  <a:lnTo>
                    <a:pt x="614181" y="60686"/>
                  </a:lnTo>
                  <a:lnTo>
                    <a:pt x="649919" y="85635"/>
                  </a:lnTo>
                  <a:lnTo>
                    <a:pt x="682577" y="114172"/>
                  </a:lnTo>
                  <a:lnTo>
                    <a:pt x="711854" y="146007"/>
                  </a:lnTo>
                  <a:lnTo>
                    <a:pt x="737451" y="180847"/>
                  </a:lnTo>
                  <a:lnTo>
                    <a:pt x="759067" y="218399"/>
                  </a:lnTo>
                  <a:lnTo>
                    <a:pt x="776402" y="258371"/>
                  </a:lnTo>
                  <a:lnTo>
                    <a:pt x="789155" y="300472"/>
                  </a:lnTo>
                  <a:lnTo>
                    <a:pt x="797028" y="344409"/>
                  </a:lnTo>
                  <a:lnTo>
                    <a:pt x="799719" y="389889"/>
                  </a:lnTo>
                  <a:lnTo>
                    <a:pt x="797028" y="435351"/>
                  </a:lnTo>
                  <a:lnTo>
                    <a:pt x="789155" y="479273"/>
                  </a:lnTo>
                  <a:lnTo>
                    <a:pt x="776402" y="521363"/>
                  </a:lnTo>
                  <a:lnTo>
                    <a:pt x="759067" y="561328"/>
                  </a:lnTo>
                  <a:lnTo>
                    <a:pt x="737451" y="598876"/>
                  </a:lnTo>
                  <a:lnTo>
                    <a:pt x="711854" y="633714"/>
                  </a:lnTo>
                  <a:lnTo>
                    <a:pt x="682577" y="665549"/>
                  </a:lnTo>
                  <a:lnTo>
                    <a:pt x="649919" y="694089"/>
                  </a:lnTo>
                  <a:lnTo>
                    <a:pt x="614181" y="719042"/>
                  </a:lnTo>
                  <a:lnTo>
                    <a:pt x="575663" y="740113"/>
                  </a:lnTo>
                  <a:lnTo>
                    <a:pt x="534666" y="757012"/>
                  </a:lnTo>
                  <a:lnTo>
                    <a:pt x="491488" y="769444"/>
                  </a:lnTo>
                  <a:lnTo>
                    <a:pt x="446432" y="777118"/>
                  </a:lnTo>
                  <a:lnTo>
                    <a:pt x="399796" y="779741"/>
                  </a:lnTo>
                  <a:lnTo>
                    <a:pt x="353185" y="777118"/>
                  </a:lnTo>
                  <a:lnTo>
                    <a:pt x="308150" y="769444"/>
                  </a:lnTo>
                  <a:lnTo>
                    <a:pt x="264991" y="757012"/>
                  </a:lnTo>
                  <a:lnTo>
                    <a:pt x="224008" y="740113"/>
                  </a:lnTo>
                  <a:lnTo>
                    <a:pt x="185503" y="719042"/>
                  </a:lnTo>
                  <a:lnTo>
                    <a:pt x="149775" y="694089"/>
                  </a:lnTo>
                  <a:lnTo>
                    <a:pt x="117125" y="665549"/>
                  </a:lnTo>
                  <a:lnTo>
                    <a:pt x="87854" y="633714"/>
                  </a:lnTo>
                  <a:lnTo>
                    <a:pt x="62261" y="598876"/>
                  </a:lnTo>
                  <a:lnTo>
                    <a:pt x="40648" y="561328"/>
                  </a:lnTo>
                  <a:lnTo>
                    <a:pt x="23315" y="521363"/>
                  </a:lnTo>
                  <a:lnTo>
                    <a:pt x="10562" y="479273"/>
                  </a:lnTo>
                  <a:lnTo>
                    <a:pt x="2690" y="435351"/>
                  </a:lnTo>
                  <a:lnTo>
                    <a:pt x="0" y="389889"/>
                  </a:lnTo>
                  <a:close/>
                </a:path>
              </a:pathLst>
            </a:custGeom>
            <a:noFill/>
            <a:ln w="15875" cap="flat" cmpd="sng">
              <a:solidFill>
                <a:srgbClr val="781F0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0" name="Google Shape;160;p13"/>
          <p:cNvGrpSpPr/>
          <p:nvPr/>
        </p:nvGrpSpPr>
        <p:grpSpPr>
          <a:xfrm>
            <a:off x="6207759" y="3686683"/>
            <a:ext cx="1731645" cy="1617980"/>
            <a:chOff x="6207759" y="3686683"/>
            <a:chExt cx="1731645" cy="1617980"/>
          </a:xfrm>
        </p:grpSpPr>
        <p:sp>
          <p:nvSpPr>
            <p:cNvPr id="161" name="Google Shape;161;p13"/>
            <p:cNvSpPr/>
            <p:nvPr/>
          </p:nvSpPr>
          <p:spPr>
            <a:xfrm>
              <a:off x="6207759" y="3686683"/>
              <a:ext cx="1731645" cy="1617980"/>
            </a:xfrm>
            <a:custGeom>
              <a:avLst/>
              <a:gdLst/>
              <a:ahLst/>
              <a:cxnLst/>
              <a:rect l="l" t="t" r="r" b="b"/>
              <a:pathLst>
                <a:path w="1731645" h="1617979" extrusionOk="0">
                  <a:moveTo>
                    <a:pt x="865759" y="0"/>
                  </a:moveTo>
                  <a:lnTo>
                    <a:pt x="816629" y="1280"/>
                  </a:lnTo>
                  <a:lnTo>
                    <a:pt x="768219" y="5075"/>
                  </a:lnTo>
                  <a:lnTo>
                    <a:pt x="720602" y="11317"/>
                  </a:lnTo>
                  <a:lnTo>
                    <a:pt x="673849" y="19937"/>
                  </a:lnTo>
                  <a:lnTo>
                    <a:pt x="628035" y="30868"/>
                  </a:lnTo>
                  <a:lnTo>
                    <a:pt x="583232" y="44040"/>
                  </a:lnTo>
                  <a:lnTo>
                    <a:pt x="539514" y="59387"/>
                  </a:lnTo>
                  <a:lnTo>
                    <a:pt x="496953" y="76839"/>
                  </a:lnTo>
                  <a:lnTo>
                    <a:pt x="455623" y="96328"/>
                  </a:lnTo>
                  <a:lnTo>
                    <a:pt x="415596" y="117786"/>
                  </a:lnTo>
                  <a:lnTo>
                    <a:pt x="376947" y="141145"/>
                  </a:lnTo>
                  <a:lnTo>
                    <a:pt x="339747" y="166337"/>
                  </a:lnTo>
                  <a:lnTo>
                    <a:pt x="304070" y="193293"/>
                  </a:lnTo>
                  <a:lnTo>
                    <a:pt x="269990" y="221945"/>
                  </a:lnTo>
                  <a:lnTo>
                    <a:pt x="237578" y="252226"/>
                  </a:lnTo>
                  <a:lnTo>
                    <a:pt x="206909" y="284065"/>
                  </a:lnTo>
                  <a:lnTo>
                    <a:pt x="178055" y="317396"/>
                  </a:lnTo>
                  <a:lnTo>
                    <a:pt x="151089" y="352151"/>
                  </a:lnTo>
                  <a:lnTo>
                    <a:pt x="126085" y="388260"/>
                  </a:lnTo>
                  <a:lnTo>
                    <a:pt x="103115" y="425656"/>
                  </a:lnTo>
                  <a:lnTo>
                    <a:pt x="82253" y="464270"/>
                  </a:lnTo>
                  <a:lnTo>
                    <a:pt x="63572" y="504035"/>
                  </a:lnTo>
                  <a:lnTo>
                    <a:pt x="47144" y="544882"/>
                  </a:lnTo>
                  <a:lnTo>
                    <a:pt x="33043" y="586742"/>
                  </a:lnTo>
                  <a:lnTo>
                    <a:pt x="21342" y="629548"/>
                  </a:lnTo>
                  <a:lnTo>
                    <a:pt x="12115" y="673231"/>
                  </a:lnTo>
                  <a:lnTo>
                    <a:pt x="5433" y="717724"/>
                  </a:lnTo>
                  <a:lnTo>
                    <a:pt x="1370" y="762957"/>
                  </a:lnTo>
                  <a:lnTo>
                    <a:pt x="0" y="808863"/>
                  </a:lnTo>
                  <a:lnTo>
                    <a:pt x="1370" y="854769"/>
                  </a:lnTo>
                  <a:lnTo>
                    <a:pt x="5433" y="900003"/>
                  </a:lnTo>
                  <a:lnTo>
                    <a:pt x="12115" y="944497"/>
                  </a:lnTo>
                  <a:lnTo>
                    <a:pt x="21342" y="988183"/>
                  </a:lnTo>
                  <a:lnTo>
                    <a:pt x="33043" y="1030993"/>
                  </a:lnTo>
                  <a:lnTo>
                    <a:pt x="47144" y="1072857"/>
                  </a:lnTo>
                  <a:lnTo>
                    <a:pt x="63572" y="1113709"/>
                  </a:lnTo>
                  <a:lnTo>
                    <a:pt x="82253" y="1153478"/>
                  </a:lnTo>
                  <a:lnTo>
                    <a:pt x="103115" y="1192098"/>
                  </a:lnTo>
                  <a:lnTo>
                    <a:pt x="126085" y="1229500"/>
                  </a:lnTo>
                  <a:lnTo>
                    <a:pt x="151089" y="1265615"/>
                  </a:lnTo>
                  <a:lnTo>
                    <a:pt x="178055" y="1300376"/>
                  </a:lnTo>
                  <a:lnTo>
                    <a:pt x="206909" y="1333713"/>
                  </a:lnTo>
                  <a:lnTo>
                    <a:pt x="237578" y="1365560"/>
                  </a:lnTo>
                  <a:lnTo>
                    <a:pt x="269990" y="1395846"/>
                  </a:lnTo>
                  <a:lnTo>
                    <a:pt x="304070" y="1424505"/>
                  </a:lnTo>
                  <a:lnTo>
                    <a:pt x="339747" y="1451468"/>
                  </a:lnTo>
                  <a:lnTo>
                    <a:pt x="376947" y="1476666"/>
                  </a:lnTo>
                  <a:lnTo>
                    <a:pt x="415596" y="1500031"/>
                  </a:lnTo>
                  <a:lnTo>
                    <a:pt x="455623" y="1521495"/>
                  </a:lnTo>
                  <a:lnTo>
                    <a:pt x="496953" y="1540990"/>
                  </a:lnTo>
                  <a:lnTo>
                    <a:pt x="539514" y="1558447"/>
                  </a:lnTo>
                  <a:lnTo>
                    <a:pt x="583232" y="1573798"/>
                  </a:lnTo>
                  <a:lnTo>
                    <a:pt x="628035" y="1586974"/>
                  </a:lnTo>
                  <a:lnTo>
                    <a:pt x="673849" y="1597908"/>
                  </a:lnTo>
                  <a:lnTo>
                    <a:pt x="720602" y="1606531"/>
                  </a:lnTo>
                  <a:lnTo>
                    <a:pt x="768219" y="1612775"/>
                  </a:lnTo>
                  <a:lnTo>
                    <a:pt x="816629" y="1616572"/>
                  </a:lnTo>
                  <a:lnTo>
                    <a:pt x="865759" y="1617853"/>
                  </a:lnTo>
                  <a:lnTo>
                    <a:pt x="914888" y="1616572"/>
                  </a:lnTo>
                  <a:lnTo>
                    <a:pt x="963298" y="1612775"/>
                  </a:lnTo>
                  <a:lnTo>
                    <a:pt x="1010915" y="1606531"/>
                  </a:lnTo>
                  <a:lnTo>
                    <a:pt x="1057668" y="1597908"/>
                  </a:lnTo>
                  <a:lnTo>
                    <a:pt x="1103482" y="1586974"/>
                  </a:lnTo>
                  <a:lnTo>
                    <a:pt x="1148285" y="1573798"/>
                  </a:lnTo>
                  <a:lnTo>
                    <a:pt x="1192003" y="1558447"/>
                  </a:lnTo>
                  <a:lnTo>
                    <a:pt x="1234564" y="1540990"/>
                  </a:lnTo>
                  <a:lnTo>
                    <a:pt x="1275894" y="1521495"/>
                  </a:lnTo>
                  <a:lnTo>
                    <a:pt x="1315921" y="1500031"/>
                  </a:lnTo>
                  <a:lnTo>
                    <a:pt x="1354570" y="1476666"/>
                  </a:lnTo>
                  <a:lnTo>
                    <a:pt x="1391770" y="1451468"/>
                  </a:lnTo>
                  <a:lnTo>
                    <a:pt x="1427447" y="1424505"/>
                  </a:lnTo>
                  <a:lnTo>
                    <a:pt x="1461527" y="1395846"/>
                  </a:lnTo>
                  <a:lnTo>
                    <a:pt x="1493939" y="1365560"/>
                  </a:lnTo>
                  <a:lnTo>
                    <a:pt x="1524608" y="1333713"/>
                  </a:lnTo>
                  <a:lnTo>
                    <a:pt x="1553462" y="1300376"/>
                  </a:lnTo>
                  <a:lnTo>
                    <a:pt x="1580428" y="1265615"/>
                  </a:lnTo>
                  <a:lnTo>
                    <a:pt x="1605432" y="1229500"/>
                  </a:lnTo>
                  <a:lnTo>
                    <a:pt x="1628402" y="1192098"/>
                  </a:lnTo>
                  <a:lnTo>
                    <a:pt x="1649264" y="1153478"/>
                  </a:lnTo>
                  <a:lnTo>
                    <a:pt x="1667945" y="1113709"/>
                  </a:lnTo>
                  <a:lnTo>
                    <a:pt x="1684373" y="1072857"/>
                  </a:lnTo>
                  <a:lnTo>
                    <a:pt x="1698474" y="1030993"/>
                  </a:lnTo>
                  <a:lnTo>
                    <a:pt x="1710175" y="988183"/>
                  </a:lnTo>
                  <a:lnTo>
                    <a:pt x="1719402" y="944497"/>
                  </a:lnTo>
                  <a:lnTo>
                    <a:pt x="1726084" y="900003"/>
                  </a:lnTo>
                  <a:lnTo>
                    <a:pt x="1730147" y="854769"/>
                  </a:lnTo>
                  <a:lnTo>
                    <a:pt x="1731517" y="808863"/>
                  </a:lnTo>
                  <a:lnTo>
                    <a:pt x="1730147" y="762957"/>
                  </a:lnTo>
                  <a:lnTo>
                    <a:pt x="1726084" y="717724"/>
                  </a:lnTo>
                  <a:lnTo>
                    <a:pt x="1719402" y="673231"/>
                  </a:lnTo>
                  <a:lnTo>
                    <a:pt x="1710175" y="629548"/>
                  </a:lnTo>
                  <a:lnTo>
                    <a:pt x="1698474" y="586742"/>
                  </a:lnTo>
                  <a:lnTo>
                    <a:pt x="1684373" y="544882"/>
                  </a:lnTo>
                  <a:lnTo>
                    <a:pt x="1667945" y="504035"/>
                  </a:lnTo>
                  <a:lnTo>
                    <a:pt x="1649264" y="464270"/>
                  </a:lnTo>
                  <a:lnTo>
                    <a:pt x="1628402" y="425656"/>
                  </a:lnTo>
                  <a:lnTo>
                    <a:pt x="1605432" y="388260"/>
                  </a:lnTo>
                  <a:lnTo>
                    <a:pt x="1580428" y="352151"/>
                  </a:lnTo>
                  <a:lnTo>
                    <a:pt x="1553462" y="317396"/>
                  </a:lnTo>
                  <a:lnTo>
                    <a:pt x="1524608" y="284065"/>
                  </a:lnTo>
                  <a:lnTo>
                    <a:pt x="1493939" y="252226"/>
                  </a:lnTo>
                  <a:lnTo>
                    <a:pt x="1461527" y="221945"/>
                  </a:lnTo>
                  <a:lnTo>
                    <a:pt x="1427447" y="193293"/>
                  </a:lnTo>
                  <a:lnTo>
                    <a:pt x="1391770" y="166337"/>
                  </a:lnTo>
                  <a:lnTo>
                    <a:pt x="1354570" y="141145"/>
                  </a:lnTo>
                  <a:lnTo>
                    <a:pt x="1315921" y="117786"/>
                  </a:lnTo>
                  <a:lnTo>
                    <a:pt x="1275894" y="96328"/>
                  </a:lnTo>
                  <a:lnTo>
                    <a:pt x="1234564" y="76839"/>
                  </a:lnTo>
                  <a:lnTo>
                    <a:pt x="1192003" y="59387"/>
                  </a:lnTo>
                  <a:lnTo>
                    <a:pt x="1148285" y="44040"/>
                  </a:lnTo>
                  <a:lnTo>
                    <a:pt x="1103482" y="30868"/>
                  </a:lnTo>
                  <a:lnTo>
                    <a:pt x="1057668" y="19937"/>
                  </a:lnTo>
                  <a:lnTo>
                    <a:pt x="1010915" y="11317"/>
                  </a:lnTo>
                  <a:lnTo>
                    <a:pt x="963298" y="5075"/>
                  </a:lnTo>
                  <a:lnTo>
                    <a:pt x="914888" y="1280"/>
                  </a:lnTo>
                  <a:lnTo>
                    <a:pt x="865759" y="0"/>
                  </a:lnTo>
                  <a:close/>
                </a:path>
              </a:pathLst>
            </a:custGeom>
            <a:solidFill>
              <a:srgbClr val="6F2F9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13"/>
            <p:cNvSpPr/>
            <p:nvPr/>
          </p:nvSpPr>
          <p:spPr>
            <a:xfrm>
              <a:off x="6207759" y="3686683"/>
              <a:ext cx="1731645" cy="1617980"/>
            </a:xfrm>
            <a:custGeom>
              <a:avLst/>
              <a:gdLst/>
              <a:ahLst/>
              <a:cxnLst/>
              <a:rect l="l" t="t" r="r" b="b"/>
              <a:pathLst>
                <a:path w="1731645" h="1617979" extrusionOk="0">
                  <a:moveTo>
                    <a:pt x="0" y="808863"/>
                  </a:moveTo>
                  <a:lnTo>
                    <a:pt x="1370" y="762957"/>
                  </a:lnTo>
                  <a:lnTo>
                    <a:pt x="5433" y="717724"/>
                  </a:lnTo>
                  <a:lnTo>
                    <a:pt x="12115" y="673231"/>
                  </a:lnTo>
                  <a:lnTo>
                    <a:pt x="21342" y="629548"/>
                  </a:lnTo>
                  <a:lnTo>
                    <a:pt x="33043" y="586742"/>
                  </a:lnTo>
                  <a:lnTo>
                    <a:pt x="47144" y="544882"/>
                  </a:lnTo>
                  <a:lnTo>
                    <a:pt x="63572" y="504035"/>
                  </a:lnTo>
                  <a:lnTo>
                    <a:pt x="82253" y="464270"/>
                  </a:lnTo>
                  <a:lnTo>
                    <a:pt x="103115" y="425656"/>
                  </a:lnTo>
                  <a:lnTo>
                    <a:pt x="126085" y="388260"/>
                  </a:lnTo>
                  <a:lnTo>
                    <a:pt x="151089" y="352151"/>
                  </a:lnTo>
                  <a:lnTo>
                    <a:pt x="178055" y="317396"/>
                  </a:lnTo>
                  <a:lnTo>
                    <a:pt x="206909" y="284065"/>
                  </a:lnTo>
                  <a:lnTo>
                    <a:pt x="237578" y="252226"/>
                  </a:lnTo>
                  <a:lnTo>
                    <a:pt x="269990" y="221945"/>
                  </a:lnTo>
                  <a:lnTo>
                    <a:pt x="304070" y="193293"/>
                  </a:lnTo>
                  <a:lnTo>
                    <a:pt x="339747" y="166337"/>
                  </a:lnTo>
                  <a:lnTo>
                    <a:pt x="376947" y="141145"/>
                  </a:lnTo>
                  <a:lnTo>
                    <a:pt x="415596" y="117786"/>
                  </a:lnTo>
                  <a:lnTo>
                    <a:pt x="455623" y="96328"/>
                  </a:lnTo>
                  <a:lnTo>
                    <a:pt x="496953" y="76839"/>
                  </a:lnTo>
                  <a:lnTo>
                    <a:pt x="539514" y="59387"/>
                  </a:lnTo>
                  <a:lnTo>
                    <a:pt x="583232" y="44040"/>
                  </a:lnTo>
                  <a:lnTo>
                    <a:pt x="628035" y="30868"/>
                  </a:lnTo>
                  <a:lnTo>
                    <a:pt x="673849" y="19937"/>
                  </a:lnTo>
                  <a:lnTo>
                    <a:pt x="720602" y="11317"/>
                  </a:lnTo>
                  <a:lnTo>
                    <a:pt x="768219" y="5075"/>
                  </a:lnTo>
                  <a:lnTo>
                    <a:pt x="816629" y="1280"/>
                  </a:lnTo>
                  <a:lnTo>
                    <a:pt x="865759" y="0"/>
                  </a:lnTo>
                  <a:lnTo>
                    <a:pt x="914888" y="1280"/>
                  </a:lnTo>
                  <a:lnTo>
                    <a:pt x="963298" y="5075"/>
                  </a:lnTo>
                  <a:lnTo>
                    <a:pt x="1010915" y="11317"/>
                  </a:lnTo>
                  <a:lnTo>
                    <a:pt x="1057668" y="19937"/>
                  </a:lnTo>
                  <a:lnTo>
                    <a:pt x="1103482" y="30868"/>
                  </a:lnTo>
                  <a:lnTo>
                    <a:pt x="1148285" y="44040"/>
                  </a:lnTo>
                  <a:lnTo>
                    <a:pt x="1192003" y="59387"/>
                  </a:lnTo>
                  <a:lnTo>
                    <a:pt x="1234564" y="76839"/>
                  </a:lnTo>
                  <a:lnTo>
                    <a:pt x="1275894" y="96328"/>
                  </a:lnTo>
                  <a:lnTo>
                    <a:pt x="1315921" y="117786"/>
                  </a:lnTo>
                  <a:lnTo>
                    <a:pt x="1354570" y="141145"/>
                  </a:lnTo>
                  <a:lnTo>
                    <a:pt x="1391770" y="166337"/>
                  </a:lnTo>
                  <a:lnTo>
                    <a:pt x="1427447" y="193293"/>
                  </a:lnTo>
                  <a:lnTo>
                    <a:pt x="1461527" y="221945"/>
                  </a:lnTo>
                  <a:lnTo>
                    <a:pt x="1493939" y="252226"/>
                  </a:lnTo>
                  <a:lnTo>
                    <a:pt x="1524608" y="284065"/>
                  </a:lnTo>
                  <a:lnTo>
                    <a:pt x="1553462" y="317396"/>
                  </a:lnTo>
                  <a:lnTo>
                    <a:pt x="1580428" y="352151"/>
                  </a:lnTo>
                  <a:lnTo>
                    <a:pt x="1605432" y="388260"/>
                  </a:lnTo>
                  <a:lnTo>
                    <a:pt x="1628402" y="425656"/>
                  </a:lnTo>
                  <a:lnTo>
                    <a:pt x="1649264" y="464270"/>
                  </a:lnTo>
                  <a:lnTo>
                    <a:pt x="1667945" y="504035"/>
                  </a:lnTo>
                  <a:lnTo>
                    <a:pt x="1684373" y="544882"/>
                  </a:lnTo>
                  <a:lnTo>
                    <a:pt x="1698474" y="586742"/>
                  </a:lnTo>
                  <a:lnTo>
                    <a:pt x="1710175" y="629548"/>
                  </a:lnTo>
                  <a:lnTo>
                    <a:pt x="1719402" y="673231"/>
                  </a:lnTo>
                  <a:lnTo>
                    <a:pt x="1726084" y="717724"/>
                  </a:lnTo>
                  <a:lnTo>
                    <a:pt x="1730147" y="762957"/>
                  </a:lnTo>
                  <a:lnTo>
                    <a:pt x="1731517" y="808863"/>
                  </a:lnTo>
                  <a:lnTo>
                    <a:pt x="1730147" y="854769"/>
                  </a:lnTo>
                  <a:lnTo>
                    <a:pt x="1726084" y="900003"/>
                  </a:lnTo>
                  <a:lnTo>
                    <a:pt x="1719402" y="944497"/>
                  </a:lnTo>
                  <a:lnTo>
                    <a:pt x="1710175" y="988183"/>
                  </a:lnTo>
                  <a:lnTo>
                    <a:pt x="1698474" y="1030993"/>
                  </a:lnTo>
                  <a:lnTo>
                    <a:pt x="1684373" y="1072857"/>
                  </a:lnTo>
                  <a:lnTo>
                    <a:pt x="1667945" y="1113709"/>
                  </a:lnTo>
                  <a:lnTo>
                    <a:pt x="1649264" y="1153478"/>
                  </a:lnTo>
                  <a:lnTo>
                    <a:pt x="1628402" y="1192098"/>
                  </a:lnTo>
                  <a:lnTo>
                    <a:pt x="1605432" y="1229500"/>
                  </a:lnTo>
                  <a:lnTo>
                    <a:pt x="1580428" y="1265615"/>
                  </a:lnTo>
                  <a:lnTo>
                    <a:pt x="1553462" y="1300376"/>
                  </a:lnTo>
                  <a:lnTo>
                    <a:pt x="1524608" y="1333713"/>
                  </a:lnTo>
                  <a:lnTo>
                    <a:pt x="1493939" y="1365560"/>
                  </a:lnTo>
                  <a:lnTo>
                    <a:pt x="1461527" y="1395846"/>
                  </a:lnTo>
                  <a:lnTo>
                    <a:pt x="1427447" y="1424505"/>
                  </a:lnTo>
                  <a:lnTo>
                    <a:pt x="1391770" y="1451468"/>
                  </a:lnTo>
                  <a:lnTo>
                    <a:pt x="1354570" y="1476666"/>
                  </a:lnTo>
                  <a:lnTo>
                    <a:pt x="1315921" y="1500031"/>
                  </a:lnTo>
                  <a:lnTo>
                    <a:pt x="1275894" y="1521495"/>
                  </a:lnTo>
                  <a:lnTo>
                    <a:pt x="1234564" y="1540990"/>
                  </a:lnTo>
                  <a:lnTo>
                    <a:pt x="1192003" y="1558447"/>
                  </a:lnTo>
                  <a:lnTo>
                    <a:pt x="1148285" y="1573798"/>
                  </a:lnTo>
                  <a:lnTo>
                    <a:pt x="1103482" y="1586974"/>
                  </a:lnTo>
                  <a:lnTo>
                    <a:pt x="1057668" y="1597908"/>
                  </a:lnTo>
                  <a:lnTo>
                    <a:pt x="1010915" y="1606531"/>
                  </a:lnTo>
                  <a:lnTo>
                    <a:pt x="963298" y="1612775"/>
                  </a:lnTo>
                  <a:lnTo>
                    <a:pt x="914888" y="1616572"/>
                  </a:lnTo>
                  <a:lnTo>
                    <a:pt x="865759" y="1617853"/>
                  </a:lnTo>
                  <a:lnTo>
                    <a:pt x="816629" y="1616572"/>
                  </a:lnTo>
                  <a:lnTo>
                    <a:pt x="768219" y="1612775"/>
                  </a:lnTo>
                  <a:lnTo>
                    <a:pt x="720602" y="1606531"/>
                  </a:lnTo>
                  <a:lnTo>
                    <a:pt x="673849" y="1597908"/>
                  </a:lnTo>
                  <a:lnTo>
                    <a:pt x="628035" y="1586974"/>
                  </a:lnTo>
                  <a:lnTo>
                    <a:pt x="583232" y="1573798"/>
                  </a:lnTo>
                  <a:lnTo>
                    <a:pt x="539514" y="1558447"/>
                  </a:lnTo>
                  <a:lnTo>
                    <a:pt x="496953" y="1540990"/>
                  </a:lnTo>
                  <a:lnTo>
                    <a:pt x="455623" y="1521495"/>
                  </a:lnTo>
                  <a:lnTo>
                    <a:pt x="415596" y="1500031"/>
                  </a:lnTo>
                  <a:lnTo>
                    <a:pt x="376947" y="1476666"/>
                  </a:lnTo>
                  <a:lnTo>
                    <a:pt x="339747" y="1451468"/>
                  </a:lnTo>
                  <a:lnTo>
                    <a:pt x="304070" y="1424505"/>
                  </a:lnTo>
                  <a:lnTo>
                    <a:pt x="269990" y="1395846"/>
                  </a:lnTo>
                  <a:lnTo>
                    <a:pt x="237578" y="1365560"/>
                  </a:lnTo>
                  <a:lnTo>
                    <a:pt x="206909" y="1333713"/>
                  </a:lnTo>
                  <a:lnTo>
                    <a:pt x="178055" y="1300376"/>
                  </a:lnTo>
                  <a:lnTo>
                    <a:pt x="151089" y="1265615"/>
                  </a:lnTo>
                  <a:lnTo>
                    <a:pt x="126085" y="1229500"/>
                  </a:lnTo>
                  <a:lnTo>
                    <a:pt x="103115" y="1192098"/>
                  </a:lnTo>
                  <a:lnTo>
                    <a:pt x="82253" y="1153478"/>
                  </a:lnTo>
                  <a:lnTo>
                    <a:pt x="63572" y="1113709"/>
                  </a:lnTo>
                  <a:lnTo>
                    <a:pt x="47144" y="1072857"/>
                  </a:lnTo>
                  <a:lnTo>
                    <a:pt x="33043" y="1030993"/>
                  </a:lnTo>
                  <a:lnTo>
                    <a:pt x="21342" y="988183"/>
                  </a:lnTo>
                  <a:lnTo>
                    <a:pt x="12115" y="944497"/>
                  </a:lnTo>
                  <a:lnTo>
                    <a:pt x="5433" y="900003"/>
                  </a:lnTo>
                  <a:lnTo>
                    <a:pt x="1370" y="854769"/>
                  </a:lnTo>
                  <a:lnTo>
                    <a:pt x="0" y="808863"/>
                  </a:lnTo>
                  <a:close/>
                </a:path>
              </a:pathLst>
            </a:custGeom>
            <a:noFill/>
            <a:ln w="15875" cap="flat" cmpd="sng">
              <a:solidFill>
                <a:srgbClr val="781F0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4"/>
          <p:cNvSpPr txBox="1">
            <a:spLocks noGrp="1"/>
          </p:cNvSpPr>
          <p:nvPr>
            <p:ph type="title"/>
          </p:nvPr>
        </p:nvSpPr>
        <p:spPr>
          <a:xfrm>
            <a:off x="1646935" y="417703"/>
            <a:ext cx="5935980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Đ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ư</a:t>
            </a:r>
            <a:r>
              <a:rPr lang="en-US"/>
              <a:t>a ra m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ộ</a:t>
            </a:r>
            <a:r>
              <a:rPr lang="en-US"/>
              <a:t>t v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ấ</a:t>
            </a:r>
            <a:r>
              <a:rPr lang="en-US"/>
              <a:t>n đ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/>
              <a:t>v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/>
              <a:t>STEM:</a:t>
            </a:r>
            <a:endParaRPr/>
          </a:p>
        </p:txBody>
      </p:sp>
      <p:sp>
        <p:nvSpPr>
          <p:cNvPr id="168" name="Google Shape;168;p14"/>
          <p:cNvSpPr txBox="1"/>
          <p:nvPr/>
        </p:nvSpPr>
        <p:spPr>
          <a:xfrm>
            <a:off x="891641" y="969391"/>
            <a:ext cx="6322695" cy="357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76771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rPr>
              <a:t>Ví d</a:t>
            </a:r>
            <a:r>
              <a:rPr lang="en-US" sz="2800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ụ </a:t>
            </a:r>
            <a:r>
              <a:rPr lang="en-US" sz="280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rPr>
              <a:t>2 – ví d</a:t>
            </a:r>
            <a:r>
              <a:rPr lang="en-US" sz="2800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ụ </a:t>
            </a:r>
            <a:r>
              <a:rPr lang="en-US" sz="280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rPr>
              <a:t>r</a:t>
            </a:r>
            <a:r>
              <a:rPr lang="en-US" sz="2800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ấ</a:t>
            </a:r>
            <a:r>
              <a:rPr lang="en-US" sz="280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rPr>
              <a:t>t đi</a:t>
            </a:r>
            <a:r>
              <a:rPr lang="en-US" sz="2800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 sz="280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rPr>
              <a:t>n hình </a:t>
            </a:r>
            <a:r>
              <a:rPr lang="en-US" sz="2800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ở </a:t>
            </a:r>
            <a:r>
              <a:rPr lang="en-US" sz="280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rPr>
              <a:t>Anh</a:t>
            </a: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55600" marR="2383790" lvl="0" indent="-342900" algn="l" rtl="0">
              <a:lnSpc>
                <a:spcPct val="100000"/>
              </a:lnSpc>
              <a:spcBef>
                <a:spcPts val="2405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A42F0F"/>
                </a:solidFill>
                <a:latin typeface="Arial"/>
                <a:ea typeface="Arial"/>
                <a:cs typeface="Arial"/>
                <a:sym typeface="Arial"/>
              </a:rPr>
              <a:t>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Có bao nhi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u đ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ườ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 hòa tan trong tách trà  c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ủ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 tôi?</a:t>
            </a: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sz="46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55600" marR="271018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A42F0F"/>
                </a:solidFill>
                <a:latin typeface="Arial"/>
                <a:ea typeface="Arial"/>
                <a:cs typeface="Arial"/>
                <a:sym typeface="Arial"/>
              </a:rPr>
              <a:t>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Làm th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nào đ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bi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  đ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ượ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đi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u này?</a:t>
            </a: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69" name="Google Shape;169;p14"/>
          <p:cNvSpPr/>
          <p:nvPr/>
        </p:nvSpPr>
        <p:spPr>
          <a:xfrm>
            <a:off x="5111115" y="1675993"/>
            <a:ext cx="3429000" cy="428625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5"/>
          <p:cNvSpPr/>
          <p:nvPr/>
        </p:nvSpPr>
        <p:spPr>
          <a:xfrm>
            <a:off x="1690751" y="0"/>
            <a:ext cx="6174232" cy="685799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6"/>
          <p:cNvSpPr/>
          <p:nvPr/>
        </p:nvSpPr>
        <p:spPr>
          <a:xfrm>
            <a:off x="356019" y="0"/>
            <a:ext cx="8432800" cy="685799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7"/>
          <p:cNvSpPr/>
          <p:nvPr/>
        </p:nvSpPr>
        <p:spPr>
          <a:xfrm>
            <a:off x="452" y="1237538"/>
            <a:ext cx="9143492" cy="483806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8"/>
          <p:cNvSpPr/>
          <p:nvPr/>
        </p:nvSpPr>
        <p:spPr>
          <a:xfrm>
            <a:off x="0" y="1627758"/>
            <a:ext cx="9144000" cy="339674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9"/>
          <p:cNvSpPr/>
          <p:nvPr/>
        </p:nvSpPr>
        <p:spPr>
          <a:xfrm>
            <a:off x="698855" y="783793"/>
            <a:ext cx="7746238" cy="559523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"/>
          <p:cNvSpPr txBox="1">
            <a:spLocks noGrp="1"/>
          </p:cNvSpPr>
          <p:nvPr>
            <p:ph type="title"/>
          </p:nvPr>
        </p:nvSpPr>
        <p:spPr>
          <a:xfrm>
            <a:off x="2024252" y="646557"/>
            <a:ext cx="1923414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/>
              <a:t>c đích</a:t>
            </a:r>
            <a:endParaRPr/>
          </a:p>
        </p:txBody>
      </p:sp>
      <p:sp>
        <p:nvSpPr>
          <p:cNvPr id="75" name="Google Shape;75;p2"/>
          <p:cNvSpPr/>
          <p:nvPr/>
        </p:nvSpPr>
        <p:spPr>
          <a:xfrm>
            <a:off x="914400" y="1509534"/>
            <a:ext cx="7736205" cy="4340225"/>
          </a:xfrm>
          <a:custGeom>
            <a:avLst/>
            <a:gdLst/>
            <a:ahLst/>
            <a:cxnLst/>
            <a:rect l="l" t="t" r="r" b="b"/>
            <a:pathLst>
              <a:path w="7736205" h="4340225" extrusionOk="0">
                <a:moveTo>
                  <a:pt x="7736078" y="0"/>
                </a:moveTo>
                <a:lnTo>
                  <a:pt x="0" y="0"/>
                </a:lnTo>
                <a:lnTo>
                  <a:pt x="0" y="4339717"/>
                </a:lnTo>
                <a:lnTo>
                  <a:pt x="7736078" y="4339717"/>
                </a:lnTo>
                <a:lnTo>
                  <a:pt x="77360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2"/>
          <p:cNvSpPr txBox="1">
            <a:spLocks noGrp="1"/>
          </p:cNvSpPr>
          <p:nvPr>
            <p:ph type="body" idx="1"/>
          </p:nvPr>
        </p:nvSpPr>
        <p:spPr>
          <a:xfrm>
            <a:off x="609930" y="1536649"/>
            <a:ext cx="7924139" cy="4206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73787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2000"/>
              <a:buFont typeface="Trebuchet MS"/>
              <a:buAutoNum type="arabicPeriod"/>
            </a:pPr>
            <a:r>
              <a:rPr lang="en-US"/>
              <a:t>Xây d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/>
              <a:t>ng t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ầ</a:t>
            </a:r>
            <a:r>
              <a:rPr lang="en-US"/>
              <a:t>m nhìn chung và rõ ràng v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/>
              <a:t>các ph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ươ</a:t>
            </a:r>
            <a:r>
              <a:rPr lang="en-US"/>
              <a:t>ng pháp</a:t>
            </a:r>
            <a:endParaRPr/>
          </a:p>
          <a:p>
            <a:pPr marL="73787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giáo d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/>
              <a:t>c theo đ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ị</a:t>
            </a:r>
            <a:r>
              <a:rPr lang="en-US"/>
              <a:t>nh h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ướ</a:t>
            </a:r>
            <a:r>
              <a:rPr lang="en-US"/>
              <a:t>ng STEM</a:t>
            </a:r>
            <a:endParaRPr/>
          </a:p>
          <a:p>
            <a:pPr marL="382905" lvl="0" indent="0" algn="l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None/>
            </a:pPr>
            <a:endParaRPr sz="2050"/>
          </a:p>
          <a:p>
            <a:pPr marL="73787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2000"/>
              <a:buFont typeface="Trebuchet MS"/>
              <a:buAutoNum type="arabicPeriod" startAt="2"/>
            </a:pPr>
            <a:r>
              <a:rPr lang="en-US"/>
              <a:t>Phát tri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/>
              <a:t>n 3 k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ỹ </a:t>
            </a:r>
            <a:r>
              <a:rPr lang="en-US"/>
              <a:t>năng gi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/>
              <a:t>ng d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ạ</a:t>
            </a:r>
            <a:r>
              <a:rPr lang="en-US"/>
              <a:t>y c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ơ </a:t>
            </a:r>
            <a:r>
              <a:rPr lang="en-US"/>
              <a:t>b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/>
              <a:t>n c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ủ</a:t>
            </a:r>
            <a:r>
              <a:rPr lang="en-US"/>
              <a:t>a STEM:</a:t>
            </a:r>
            <a:endParaRPr/>
          </a:p>
          <a:p>
            <a:pPr marL="382905" lvl="0" indent="0" algn="l" rtl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A42F0F"/>
              </a:buClr>
              <a:buSzPts val="2050"/>
              <a:buFont typeface="Trebuchet MS"/>
              <a:buNone/>
            </a:pPr>
            <a:endParaRPr sz="2050"/>
          </a:p>
          <a:p>
            <a:pPr marL="1195070" lvl="1" indent="-34353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1800"/>
              <a:buFont typeface="Trebuchet MS"/>
              <a:buAutoNum type="alphaLcParenR"/>
            </a:pP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Xác đ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nh v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ấ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đ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STEM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82905" lvl="1" indent="0" algn="l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>
                <a:srgbClr val="A42F0F"/>
              </a:buClr>
              <a:buSzPts val="2050"/>
              <a:buFont typeface="Trebuchet MS"/>
              <a:buNone/>
            </a:pPr>
            <a:endParaRPr sz="2050"/>
          </a:p>
          <a:p>
            <a:pPr marL="1195070" lvl="1" indent="-34353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1800"/>
              <a:buFont typeface="Trebuchet MS"/>
              <a:buAutoNum type="alphaLcParenR"/>
            </a:pP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Tri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khai các cách ti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 c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ậ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phù h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ợ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 đ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 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đi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u tra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82905" lvl="1" indent="0" algn="l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>
                <a:srgbClr val="A42F0F"/>
              </a:buClr>
              <a:buSzPts val="2050"/>
              <a:buFont typeface="Trebuchet MS"/>
              <a:buNone/>
            </a:pPr>
            <a:endParaRPr sz="2050"/>
          </a:p>
          <a:p>
            <a:pPr marL="1195070" lvl="1" indent="-34353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1800"/>
              <a:buFont typeface="Trebuchet MS"/>
              <a:buAutoNum type="alphaLcParenR"/>
            </a:pP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Phân tích và đánh giá b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ằ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ch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ứ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82905" lvl="1" indent="0" algn="l" rtl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A42F0F"/>
              </a:buClr>
              <a:buSzPts val="2050"/>
              <a:buFont typeface="Trebuchet MS"/>
              <a:buNone/>
            </a:pPr>
            <a:endParaRPr sz="2050"/>
          </a:p>
          <a:p>
            <a:pPr marL="737870" marR="5080" lvl="0" indent="-342900" algn="l" rtl="0">
              <a:lnSpc>
                <a:spcPct val="100499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2000"/>
              <a:buFont typeface="Trebuchet MS"/>
              <a:buAutoNum type="arabicPeriod" startAt="2"/>
            </a:pPr>
            <a:r>
              <a:rPr lang="en-US"/>
              <a:t>Xây d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/>
              <a:t>ng k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ế </a:t>
            </a:r>
            <a:r>
              <a:rPr lang="en-US"/>
              <a:t>ho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ạ</a:t>
            </a:r>
            <a:r>
              <a:rPr lang="en-US"/>
              <a:t>ch th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/>
              <a:t>c t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ế </a:t>
            </a:r>
            <a:r>
              <a:rPr lang="en-US"/>
              <a:t>và h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ợ</a:t>
            </a:r>
            <a:r>
              <a:rPr lang="en-US"/>
              <a:t>p lý cho vi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ệ</a:t>
            </a:r>
            <a:r>
              <a:rPr lang="en-US"/>
              <a:t>c tri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/>
              <a:t>n khai cách  ti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/>
              <a:t>p c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ậ</a:t>
            </a:r>
            <a:r>
              <a:rPr lang="en-US"/>
              <a:t>n này cho toàn tr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ườ</a:t>
            </a:r>
            <a:r>
              <a:rPr lang="en-US"/>
              <a:t>ng, bao g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ồ</a:t>
            </a:r>
            <a:r>
              <a:rPr lang="en-US"/>
              <a:t>m các kênh truy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ề</a:t>
            </a:r>
            <a:r>
              <a:rPr lang="en-US"/>
              <a:t>n  thông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0"/>
          <p:cNvSpPr/>
          <p:nvPr/>
        </p:nvSpPr>
        <p:spPr>
          <a:xfrm>
            <a:off x="609612" y="605713"/>
            <a:ext cx="8011922" cy="604545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1"/>
          <p:cNvSpPr/>
          <p:nvPr/>
        </p:nvSpPr>
        <p:spPr>
          <a:xfrm>
            <a:off x="2307082" y="0"/>
            <a:ext cx="4634103" cy="685799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2"/>
          <p:cNvSpPr txBox="1">
            <a:spLocks noGrp="1"/>
          </p:cNvSpPr>
          <p:nvPr>
            <p:ph type="title"/>
          </p:nvPr>
        </p:nvSpPr>
        <p:spPr>
          <a:xfrm>
            <a:off x="1515872" y="646557"/>
            <a:ext cx="6112255" cy="1123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ử </a:t>
            </a:r>
            <a:r>
              <a:rPr lang="en-US"/>
              <a:t>d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/>
              <a:t>ng b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ố</a:t>
            </a:r>
            <a:r>
              <a:rPr lang="en-US"/>
              <a:t>i c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/>
              <a:t>nh th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/>
              <a:t>c t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ế  </a:t>
            </a:r>
            <a:r>
              <a:rPr lang="en-US"/>
              <a:t>trong cu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ộ</a:t>
            </a:r>
            <a:r>
              <a:rPr lang="en-US"/>
              <a:t>c s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ố</a:t>
            </a:r>
            <a:r>
              <a:rPr lang="en-US"/>
              <a:t>ng</a:t>
            </a:r>
            <a:endParaRPr/>
          </a:p>
        </p:txBody>
      </p:sp>
      <p:sp>
        <p:nvSpPr>
          <p:cNvPr id="210" name="Google Shape;210;p22"/>
          <p:cNvSpPr txBox="1"/>
          <p:nvPr/>
        </p:nvSpPr>
        <p:spPr>
          <a:xfrm>
            <a:off x="549351" y="1899920"/>
            <a:ext cx="6354445" cy="3333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Bennet và c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ộ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s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ự 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(2006) t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ổ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h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ợ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 cho th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ấ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y  b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ằ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ch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ứ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s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ử 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d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b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ố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 c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nh th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t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 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có  kh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 qu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ả 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là:</a:t>
            </a:r>
            <a:endParaRPr sz="2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55600" marR="0" lvl="0" indent="-342900" algn="l" rtl="0">
              <a:lnSpc>
                <a:spcPct val="100000"/>
              </a:lnSpc>
              <a:spcBef>
                <a:spcPts val="994"/>
              </a:spcBef>
              <a:spcAft>
                <a:spcPts val="0"/>
              </a:spcAft>
              <a:buClr>
                <a:srgbClr val="A42F0F"/>
              </a:buClr>
              <a:buSzPts val="2400"/>
              <a:buFont typeface="Arial"/>
              <a:buChar char=""/>
            </a:pP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Thái đ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ộ 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theo đ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nh h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ướ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giáo d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STEM</a:t>
            </a:r>
            <a:endParaRPr sz="2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556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đ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ượ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nâng cao</a:t>
            </a:r>
            <a:endParaRPr sz="2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55600" marR="113664" lvl="0" indent="-342900" algn="l" rtl="0">
              <a:lnSpc>
                <a:spcPct val="100000"/>
              </a:lnSpc>
              <a:spcBef>
                <a:spcPts val="1010"/>
              </a:spcBef>
              <a:spcAft>
                <a:spcPts val="0"/>
              </a:spcAft>
              <a:buClr>
                <a:srgbClr val="A42F0F"/>
              </a:buClr>
              <a:buSzPts val="2400"/>
              <a:buFont typeface="Arial"/>
              <a:buChar char=""/>
            </a:pP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Có đ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ượ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s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ự 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hi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u bi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u nh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 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nh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ữ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ph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ươ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 pháp truy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th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ố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</a:t>
            </a:r>
            <a:endParaRPr sz="2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556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42F0F"/>
              </a:buClr>
              <a:buSzPts val="2400"/>
              <a:buFont typeface="Arial"/>
              <a:buChar char=""/>
            </a:pP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Thái đ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ộ 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tích c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h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ơ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gi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ữ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 c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ả 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nam và n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ữ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22"/>
          <p:cNvSpPr/>
          <p:nvPr/>
        </p:nvSpPr>
        <p:spPr>
          <a:xfrm>
            <a:off x="174167" y="5934666"/>
            <a:ext cx="8970010" cy="831215"/>
          </a:xfrm>
          <a:custGeom>
            <a:avLst/>
            <a:gdLst/>
            <a:ahLst/>
            <a:cxnLst/>
            <a:rect l="l" t="t" r="r" b="b"/>
            <a:pathLst>
              <a:path w="8970010" h="831215" extrusionOk="0">
                <a:moveTo>
                  <a:pt x="8969883" y="0"/>
                </a:moveTo>
                <a:lnTo>
                  <a:pt x="0" y="0"/>
                </a:lnTo>
                <a:lnTo>
                  <a:pt x="0" y="830999"/>
                </a:lnTo>
                <a:lnTo>
                  <a:pt x="8969883" y="830999"/>
                </a:lnTo>
                <a:lnTo>
                  <a:pt x="8969883" y="0"/>
                </a:lnTo>
                <a:close/>
              </a:path>
            </a:pathLst>
          </a:custGeom>
          <a:solidFill>
            <a:srgbClr val="E2EAC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22"/>
          <p:cNvSpPr txBox="1"/>
          <p:nvPr/>
        </p:nvSpPr>
        <p:spPr>
          <a:xfrm>
            <a:off x="253085" y="5964427"/>
            <a:ext cx="8747125" cy="756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Bennet, J.; Lubben, F. &amp; Hogarth, S. (2007) Mang khoa h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ọ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 vào cu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ộ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 s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ố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ng: T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ổ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ng h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ợ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 B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ằ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ng  ch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ứ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ng Nghiên c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ứ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u cho th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ấ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y tác đ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ộ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ng c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ủ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 ph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ươ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ng pháp d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 vào b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ố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 c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nh th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 t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ế 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và Ph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ươ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ng  pháp STS Gi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 d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ạ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y khoa h</a:t>
            </a: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ọ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c. </a:t>
            </a:r>
            <a:r>
              <a:rPr lang="en-US" sz="1600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Giáo d</a:t>
            </a:r>
            <a:r>
              <a:rPr lang="en-US" sz="16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 sz="1600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 Khoa h</a:t>
            </a:r>
            <a:r>
              <a:rPr lang="en-US" sz="16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ọ</a:t>
            </a:r>
            <a:r>
              <a:rPr lang="en-US" sz="1600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</a:t>
            </a:r>
            <a:r>
              <a:rPr lang="en-US" sz="1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. 92 (3) pp347-370</a:t>
            </a:r>
            <a:endParaRPr sz="16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213" name="Google Shape;213;p22"/>
          <p:cNvGrpSpPr/>
          <p:nvPr/>
        </p:nvGrpSpPr>
        <p:grpSpPr>
          <a:xfrm>
            <a:off x="6587490" y="2804490"/>
            <a:ext cx="2135505" cy="2868916"/>
            <a:chOff x="6587490" y="2804490"/>
            <a:chExt cx="2135505" cy="2868916"/>
          </a:xfrm>
        </p:grpSpPr>
        <p:sp>
          <p:nvSpPr>
            <p:cNvPr id="214" name="Google Shape;214;p22"/>
            <p:cNvSpPr/>
            <p:nvPr/>
          </p:nvSpPr>
          <p:spPr>
            <a:xfrm>
              <a:off x="7024878" y="3550729"/>
              <a:ext cx="1698117" cy="2122677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22"/>
            <p:cNvSpPr/>
            <p:nvPr/>
          </p:nvSpPr>
          <p:spPr>
            <a:xfrm>
              <a:off x="6587490" y="2804490"/>
              <a:ext cx="2132583" cy="1231061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3"/>
          <p:cNvSpPr txBox="1">
            <a:spLocks noGrp="1"/>
          </p:cNvSpPr>
          <p:nvPr>
            <p:ph type="title"/>
          </p:nvPr>
        </p:nvSpPr>
        <p:spPr>
          <a:xfrm>
            <a:off x="2024252" y="646557"/>
            <a:ext cx="1923414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/>
              <a:t>c đích</a:t>
            </a:r>
            <a:endParaRPr/>
          </a:p>
        </p:txBody>
      </p:sp>
      <p:sp>
        <p:nvSpPr>
          <p:cNvPr id="221" name="Google Shape;221;p23"/>
          <p:cNvSpPr/>
          <p:nvPr/>
        </p:nvSpPr>
        <p:spPr>
          <a:xfrm>
            <a:off x="914400" y="1509534"/>
            <a:ext cx="7736205" cy="4340225"/>
          </a:xfrm>
          <a:custGeom>
            <a:avLst/>
            <a:gdLst/>
            <a:ahLst/>
            <a:cxnLst/>
            <a:rect l="l" t="t" r="r" b="b"/>
            <a:pathLst>
              <a:path w="7736205" h="4340225" extrusionOk="0">
                <a:moveTo>
                  <a:pt x="7736078" y="0"/>
                </a:moveTo>
                <a:lnTo>
                  <a:pt x="0" y="0"/>
                </a:lnTo>
                <a:lnTo>
                  <a:pt x="0" y="4339717"/>
                </a:lnTo>
                <a:lnTo>
                  <a:pt x="7736078" y="4339717"/>
                </a:lnTo>
                <a:lnTo>
                  <a:pt x="77360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23"/>
          <p:cNvSpPr txBox="1">
            <a:spLocks noGrp="1"/>
          </p:cNvSpPr>
          <p:nvPr>
            <p:ph type="body" idx="1"/>
          </p:nvPr>
        </p:nvSpPr>
        <p:spPr>
          <a:xfrm>
            <a:off x="609930" y="1536649"/>
            <a:ext cx="7924139" cy="4206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73787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2000"/>
              <a:buFont typeface="Trebuchet MS"/>
              <a:buAutoNum type="arabicPeriod"/>
            </a:pPr>
            <a:r>
              <a:rPr lang="en-US"/>
              <a:t>Xây d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/>
              <a:t>ng t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ầ</a:t>
            </a:r>
            <a:r>
              <a:rPr lang="en-US"/>
              <a:t>m nhìn chung và rõ ràng v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/>
              <a:t>các ph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ươ</a:t>
            </a:r>
            <a:r>
              <a:rPr lang="en-US"/>
              <a:t>ng pháp</a:t>
            </a:r>
            <a:endParaRPr/>
          </a:p>
          <a:p>
            <a:pPr marL="73787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ti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/>
              <a:t>p c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ậ</a:t>
            </a:r>
            <a:r>
              <a:rPr lang="en-US"/>
              <a:t>n theo đ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ị</a:t>
            </a:r>
            <a:r>
              <a:rPr lang="en-US"/>
              <a:t>nh h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ướ</a:t>
            </a:r>
            <a:r>
              <a:rPr lang="en-US"/>
              <a:t>ng STEM</a:t>
            </a:r>
            <a:endParaRPr/>
          </a:p>
          <a:p>
            <a:pPr marL="382905" lvl="0" indent="0" algn="l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None/>
            </a:pPr>
            <a:endParaRPr sz="2050"/>
          </a:p>
          <a:p>
            <a:pPr marL="73787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2000"/>
              <a:buFont typeface="Trebuchet MS"/>
              <a:buAutoNum type="arabicPeriod" startAt="2"/>
            </a:pPr>
            <a:r>
              <a:rPr lang="en-US"/>
              <a:t>Phát tri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/>
              <a:t>n 3 k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ỹ </a:t>
            </a:r>
            <a:r>
              <a:rPr lang="en-US"/>
              <a:t>năng gi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/>
              <a:t>ng d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ạ</a:t>
            </a:r>
            <a:r>
              <a:rPr lang="en-US"/>
              <a:t>y c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ơ </a:t>
            </a:r>
            <a:r>
              <a:rPr lang="en-US"/>
              <a:t>b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/>
              <a:t>n c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ủ</a:t>
            </a:r>
            <a:r>
              <a:rPr lang="en-US"/>
              <a:t>a	STEM:</a:t>
            </a:r>
            <a:endParaRPr/>
          </a:p>
          <a:p>
            <a:pPr marL="382905" lvl="0" indent="0" algn="l" rtl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A42F0F"/>
              </a:buClr>
              <a:buSzPts val="2050"/>
              <a:buFont typeface="Trebuchet MS"/>
              <a:buNone/>
            </a:pPr>
            <a:endParaRPr sz="2050"/>
          </a:p>
          <a:p>
            <a:pPr marL="1195070" lvl="1" indent="-34353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1800"/>
              <a:buFont typeface="Trebuchet MS"/>
              <a:buAutoNum type="alphaLcParenR"/>
            </a:pP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Xác đ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nh các v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ấ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đ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ủ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 STEM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82905" lvl="1" indent="0" algn="l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>
                <a:srgbClr val="A42F0F"/>
              </a:buClr>
              <a:buSzPts val="2050"/>
              <a:buFont typeface="Trebuchet MS"/>
              <a:buNone/>
            </a:pPr>
            <a:endParaRPr sz="2050"/>
          </a:p>
          <a:p>
            <a:pPr marL="1195070" lvl="1" indent="-34353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1800"/>
              <a:buFont typeface="Trebuchet MS"/>
              <a:buAutoNum type="alphaLcParenR"/>
            </a:pP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Tri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khai các cách ti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 c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ậ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phù h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ợ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 đ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 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kh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o sát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82905" lvl="1" indent="0" algn="l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>
                <a:srgbClr val="A42F0F"/>
              </a:buClr>
              <a:buSzPts val="2050"/>
              <a:buFont typeface="Trebuchet MS"/>
              <a:buNone/>
            </a:pPr>
            <a:endParaRPr sz="2050"/>
          </a:p>
          <a:p>
            <a:pPr marL="1195070" lvl="1" indent="-34353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1800"/>
              <a:buFont typeface="Trebuchet MS"/>
              <a:buAutoNum type="alphaLcParenR"/>
            </a:pP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Phân tích và đánh giá b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ằ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ch</a:t>
            </a:r>
            <a:r>
              <a:rPr lang="en-US" sz="1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ứ</a:t>
            </a:r>
            <a:r>
              <a:rPr lang="en-US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82905" lvl="1" indent="0" algn="l" rtl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A42F0F"/>
              </a:buClr>
              <a:buSzPts val="2050"/>
              <a:buFont typeface="Trebuchet MS"/>
              <a:buNone/>
            </a:pPr>
            <a:endParaRPr sz="2050"/>
          </a:p>
          <a:p>
            <a:pPr marL="737870" marR="5080" lvl="0" indent="-342900" algn="l" rtl="0">
              <a:lnSpc>
                <a:spcPct val="100499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2000"/>
              <a:buFont typeface="Trebuchet MS"/>
              <a:buAutoNum type="arabicPeriod" startAt="2"/>
            </a:pPr>
            <a:r>
              <a:rPr lang="en-US"/>
              <a:t>Xây d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/>
              <a:t>ng k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ế </a:t>
            </a:r>
            <a:r>
              <a:rPr lang="en-US"/>
              <a:t>ho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ạ</a:t>
            </a:r>
            <a:r>
              <a:rPr lang="en-US"/>
              <a:t>ch th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/>
              <a:t>c t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ế </a:t>
            </a:r>
            <a:r>
              <a:rPr lang="en-US"/>
              <a:t>và h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ợ</a:t>
            </a:r>
            <a:r>
              <a:rPr lang="en-US"/>
              <a:t>p lý cho vi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ệ</a:t>
            </a:r>
            <a:r>
              <a:rPr lang="en-US"/>
              <a:t>c tri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/>
              <a:t>n khai cách  ti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/>
              <a:t>p c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ậ</a:t>
            </a:r>
            <a:r>
              <a:rPr lang="en-US"/>
              <a:t>n này cho toàn tr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ườ</a:t>
            </a:r>
            <a:r>
              <a:rPr lang="en-US"/>
              <a:t>ng, bao g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ồ</a:t>
            </a:r>
            <a:r>
              <a:rPr lang="en-US"/>
              <a:t>m các kênh truy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ề</a:t>
            </a:r>
            <a:r>
              <a:rPr lang="en-US"/>
              <a:t>n  thông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4"/>
          <p:cNvSpPr txBox="1">
            <a:spLocks noGrp="1"/>
          </p:cNvSpPr>
          <p:nvPr>
            <p:ph type="title"/>
          </p:nvPr>
        </p:nvSpPr>
        <p:spPr>
          <a:xfrm>
            <a:off x="2024252" y="646557"/>
            <a:ext cx="1923414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/>
              <a:t>c đích</a:t>
            </a:r>
            <a:endParaRPr/>
          </a:p>
        </p:txBody>
      </p:sp>
      <p:sp>
        <p:nvSpPr>
          <p:cNvPr id="228" name="Google Shape;228;p24"/>
          <p:cNvSpPr txBox="1"/>
          <p:nvPr/>
        </p:nvSpPr>
        <p:spPr>
          <a:xfrm>
            <a:off x="914400" y="1509471"/>
            <a:ext cx="7736205" cy="885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40625" rIns="0" bIns="0" anchor="t" anchorCtr="0">
            <a:spAutoFit/>
          </a:bodyPr>
          <a:lstStyle/>
          <a:p>
            <a:pPr marL="914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A42F0F"/>
                </a:solidFill>
                <a:latin typeface="Trebuchet MS"/>
                <a:ea typeface="Trebuchet MS"/>
                <a:cs typeface="Trebuchet MS"/>
                <a:sym typeface="Trebuchet MS"/>
              </a:rPr>
              <a:t>1.	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Xây d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t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ầ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m nhìn chung và rõ ràng v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các ph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ươ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pháp</a:t>
            </a:r>
            <a:endParaRPr sz="2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343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giáo d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theo đ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nh 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ướ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STEM</a:t>
            </a:r>
            <a:endParaRPr sz="2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29" name="Google Shape;229;p24"/>
          <p:cNvSpPr txBox="1"/>
          <p:nvPr/>
        </p:nvSpPr>
        <p:spPr>
          <a:xfrm>
            <a:off x="740232" y="2656077"/>
            <a:ext cx="8084820" cy="2247265"/>
          </a:xfrm>
          <a:prstGeom prst="rect">
            <a:avLst/>
          </a:prstGeom>
          <a:solidFill>
            <a:srgbClr val="E2EACF"/>
          </a:solidFill>
          <a:ln>
            <a:noFill/>
          </a:ln>
        </p:spPr>
        <p:txBody>
          <a:bodyPr spcFirstLastPara="1" wrap="square" lIns="0" tIns="41275" rIns="0" bIns="0" anchor="t" anchorCtr="0">
            <a:spAutoFit/>
          </a:bodyPr>
          <a:lstStyle/>
          <a:p>
            <a:pPr marL="91440" marR="0" lvl="0" indent="0" algn="l" rtl="0">
              <a:lnSpc>
                <a:spcPct val="11964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STEM là…</a:t>
            </a: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77825" marR="0" lvl="0" indent="-287020" algn="l" rtl="0">
              <a:lnSpc>
                <a:spcPct val="1196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S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ử 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d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ng b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ằ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ng ch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ứ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ng và toán h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ọ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</a:t>
            </a: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77825" marR="0" lvl="0" indent="-2870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Khám phá th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ế 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gi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ớ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 t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ự 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nhiên và con ng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ườ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</a:t>
            </a: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77825" marR="481330" lvl="0" indent="-2870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Nâng cao và gi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 quy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 các v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ấ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 đ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ủ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 cu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ộ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  s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ố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ng</a:t>
            </a: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5"/>
          <p:cNvSpPr txBox="1">
            <a:spLocks noGrp="1"/>
          </p:cNvSpPr>
          <p:nvPr>
            <p:ph type="title"/>
          </p:nvPr>
        </p:nvSpPr>
        <p:spPr>
          <a:xfrm>
            <a:off x="2024252" y="646557"/>
            <a:ext cx="1923414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/>
              <a:t>c đích</a:t>
            </a:r>
            <a:endParaRPr/>
          </a:p>
        </p:txBody>
      </p:sp>
      <p:sp>
        <p:nvSpPr>
          <p:cNvPr id="235" name="Google Shape;235;p25"/>
          <p:cNvSpPr/>
          <p:nvPr/>
        </p:nvSpPr>
        <p:spPr>
          <a:xfrm>
            <a:off x="914400" y="2336812"/>
            <a:ext cx="7736205" cy="3512820"/>
          </a:xfrm>
          <a:custGeom>
            <a:avLst/>
            <a:gdLst/>
            <a:ahLst/>
            <a:cxnLst/>
            <a:rect l="l" t="t" r="r" b="b"/>
            <a:pathLst>
              <a:path w="7736205" h="3512820" extrusionOk="0">
                <a:moveTo>
                  <a:pt x="7736078" y="0"/>
                </a:moveTo>
                <a:lnTo>
                  <a:pt x="0" y="0"/>
                </a:lnTo>
                <a:lnTo>
                  <a:pt x="0" y="3512439"/>
                </a:lnTo>
                <a:lnTo>
                  <a:pt x="7736078" y="3512439"/>
                </a:lnTo>
                <a:lnTo>
                  <a:pt x="77360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25"/>
          <p:cNvSpPr txBox="1"/>
          <p:nvPr/>
        </p:nvSpPr>
        <p:spPr>
          <a:xfrm>
            <a:off x="993444" y="2364105"/>
            <a:ext cx="7484109" cy="2983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283845" marR="0" lvl="0" indent="-27178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eriod" startAt="2"/>
            </a:pP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Phát tri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3 k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ỹ 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năng gi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d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ạ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y c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ơ 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b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c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ủ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	STEM:</a:t>
            </a:r>
            <a:endParaRPr sz="2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None/>
            </a:pPr>
            <a:endParaRPr sz="205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812165" marR="0" lvl="1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1800"/>
              <a:buFont typeface="Trebuchet MS"/>
              <a:buAutoNum type="alphaLcParenR"/>
            </a:pP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Xác đ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nh các v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ấ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đ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ủ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 STEM</a:t>
            </a: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>
                <a:srgbClr val="A42F0F"/>
              </a:buClr>
              <a:buSzPts val="2050"/>
              <a:buFont typeface="Trebuchet MS"/>
              <a:buNone/>
            </a:pPr>
            <a:endParaRPr sz="205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812165" marR="0" lvl="1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1800"/>
              <a:buFont typeface="Trebuchet MS"/>
              <a:buAutoNum type="alphaLcParenR"/>
            </a:pP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Tri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khai các cách ti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 c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ậ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phù h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ợ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 đ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 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kh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o sát</a:t>
            </a: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>
                <a:srgbClr val="A42F0F"/>
              </a:buClr>
              <a:buSzPts val="2050"/>
              <a:buFont typeface="Trebuchet MS"/>
              <a:buNone/>
            </a:pPr>
            <a:endParaRPr sz="205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812165" marR="0" lvl="1" indent="-343535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A42F0F"/>
              </a:buClr>
              <a:buSzPts val="1800"/>
              <a:buFont typeface="Trebuchet MS"/>
              <a:buAutoNum type="alphaLcParenR"/>
            </a:pP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Phân tích và đánh giá b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ằ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ch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ứ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</a:t>
            </a: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>
                <a:srgbClr val="A42F0F"/>
              </a:buClr>
              <a:buSzPts val="2050"/>
              <a:buFont typeface="Trebuchet MS"/>
              <a:buNone/>
            </a:pPr>
            <a:endParaRPr sz="205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2700" marR="508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Trebuchet MS"/>
              <a:buAutoNum type="arabicPeriod" startAt="2"/>
            </a:pP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Xây d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k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 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ho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ạ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ch th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t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 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và 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ợ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 lý cho vi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ệ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tri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khai cách  ti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 c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ậ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này cho toàn tr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ườ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ng, bao g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ồ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m các kênh truy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thông</a:t>
            </a:r>
            <a:endParaRPr sz="2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37" name="Google Shape;237;p25"/>
          <p:cNvSpPr txBox="1"/>
          <p:nvPr/>
        </p:nvSpPr>
        <p:spPr>
          <a:xfrm>
            <a:off x="816432" y="1494942"/>
            <a:ext cx="7587615" cy="523240"/>
          </a:xfrm>
          <a:prstGeom prst="rect">
            <a:avLst/>
          </a:prstGeom>
          <a:solidFill>
            <a:srgbClr val="E2EACF"/>
          </a:solidFill>
          <a:ln>
            <a:noFill/>
          </a:ln>
        </p:spPr>
        <p:txBody>
          <a:bodyPr spcFirstLastPara="1" wrap="square" lIns="0" tIns="37450" rIns="0" bIns="0" anchor="t" anchorCtr="0">
            <a:spAutoFit/>
          </a:bodyPr>
          <a:lstStyle/>
          <a:p>
            <a:pPr marL="914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Ngày mai chúng ta s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ẽ 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ti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 t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 v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ớ</a:t>
            </a:r>
            <a:r>
              <a:rPr lang="en-US" sz="2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i…</a:t>
            </a: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>
            <a:spLocks noGrp="1"/>
          </p:cNvSpPr>
          <p:nvPr>
            <p:ph type="title"/>
          </p:nvPr>
        </p:nvSpPr>
        <p:spPr>
          <a:xfrm>
            <a:off x="2024252" y="651128"/>
            <a:ext cx="4846320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Xin chào, chúng tôi là…</a:t>
            </a:r>
            <a:endParaRPr/>
          </a:p>
        </p:txBody>
      </p:sp>
      <p:sp>
        <p:nvSpPr>
          <p:cNvPr id="82" name="Google Shape;82;p3"/>
          <p:cNvSpPr/>
          <p:nvPr/>
        </p:nvSpPr>
        <p:spPr>
          <a:xfrm>
            <a:off x="1987295" y="1617472"/>
            <a:ext cx="1531111" cy="197129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3"/>
          <p:cNvSpPr/>
          <p:nvPr/>
        </p:nvSpPr>
        <p:spPr>
          <a:xfrm>
            <a:off x="1942464" y="3736682"/>
            <a:ext cx="1621027" cy="1970024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3"/>
          <p:cNvSpPr txBox="1"/>
          <p:nvPr/>
        </p:nvSpPr>
        <p:spPr>
          <a:xfrm>
            <a:off x="3642740" y="2277236"/>
            <a:ext cx="3832860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rPr>
              <a:t>TS. Mark Hardman</a:t>
            </a:r>
            <a:endParaRPr sz="36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5" name="Google Shape;85;p3"/>
          <p:cNvSpPr txBox="1"/>
          <p:nvPr/>
        </p:nvSpPr>
        <p:spPr>
          <a:xfrm>
            <a:off x="3642740" y="4351985"/>
            <a:ext cx="3232785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rPr>
              <a:t>Alan West, MBE</a:t>
            </a:r>
            <a:endParaRPr sz="36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"/>
          <p:cNvSpPr txBox="1">
            <a:spLocks noGrp="1"/>
          </p:cNvSpPr>
          <p:nvPr>
            <p:ph type="title"/>
          </p:nvPr>
        </p:nvSpPr>
        <p:spPr>
          <a:xfrm>
            <a:off x="1515872" y="646557"/>
            <a:ext cx="6112255" cy="1123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520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Tìm hi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/>
              <a:t>u v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/>
              <a:t>nh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ữ</a:t>
            </a:r>
            <a:r>
              <a:rPr lang="en-US"/>
              <a:t>ng đi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ề</a:t>
            </a:r>
            <a:r>
              <a:rPr lang="en-US"/>
              <a:t>u  chúng ta đã bi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/>
              <a:t>t</a:t>
            </a:r>
            <a:endParaRPr/>
          </a:p>
        </p:txBody>
      </p:sp>
      <p:sp>
        <p:nvSpPr>
          <p:cNvPr id="91" name="Google Shape;91;p4"/>
          <p:cNvSpPr txBox="1"/>
          <p:nvPr/>
        </p:nvSpPr>
        <p:spPr>
          <a:xfrm>
            <a:off x="1167485" y="2117598"/>
            <a:ext cx="7204709" cy="349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355600" marR="508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2000"/>
              <a:buFont typeface="Arial"/>
              <a:buChar char=""/>
            </a:pP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M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ộ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 ph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ầ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quan tr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ọ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trong vi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ệ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gi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d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ạ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y t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ạ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 V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ươ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qu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ố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 Anh là “Đánh giá cho vi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ệ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ọ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t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ậ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p” có nghĩa là ph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 tìm  hi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u xem 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ọ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sinh có th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 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làm đ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ượ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gì tr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ướ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khi quy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 đ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nh  d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ạ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y 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ọ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sinh nh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 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 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nào</a:t>
            </a:r>
            <a:endParaRPr sz="2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55600" marR="174625" lvl="0" indent="-343535" algn="l" rtl="0">
              <a:lnSpc>
                <a:spcPct val="100499"/>
              </a:lnSpc>
              <a:spcBef>
                <a:spcPts val="985"/>
              </a:spcBef>
              <a:spcAft>
                <a:spcPts val="0"/>
              </a:spcAft>
              <a:buClr>
                <a:srgbClr val="A42F0F"/>
              </a:buClr>
              <a:buSzPts val="2000"/>
              <a:buFont typeface="Arial"/>
              <a:buChar char=""/>
            </a:pP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Chúng ta s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ẽ 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ti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hành vi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ệ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đó t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ạ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 đây, b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ằ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cách tìm hi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u  xem ph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ươ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th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ứ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giáo d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theo đ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nh 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ướ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STEM c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ủ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  chúng ta là gì:</a:t>
            </a:r>
            <a:endParaRPr sz="2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56285" marR="0" lvl="1" indent="-287019" algn="l" rtl="0">
              <a:lnSpc>
                <a:spcPct val="100000"/>
              </a:lnSpc>
              <a:spcBef>
                <a:spcPts val="980"/>
              </a:spcBef>
              <a:spcAft>
                <a:spcPts val="0"/>
              </a:spcAft>
              <a:buClr>
                <a:srgbClr val="A42F0F"/>
              </a:buClr>
              <a:buSzPts val="1800"/>
              <a:buFont typeface="Arial"/>
              <a:buChar char=""/>
            </a:pP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Đi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u tra đánh giá m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đ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ộ 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ự 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tin c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ủ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 anh/ ch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 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(‘tính hi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ệ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u qu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’)</a:t>
            </a: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56285" marR="0" lvl="1" indent="-287019" algn="l" rtl="0">
              <a:lnSpc>
                <a:spcPct val="100000"/>
              </a:lnSpc>
              <a:spcBef>
                <a:spcPts val="994"/>
              </a:spcBef>
              <a:spcAft>
                <a:spcPts val="0"/>
              </a:spcAft>
              <a:buClr>
                <a:srgbClr val="A42F0F"/>
              </a:buClr>
              <a:buSzPts val="1800"/>
              <a:buFont typeface="Arial"/>
              <a:buChar char=""/>
            </a:pP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Đi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u tra xem anh/ ch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 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thích d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ạ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y/ h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ọ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nh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 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th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 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nào h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ơ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</a:t>
            </a: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56285" marR="0" lvl="1" indent="-287019" algn="l" rtl="0">
              <a:lnSpc>
                <a:spcPct val="100000"/>
              </a:lnSpc>
              <a:spcBef>
                <a:spcPts val="1010"/>
              </a:spcBef>
              <a:spcAft>
                <a:spcPts val="0"/>
              </a:spcAft>
              <a:buClr>
                <a:srgbClr val="A42F0F"/>
              </a:buClr>
              <a:buSzPts val="1800"/>
              <a:buFont typeface="Arial"/>
              <a:buChar char=""/>
            </a:pP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Th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o lu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ậ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các ph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ầ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 đã đ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ượ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xây d</a:t>
            </a:r>
            <a:r>
              <a:rPr lang="en-US" sz="1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 sz="1800" b="0" i="0" u="none" strike="noStrike" cap="none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trong nhóm.</a:t>
            </a: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"/>
          <p:cNvSpPr/>
          <p:nvPr/>
        </p:nvSpPr>
        <p:spPr>
          <a:xfrm>
            <a:off x="1401825" y="3829050"/>
            <a:ext cx="6838696" cy="28575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5"/>
          <p:cNvSpPr txBox="1">
            <a:spLocks noGrp="1"/>
          </p:cNvSpPr>
          <p:nvPr>
            <p:ph type="title"/>
          </p:nvPr>
        </p:nvSpPr>
        <p:spPr>
          <a:xfrm>
            <a:off x="1588388" y="631901"/>
            <a:ext cx="6624320" cy="112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250" rIns="0" bIns="0" anchor="t" anchorCtr="0">
            <a:spAutoFit/>
          </a:bodyPr>
          <a:lstStyle/>
          <a:p>
            <a:pPr marL="12700" marR="5080" lvl="0" indent="0" algn="l" rtl="0">
              <a:lnSpc>
                <a:spcPct val="100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Nh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ữ</a:t>
            </a:r>
            <a:r>
              <a:rPr lang="en-US"/>
              <a:t>ng đi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/>
              <a:t>m đã đ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ượ</a:t>
            </a:r>
            <a:r>
              <a:rPr lang="en-US"/>
              <a:t>c xây d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/>
              <a:t>ng  trong nhóm?</a:t>
            </a:r>
            <a:endParaRPr/>
          </a:p>
        </p:txBody>
      </p:sp>
      <p:sp>
        <p:nvSpPr>
          <p:cNvPr id="98" name="Google Shape;98;p5"/>
          <p:cNvSpPr txBox="1"/>
          <p:nvPr/>
        </p:nvSpPr>
        <p:spPr>
          <a:xfrm>
            <a:off x="1167485" y="1991715"/>
            <a:ext cx="7184390" cy="1497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050" rIns="0" bIns="0" anchor="t" anchorCtr="0">
            <a:spAutoFit/>
          </a:bodyPr>
          <a:lstStyle/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2000"/>
              <a:buFont typeface="Arial"/>
              <a:buChar char=""/>
            </a:pP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Chúng ta s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ẽ 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chia thành các nhóm</a:t>
            </a:r>
            <a:endParaRPr sz="2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55600" marR="5080" lvl="0" indent="-343535" algn="l" rtl="0">
              <a:lnSpc>
                <a:spcPct val="100000"/>
              </a:lnSpc>
              <a:spcBef>
                <a:spcPts val="994"/>
              </a:spcBef>
              <a:spcAft>
                <a:spcPts val="0"/>
              </a:spcAft>
              <a:buClr>
                <a:srgbClr val="A42F0F"/>
              </a:buClr>
              <a:buSzPts val="2000"/>
              <a:buFont typeface="Arial"/>
              <a:buChar char=""/>
            </a:pP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Gi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 thích cho các th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ầ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y cô giáo khác v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ữ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thành công  và thách th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ứ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anh/ ch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 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có đ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ượ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c/ g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ặ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 ph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ả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 trong quá trình  xây d</a:t>
            </a:r>
            <a:r>
              <a:rPr lang="en-US"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STEM.</a:t>
            </a:r>
            <a:endParaRPr sz="2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6"/>
          <p:cNvSpPr txBox="1"/>
          <p:nvPr/>
        </p:nvSpPr>
        <p:spPr>
          <a:xfrm>
            <a:off x="2024252" y="468629"/>
            <a:ext cx="4122420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rPr>
              <a:t>Trò ch</a:t>
            </a:r>
            <a:r>
              <a:rPr lang="en-US" sz="3600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ơ</a:t>
            </a:r>
            <a:r>
              <a:rPr lang="en-US" sz="360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rPr>
              <a:t>i kh</a:t>
            </a:r>
            <a:r>
              <a:rPr lang="en-US" sz="3600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ở</a:t>
            </a:r>
            <a:r>
              <a:rPr lang="en-US" sz="360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rPr>
              <a:t>i đ</a:t>
            </a:r>
            <a:r>
              <a:rPr lang="en-US" sz="3600">
                <a:solidFill>
                  <a:srgbClr val="252525"/>
                </a:solidFill>
                <a:latin typeface="Arial"/>
                <a:ea typeface="Arial"/>
                <a:cs typeface="Arial"/>
                <a:sym typeface="Arial"/>
              </a:rPr>
              <a:t>ộ</a:t>
            </a:r>
            <a:r>
              <a:rPr lang="en-US" sz="3600">
                <a:solidFill>
                  <a:srgbClr val="252525"/>
                </a:solidFill>
                <a:latin typeface="Trebuchet MS"/>
                <a:ea typeface="Trebuchet MS"/>
                <a:cs typeface="Trebuchet MS"/>
                <a:sym typeface="Trebuchet MS"/>
              </a:rPr>
              <a:t>ng!</a:t>
            </a:r>
            <a:endParaRPr sz="36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4" name="Google Shape;104;p6"/>
          <p:cNvSpPr txBox="1"/>
          <p:nvPr/>
        </p:nvSpPr>
        <p:spPr>
          <a:xfrm>
            <a:off x="1542414" y="1418920"/>
            <a:ext cx="5518150" cy="878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354965" marR="508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A42F0F"/>
                </a:solidFill>
                <a:latin typeface="Arial"/>
                <a:ea typeface="Arial"/>
                <a:cs typeface="Arial"/>
                <a:sym typeface="Arial"/>
              </a:rPr>
              <a:t>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Dùng m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ỳ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Ý và k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ẹ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o d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ẻ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o đ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d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ự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 m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ộ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 tòa tháp càng cao càng t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ố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</a:t>
            </a: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5" name="Google Shape;105;p6"/>
          <p:cNvSpPr/>
          <p:nvPr/>
        </p:nvSpPr>
        <p:spPr>
          <a:xfrm>
            <a:off x="2057273" y="2674200"/>
            <a:ext cx="4852797" cy="307708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"/>
          <p:cNvSpPr txBox="1">
            <a:spLocks noGrp="1"/>
          </p:cNvSpPr>
          <p:nvPr>
            <p:ph type="title"/>
          </p:nvPr>
        </p:nvSpPr>
        <p:spPr>
          <a:xfrm>
            <a:off x="2024252" y="651128"/>
            <a:ext cx="2388870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STEM là gì?</a:t>
            </a:r>
            <a:endParaRPr/>
          </a:p>
        </p:txBody>
      </p:sp>
      <p:sp>
        <p:nvSpPr>
          <p:cNvPr id="111" name="Google Shape;111;p7"/>
          <p:cNvSpPr txBox="1"/>
          <p:nvPr/>
        </p:nvSpPr>
        <p:spPr>
          <a:xfrm>
            <a:off x="2024252" y="1535125"/>
            <a:ext cx="5071110" cy="4337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Vi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 đ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nh nghĩa cho h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ọ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sinh 11 tu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ổ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i:</a:t>
            </a:r>
            <a:endParaRPr sz="2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55600" marR="0" lvl="0" indent="-342900" algn="l" rtl="0">
              <a:lnSpc>
                <a:spcPct val="100000"/>
              </a:lnSpc>
              <a:spcBef>
                <a:spcPts val="1635"/>
              </a:spcBef>
              <a:spcAft>
                <a:spcPts val="0"/>
              </a:spcAft>
              <a:buClr>
                <a:srgbClr val="A42F0F"/>
              </a:buClr>
              <a:buSzPts val="2400"/>
              <a:buFont typeface="Arial"/>
              <a:buChar char=""/>
            </a:pP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V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ậ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 lý là gì?</a:t>
            </a:r>
            <a:endParaRPr sz="2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55600" marR="0" lvl="0" indent="-342900" algn="l" rtl="0">
              <a:lnSpc>
                <a:spcPct val="100000"/>
              </a:lnSpc>
              <a:spcBef>
                <a:spcPts val="994"/>
              </a:spcBef>
              <a:spcAft>
                <a:spcPts val="0"/>
              </a:spcAft>
              <a:buClr>
                <a:srgbClr val="A42F0F"/>
              </a:buClr>
              <a:buSzPts val="2400"/>
              <a:buFont typeface="Arial"/>
              <a:buChar char=""/>
            </a:pP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Sinh h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ọ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là gì?</a:t>
            </a:r>
            <a:endParaRPr sz="2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556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42F0F"/>
              </a:buClr>
              <a:buSzPts val="2400"/>
              <a:buFont typeface="Arial"/>
              <a:buChar char=""/>
            </a:pP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Hóa h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ọ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là gì?</a:t>
            </a:r>
            <a:endParaRPr sz="2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55600" marR="0" lvl="0" indent="-342900" algn="l" rtl="0">
              <a:lnSpc>
                <a:spcPct val="100000"/>
              </a:lnSpc>
              <a:spcBef>
                <a:spcPts val="1005"/>
              </a:spcBef>
              <a:spcAft>
                <a:spcPts val="0"/>
              </a:spcAft>
              <a:buClr>
                <a:srgbClr val="A42F0F"/>
              </a:buClr>
              <a:buSzPts val="2400"/>
              <a:buFont typeface="Arial"/>
              <a:buChar char=""/>
            </a:pP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Toán h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ọ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là gì?</a:t>
            </a:r>
            <a:endParaRPr sz="2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556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42F0F"/>
              </a:buClr>
              <a:buSzPts val="2400"/>
              <a:buFont typeface="Arial"/>
              <a:buChar char=""/>
            </a:pP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K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ỹ 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thu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ậ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t, công ngh</a:t>
            </a:r>
            <a:r>
              <a:rPr lang="en-US" sz="24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ệ </a:t>
            </a: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là gì?</a:t>
            </a:r>
            <a:endParaRPr sz="2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42F0F"/>
              </a:buClr>
              <a:buSzPts val="2800"/>
              <a:buFont typeface="Arial"/>
              <a:buNone/>
            </a:pP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55600" marR="0" lvl="0" indent="-342900" algn="l" rtl="0">
              <a:lnSpc>
                <a:spcPct val="100000"/>
              </a:lnSpc>
              <a:spcBef>
                <a:spcPts val="1655"/>
              </a:spcBef>
              <a:spcAft>
                <a:spcPts val="0"/>
              </a:spcAft>
              <a:buClr>
                <a:srgbClr val="A42F0F"/>
              </a:buClr>
              <a:buSzPts val="2400"/>
              <a:buFont typeface="Arial"/>
              <a:buChar char=""/>
            </a:pPr>
            <a:r>
              <a:rPr lang="en-US"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STEM là gì?</a:t>
            </a:r>
            <a:endParaRPr sz="2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"/>
          <p:cNvSpPr txBox="1">
            <a:spLocks noGrp="1"/>
          </p:cNvSpPr>
          <p:nvPr>
            <p:ph type="title"/>
          </p:nvPr>
        </p:nvSpPr>
        <p:spPr>
          <a:xfrm>
            <a:off x="2024252" y="651128"/>
            <a:ext cx="2388870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STEM là gì?</a:t>
            </a:r>
            <a:endParaRPr/>
          </a:p>
        </p:txBody>
      </p:sp>
      <p:sp>
        <p:nvSpPr>
          <p:cNvPr id="117" name="Google Shape;117;p8"/>
          <p:cNvSpPr txBox="1"/>
          <p:nvPr/>
        </p:nvSpPr>
        <p:spPr>
          <a:xfrm>
            <a:off x="2024252" y="1535124"/>
            <a:ext cx="6647815" cy="2412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Chia s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ẻ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đ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ị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nh nghĩa STEM</a:t>
            </a: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None/>
            </a:pPr>
            <a:endParaRPr sz="46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2700" marR="508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Ví d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ụ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: STEM là cách hi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ể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u v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ề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th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ế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gi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ớ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 t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ự  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nhiên và con ng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ườ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 nh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ằ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m nâng cao ch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ấ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  l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ượ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cu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ộ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 s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ố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ng c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ủ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 con ng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ườ</a:t>
            </a:r>
            <a:r>
              <a:rPr lang="en-US" sz="2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</a:t>
            </a:r>
            <a:endParaRPr sz="2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9"/>
          <p:cNvSpPr txBox="1">
            <a:spLocks noGrp="1"/>
          </p:cNvSpPr>
          <p:nvPr>
            <p:ph type="title"/>
          </p:nvPr>
        </p:nvSpPr>
        <p:spPr>
          <a:xfrm>
            <a:off x="2024252" y="645033"/>
            <a:ext cx="4979035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Vấn đề của STEM là gì?</a:t>
            </a:r>
            <a:endParaRPr/>
          </a:p>
        </p:txBody>
      </p:sp>
      <p:sp>
        <p:nvSpPr>
          <p:cNvPr id="123" name="Google Shape;123;p9"/>
          <p:cNvSpPr txBox="1"/>
          <p:nvPr/>
        </p:nvSpPr>
        <p:spPr>
          <a:xfrm>
            <a:off x="1919985" y="1707895"/>
            <a:ext cx="5477510" cy="26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A42F0F"/>
                </a:solidFill>
                <a:latin typeface="Arial"/>
                <a:ea typeface="Arial"/>
                <a:cs typeface="Arial"/>
                <a:sym typeface="Arial"/>
              </a:rPr>
              <a:t>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Phân loại câu hỏi thành 3 nhóm: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None/>
            </a:pPr>
            <a:endParaRPr sz="46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A42F0F"/>
                </a:solidFill>
                <a:latin typeface="Arial"/>
                <a:ea typeface="Arial"/>
                <a:cs typeface="Arial"/>
                <a:sym typeface="Arial"/>
              </a:rPr>
              <a:t>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Các vấn đề của STEM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994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A42F0F"/>
                </a:solidFill>
                <a:latin typeface="Arial"/>
                <a:ea typeface="Arial"/>
                <a:cs typeface="Arial"/>
                <a:sym typeface="Arial"/>
              </a:rPr>
              <a:t>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Các vấn đề không thuộc STEM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A42F0F"/>
                </a:solidFill>
                <a:latin typeface="Arial"/>
                <a:ea typeface="Arial"/>
                <a:cs typeface="Arial"/>
                <a:sym typeface="Arial"/>
              </a:rPr>
              <a:t></a:t>
            </a:r>
            <a:r>
              <a:rPr lang="en-US" sz="28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Không chắc chắn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973</Words>
  <PresentationFormat>On-screen Show (4:3)</PresentationFormat>
  <Paragraphs>105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Trebuchet MS</vt:lpstr>
      <vt:lpstr>Office Theme</vt:lpstr>
      <vt:lpstr>Phương pháp Giáo dục  theo định hướng STEM 2–6/8/2016</vt:lpstr>
      <vt:lpstr>Mục đích</vt:lpstr>
      <vt:lpstr>Xin chào, chúng tôi là…</vt:lpstr>
      <vt:lpstr>Tìm hiểu về những điều  chúng ta đã biết</vt:lpstr>
      <vt:lpstr>Những điểm đã được xây dựng  trong nhóm?</vt:lpstr>
      <vt:lpstr>PowerPoint Presentation</vt:lpstr>
      <vt:lpstr>STEM là gì?</vt:lpstr>
      <vt:lpstr>STEM là gì?</vt:lpstr>
      <vt:lpstr>Vấn đề của STEM là gì?</vt:lpstr>
      <vt:lpstr>Vấn đề của STEM là gì?</vt:lpstr>
      <vt:lpstr>Vấn đề của STEM là gì?</vt:lpstr>
      <vt:lpstr>Đưa ra 1 vấn đề về STEM:</vt:lpstr>
      <vt:lpstr>Đưa ra 1 vấn đề về STEM:</vt:lpstr>
      <vt:lpstr>Đưa ra một vấn đề về STEM: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Sử dụng bối cảnh thực tế  trong cuộc sống</vt:lpstr>
      <vt:lpstr>Mục đích</vt:lpstr>
      <vt:lpstr>Mục đích</vt:lpstr>
      <vt:lpstr>Mục đích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2020-10-17T07:33:38Z</dcterms:created>
  <dcterms:modified xsi:type="dcterms:W3CDTF">2020-11-10T03:47:24Z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2016-08-12T00:00:00Z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2020-10-17T00:00:00Z</vt:filetime>
  </property>
</Properties>
</file>