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94" r:id="rId3"/>
    <p:sldId id="257" r:id="rId4"/>
    <p:sldId id="271" r:id="rId5"/>
    <p:sldId id="258" r:id="rId6"/>
    <p:sldId id="289" r:id="rId7"/>
    <p:sldId id="272" r:id="rId8"/>
    <p:sldId id="295" r:id="rId9"/>
    <p:sldId id="261" r:id="rId10"/>
    <p:sldId id="296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E6E6E6"/>
    <a:srgbClr val="FFE8CB"/>
    <a:srgbClr val="DEEBF7"/>
    <a:srgbClr val="6EA8DC"/>
    <a:srgbClr val="0084B1"/>
    <a:srgbClr val="D6EFF2"/>
    <a:srgbClr val="EF008D"/>
    <a:srgbClr val="FFD9F0"/>
    <a:srgbClr val="00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070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35" y="141016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8293" y="1779244"/>
            <a:ext cx="652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In the future, Nam will live in a hi-tech house. </a:t>
            </a:r>
          </a:p>
          <a:p>
            <a:pPr>
              <a:lnSpc>
                <a:spcPct val="150000"/>
              </a:lnSpc>
            </a:pPr>
            <a:r>
              <a:rPr lang="en-US" sz="2400"/>
              <a:t>It won’t be in space. It might be by the sea.</a:t>
            </a:r>
          </a:p>
          <a:p>
            <a:pPr>
              <a:lnSpc>
                <a:spcPct val="150000"/>
              </a:lnSpc>
            </a:pPr>
            <a:r>
              <a:rPr lang="en-US" sz="2400"/>
              <a:t>He might have a robot to help him with his home.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68" y="3533570"/>
            <a:ext cx="3437263" cy="31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044" y="2996058"/>
            <a:ext cx="444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Houses and appliances in the future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85705"/>
            <a:ext cx="379594" cy="41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5310623"/>
            <a:ext cx="375944" cy="372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009433"/>
            <a:ext cx="369047" cy="39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992031"/>
            <a:ext cx="351213" cy="3613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8796" y="4190992"/>
            <a:ext cx="407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188" y="5257223"/>
            <a:ext cx="420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9806" y="4009433"/>
            <a:ext cx="377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1239" y="4992031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257" y="3640514"/>
            <a:ext cx="269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Expressing surprise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2" y="5796078"/>
            <a:ext cx="351213" cy="3311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78215" y="5780977"/>
            <a:ext cx="406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surprise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52935" y="2892819"/>
            <a:ext cx="3971585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26464" y="3723698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6972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John! Hello!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John: </a:t>
            </a:r>
            <a:r>
              <a:rPr lang="en-US" sz="2600" dirty="0"/>
              <a:t>Oh, hi, David. Wow! Is that your computer? It looks great.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Yes, it’s my new computer. My parents gave it to me for my birthday.</a:t>
            </a:r>
          </a:p>
        </p:txBody>
      </p:sp>
      <p:pic>
        <p:nvPicPr>
          <p:cNvPr id="3" name="B2_27">
            <a:hlinkClick r:id="" action="ppaction://media"/>
            <a:extLst>
              <a:ext uri="{FF2B5EF4-FFF2-40B4-BE49-F238E27FC236}">
                <a16:creationId xmlns:a16="http://schemas.microsoft.com/office/drawing/2014/main" id="{4355BCC0-C083-4397-B266-26ABB6BFF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5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2CBE1-5C38-41D7-BF9E-4BB6096DD62E}"/>
              </a:ext>
            </a:extLst>
          </p:cNvPr>
          <p:cNvSpPr txBox="1"/>
          <p:nvPr/>
        </p:nvSpPr>
        <p:spPr>
          <a:xfrm>
            <a:off x="904431" y="2197460"/>
            <a:ext cx="8001037" cy="3155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E.g.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242021"/>
                </a:solidFill>
                <a:effectLst/>
              </a:rPr>
              <a:t>A: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Wow! Is that your mobile phone? It looks great.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242021"/>
                </a:solidFill>
                <a:effectLst/>
              </a:rPr>
              <a:t>B: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Yes, it’s my new mobile phone. My grandparents gave it to me for my birthday.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297787" cy="2224345"/>
            <a:chOff x="2094743" y="1811975"/>
            <a:chExt cx="5297787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2835991"/>
              <a:ext cx="5275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Houses and appliances in 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1500"/>
              </p:ext>
            </p:extLst>
          </p:nvPr>
        </p:nvGraphicFramePr>
        <p:xfrm>
          <a:off x="413133" y="1330898"/>
          <a:ext cx="8317734" cy="5404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4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/>
                        <a:t>Will you have a lot of trees and ﬂowers around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your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Will you have a robot that can look after your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children?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FB1B2BD-DBD1-4CE0-AFB3-6E5C2795640E}"/>
              </a:ext>
            </a:extLst>
          </p:cNvPr>
          <p:cNvSpPr/>
          <p:nvPr/>
        </p:nvSpPr>
        <p:spPr>
          <a:xfrm>
            <a:off x="7298058" y="1902921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DB44D-75FD-4800-95FE-5D1A132EBEBD}"/>
              </a:ext>
            </a:extLst>
          </p:cNvPr>
          <p:cNvSpPr txBox="1"/>
          <p:nvPr/>
        </p:nvSpPr>
        <p:spPr>
          <a:xfrm>
            <a:off x="7322915" y="19632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0B959-A4CF-49A3-999B-D7260724ECA4}"/>
              </a:ext>
            </a:extLst>
          </p:cNvPr>
          <p:cNvSpPr/>
          <p:nvPr/>
        </p:nvSpPr>
        <p:spPr>
          <a:xfrm>
            <a:off x="7990627" y="1863594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6E010-A29B-4B9A-9854-FE5D4B53D825}"/>
              </a:ext>
            </a:extLst>
          </p:cNvPr>
          <p:cNvSpPr txBox="1"/>
          <p:nvPr/>
        </p:nvSpPr>
        <p:spPr>
          <a:xfrm>
            <a:off x="8063155" y="19632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867B0F-CFB6-4895-8926-C48B2D92A5BE}"/>
              </a:ext>
            </a:extLst>
          </p:cNvPr>
          <p:cNvSpPr/>
          <p:nvPr/>
        </p:nvSpPr>
        <p:spPr>
          <a:xfrm>
            <a:off x="7268562" y="35273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5CD9B-8CCC-448B-8EDD-6C9717970334}"/>
              </a:ext>
            </a:extLst>
          </p:cNvPr>
          <p:cNvSpPr txBox="1"/>
          <p:nvPr/>
        </p:nvSpPr>
        <p:spPr>
          <a:xfrm>
            <a:off x="7322915" y="36269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930495-7AB6-4459-887B-5A9CAA7E9A45}"/>
              </a:ext>
            </a:extLst>
          </p:cNvPr>
          <p:cNvSpPr/>
          <p:nvPr/>
        </p:nvSpPr>
        <p:spPr>
          <a:xfrm>
            <a:off x="7990627" y="35273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C847B-981C-4F02-973D-BF70F46D2B45}"/>
              </a:ext>
            </a:extLst>
          </p:cNvPr>
          <p:cNvSpPr txBox="1"/>
          <p:nvPr/>
        </p:nvSpPr>
        <p:spPr>
          <a:xfrm>
            <a:off x="8063155" y="36269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E642B2-42B7-4261-90AB-4EE4A015469B}"/>
              </a:ext>
            </a:extLst>
          </p:cNvPr>
          <p:cNvSpPr/>
          <p:nvPr/>
        </p:nvSpPr>
        <p:spPr>
          <a:xfrm>
            <a:off x="7268562" y="51312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860DBB-2286-4312-B94C-C81BBE727919}"/>
              </a:ext>
            </a:extLst>
          </p:cNvPr>
          <p:cNvSpPr txBox="1"/>
          <p:nvPr/>
        </p:nvSpPr>
        <p:spPr>
          <a:xfrm>
            <a:off x="7322915" y="52308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AACCC4-592A-4C5B-AE83-36D9E0578072}"/>
              </a:ext>
            </a:extLst>
          </p:cNvPr>
          <p:cNvSpPr/>
          <p:nvPr/>
        </p:nvSpPr>
        <p:spPr>
          <a:xfrm>
            <a:off x="7990627" y="51312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229740-96CE-4F0F-AC7A-FBF4B468100A}"/>
              </a:ext>
            </a:extLst>
          </p:cNvPr>
          <p:cNvSpPr txBox="1"/>
          <p:nvPr/>
        </p:nvSpPr>
        <p:spPr>
          <a:xfrm>
            <a:off x="8063155" y="52308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6F2D53-8073-4DEB-8FBA-271B1FF1097C}"/>
              </a:ext>
            </a:extLst>
          </p:cNvPr>
          <p:cNvSpPr/>
          <p:nvPr/>
        </p:nvSpPr>
        <p:spPr>
          <a:xfrm>
            <a:off x="7196033" y="2725370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D9DD7-553D-4BB4-9152-5DA91D2666E5}"/>
              </a:ext>
            </a:extLst>
          </p:cNvPr>
          <p:cNvSpPr txBox="1"/>
          <p:nvPr/>
        </p:nvSpPr>
        <p:spPr>
          <a:xfrm>
            <a:off x="7309378" y="28152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17B1F9-1B92-4628-800D-352C818FF029}"/>
              </a:ext>
            </a:extLst>
          </p:cNvPr>
          <p:cNvSpPr/>
          <p:nvPr/>
        </p:nvSpPr>
        <p:spPr>
          <a:xfrm>
            <a:off x="7996754" y="2725371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046C1F-4DF4-4679-9F94-BE272A251FD2}"/>
              </a:ext>
            </a:extLst>
          </p:cNvPr>
          <p:cNvSpPr txBox="1"/>
          <p:nvPr/>
        </p:nvSpPr>
        <p:spPr>
          <a:xfrm>
            <a:off x="8069282" y="28250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5E4AA2-8EB4-41F3-BF41-A11D8388CC7C}"/>
              </a:ext>
            </a:extLst>
          </p:cNvPr>
          <p:cNvSpPr/>
          <p:nvPr/>
        </p:nvSpPr>
        <p:spPr>
          <a:xfrm>
            <a:off x="7189906" y="4385351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669862-721A-477A-94E3-946E996664C6}"/>
              </a:ext>
            </a:extLst>
          </p:cNvPr>
          <p:cNvSpPr txBox="1"/>
          <p:nvPr/>
        </p:nvSpPr>
        <p:spPr>
          <a:xfrm>
            <a:off x="7303251" y="4475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1D7E55-2BFC-4B8A-9FD6-2893627421B6}"/>
              </a:ext>
            </a:extLst>
          </p:cNvPr>
          <p:cNvSpPr/>
          <p:nvPr/>
        </p:nvSpPr>
        <p:spPr>
          <a:xfrm>
            <a:off x="7990627" y="4385352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D78044-D86B-4F10-B9DF-910EC13E8645}"/>
              </a:ext>
            </a:extLst>
          </p:cNvPr>
          <p:cNvSpPr txBox="1"/>
          <p:nvPr/>
        </p:nvSpPr>
        <p:spPr>
          <a:xfrm>
            <a:off x="8063155" y="4485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3ABE8C-02F4-46FA-A6C0-7D3E6A87675B}"/>
              </a:ext>
            </a:extLst>
          </p:cNvPr>
          <p:cNvSpPr/>
          <p:nvPr/>
        </p:nvSpPr>
        <p:spPr>
          <a:xfrm>
            <a:off x="7156705" y="5955779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6CCA64-A809-4C7B-9D39-3A8069B2AC47}"/>
              </a:ext>
            </a:extLst>
          </p:cNvPr>
          <p:cNvSpPr txBox="1"/>
          <p:nvPr/>
        </p:nvSpPr>
        <p:spPr>
          <a:xfrm>
            <a:off x="7270050" y="60456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611F16-933F-4AFC-9F10-1ED6E83630E5}"/>
              </a:ext>
            </a:extLst>
          </p:cNvPr>
          <p:cNvSpPr/>
          <p:nvPr/>
        </p:nvSpPr>
        <p:spPr>
          <a:xfrm>
            <a:off x="7957426" y="5955780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FB288B-0360-4105-8332-F255FDC55248}"/>
              </a:ext>
            </a:extLst>
          </p:cNvPr>
          <p:cNvSpPr txBox="1"/>
          <p:nvPr/>
        </p:nvSpPr>
        <p:spPr>
          <a:xfrm>
            <a:off x="8029954" y="605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16" grpId="0"/>
      <p:bldP spid="16" grpId="1"/>
      <p:bldP spid="16" grpId="2"/>
      <p:bldP spid="16" grpId="3"/>
      <p:bldP spid="16" grpId="4"/>
      <p:bldP spid="19" grpId="0"/>
      <p:bldP spid="19" grpId="1"/>
      <p:bldP spid="19" grpId="2"/>
      <p:bldP spid="19" grpId="3"/>
      <p:bldP spid="19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5" grpId="0"/>
      <p:bldP spid="25" grpId="1"/>
      <p:bldP spid="25" grpId="2"/>
      <p:bldP spid="25" grpId="3"/>
      <p:bldP spid="25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1" grpId="0"/>
      <p:bldP spid="31" grpId="1"/>
      <p:bldP spid="31" grpId="2"/>
      <p:bldP spid="31" grpId="3"/>
      <p:bldP spid="31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7" grpId="0"/>
      <p:bldP spid="37" grpId="1"/>
      <p:bldP spid="37" grpId="2"/>
      <p:bldP spid="37" grpId="3"/>
      <p:bldP spid="3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661" y="2258454"/>
            <a:ext cx="82175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Hi, Nam. Will you live in a hi-tech house in the future?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Yes, I will.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Will your house be in space?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Oh, no. It won’t.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So where will it be?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I’m not sure. It might be by the sea.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24" y="173523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</TotalTime>
  <Words>466</Words>
  <Application>Microsoft Office PowerPoint</Application>
  <PresentationFormat>On-screen Show (4:3)</PresentationFormat>
  <Paragraphs>63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112</cp:revision>
  <dcterms:created xsi:type="dcterms:W3CDTF">2020-12-09T02:04:09Z</dcterms:created>
  <dcterms:modified xsi:type="dcterms:W3CDTF">2023-07-07T10:13:00Z</dcterms:modified>
</cp:coreProperties>
</file>