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60" r:id="rId3"/>
    <p:sldId id="282" r:id="rId5"/>
    <p:sldId id="283" r:id="rId6"/>
    <p:sldId id="284" r:id="rId7"/>
    <p:sldId id="307" r:id="rId8"/>
    <p:sldId id="261" r:id="rId9"/>
    <p:sldId id="285" r:id="rId10"/>
    <p:sldId id="290" r:id="rId11"/>
    <p:sldId id="308" r:id="rId12"/>
    <p:sldId id="303" r:id="rId13"/>
    <p:sldId id="262" r:id="rId14"/>
    <p:sldId id="286" r:id="rId15"/>
    <p:sldId id="291" r:id="rId16"/>
    <p:sldId id="319" r:id="rId17"/>
    <p:sldId id="294" r:id="rId18"/>
    <p:sldId id="310" r:id="rId19"/>
    <p:sldId id="300" r:id="rId20"/>
    <p:sldId id="317" r:id="rId21"/>
    <p:sldId id="302" r:id="rId22"/>
    <p:sldId id="295" r:id="rId23"/>
    <p:sldId id="312" r:id="rId24"/>
    <p:sldId id="318" r:id="rId25"/>
    <p:sldId id="296" r:id="rId26"/>
    <p:sldId id="305" r:id="rId27"/>
  </p:sldIdLst>
  <p:sldSz cx="9144000" cy="5143500" type="screen16x9"/>
  <p:notesSz cx="6858000" cy="9144000"/>
  <p:embeddedFontLst>
    <p:embeddedFont>
      <p:font typeface="SimSun" panose="02010600030101010101" pitchFamily="2" charset="-122"/>
      <p:regular r:id="rId31"/>
    </p:embeddedFont>
    <p:embeddedFont>
      <p:font typeface="Titan One" panose="02000000000000000000"/>
      <p:regular r:id="rId32"/>
    </p:embeddedFont>
    <p:embeddedFont>
      <p:font typeface="Catamaran" panose="00000500000000000000"/>
      <p:regular r:id="rId33"/>
    </p:embeddedFont>
    <p:embeddedFont>
      <p:font typeface="Calibri" panose="020F0502020204030204" pitchFamily="34" charset="0"/>
      <p:regular r:id="rId34"/>
      <p:bold r:id="rId35"/>
      <p:italic r:id="rId36"/>
      <p:boldItalic r:id="rId37"/>
    </p:embeddedFont>
    <p:embeddedFont>
      <p:font typeface="Segoe UI Semibold" panose="020B0702040204020203" pitchFamily="34" charset="0"/>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50" y="-27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22"/>
        <p:cNvGrpSpPr/>
        <p:nvPr/>
      </p:nvGrpSpPr>
      <p:grpSpPr>
        <a:xfrm>
          <a:off x="0" y="0"/>
          <a:ext cx="0" cy="0"/>
          <a:chOff x="0" y="0"/>
          <a:chExt cx="0" cy="0"/>
        </a:xfrm>
      </p:grpSpPr>
      <p:sp>
        <p:nvSpPr>
          <p:cNvPr id="1123" name="Google Shape;1123;g7079c982a6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079c982a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8"/>
        <p:cNvGrpSpPr/>
        <p:nvPr/>
      </p:nvGrpSpPr>
      <p:grpSpPr>
        <a:xfrm>
          <a:off x="0" y="0"/>
          <a:ext cx="0" cy="0"/>
          <a:chOff x="0" y="0"/>
          <a:chExt cx="0" cy="0"/>
        </a:xfrm>
      </p:grpSpPr>
      <p:sp>
        <p:nvSpPr>
          <p:cNvPr id="1479" name="Google Shape;1479;g7079c982a6_0_27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7079c982a6_0_27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vi-VN" smtClean="0">
              <a:latin typeface="Calibri" panose="020F0502020204030204" pitchFamily="34" charset="0"/>
            </a:endParaRPr>
          </a:p>
        </p:txBody>
      </p:sp>
      <p:sp>
        <p:nvSpPr>
          <p:cNvPr id="2765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1B8493-4DAC-49A0-BAD3-9B32F10AA2B8}"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vi-VN" smtClean="0">
              <a:latin typeface="Calibri" panose="020F0502020204030204" pitchFamily="34" charset="0"/>
            </a:endParaRPr>
          </a:p>
        </p:txBody>
      </p:sp>
      <p:sp>
        <p:nvSpPr>
          <p:cNvPr id="2765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1B8493-4DAC-49A0-BAD3-9B32F10AA2B8}"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vi-VN" smtClean="0">
              <a:latin typeface="Calibri" panose="020F0502020204030204" pitchFamily="34" charset="0"/>
            </a:endParaRPr>
          </a:p>
        </p:txBody>
      </p:sp>
      <p:sp>
        <p:nvSpPr>
          <p:cNvPr id="2765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1B8493-4DAC-49A0-BAD3-9B32F10AA2B8}"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matchingName="Solo título">
  <p:cSld name="TITLE_ONLY">
    <p:spTree>
      <p:nvGrpSpPr>
        <p:cNvPr id="1" name="Shape 86"/>
        <p:cNvGrpSpPr/>
        <p:nvPr/>
      </p:nvGrpSpPr>
      <p:grpSpPr>
        <a:xfrm>
          <a:off x="0" y="0"/>
          <a:ext cx="0" cy="0"/>
          <a:chOff x="0" y="0"/>
          <a:chExt cx="0" cy="0"/>
        </a:xfrm>
      </p:grpSpPr>
      <p:grpSp>
        <p:nvGrpSpPr>
          <p:cNvPr id="87" name="Google Shape;87;p7"/>
          <p:cNvGrpSpPr/>
          <p:nvPr/>
        </p:nvGrpSpPr>
        <p:grpSpPr>
          <a:xfrm>
            <a:off x="-13175" y="-29224"/>
            <a:ext cx="9207000" cy="5211993"/>
            <a:chOff x="-13175" y="-68739"/>
            <a:chExt cx="9207000" cy="5211993"/>
          </a:xfrm>
        </p:grpSpPr>
        <p:sp>
          <p:nvSpPr>
            <p:cNvPr id="88" name="Google Shape;88;p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 name="Google Shape;92;p7"/>
          <p:cNvGrpSpPr/>
          <p:nvPr/>
        </p:nvGrpSpPr>
        <p:grpSpPr>
          <a:xfrm>
            <a:off x="1246613" y="540178"/>
            <a:ext cx="7429692" cy="4199282"/>
            <a:chOff x="1246613" y="540178"/>
            <a:chExt cx="7429692" cy="4199282"/>
          </a:xfrm>
        </p:grpSpPr>
        <p:sp>
          <p:nvSpPr>
            <p:cNvPr id="93" name="Google Shape;93;p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96;p7"/>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E7F4F5"/>
        </a:solidFill>
        <a:effectLst/>
      </p:bgPr>
    </p:bg>
    <p:spTree>
      <p:nvGrpSpPr>
        <p:cNvPr id="1" name="Shape 280"/>
        <p:cNvGrpSpPr/>
        <p:nvPr/>
      </p:nvGrpSpPr>
      <p:grpSpPr>
        <a:xfrm>
          <a:off x="0" y="0"/>
          <a:ext cx="0" cy="0"/>
          <a:chOff x="0" y="0"/>
          <a:chExt cx="0" cy="0"/>
        </a:xfrm>
      </p:grpSpPr>
      <p:grpSp>
        <p:nvGrpSpPr>
          <p:cNvPr id="281" name="Google Shape;281;p20"/>
          <p:cNvGrpSpPr/>
          <p:nvPr/>
        </p:nvGrpSpPr>
        <p:grpSpPr>
          <a:xfrm>
            <a:off x="-13175" y="-29224"/>
            <a:ext cx="9207000" cy="5211993"/>
            <a:chOff x="-13175" y="-68739"/>
            <a:chExt cx="9207000" cy="5211993"/>
          </a:xfrm>
        </p:grpSpPr>
        <p:sp>
          <p:nvSpPr>
            <p:cNvPr id="282" name="Google Shape;282;p2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2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2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6" name="Google Shape;286;p20"/>
          <p:cNvSpPr txBox="1">
            <a:spLocks noGrp="1"/>
          </p:cNvSpPr>
          <p:nvPr>
            <p:ph type="ctrTitle"/>
          </p:nvPr>
        </p:nvSpPr>
        <p:spPr>
          <a:xfrm flipH="1">
            <a:off x="714500" y="632750"/>
            <a:ext cx="5894700" cy="981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4800"/>
            </a:lvl1pPr>
            <a:lvl2pPr lvl="1" algn="ctr" rtl="0">
              <a:spcBef>
                <a:spcPts val="0"/>
              </a:spcBef>
              <a:spcAft>
                <a:spcPts val="0"/>
              </a:spcAft>
              <a:buSzPts val="5200"/>
              <a:buFont typeface="Staatliches"/>
              <a:buNone/>
              <a:defRPr sz="5200">
                <a:latin typeface="Staatliches"/>
                <a:ea typeface="Staatliches"/>
                <a:cs typeface="Staatliches"/>
                <a:sym typeface="Staatliches"/>
              </a:defRPr>
            </a:lvl2pPr>
            <a:lvl3pPr lvl="2" algn="ctr" rtl="0">
              <a:spcBef>
                <a:spcPts val="0"/>
              </a:spcBef>
              <a:spcAft>
                <a:spcPts val="0"/>
              </a:spcAft>
              <a:buSzPts val="5200"/>
              <a:buFont typeface="Staatliches"/>
              <a:buNone/>
              <a:defRPr sz="5200">
                <a:latin typeface="Staatliches"/>
                <a:ea typeface="Staatliches"/>
                <a:cs typeface="Staatliches"/>
                <a:sym typeface="Staatliches"/>
              </a:defRPr>
            </a:lvl3pPr>
            <a:lvl4pPr lvl="3" algn="ctr" rtl="0">
              <a:spcBef>
                <a:spcPts val="0"/>
              </a:spcBef>
              <a:spcAft>
                <a:spcPts val="0"/>
              </a:spcAft>
              <a:buSzPts val="5200"/>
              <a:buFont typeface="Staatliches"/>
              <a:buNone/>
              <a:defRPr sz="5200">
                <a:latin typeface="Staatliches"/>
                <a:ea typeface="Staatliches"/>
                <a:cs typeface="Staatliches"/>
                <a:sym typeface="Staatliches"/>
              </a:defRPr>
            </a:lvl4pPr>
            <a:lvl5pPr lvl="4" algn="ctr" rtl="0">
              <a:spcBef>
                <a:spcPts val="0"/>
              </a:spcBef>
              <a:spcAft>
                <a:spcPts val="0"/>
              </a:spcAft>
              <a:buSzPts val="5200"/>
              <a:buFont typeface="Staatliches"/>
              <a:buNone/>
              <a:defRPr sz="5200">
                <a:latin typeface="Staatliches"/>
                <a:ea typeface="Staatliches"/>
                <a:cs typeface="Staatliches"/>
                <a:sym typeface="Staatliches"/>
              </a:defRPr>
            </a:lvl5pPr>
            <a:lvl6pPr lvl="5" algn="ctr" rtl="0">
              <a:spcBef>
                <a:spcPts val="0"/>
              </a:spcBef>
              <a:spcAft>
                <a:spcPts val="0"/>
              </a:spcAft>
              <a:buSzPts val="5200"/>
              <a:buFont typeface="Staatliches"/>
              <a:buNone/>
              <a:defRPr sz="5200">
                <a:latin typeface="Staatliches"/>
                <a:ea typeface="Staatliches"/>
                <a:cs typeface="Staatliches"/>
                <a:sym typeface="Staatliches"/>
              </a:defRPr>
            </a:lvl6pPr>
            <a:lvl7pPr lvl="6" algn="ctr" rtl="0">
              <a:spcBef>
                <a:spcPts val="0"/>
              </a:spcBef>
              <a:spcAft>
                <a:spcPts val="0"/>
              </a:spcAft>
              <a:buSzPts val="5200"/>
              <a:buFont typeface="Staatliches"/>
              <a:buNone/>
              <a:defRPr sz="5200">
                <a:latin typeface="Staatliches"/>
                <a:ea typeface="Staatliches"/>
                <a:cs typeface="Staatliches"/>
                <a:sym typeface="Staatliches"/>
              </a:defRPr>
            </a:lvl7pPr>
            <a:lvl8pPr lvl="7" algn="ctr" rtl="0">
              <a:spcBef>
                <a:spcPts val="0"/>
              </a:spcBef>
              <a:spcAft>
                <a:spcPts val="0"/>
              </a:spcAft>
              <a:buSzPts val="5200"/>
              <a:buFont typeface="Staatliches"/>
              <a:buNone/>
              <a:defRPr sz="5200">
                <a:latin typeface="Staatliches"/>
                <a:ea typeface="Staatliches"/>
                <a:cs typeface="Staatliches"/>
                <a:sym typeface="Staatliches"/>
              </a:defRPr>
            </a:lvl8pPr>
            <a:lvl9pPr lvl="8" algn="ctr" rtl="0">
              <a:spcBef>
                <a:spcPts val="0"/>
              </a:spcBef>
              <a:spcAft>
                <a:spcPts val="0"/>
              </a:spcAft>
              <a:buSzPts val="5200"/>
              <a:buFont typeface="Staatliches"/>
              <a:buNone/>
              <a:defRPr sz="5200">
                <a:latin typeface="Staatliches"/>
                <a:ea typeface="Staatliches"/>
                <a:cs typeface="Staatliches"/>
                <a:sym typeface="Staatliches"/>
              </a:defRPr>
            </a:lvl9pPr>
          </a:lstStyle>
          <a:p/>
        </p:txBody>
      </p:sp>
      <p:sp>
        <p:nvSpPr>
          <p:cNvPr id="287" name="Google Shape;287;p20"/>
          <p:cNvSpPr txBox="1">
            <a:spLocks noGrp="1"/>
          </p:cNvSpPr>
          <p:nvPr>
            <p:ph type="subTitle" idx="1"/>
          </p:nvPr>
        </p:nvSpPr>
        <p:spPr>
          <a:xfrm flipH="1">
            <a:off x="714475" y="1748075"/>
            <a:ext cx="2846100" cy="133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grpSp>
        <p:nvGrpSpPr>
          <p:cNvPr id="110" name="Google Shape;110;p9"/>
          <p:cNvGrpSpPr/>
          <p:nvPr/>
        </p:nvGrpSpPr>
        <p:grpSpPr>
          <a:xfrm>
            <a:off x="-13175" y="-29224"/>
            <a:ext cx="9207000" cy="5211993"/>
            <a:chOff x="-13175" y="-68739"/>
            <a:chExt cx="9207000" cy="5211993"/>
          </a:xfrm>
        </p:grpSpPr>
        <p:sp>
          <p:nvSpPr>
            <p:cNvPr id="111" name="Google Shape;111;p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5" name="Google Shape;115;p9"/>
          <p:cNvSpPr txBox="1">
            <a:spLocks noGrp="1"/>
          </p:cNvSpPr>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1pPr>
            <a:lvl2pPr lvl="1"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2pPr>
            <a:lvl3pPr lvl="2"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3pPr>
            <a:lvl4pPr lvl="3"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4pPr>
            <a:lvl5pPr lvl="4"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5pPr>
            <a:lvl6pPr lvl="5"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6pPr>
            <a:lvl7pPr lvl="6"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7pPr>
            <a:lvl8pPr lvl="7" algn="r" rtl="0">
              <a:lnSpc>
                <a:spcPct val="100000"/>
              </a:lnSpc>
              <a:spcBef>
                <a:spcPts val="1600"/>
              </a:spcBef>
              <a:spcAft>
                <a:spcPts val="0"/>
              </a:spcAft>
              <a:buNone/>
              <a:defRPr sz="1800">
                <a:latin typeface="Catamaran Light" panose="00000500000000000000"/>
                <a:ea typeface="Catamaran Light" panose="00000500000000000000"/>
                <a:cs typeface="Catamaran Light" panose="00000500000000000000"/>
                <a:sym typeface="Catamaran Light" panose="00000500000000000000"/>
              </a:defRPr>
            </a:lvl8pPr>
            <a:lvl9pPr lvl="8" algn="r" rtl="0">
              <a:lnSpc>
                <a:spcPct val="100000"/>
              </a:lnSpc>
              <a:spcBef>
                <a:spcPts val="1600"/>
              </a:spcBef>
              <a:spcAft>
                <a:spcPts val="1600"/>
              </a:spcAft>
              <a:buNone/>
              <a:defRPr sz="1800">
                <a:latin typeface="Catamaran Light" panose="00000500000000000000"/>
                <a:ea typeface="Catamaran Light" panose="00000500000000000000"/>
                <a:cs typeface="Catamaran Light" panose="00000500000000000000"/>
                <a:sym typeface="Catamaran Light" panose="00000500000000000000"/>
              </a:defRPr>
            </a:lvl9pPr>
          </a:lstStyle>
          <a:p/>
        </p:txBody>
      </p:sp>
      <p:sp>
        <p:nvSpPr>
          <p:cNvPr id="116" name="Google Shape;116;p9"/>
          <p:cNvSpPr txBox="1">
            <a:spLocks noGrp="1"/>
          </p:cNvSpPr>
          <p:nvPr>
            <p:ph type="subTitle" idx="2"/>
          </p:nvPr>
        </p:nvSpPr>
        <p:spPr>
          <a:xfrm>
            <a:off x="5184975" y="3184538"/>
            <a:ext cx="3242700" cy="2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Titan One" panose="02000000000000000000"/>
                <a:ea typeface="Titan One" panose="02000000000000000000"/>
                <a:cs typeface="Titan One" panose="02000000000000000000"/>
                <a:sym typeface="Titan One" panose="02000000000000000000"/>
              </a:defRPr>
            </a:lvl1pPr>
            <a:lvl2pPr lvl="1"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2pPr>
            <a:lvl3pPr lvl="2"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3pPr>
            <a:lvl4pPr lvl="3"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4pPr>
            <a:lvl5pPr lvl="4"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5pPr>
            <a:lvl6pPr lvl="5"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6pPr>
            <a:lvl7pPr lvl="6"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7pPr>
            <a:lvl8pPr lvl="7" algn="r" rtl="0">
              <a:lnSpc>
                <a:spcPct val="100000"/>
              </a:lnSpc>
              <a:spcBef>
                <a:spcPts val="1600"/>
              </a:spcBef>
              <a:spcAft>
                <a:spcPts val="0"/>
              </a:spcAft>
              <a:buNone/>
              <a:defRPr sz="1800">
                <a:latin typeface="Titan One" panose="02000000000000000000"/>
                <a:ea typeface="Titan One" panose="02000000000000000000"/>
                <a:cs typeface="Titan One" panose="02000000000000000000"/>
                <a:sym typeface="Titan One" panose="02000000000000000000"/>
              </a:defRPr>
            </a:lvl8pPr>
            <a:lvl9pPr lvl="8" algn="r" rtl="0">
              <a:lnSpc>
                <a:spcPct val="100000"/>
              </a:lnSpc>
              <a:spcBef>
                <a:spcPts val="1600"/>
              </a:spcBef>
              <a:spcAft>
                <a:spcPts val="1600"/>
              </a:spcAft>
              <a:buNone/>
              <a:defRPr sz="1800">
                <a:latin typeface="Titan One" panose="02000000000000000000"/>
                <a:ea typeface="Titan One" panose="02000000000000000000"/>
                <a:cs typeface="Titan One" panose="02000000000000000000"/>
                <a:sym typeface="Titan One" panose="02000000000000000000"/>
              </a:defRPr>
            </a:lvl9pPr>
          </a:lstStyle>
          <a:p/>
        </p:txBody>
      </p:sp>
      <p:grpSp>
        <p:nvGrpSpPr>
          <p:cNvPr id="117" name="Google Shape;117;p9"/>
          <p:cNvGrpSpPr/>
          <p:nvPr/>
        </p:nvGrpSpPr>
        <p:grpSpPr>
          <a:xfrm>
            <a:off x="1246613" y="251999"/>
            <a:ext cx="7429692" cy="4487461"/>
            <a:chOff x="1246613" y="251999"/>
            <a:chExt cx="7429692" cy="4487461"/>
          </a:xfrm>
        </p:grpSpPr>
        <p:grpSp>
          <p:nvGrpSpPr>
            <p:cNvPr id="118" name="Google Shape;118;p9"/>
            <p:cNvGrpSpPr/>
            <p:nvPr/>
          </p:nvGrpSpPr>
          <p:grpSpPr>
            <a:xfrm>
              <a:off x="1246613" y="540178"/>
              <a:ext cx="7429692" cy="4199282"/>
              <a:chOff x="1246613" y="540178"/>
              <a:chExt cx="7429692" cy="4199282"/>
            </a:xfrm>
          </p:grpSpPr>
          <p:sp>
            <p:nvSpPr>
              <p:cNvPr id="119" name="Google Shape;119;p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122;p9"/>
            <p:cNvSpPr/>
            <p:nvPr/>
          </p:nvSpPr>
          <p:spPr>
            <a:xfrm rot="-126081" flipH="1">
              <a:off x="1939457" y="137918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9"/>
            <p:cNvSpPr/>
            <p:nvPr/>
          </p:nvSpPr>
          <p:spPr>
            <a:xfrm rot="-126081" flipH="1">
              <a:off x="5970132" y="2867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grpSp>
        <p:nvGrpSpPr>
          <p:cNvPr id="125" name="Google Shape;125;p10"/>
          <p:cNvGrpSpPr/>
          <p:nvPr/>
        </p:nvGrpSpPr>
        <p:grpSpPr>
          <a:xfrm>
            <a:off x="-13175" y="-29224"/>
            <a:ext cx="9207000" cy="5211993"/>
            <a:chOff x="-13175" y="-68739"/>
            <a:chExt cx="9207000" cy="5211993"/>
          </a:xfrm>
        </p:grpSpPr>
        <p:sp>
          <p:nvSpPr>
            <p:cNvPr id="126" name="Google Shape;126;p1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1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1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1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 name="Google Shape;130;p10"/>
          <p:cNvGrpSpPr/>
          <p:nvPr/>
        </p:nvGrpSpPr>
        <p:grpSpPr>
          <a:xfrm>
            <a:off x="1246613" y="540178"/>
            <a:ext cx="7429692" cy="4199282"/>
            <a:chOff x="1246613" y="540178"/>
            <a:chExt cx="7429692" cy="4199282"/>
          </a:xfrm>
        </p:grpSpPr>
        <p:sp>
          <p:nvSpPr>
            <p:cNvPr id="131" name="Google Shape;131;p10"/>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10"/>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10"/>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 name="Google Shape;134;p10"/>
          <p:cNvSpPr txBox="1">
            <a:spLocks noGrp="1"/>
          </p:cNvSpPr>
          <p:nvPr>
            <p:ph type="title"/>
          </p:nvPr>
        </p:nvSpPr>
        <p:spPr>
          <a:xfrm>
            <a:off x="2216350" y="1877675"/>
            <a:ext cx="4711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5" name="Google Shape;135;p10"/>
          <p:cNvSpPr txBox="1">
            <a:spLocks noGrp="1"/>
          </p:cNvSpPr>
          <p:nvPr>
            <p:ph type="subTitle" idx="1"/>
          </p:nvPr>
        </p:nvSpPr>
        <p:spPr>
          <a:xfrm>
            <a:off x="2549400" y="3447575"/>
            <a:ext cx="4045200" cy="45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6" name="Google Shape;136;p10"/>
          <p:cNvSpPr txBox="1">
            <a:spLocks noGrp="1"/>
          </p:cNvSpPr>
          <p:nvPr>
            <p:ph type="title" idx="2" hasCustomPrompt="1"/>
          </p:nvPr>
        </p:nvSpPr>
        <p:spPr>
          <a:xfrm>
            <a:off x="2700275" y="1123150"/>
            <a:ext cx="37434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BLANK_1_1_1">
    <p:bg>
      <p:bgPr>
        <a:solidFill>
          <a:srgbClr val="E7F4F5"/>
        </a:solidFill>
        <a:effectLst/>
      </p:bgPr>
    </p:bg>
    <p:spTree>
      <p:nvGrpSpPr>
        <p:cNvPr id="1" name="Shape 213"/>
        <p:cNvGrpSpPr/>
        <p:nvPr/>
      </p:nvGrpSpPr>
      <p:grpSpPr>
        <a:xfrm>
          <a:off x="0" y="0"/>
          <a:ext cx="0" cy="0"/>
          <a:chOff x="0" y="0"/>
          <a:chExt cx="0" cy="0"/>
        </a:xfrm>
      </p:grpSpPr>
      <p:grpSp>
        <p:nvGrpSpPr>
          <p:cNvPr id="214" name="Google Shape;214;p17"/>
          <p:cNvGrpSpPr/>
          <p:nvPr/>
        </p:nvGrpSpPr>
        <p:grpSpPr>
          <a:xfrm>
            <a:off x="-13175" y="-29224"/>
            <a:ext cx="9207000" cy="5211993"/>
            <a:chOff x="-13175" y="-68739"/>
            <a:chExt cx="9207000" cy="5211993"/>
          </a:xfrm>
        </p:grpSpPr>
        <p:sp>
          <p:nvSpPr>
            <p:cNvPr id="215" name="Google Shape;215;p1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19;p17"/>
          <p:cNvSpPr txBox="1">
            <a:spLocks noGrp="1"/>
          </p:cNvSpPr>
          <p:nvPr>
            <p:ph type="ctrTitle"/>
          </p:nvPr>
        </p:nvSpPr>
        <p:spPr>
          <a:xfrm>
            <a:off x="864023" y="3098825"/>
            <a:ext cx="2122800" cy="364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p:txBody>
      </p:sp>
      <p:sp>
        <p:nvSpPr>
          <p:cNvPr id="220" name="Google Shape;220;p17"/>
          <p:cNvSpPr txBox="1">
            <a:spLocks noGrp="1"/>
          </p:cNvSpPr>
          <p:nvPr>
            <p:ph type="subTitle" idx="1"/>
          </p:nvPr>
        </p:nvSpPr>
        <p:spPr>
          <a:xfrm>
            <a:off x="864000" y="3609649"/>
            <a:ext cx="21228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21" name="Google Shape;221;p17"/>
          <p:cNvSpPr txBox="1">
            <a:spLocks noGrp="1"/>
          </p:cNvSpPr>
          <p:nvPr>
            <p:ph type="ctrTitle" idx="2"/>
          </p:nvPr>
        </p:nvSpPr>
        <p:spPr>
          <a:xfrm>
            <a:off x="864000" y="2071887"/>
            <a:ext cx="2122800" cy="364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p:txBody>
      </p:sp>
      <p:sp>
        <p:nvSpPr>
          <p:cNvPr id="222" name="Google Shape;222;p17"/>
          <p:cNvSpPr txBox="1">
            <a:spLocks noGrp="1"/>
          </p:cNvSpPr>
          <p:nvPr>
            <p:ph type="subTitle" idx="3"/>
          </p:nvPr>
        </p:nvSpPr>
        <p:spPr>
          <a:xfrm>
            <a:off x="864023" y="1359400"/>
            <a:ext cx="2122800" cy="59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23" name="Google Shape;223;p17"/>
          <p:cNvSpPr txBox="1">
            <a:spLocks noGrp="1"/>
          </p:cNvSpPr>
          <p:nvPr>
            <p:ph type="ctrTitle" idx="4"/>
          </p:nvPr>
        </p:nvSpPr>
        <p:spPr>
          <a:xfrm>
            <a:off x="6157048" y="3098825"/>
            <a:ext cx="2122800" cy="36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p:txBody>
      </p:sp>
      <p:sp>
        <p:nvSpPr>
          <p:cNvPr id="224" name="Google Shape;224;p17"/>
          <p:cNvSpPr txBox="1">
            <a:spLocks noGrp="1"/>
          </p:cNvSpPr>
          <p:nvPr>
            <p:ph type="subTitle" idx="5"/>
          </p:nvPr>
        </p:nvSpPr>
        <p:spPr>
          <a:xfrm>
            <a:off x="6157025" y="3609649"/>
            <a:ext cx="21228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grpSp>
        <p:nvGrpSpPr>
          <p:cNvPr id="225" name="Google Shape;225;p17"/>
          <p:cNvGrpSpPr/>
          <p:nvPr/>
        </p:nvGrpSpPr>
        <p:grpSpPr>
          <a:xfrm>
            <a:off x="1246613" y="540178"/>
            <a:ext cx="7429692" cy="4199282"/>
            <a:chOff x="1246613" y="540178"/>
            <a:chExt cx="7429692" cy="4199282"/>
          </a:xfrm>
        </p:grpSpPr>
        <p:sp>
          <p:nvSpPr>
            <p:cNvPr id="226" name="Google Shape;226;p1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1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9" name="Google Shape;229;p17"/>
          <p:cNvSpPr txBox="1">
            <a:spLocks noGrp="1"/>
          </p:cNvSpPr>
          <p:nvPr>
            <p:ph type="ctrTitle" idx="6"/>
          </p:nvPr>
        </p:nvSpPr>
        <p:spPr>
          <a:xfrm>
            <a:off x="6157025" y="2071887"/>
            <a:ext cx="2122800" cy="36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p:txBody>
      </p:sp>
      <p:sp>
        <p:nvSpPr>
          <p:cNvPr id="230" name="Google Shape;230;p17"/>
          <p:cNvSpPr txBox="1">
            <a:spLocks noGrp="1"/>
          </p:cNvSpPr>
          <p:nvPr>
            <p:ph type="subTitle" idx="7"/>
          </p:nvPr>
        </p:nvSpPr>
        <p:spPr>
          <a:xfrm>
            <a:off x="6157048" y="1359400"/>
            <a:ext cx="2122800" cy="59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31" name="Google Shape;231;p17"/>
          <p:cNvSpPr txBox="1">
            <a:spLocks noGrp="1"/>
          </p:cNvSpPr>
          <p:nvPr>
            <p:ph type="title" idx="8"/>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1_1_1">
    <p:bg>
      <p:bgPr>
        <a:solidFill>
          <a:srgbClr val="E7F4F5"/>
        </a:solidFill>
        <a:effectLst/>
      </p:bgPr>
    </p:bg>
    <p:spTree>
      <p:nvGrpSpPr>
        <p:cNvPr id="1" name="Shape 263"/>
        <p:cNvGrpSpPr/>
        <p:nvPr/>
      </p:nvGrpSpPr>
      <p:grpSpPr>
        <a:xfrm>
          <a:off x="0" y="0"/>
          <a:ext cx="0" cy="0"/>
          <a:chOff x="0" y="0"/>
          <a:chExt cx="0" cy="0"/>
        </a:xfrm>
      </p:grpSpPr>
      <p:grpSp>
        <p:nvGrpSpPr>
          <p:cNvPr id="264" name="Google Shape;264;p19"/>
          <p:cNvGrpSpPr/>
          <p:nvPr/>
        </p:nvGrpSpPr>
        <p:grpSpPr>
          <a:xfrm>
            <a:off x="-13175" y="-29224"/>
            <a:ext cx="9207000" cy="5211993"/>
            <a:chOff x="-13175" y="-68739"/>
            <a:chExt cx="9207000" cy="5211993"/>
          </a:xfrm>
        </p:grpSpPr>
        <p:sp>
          <p:nvSpPr>
            <p:cNvPr id="265" name="Google Shape;265;p1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9" name="Google Shape;269;p19"/>
          <p:cNvSpPr txBox="1">
            <a:spLocks noGrp="1"/>
          </p:cNvSpPr>
          <p:nvPr>
            <p:ph type="title" hasCustomPrompt="1"/>
          </p:nvPr>
        </p:nvSpPr>
        <p:spPr>
          <a:xfrm>
            <a:off x="3822753" y="1305425"/>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270" name="Google Shape;270;p19"/>
          <p:cNvSpPr txBox="1">
            <a:spLocks noGrp="1"/>
          </p:cNvSpPr>
          <p:nvPr>
            <p:ph type="title" idx="2" hasCustomPrompt="1"/>
          </p:nvPr>
        </p:nvSpPr>
        <p:spPr>
          <a:xfrm>
            <a:off x="3822750" y="3494928"/>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271" name="Google Shape;271;p19"/>
          <p:cNvSpPr txBox="1">
            <a:spLocks noGrp="1"/>
          </p:cNvSpPr>
          <p:nvPr>
            <p:ph type="title" idx="3" hasCustomPrompt="1"/>
          </p:nvPr>
        </p:nvSpPr>
        <p:spPr>
          <a:xfrm>
            <a:off x="6013293" y="2400176"/>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272" name="Google Shape;272;p19"/>
          <p:cNvSpPr txBox="1">
            <a:spLocks noGrp="1"/>
          </p:cNvSpPr>
          <p:nvPr>
            <p:ph type="subTitle" idx="1"/>
          </p:nvPr>
        </p:nvSpPr>
        <p:spPr>
          <a:xfrm>
            <a:off x="3822753" y="1790204"/>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73" name="Google Shape;273;p19"/>
          <p:cNvSpPr txBox="1">
            <a:spLocks noGrp="1"/>
          </p:cNvSpPr>
          <p:nvPr>
            <p:ph type="subTitle" idx="4"/>
          </p:nvPr>
        </p:nvSpPr>
        <p:spPr>
          <a:xfrm>
            <a:off x="3825665" y="3979725"/>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74" name="Google Shape;274;p19"/>
          <p:cNvSpPr txBox="1">
            <a:spLocks noGrp="1"/>
          </p:cNvSpPr>
          <p:nvPr>
            <p:ph type="subTitle" idx="5"/>
          </p:nvPr>
        </p:nvSpPr>
        <p:spPr>
          <a:xfrm>
            <a:off x="6013293" y="2884955"/>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75" name="Google Shape;275;p19"/>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grpSp>
        <p:nvGrpSpPr>
          <p:cNvPr id="276" name="Google Shape;276;p19"/>
          <p:cNvGrpSpPr/>
          <p:nvPr/>
        </p:nvGrpSpPr>
        <p:grpSpPr>
          <a:xfrm>
            <a:off x="1246613" y="540178"/>
            <a:ext cx="7429692" cy="4199282"/>
            <a:chOff x="1246613" y="540178"/>
            <a:chExt cx="7429692" cy="4199282"/>
          </a:xfrm>
        </p:grpSpPr>
        <p:sp>
          <p:nvSpPr>
            <p:cNvPr id="277" name="Google Shape;277;p1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E7F4F5"/>
        </a:solidFill>
        <a:effectLst/>
      </p:bgPr>
    </p:bg>
    <p:spTree>
      <p:nvGrpSpPr>
        <p:cNvPr id="1" name="Shape 289"/>
        <p:cNvGrpSpPr/>
        <p:nvPr/>
      </p:nvGrpSpPr>
      <p:grpSpPr>
        <a:xfrm>
          <a:off x="0" y="0"/>
          <a:ext cx="0" cy="0"/>
          <a:chOff x="0" y="0"/>
          <a:chExt cx="0" cy="0"/>
        </a:xfrm>
      </p:grpSpPr>
      <p:grpSp>
        <p:nvGrpSpPr>
          <p:cNvPr id="290" name="Google Shape;290;p21"/>
          <p:cNvGrpSpPr/>
          <p:nvPr/>
        </p:nvGrpSpPr>
        <p:grpSpPr>
          <a:xfrm>
            <a:off x="-13175" y="-29224"/>
            <a:ext cx="9207000" cy="5211993"/>
            <a:chOff x="-13175" y="-68739"/>
            <a:chExt cx="9207000" cy="5211993"/>
          </a:xfrm>
        </p:grpSpPr>
        <p:sp>
          <p:nvSpPr>
            <p:cNvPr id="291" name="Google Shape;291;p21"/>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1"/>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1"/>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21"/>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7DAB31D8-F255-4FB0-B8B7-9D296D31BB41}" type="datetimeFigureOut">
              <a:rPr lang="en-US"/>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DA74C7D4-7F7D-4B51-98A3-752D7C329C87}"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lvl1pPr>
              <a:defRPr/>
            </a:lvl1pPr>
          </a:lstStyle>
          <a:p>
            <a:fld id="{63A1C593-65D0-4073-BCC9-577B9352EA97}" type="datetimeFigureOut">
              <a:rPr lang="en-US"/>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lvl1pPr>
              <a:defRPr/>
            </a:lvl1p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lvl1pPr>
              <a:defRPr/>
            </a:lvl1pPr>
          </a:lstStyle>
          <a:p>
            <a:fld id="{D1855450-8537-4B4B-A088-3A11CC46413A}"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panose="02000000000000000000"/>
              <a:buNone/>
              <a:defRPr sz="2800">
                <a:solidFill>
                  <a:schemeClr val="dk1"/>
                </a:solidFill>
                <a:latin typeface="Titan One" panose="02000000000000000000"/>
                <a:ea typeface="Titan One" panose="02000000000000000000"/>
                <a:cs typeface="Titan One" panose="02000000000000000000"/>
                <a:sym typeface="Titan One" panose="02000000000000000000"/>
              </a:defRPr>
            </a:lvl1pPr>
            <a:lvl2pPr lvl="1">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2pPr>
            <a:lvl3pPr lvl="2">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3pPr>
            <a:lvl4pPr lvl="3">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4pPr>
            <a:lvl5pPr lvl="4">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5pPr>
            <a:lvl6pPr lvl="5">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6pPr>
            <a:lvl7pPr lvl="6">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7pPr>
            <a:lvl8pPr lvl="7">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8pPr>
            <a:lvl9pPr lvl="8">
              <a:spcBef>
                <a:spcPts val="0"/>
              </a:spcBef>
              <a:spcAft>
                <a:spcPts val="0"/>
              </a:spcAft>
              <a:buClr>
                <a:schemeClr val="dk1"/>
              </a:buClr>
              <a:buSzPts val="2800"/>
              <a:buFont typeface="Titan One" panose="02000000000000000000"/>
              <a:buNone/>
              <a:defRPr sz="2800" b="1">
                <a:solidFill>
                  <a:schemeClr val="dk1"/>
                </a:solidFill>
                <a:latin typeface="Titan One" panose="02000000000000000000"/>
                <a:ea typeface="Titan One" panose="02000000000000000000"/>
                <a:cs typeface="Titan One" panose="02000000000000000000"/>
                <a:sym typeface="Titan One" panose="02000000000000000000"/>
              </a:defRPr>
            </a:lvl9pPr>
          </a:lstStyle>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1pPr>
            <a:lvl2pPr marL="914400" lvl="1"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2pPr>
            <a:lvl3pPr marL="1371600" lvl="2"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3pPr>
            <a:lvl4pPr marL="1828800" lvl="3"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4pPr>
            <a:lvl5pPr marL="2286000" lvl="4"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5pPr>
            <a:lvl6pPr marL="2743200" lvl="5"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6pPr>
            <a:lvl7pPr marL="3200400" lvl="6"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7pPr>
            <a:lvl8pPr marL="3657600" lvl="7" indent="-317500">
              <a:lnSpc>
                <a:spcPct val="115000"/>
              </a:lnSpc>
              <a:spcBef>
                <a:spcPts val="1600"/>
              </a:spcBef>
              <a:spcAft>
                <a:spcPts val="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8pPr>
            <a:lvl9pPr marL="4114800" lvl="8" indent="-317500">
              <a:lnSpc>
                <a:spcPct val="115000"/>
              </a:lnSpc>
              <a:spcBef>
                <a:spcPts val="1600"/>
              </a:spcBef>
              <a:spcAft>
                <a:spcPts val="1600"/>
              </a:spcAft>
              <a:buClr>
                <a:schemeClr val="dk1"/>
              </a:buClr>
              <a:buSzPts val="1400"/>
              <a:buFont typeface="Catamaran" panose="00000500000000000000"/>
              <a:buChar char="■"/>
              <a:defRPr>
                <a:solidFill>
                  <a:schemeClr val="dk1"/>
                </a:solidFill>
                <a:latin typeface="Catamaran" panose="00000500000000000000"/>
                <a:ea typeface="Catamaran" panose="00000500000000000000"/>
                <a:cs typeface="Catamaran" panose="00000500000000000000"/>
                <a:sym typeface="Catamaran"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2.xml"/><Relationship Id="rId3" Type="http://schemas.openxmlformats.org/officeDocument/2006/relationships/image" Target="../media/image7.png"/><Relationship Id="rId2" Type="http://schemas.microsoft.com/office/2007/relationships/media" Target="../media/audio1.wav"/><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41"/>
        <p:cNvGrpSpPr/>
        <p:nvPr/>
      </p:nvGrpSpPr>
      <p:grpSpPr>
        <a:xfrm>
          <a:off x="0" y="0"/>
          <a:ext cx="0" cy="0"/>
          <a:chOff x="0" y="0"/>
          <a:chExt cx="0" cy="0"/>
        </a:xfrm>
      </p:grpSpPr>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 name="TextBox 8"/>
          <p:cNvSpPr txBox="1">
            <a:spLocks noChangeArrowheads="1"/>
          </p:cNvSpPr>
          <p:nvPr/>
        </p:nvSpPr>
        <p:spPr bwMode="auto">
          <a:xfrm>
            <a:off x="256014" y="342283"/>
            <a:ext cx="8610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sz="2800" b="1" dirty="0" err="1" smtClean="0">
                <a:solidFill>
                  <a:schemeClr val="accent2">
                    <a:lumMod val="50000"/>
                  </a:schemeClr>
                </a:solidFill>
                <a:latin typeface="Times New Roman" panose="02020603050405020304" pitchFamily="18" charset="0"/>
                <a:cs typeface="Times New Roman" panose="02020603050405020304" pitchFamily="18" charset="0"/>
              </a:rPr>
              <a:t>Bài</a:t>
            </a:r>
            <a:r>
              <a:rPr lang="en-US" sz="2800" b="1" dirty="0" smtClean="0">
                <a:solidFill>
                  <a:schemeClr val="accent2">
                    <a:lumMod val="50000"/>
                  </a:schemeClr>
                </a:solidFill>
                <a:latin typeface="Times New Roman" panose="02020603050405020304" pitchFamily="18" charset="0"/>
                <a:cs typeface="Times New Roman" panose="02020603050405020304" pitchFamily="18" charset="0"/>
              </a:rPr>
              <a:t> 1: LẮNG </a:t>
            </a:r>
            <a:r>
              <a:rPr lang="en-US" sz="2800" b="1" dirty="0">
                <a:solidFill>
                  <a:schemeClr val="accent2">
                    <a:lumMod val="50000"/>
                  </a:schemeClr>
                </a:solidFill>
                <a:latin typeface="Times New Roman" panose="02020603050405020304" pitchFamily="18" charset="0"/>
                <a:cs typeface="Times New Roman" panose="02020603050405020304" pitchFamily="18" charset="0"/>
              </a:rPr>
              <a:t>NGHE LỊCH SỬ NƯỚC MÌNH</a:t>
            </a:r>
            <a:endParaRPr lang="vi-VN" sz="2800" b="1" dirty="0">
              <a:solidFill>
                <a:schemeClr val="accent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err="1" smtClean="0">
                <a:solidFill>
                  <a:schemeClr val="accent2">
                    <a:lumMod val="50000"/>
                  </a:schemeClr>
                </a:solidFill>
                <a:latin typeface="Times New Roman" panose="02020603050405020304" pitchFamily="18" charset="0"/>
                <a:cs typeface="Times New Roman" panose="02020603050405020304" pitchFamily="18" charset="0"/>
              </a:rPr>
              <a:t>Tiết</a:t>
            </a:r>
            <a:r>
              <a:rPr lang="en-US" sz="2800" b="1" dirty="0" smtClean="0">
                <a:solidFill>
                  <a:schemeClr val="accent2">
                    <a:lumMod val="50000"/>
                  </a:schemeClr>
                </a:solidFill>
                <a:latin typeface="Times New Roman" panose="02020603050405020304" pitchFamily="18" charset="0"/>
                <a:cs typeface="Times New Roman" panose="02020603050405020304" pitchFamily="18" charset="0"/>
              </a:rPr>
              <a:t> 12,13. </a:t>
            </a:r>
            <a:r>
              <a:rPr lang="en-US" sz="2800" b="1" dirty="0" err="1" smtClean="0">
                <a:solidFill>
                  <a:schemeClr val="accent2">
                    <a:lumMod val="50000"/>
                  </a:schemeClr>
                </a:solidFill>
                <a:latin typeface="Times New Roman" panose="02020603050405020304" pitchFamily="18" charset="0"/>
                <a:cs typeface="Times New Roman" panose="02020603050405020304" pitchFamily="18" charset="0"/>
              </a:rPr>
              <a:t>Viết</a:t>
            </a:r>
            <a:r>
              <a:rPr lang="en-US" sz="28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800" b="1" dirty="0">
              <a:solidFill>
                <a:schemeClr val="accent2">
                  <a:lumMod val="50000"/>
                </a:schemeClr>
              </a:solidFill>
              <a:latin typeface="Times New Roman" panose="02020603050405020304" pitchFamily="18" charset="0"/>
              <a:cs typeface="Times New Roman" panose="02020603050405020304" pitchFamily="18" charset="0"/>
            </a:endParaRPr>
          </a:p>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TÓM TẮT NỘI DUNG CHÍNH CỦA MỘT VĂN BẢN BẰNG SƠ ĐỒ</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6" name="Google Shape;1562;p49"/>
          <p:cNvGrpSpPr/>
          <p:nvPr/>
        </p:nvGrpSpPr>
        <p:grpSpPr>
          <a:xfrm>
            <a:off x="7817789" y="3482613"/>
            <a:ext cx="1357948" cy="1701116"/>
            <a:chOff x="2839479" y="401407"/>
            <a:chExt cx="3465036" cy="4340681"/>
          </a:xfrm>
        </p:grpSpPr>
        <p:sp>
          <p:nvSpPr>
            <p:cNvPr id="17" name="Google Shape;1563;p49"/>
            <p:cNvSpPr/>
            <p:nvPr/>
          </p:nvSpPr>
          <p:spPr>
            <a:xfrm>
              <a:off x="2984982" y="2802143"/>
              <a:ext cx="3319533" cy="1939945"/>
            </a:xfrm>
            <a:custGeom>
              <a:avLst/>
              <a:gdLst/>
              <a:ahLst/>
              <a:cxnLst/>
              <a:rect l="l" t="t" r="r" b="b"/>
              <a:pathLst>
                <a:path w="29864" h="17453" extrusionOk="0">
                  <a:moveTo>
                    <a:pt x="16343" y="1"/>
                  </a:moveTo>
                  <a:cubicBezTo>
                    <a:pt x="16290" y="1"/>
                    <a:pt x="16236" y="11"/>
                    <a:pt x="16185" y="30"/>
                  </a:cubicBezTo>
                  <a:lnTo>
                    <a:pt x="373" y="6104"/>
                  </a:lnTo>
                  <a:cubicBezTo>
                    <a:pt x="70" y="6221"/>
                    <a:pt x="0" y="6620"/>
                    <a:pt x="249" y="6830"/>
                  </a:cubicBezTo>
                  <a:lnTo>
                    <a:pt x="12181" y="17018"/>
                  </a:lnTo>
                  <a:cubicBezTo>
                    <a:pt x="12181" y="17018"/>
                    <a:pt x="12181" y="17021"/>
                    <a:pt x="12184" y="17021"/>
                  </a:cubicBezTo>
                  <a:lnTo>
                    <a:pt x="12401" y="17207"/>
                  </a:lnTo>
                  <a:cubicBezTo>
                    <a:pt x="12404" y="17207"/>
                    <a:pt x="12404" y="17210"/>
                    <a:pt x="12404" y="17210"/>
                  </a:cubicBezTo>
                  <a:cubicBezTo>
                    <a:pt x="12580" y="17325"/>
                    <a:pt x="12860" y="17452"/>
                    <a:pt x="13247" y="17452"/>
                  </a:cubicBezTo>
                  <a:cubicBezTo>
                    <a:pt x="13330" y="17452"/>
                    <a:pt x="13417" y="17446"/>
                    <a:pt x="13509" y="17434"/>
                  </a:cubicBezTo>
                  <a:cubicBezTo>
                    <a:pt x="13722" y="17403"/>
                    <a:pt x="13965" y="17340"/>
                    <a:pt x="14235" y="17220"/>
                  </a:cubicBezTo>
                  <a:cubicBezTo>
                    <a:pt x="14272" y="17200"/>
                    <a:pt x="14311" y="17184"/>
                    <a:pt x="14351" y="17164"/>
                  </a:cubicBezTo>
                  <a:lnTo>
                    <a:pt x="29554" y="9222"/>
                  </a:lnTo>
                  <a:cubicBezTo>
                    <a:pt x="29847" y="9073"/>
                    <a:pt x="29863" y="8660"/>
                    <a:pt x="29588" y="8484"/>
                  </a:cubicBezTo>
                  <a:lnTo>
                    <a:pt x="16574" y="70"/>
                  </a:lnTo>
                  <a:cubicBezTo>
                    <a:pt x="16504" y="24"/>
                    <a:pt x="16424" y="1"/>
                    <a:pt x="1634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1564;p49"/>
            <p:cNvSpPr/>
            <p:nvPr/>
          </p:nvSpPr>
          <p:spPr>
            <a:xfrm>
              <a:off x="4172462" y="3419945"/>
              <a:ext cx="2075486" cy="1303041"/>
            </a:xfrm>
            <a:custGeom>
              <a:avLst/>
              <a:gdLst/>
              <a:ahLst/>
              <a:cxnLst/>
              <a:rect l="l" t="t" r="r" b="b"/>
              <a:pathLst>
                <a:path w="18672" h="11723" extrusionOk="0">
                  <a:moveTo>
                    <a:pt x="15879" y="0"/>
                  </a:moveTo>
                  <a:lnTo>
                    <a:pt x="15453" y="180"/>
                  </a:lnTo>
                  <a:lnTo>
                    <a:pt x="10487" y="2271"/>
                  </a:lnTo>
                  <a:lnTo>
                    <a:pt x="1624" y="6137"/>
                  </a:lnTo>
                  <a:lnTo>
                    <a:pt x="696" y="6660"/>
                  </a:lnTo>
                  <a:lnTo>
                    <a:pt x="257" y="8082"/>
                  </a:lnTo>
                  <a:lnTo>
                    <a:pt x="0" y="8910"/>
                  </a:lnTo>
                  <a:lnTo>
                    <a:pt x="330" y="9329"/>
                  </a:lnTo>
                  <a:lnTo>
                    <a:pt x="2234" y="11722"/>
                  </a:lnTo>
                  <a:cubicBezTo>
                    <a:pt x="2234" y="11722"/>
                    <a:pt x="2736" y="11456"/>
                    <a:pt x="3565" y="11020"/>
                  </a:cubicBezTo>
                  <a:cubicBezTo>
                    <a:pt x="3664" y="10967"/>
                    <a:pt x="3771" y="10910"/>
                    <a:pt x="3881" y="10853"/>
                  </a:cubicBezTo>
                  <a:cubicBezTo>
                    <a:pt x="7745" y="8810"/>
                    <a:pt x="17197" y="3824"/>
                    <a:pt x="18672" y="3156"/>
                  </a:cubicBezTo>
                  <a:cubicBezTo>
                    <a:pt x="18332" y="2786"/>
                    <a:pt x="18152" y="2357"/>
                    <a:pt x="18066" y="1937"/>
                  </a:cubicBezTo>
                  <a:cubicBezTo>
                    <a:pt x="18066" y="1931"/>
                    <a:pt x="18066" y="1924"/>
                    <a:pt x="18062" y="1921"/>
                  </a:cubicBezTo>
                  <a:cubicBezTo>
                    <a:pt x="17876" y="993"/>
                    <a:pt x="18139" y="123"/>
                    <a:pt x="18139" y="123"/>
                  </a:cubicBezTo>
                  <a:lnTo>
                    <a:pt x="1587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1565;p49"/>
            <p:cNvSpPr/>
            <p:nvPr/>
          </p:nvSpPr>
          <p:spPr>
            <a:xfrm>
              <a:off x="4597968" y="4629316"/>
              <a:ext cx="111" cy="111"/>
            </a:xfrm>
            <a:custGeom>
              <a:avLst/>
              <a:gdLst/>
              <a:ahLst/>
              <a:cxnLst/>
              <a:rect l="l" t="t" r="r" b="b"/>
              <a:pathLst>
                <a:path w="1" h="1" extrusionOk="0">
                  <a:moveTo>
                    <a:pt x="0" y="0"/>
                  </a:moveTo>
                  <a:lnTo>
                    <a:pt x="0" y="0"/>
                  </a:lnTo>
                  <a:lnTo>
                    <a:pt x="0" y="0"/>
                  </a:lnTo>
                  <a:close/>
                </a:path>
              </a:pathLst>
            </a:custGeom>
            <a:solidFill>
              <a:srgbClr val="BD5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1566;p49"/>
            <p:cNvSpPr/>
            <p:nvPr/>
          </p:nvSpPr>
          <p:spPr>
            <a:xfrm>
              <a:off x="4581628" y="4496485"/>
              <a:ext cx="16451" cy="132938"/>
            </a:xfrm>
            <a:custGeom>
              <a:avLst/>
              <a:gdLst/>
              <a:ahLst/>
              <a:cxnLst/>
              <a:rect l="l" t="t" r="r" b="b"/>
              <a:pathLst>
                <a:path w="148" h="1196" extrusionOk="0">
                  <a:moveTo>
                    <a:pt x="43" y="0"/>
                  </a:moveTo>
                  <a:lnTo>
                    <a:pt x="0" y="24"/>
                  </a:lnTo>
                  <a:lnTo>
                    <a:pt x="147" y="1195"/>
                  </a:lnTo>
                  <a:lnTo>
                    <a:pt x="80" y="433"/>
                  </a:lnTo>
                  <a:cubicBezTo>
                    <a:pt x="70" y="437"/>
                    <a:pt x="63" y="440"/>
                    <a:pt x="54" y="446"/>
                  </a:cubicBezTo>
                  <a:cubicBezTo>
                    <a:pt x="63" y="440"/>
                    <a:pt x="70" y="433"/>
                    <a:pt x="80" y="429"/>
                  </a:cubicBezTo>
                  <a:lnTo>
                    <a:pt x="43" y="0"/>
                  </a:lnTo>
                  <a:close/>
                </a:path>
              </a:pathLst>
            </a:custGeom>
            <a:solidFill>
              <a:srgbClr val="C9DA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1567;p49"/>
            <p:cNvSpPr/>
            <p:nvPr/>
          </p:nvSpPr>
          <p:spPr>
            <a:xfrm>
              <a:off x="4551616" y="4629316"/>
              <a:ext cx="46463" cy="25899"/>
            </a:xfrm>
            <a:custGeom>
              <a:avLst/>
              <a:gdLst/>
              <a:ahLst/>
              <a:cxnLst/>
              <a:rect l="l" t="t" r="r" b="b"/>
              <a:pathLst>
                <a:path w="418" h="233" extrusionOk="0">
                  <a:moveTo>
                    <a:pt x="417" y="0"/>
                  </a:moveTo>
                  <a:lnTo>
                    <a:pt x="417" y="0"/>
                  </a:lnTo>
                  <a:cubicBezTo>
                    <a:pt x="277" y="77"/>
                    <a:pt x="134" y="150"/>
                    <a:pt x="1" y="220"/>
                  </a:cubicBezTo>
                  <a:lnTo>
                    <a:pt x="1" y="233"/>
                  </a:lnTo>
                  <a:lnTo>
                    <a:pt x="417" y="0"/>
                  </a:lnTo>
                  <a:close/>
                </a:path>
              </a:pathLst>
            </a:custGeom>
            <a:solidFill>
              <a:srgbClr val="BD5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1568;p49"/>
            <p:cNvSpPr/>
            <p:nvPr/>
          </p:nvSpPr>
          <p:spPr>
            <a:xfrm>
              <a:off x="4420674" y="4653770"/>
              <a:ext cx="131052" cy="69248"/>
            </a:xfrm>
            <a:custGeom>
              <a:avLst/>
              <a:gdLst/>
              <a:ahLst/>
              <a:cxnLst/>
              <a:rect l="l" t="t" r="r" b="b"/>
              <a:pathLst>
                <a:path w="1179" h="623" extrusionOk="0">
                  <a:moveTo>
                    <a:pt x="1179" y="0"/>
                  </a:moveTo>
                  <a:cubicBezTo>
                    <a:pt x="552" y="332"/>
                    <a:pt x="139" y="551"/>
                    <a:pt x="30" y="608"/>
                  </a:cubicBezTo>
                  <a:lnTo>
                    <a:pt x="30" y="608"/>
                  </a:lnTo>
                  <a:cubicBezTo>
                    <a:pt x="149" y="546"/>
                    <a:pt x="617" y="298"/>
                    <a:pt x="1179" y="0"/>
                  </a:cubicBezTo>
                  <a:close/>
                  <a:moveTo>
                    <a:pt x="30" y="608"/>
                  </a:moveTo>
                  <a:cubicBezTo>
                    <a:pt x="12" y="617"/>
                    <a:pt x="2" y="622"/>
                    <a:pt x="1" y="622"/>
                  </a:cubicBezTo>
                  <a:cubicBezTo>
                    <a:pt x="2" y="622"/>
                    <a:pt x="12" y="617"/>
                    <a:pt x="30" y="608"/>
                  </a:cubicBezTo>
                  <a:close/>
                </a:path>
              </a:pathLst>
            </a:custGeom>
            <a:solidFill>
              <a:srgbClr val="D25D7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1569;p49"/>
            <p:cNvSpPr/>
            <p:nvPr/>
          </p:nvSpPr>
          <p:spPr>
            <a:xfrm>
              <a:off x="4172462" y="3526876"/>
              <a:ext cx="2008237" cy="1196112"/>
            </a:xfrm>
            <a:custGeom>
              <a:avLst/>
              <a:gdLst/>
              <a:ahLst/>
              <a:cxnLst/>
              <a:rect l="l" t="t" r="r" b="b"/>
              <a:pathLst>
                <a:path w="18067" h="10761" extrusionOk="0">
                  <a:moveTo>
                    <a:pt x="18002" y="0"/>
                  </a:moveTo>
                  <a:lnTo>
                    <a:pt x="3575" y="7069"/>
                  </a:lnTo>
                  <a:lnTo>
                    <a:pt x="3724" y="8723"/>
                  </a:lnTo>
                  <a:lnTo>
                    <a:pt x="17753" y="1145"/>
                  </a:lnTo>
                  <a:lnTo>
                    <a:pt x="18066" y="975"/>
                  </a:lnTo>
                  <a:cubicBezTo>
                    <a:pt x="18066" y="969"/>
                    <a:pt x="18066" y="962"/>
                    <a:pt x="18062" y="959"/>
                  </a:cubicBezTo>
                  <a:cubicBezTo>
                    <a:pt x="18013" y="713"/>
                    <a:pt x="17996" y="473"/>
                    <a:pt x="17996" y="250"/>
                  </a:cubicBezTo>
                  <a:cubicBezTo>
                    <a:pt x="17996" y="163"/>
                    <a:pt x="17999" y="80"/>
                    <a:pt x="18002" y="0"/>
                  </a:cubicBezTo>
                  <a:close/>
                  <a:moveTo>
                    <a:pt x="523" y="6261"/>
                  </a:moveTo>
                  <a:lnTo>
                    <a:pt x="257" y="7120"/>
                  </a:lnTo>
                  <a:lnTo>
                    <a:pt x="0" y="7948"/>
                  </a:lnTo>
                  <a:lnTo>
                    <a:pt x="330" y="8367"/>
                  </a:lnTo>
                  <a:lnTo>
                    <a:pt x="2234" y="10760"/>
                  </a:lnTo>
                  <a:cubicBezTo>
                    <a:pt x="2243" y="10757"/>
                    <a:pt x="2683" y="10524"/>
                    <a:pt x="3412" y="10138"/>
                  </a:cubicBezTo>
                  <a:lnTo>
                    <a:pt x="3232" y="7239"/>
                  </a:lnTo>
                  <a:lnTo>
                    <a:pt x="3049" y="7329"/>
                  </a:lnTo>
                  <a:lnTo>
                    <a:pt x="2240" y="7725"/>
                  </a:lnTo>
                  <a:lnTo>
                    <a:pt x="523" y="6261"/>
                  </a:lnTo>
                  <a:close/>
                </a:path>
              </a:pathLst>
            </a:custGeom>
            <a:solidFill>
              <a:srgbClr val="E0EAE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1570;p49"/>
            <p:cNvSpPr/>
            <p:nvPr/>
          </p:nvSpPr>
          <p:spPr>
            <a:xfrm>
              <a:off x="4551616" y="4629316"/>
              <a:ext cx="46463" cy="24565"/>
            </a:xfrm>
            <a:custGeom>
              <a:avLst/>
              <a:gdLst/>
              <a:ahLst/>
              <a:cxnLst/>
              <a:rect l="l" t="t" r="r" b="b"/>
              <a:pathLst>
                <a:path w="418" h="221" extrusionOk="0">
                  <a:moveTo>
                    <a:pt x="417" y="0"/>
                  </a:moveTo>
                  <a:lnTo>
                    <a:pt x="417" y="0"/>
                  </a:lnTo>
                  <a:cubicBezTo>
                    <a:pt x="327" y="47"/>
                    <a:pt x="238" y="93"/>
                    <a:pt x="154" y="140"/>
                  </a:cubicBezTo>
                  <a:lnTo>
                    <a:pt x="154" y="140"/>
                  </a:lnTo>
                  <a:cubicBezTo>
                    <a:pt x="241" y="95"/>
                    <a:pt x="330" y="48"/>
                    <a:pt x="417" y="0"/>
                  </a:cubicBezTo>
                  <a:close/>
                  <a:moveTo>
                    <a:pt x="154" y="140"/>
                  </a:moveTo>
                  <a:cubicBezTo>
                    <a:pt x="154" y="140"/>
                    <a:pt x="153" y="140"/>
                    <a:pt x="152" y="141"/>
                  </a:cubicBezTo>
                  <a:lnTo>
                    <a:pt x="152" y="141"/>
                  </a:lnTo>
                  <a:cubicBezTo>
                    <a:pt x="153" y="141"/>
                    <a:pt x="153" y="140"/>
                    <a:pt x="154" y="140"/>
                  </a:cubicBezTo>
                  <a:cubicBezTo>
                    <a:pt x="154" y="140"/>
                    <a:pt x="154" y="140"/>
                    <a:pt x="154" y="140"/>
                  </a:cubicBezTo>
                  <a:close/>
                  <a:moveTo>
                    <a:pt x="152" y="141"/>
                  </a:moveTo>
                  <a:cubicBezTo>
                    <a:pt x="100" y="167"/>
                    <a:pt x="50" y="193"/>
                    <a:pt x="1" y="220"/>
                  </a:cubicBezTo>
                  <a:cubicBezTo>
                    <a:pt x="50" y="194"/>
                    <a:pt x="101" y="168"/>
                    <a:pt x="152" y="141"/>
                  </a:cubicBezTo>
                  <a:close/>
                </a:path>
              </a:pathLst>
            </a:custGeom>
            <a:solidFill>
              <a:srgbClr val="A64F6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1571;p49"/>
            <p:cNvSpPr/>
            <p:nvPr/>
          </p:nvSpPr>
          <p:spPr>
            <a:xfrm>
              <a:off x="4531719" y="4312634"/>
              <a:ext cx="66360" cy="341238"/>
            </a:xfrm>
            <a:custGeom>
              <a:avLst/>
              <a:gdLst/>
              <a:ahLst/>
              <a:cxnLst/>
              <a:rect l="l" t="t" r="r" b="b"/>
              <a:pathLst>
                <a:path w="597" h="3070" extrusionOk="0">
                  <a:moveTo>
                    <a:pt x="343" y="0"/>
                  </a:moveTo>
                  <a:lnTo>
                    <a:pt x="0" y="170"/>
                  </a:lnTo>
                  <a:lnTo>
                    <a:pt x="180" y="3069"/>
                  </a:lnTo>
                  <a:cubicBezTo>
                    <a:pt x="229" y="3042"/>
                    <a:pt x="280" y="3016"/>
                    <a:pt x="333" y="2989"/>
                  </a:cubicBezTo>
                  <a:cubicBezTo>
                    <a:pt x="416" y="2942"/>
                    <a:pt x="506" y="2896"/>
                    <a:pt x="596" y="2849"/>
                  </a:cubicBezTo>
                  <a:lnTo>
                    <a:pt x="449" y="1678"/>
                  </a:lnTo>
                  <a:lnTo>
                    <a:pt x="492" y="1654"/>
                  </a:lnTo>
                  <a:lnTo>
                    <a:pt x="343" y="0"/>
                  </a:lnTo>
                  <a:close/>
                </a:path>
              </a:pathLst>
            </a:custGeom>
            <a:solidFill>
              <a:srgbClr val="B1C8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1572;p49"/>
            <p:cNvSpPr/>
            <p:nvPr/>
          </p:nvSpPr>
          <p:spPr>
            <a:xfrm>
              <a:off x="2956082" y="2402983"/>
              <a:ext cx="3330315" cy="1982627"/>
            </a:xfrm>
            <a:custGeom>
              <a:avLst/>
              <a:gdLst/>
              <a:ahLst/>
              <a:cxnLst/>
              <a:rect l="l" t="t" r="r" b="b"/>
              <a:pathLst>
                <a:path w="29961" h="17837" extrusionOk="0">
                  <a:moveTo>
                    <a:pt x="16495" y="0"/>
                  </a:moveTo>
                  <a:lnTo>
                    <a:pt x="796" y="6031"/>
                  </a:lnTo>
                  <a:lnTo>
                    <a:pt x="0" y="6583"/>
                  </a:lnTo>
                  <a:lnTo>
                    <a:pt x="13183" y="17836"/>
                  </a:lnTo>
                  <a:lnTo>
                    <a:pt x="13992" y="17440"/>
                  </a:lnTo>
                  <a:lnTo>
                    <a:pt x="29651" y="9768"/>
                  </a:lnTo>
                  <a:cubicBezTo>
                    <a:pt x="29920" y="9635"/>
                    <a:pt x="29960" y="9272"/>
                    <a:pt x="29741" y="9079"/>
                  </a:cubicBezTo>
                  <a:cubicBezTo>
                    <a:pt x="29731" y="9073"/>
                    <a:pt x="29718" y="9059"/>
                    <a:pt x="29701" y="9053"/>
                  </a:cubicBezTo>
                  <a:lnTo>
                    <a:pt x="16495" y="0"/>
                  </a:lnTo>
                  <a:close/>
                </a:path>
              </a:pathLst>
            </a:custGeom>
            <a:solidFill>
              <a:srgbClr val="FF7E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1573;p49"/>
            <p:cNvSpPr/>
            <p:nvPr/>
          </p:nvSpPr>
          <p:spPr>
            <a:xfrm>
              <a:off x="2839479" y="3070250"/>
              <a:ext cx="1730350" cy="1654394"/>
            </a:xfrm>
            <a:custGeom>
              <a:avLst/>
              <a:gdLst/>
              <a:ahLst/>
              <a:cxnLst/>
              <a:rect l="l" t="t" r="r" b="b"/>
              <a:pathLst>
                <a:path w="15567" h="14884" extrusionOk="0">
                  <a:moveTo>
                    <a:pt x="1914" y="1"/>
                  </a:moveTo>
                  <a:cubicBezTo>
                    <a:pt x="1914" y="1"/>
                    <a:pt x="267" y="431"/>
                    <a:pt x="94" y="2188"/>
                  </a:cubicBezTo>
                  <a:cubicBezTo>
                    <a:pt x="1" y="3143"/>
                    <a:pt x="853" y="3795"/>
                    <a:pt x="853" y="3795"/>
                  </a:cubicBezTo>
                  <a:lnTo>
                    <a:pt x="996" y="3915"/>
                  </a:lnTo>
                  <a:lnTo>
                    <a:pt x="1386" y="4248"/>
                  </a:lnTo>
                  <a:lnTo>
                    <a:pt x="10488" y="12022"/>
                  </a:lnTo>
                  <a:lnTo>
                    <a:pt x="10811" y="12295"/>
                  </a:lnTo>
                  <a:lnTo>
                    <a:pt x="11866" y="13197"/>
                  </a:lnTo>
                  <a:lnTo>
                    <a:pt x="12349" y="13610"/>
                  </a:lnTo>
                  <a:lnTo>
                    <a:pt x="13334" y="14449"/>
                  </a:lnTo>
                  <a:lnTo>
                    <a:pt x="13556" y="14642"/>
                  </a:lnTo>
                  <a:cubicBezTo>
                    <a:pt x="13732" y="14757"/>
                    <a:pt x="14012" y="14884"/>
                    <a:pt x="14401" y="14884"/>
                  </a:cubicBezTo>
                  <a:cubicBezTo>
                    <a:pt x="14484" y="14884"/>
                    <a:pt x="14572" y="14878"/>
                    <a:pt x="14665" y="14865"/>
                  </a:cubicBezTo>
                  <a:lnTo>
                    <a:pt x="15404" y="14259"/>
                  </a:lnTo>
                  <a:lnTo>
                    <a:pt x="15404" y="14259"/>
                  </a:lnTo>
                  <a:cubicBezTo>
                    <a:pt x="15352" y="14288"/>
                    <a:pt x="14922" y="14515"/>
                    <a:pt x="14460" y="14515"/>
                  </a:cubicBezTo>
                  <a:cubicBezTo>
                    <a:pt x="14066" y="14515"/>
                    <a:pt x="13649" y="14349"/>
                    <a:pt x="13424" y="13753"/>
                  </a:cubicBezTo>
                  <a:cubicBezTo>
                    <a:pt x="12814" y="12126"/>
                    <a:pt x="15567" y="11151"/>
                    <a:pt x="15567" y="11151"/>
                  </a:cubicBezTo>
                  <a:lnTo>
                    <a:pt x="14083" y="9942"/>
                  </a:lnTo>
                  <a:lnTo>
                    <a:pt x="13573" y="9523"/>
                  </a:lnTo>
                  <a:lnTo>
                    <a:pt x="12708" y="8821"/>
                  </a:lnTo>
                  <a:lnTo>
                    <a:pt x="12369" y="8541"/>
                  </a:lnTo>
                  <a:lnTo>
                    <a:pt x="3129" y="993"/>
                  </a:lnTo>
                  <a:lnTo>
                    <a:pt x="2773" y="704"/>
                  </a:lnTo>
                  <a:lnTo>
                    <a:pt x="1914" y="1"/>
                  </a:lnTo>
                  <a:close/>
                </a:path>
              </a:pathLst>
            </a:custGeom>
            <a:solidFill>
              <a:srgbClr val="F46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1574;p49"/>
            <p:cNvSpPr/>
            <p:nvPr/>
          </p:nvSpPr>
          <p:spPr>
            <a:xfrm>
              <a:off x="4511377" y="3412164"/>
              <a:ext cx="1775034" cy="929346"/>
            </a:xfrm>
            <a:custGeom>
              <a:avLst/>
              <a:gdLst/>
              <a:ahLst/>
              <a:cxnLst/>
              <a:rect l="l" t="t" r="r" b="b"/>
              <a:pathLst>
                <a:path w="15969" h="8361" extrusionOk="0">
                  <a:moveTo>
                    <a:pt x="15749" y="0"/>
                  </a:moveTo>
                  <a:lnTo>
                    <a:pt x="15749" y="0"/>
                  </a:lnTo>
                  <a:cubicBezTo>
                    <a:pt x="15609" y="267"/>
                    <a:pt x="15426" y="347"/>
                    <a:pt x="15426" y="347"/>
                  </a:cubicBezTo>
                  <a:lnTo>
                    <a:pt x="0" y="7955"/>
                  </a:lnTo>
                  <a:lnTo>
                    <a:pt x="0" y="8361"/>
                  </a:lnTo>
                  <a:lnTo>
                    <a:pt x="15659" y="689"/>
                  </a:lnTo>
                  <a:cubicBezTo>
                    <a:pt x="15928" y="556"/>
                    <a:pt x="15968" y="193"/>
                    <a:pt x="15749"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1575;p49"/>
            <p:cNvSpPr/>
            <p:nvPr/>
          </p:nvSpPr>
          <p:spPr>
            <a:xfrm>
              <a:off x="3127373" y="2442555"/>
              <a:ext cx="2475755" cy="637904"/>
            </a:xfrm>
            <a:custGeom>
              <a:avLst/>
              <a:gdLst/>
              <a:ahLst/>
              <a:cxnLst/>
              <a:rect l="l" t="t" r="r" b="b"/>
              <a:pathLst>
                <a:path w="22273" h="5739" extrusionOk="0">
                  <a:moveTo>
                    <a:pt x="14954" y="1"/>
                  </a:moveTo>
                  <a:lnTo>
                    <a:pt x="10787" y="1598"/>
                  </a:lnTo>
                  <a:cubicBezTo>
                    <a:pt x="11006" y="1641"/>
                    <a:pt x="11266" y="1691"/>
                    <a:pt x="11562" y="1754"/>
                  </a:cubicBezTo>
                  <a:lnTo>
                    <a:pt x="14954" y="589"/>
                  </a:lnTo>
                  <a:lnTo>
                    <a:pt x="22272" y="4996"/>
                  </a:lnTo>
                  <a:lnTo>
                    <a:pt x="22272" y="4996"/>
                  </a:lnTo>
                  <a:lnTo>
                    <a:pt x="14954" y="1"/>
                  </a:lnTo>
                  <a:close/>
                  <a:moveTo>
                    <a:pt x="8381" y="2523"/>
                  </a:moveTo>
                  <a:lnTo>
                    <a:pt x="0" y="5738"/>
                  </a:lnTo>
                  <a:lnTo>
                    <a:pt x="7942" y="3002"/>
                  </a:lnTo>
                  <a:cubicBezTo>
                    <a:pt x="8088" y="2823"/>
                    <a:pt x="8234" y="2663"/>
                    <a:pt x="8381" y="2523"/>
                  </a:cubicBezTo>
                  <a:close/>
                </a:path>
              </a:pathLst>
            </a:custGeom>
            <a:solidFill>
              <a:srgbClr val="FF7E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1576;p49"/>
            <p:cNvSpPr/>
            <p:nvPr/>
          </p:nvSpPr>
          <p:spPr>
            <a:xfrm>
              <a:off x="4144340" y="4128672"/>
              <a:ext cx="260547" cy="454503"/>
            </a:xfrm>
            <a:custGeom>
              <a:avLst/>
              <a:gdLst/>
              <a:ahLst/>
              <a:cxnLst/>
              <a:rect l="l" t="t" r="r" b="b"/>
              <a:pathLst>
                <a:path w="2344" h="4089" extrusionOk="0">
                  <a:moveTo>
                    <a:pt x="1834" y="1"/>
                  </a:moveTo>
                  <a:cubicBezTo>
                    <a:pt x="143" y="1030"/>
                    <a:pt x="0" y="2624"/>
                    <a:pt x="127" y="3675"/>
                  </a:cubicBezTo>
                  <a:lnTo>
                    <a:pt x="610" y="4088"/>
                  </a:lnTo>
                  <a:cubicBezTo>
                    <a:pt x="480" y="1722"/>
                    <a:pt x="1678" y="767"/>
                    <a:pt x="2344" y="420"/>
                  </a:cubicBezTo>
                  <a:lnTo>
                    <a:pt x="1834"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1577;p49"/>
            <p:cNvSpPr/>
            <p:nvPr/>
          </p:nvSpPr>
          <p:spPr>
            <a:xfrm>
              <a:off x="2943076" y="3148392"/>
              <a:ext cx="244319" cy="394036"/>
            </a:xfrm>
            <a:custGeom>
              <a:avLst/>
              <a:gdLst/>
              <a:ahLst/>
              <a:cxnLst/>
              <a:rect l="l" t="t" r="r" b="b"/>
              <a:pathLst>
                <a:path w="2198" h="3545" extrusionOk="0">
                  <a:moveTo>
                    <a:pt x="1841" y="1"/>
                  </a:moveTo>
                  <a:cubicBezTo>
                    <a:pt x="1245" y="230"/>
                    <a:pt x="1" y="972"/>
                    <a:pt x="64" y="3212"/>
                  </a:cubicBezTo>
                  <a:lnTo>
                    <a:pt x="454" y="3545"/>
                  </a:lnTo>
                  <a:cubicBezTo>
                    <a:pt x="490" y="2633"/>
                    <a:pt x="786" y="1109"/>
                    <a:pt x="2197" y="290"/>
                  </a:cubicBezTo>
                  <a:lnTo>
                    <a:pt x="1841"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1578;p49"/>
            <p:cNvSpPr/>
            <p:nvPr/>
          </p:nvSpPr>
          <p:spPr>
            <a:xfrm>
              <a:off x="3982274" y="4019628"/>
              <a:ext cx="269884" cy="417378"/>
            </a:xfrm>
            <a:custGeom>
              <a:avLst/>
              <a:gdLst/>
              <a:ahLst/>
              <a:cxnLst/>
              <a:rect l="l" t="t" r="r" b="b"/>
              <a:pathLst>
                <a:path w="2428" h="3755" extrusionOk="0">
                  <a:moveTo>
                    <a:pt x="2088" y="0"/>
                  </a:moveTo>
                  <a:cubicBezTo>
                    <a:pt x="1595" y="157"/>
                    <a:pt x="1109" y="426"/>
                    <a:pt x="739" y="779"/>
                  </a:cubicBezTo>
                  <a:cubicBezTo>
                    <a:pt x="343" y="1155"/>
                    <a:pt x="57" y="1675"/>
                    <a:pt x="24" y="2227"/>
                  </a:cubicBezTo>
                  <a:cubicBezTo>
                    <a:pt x="1" y="2636"/>
                    <a:pt x="74" y="3049"/>
                    <a:pt x="194" y="3438"/>
                  </a:cubicBezTo>
                  <a:cubicBezTo>
                    <a:pt x="197" y="3452"/>
                    <a:pt x="203" y="3465"/>
                    <a:pt x="207" y="3481"/>
                  </a:cubicBezTo>
                  <a:lnTo>
                    <a:pt x="530" y="3754"/>
                  </a:lnTo>
                  <a:cubicBezTo>
                    <a:pt x="400" y="3146"/>
                    <a:pt x="363" y="2496"/>
                    <a:pt x="593" y="1914"/>
                  </a:cubicBezTo>
                  <a:cubicBezTo>
                    <a:pt x="822" y="1321"/>
                    <a:pt x="1295" y="853"/>
                    <a:pt x="1851" y="550"/>
                  </a:cubicBezTo>
                  <a:cubicBezTo>
                    <a:pt x="1898" y="523"/>
                    <a:pt x="2160" y="396"/>
                    <a:pt x="2427" y="280"/>
                  </a:cubicBezTo>
                  <a:lnTo>
                    <a:pt x="208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1579;p49"/>
            <p:cNvSpPr/>
            <p:nvPr/>
          </p:nvSpPr>
          <p:spPr>
            <a:xfrm>
              <a:off x="5549352" y="3693720"/>
              <a:ext cx="404160" cy="192072"/>
            </a:xfrm>
            <a:custGeom>
              <a:avLst/>
              <a:gdLst/>
              <a:ahLst/>
              <a:cxnLst/>
              <a:rect l="l" t="t" r="r" b="b"/>
              <a:pathLst>
                <a:path w="3636" h="1728" extrusionOk="0">
                  <a:moveTo>
                    <a:pt x="3635" y="0"/>
                  </a:moveTo>
                  <a:lnTo>
                    <a:pt x="3635" y="0"/>
                  </a:lnTo>
                  <a:cubicBezTo>
                    <a:pt x="2999" y="223"/>
                    <a:pt x="2384" y="496"/>
                    <a:pt x="1778" y="782"/>
                  </a:cubicBezTo>
                  <a:cubicBezTo>
                    <a:pt x="1172" y="1072"/>
                    <a:pt x="573" y="1375"/>
                    <a:pt x="1" y="1728"/>
                  </a:cubicBezTo>
                  <a:cubicBezTo>
                    <a:pt x="636" y="1505"/>
                    <a:pt x="1249" y="1232"/>
                    <a:pt x="1855" y="946"/>
                  </a:cubicBezTo>
                  <a:cubicBezTo>
                    <a:pt x="2460" y="656"/>
                    <a:pt x="3059" y="353"/>
                    <a:pt x="363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1580;p49"/>
            <p:cNvSpPr/>
            <p:nvPr/>
          </p:nvSpPr>
          <p:spPr>
            <a:xfrm>
              <a:off x="4590520" y="4081097"/>
              <a:ext cx="924587" cy="463617"/>
            </a:xfrm>
            <a:custGeom>
              <a:avLst/>
              <a:gdLst/>
              <a:ahLst/>
              <a:cxnLst/>
              <a:rect l="l" t="t" r="r" b="b"/>
              <a:pathLst>
                <a:path w="8318" h="4171" extrusionOk="0">
                  <a:moveTo>
                    <a:pt x="8318" y="0"/>
                  </a:moveTo>
                  <a:cubicBezTo>
                    <a:pt x="7961" y="157"/>
                    <a:pt x="7608" y="323"/>
                    <a:pt x="7256" y="486"/>
                  </a:cubicBezTo>
                  <a:lnTo>
                    <a:pt x="6201" y="985"/>
                  </a:lnTo>
                  <a:cubicBezTo>
                    <a:pt x="5499" y="1321"/>
                    <a:pt x="4803" y="1667"/>
                    <a:pt x="4104" y="2010"/>
                  </a:cubicBezTo>
                  <a:cubicBezTo>
                    <a:pt x="3412" y="2366"/>
                    <a:pt x="2716" y="2713"/>
                    <a:pt x="2027" y="3075"/>
                  </a:cubicBezTo>
                  <a:cubicBezTo>
                    <a:pt x="1348" y="3432"/>
                    <a:pt x="669" y="3791"/>
                    <a:pt x="0" y="4166"/>
                  </a:cubicBezTo>
                  <a:lnTo>
                    <a:pt x="0" y="4170"/>
                  </a:lnTo>
                  <a:cubicBezTo>
                    <a:pt x="702" y="3857"/>
                    <a:pt x="1398" y="3531"/>
                    <a:pt x="2090" y="3198"/>
                  </a:cubicBezTo>
                  <a:cubicBezTo>
                    <a:pt x="2793" y="2865"/>
                    <a:pt x="3488" y="2516"/>
                    <a:pt x="4187" y="2173"/>
                  </a:cubicBezTo>
                  <a:cubicBezTo>
                    <a:pt x="4880" y="1817"/>
                    <a:pt x="5575" y="1471"/>
                    <a:pt x="6264" y="1108"/>
                  </a:cubicBezTo>
                  <a:lnTo>
                    <a:pt x="7296" y="562"/>
                  </a:lnTo>
                  <a:cubicBezTo>
                    <a:pt x="7635" y="376"/>
                    <a:pt x="7978" y="193"/>
                    <a:pt x="8318" y="0"/>
                  </a:cubicBezTo>
                  <a:close/>
                </a:path>
              </a:pathLst>
            </a:custGeom>
            <a:solidFill>
              <a:srgbClr val="C9DA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1581;p49"/>
            <p:cNvSpPr/>
            <p:nvPr/>
          </p:nvSpPr>
          <p:spPr>
            <a:xfrm>
              <a:off x="4587519" y="4544171"/>
              <a:ext cx="3112" cy="2001"/>
            </a:xfrm>
            <a:custGeom>
              <a:avLst/>
              <a:gdLst/>
              <a:ahLst/>
              <a:cxnLst/>
              <a:rect l="l" t="t" r="r" b="b"/>
              <a:pathLst>
                <a:path w="28" h="18" extrusionOk="0">
                  <a:moveTo>
                    <a:pt x="27" y="0"/>
                  </a:moveTo>
                  <a:cubicBezTo>
                    <a:pt x="17" y="4"/>
                    <a:pt x="10" y="11"/>
                    <a:pt x="1" y="17"/>
                  </a:cubicBezTo>
                  <a:cubicBezTo>
                    <a:pt x="10" y="11"/>
                    <a:pt x="17" y="8"/>
                    <a:pt x="27" y="4"/>
                  </a:cubicBezTo>
                  <a:lnTo>
                    <a:pt x="27" y="0"/>
                  </a:lnTo>
                  <a:close/>
                </a:path>
              </a:pathLst>
            </a:custGeom>
            <a:solidFill>
              <a:srgbClr val="9FBB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1582;p49"/>
            <p:cNvSpPr/>
            <p:nvPr/>
          </p:nvSpPr>
          <p:spPr>
            <a:xfrm>
              <a:off x="3446947" y="4231157"/>
              <a:ext cx="324573" cy="146610"/>
            </a:xfrm>
            <a:custGeom>
              <a:avLst/>
              <a:gdLst/>
              <a:ahLst/>
              <a:cxnLst/>
              <a:rect l="l" t="t" r="r" b="b"/>
              <a:pathLst>
                <a:path w="2920" h="1319" extrusionOk="0">
                  <a:moveTo>
                    <a:pt x="2919" y="1"/>
                  </a:moveTo>
                  <a:cubicBezTo>
                    <a:pt x="2919" y="1"/>
                    <a:pt x="141" y="280"/>
                    <a:pt x="71" y="696"/>
                  </a:cubicBezTo>
                  <a:cubicBezTo>
                    <a:pt x="1" y="1113"/>
                    <a:pt x="626" y="1319"/>
                    <a:pt x="626" y="1319"/>
                  </a:cubicBezTo>
                  <a:lnTo>
                    <a:pt x="2919" y="1"/>
                  </a:ln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1583;p49"/>
            <p:cNvSpPr/>
            <p:nvPr/>
          </p:nvSpPr>
          <p:spPr>
            <a:xfrm>
              <a:off x="3230081" y="3913030"/>
              <a:ext cx="236316" cy="252650"/>
            </a:xfrm>
            <a:custGeom>
              <a:avLst/>
              <a:gdLst/>
              <a:ahLst/>
              <a:cxnLst/>
              <a:rect l="l" t="t" r="r" b="b"/>
              <a:pathLst>
                <a:path w="2126" h="2273" extrusionOk="0">
                  <a:moveTo>
                    <a:pt x="2022" y="1"/>
                  </a:moveTo>
                  <a:cubicBezTo>
                    <a:pt x="2022" y="1"/>
                    <a:pt x="158" y="1199"/>
                    <a:pt x="58" y="1832"/>
                  </a:cubicBezTo>
                  <a:cubicBezTo>
                    <a:pt x="0" y="2196"/>
                    <a:pt x="335" y="2273"/>
                    <a:pt x="629" y="2273"/>
                  </a:cubicBezTo>
                  <a:cubicBezTo>
                    <a:pt x="845" y="2273"/>
                    <a:pt x="1040" y="2231"/>
                    <a:pt x="1040" y="2231"/>
                  </a:cubicBezTo>
                  <a:cubicBezTo>
                    <a:pt x="1040" y="2231"/>
                    <a:pt x="2125" y="1432"/>
                    <a:pt x="2022"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1584;p49"/>
            <p:cNvSpPr/>
            <p:nvPr/>
          </p:nvSpPr>
          <p:spPr>
            <a:xfrm>
              <a:off x="3762963" y="2606842"/>
              <a:ext cx="1373320" cy="1011488"/>
            </a:xfrm>
            <a:custGeom>
              <a:avLst/>
              <a:gdLst/>
              <a:ahLst/>
              <a:cxnLst/>
              <a:rect l="l" t="t" r="r" b="b"/>
              <a:pathLst>
                <a:path w="12355" h="9100" extrusionOk="0">
                  <a:moveTo>
                    <a:pt x="4343" y="0"/>
                  </a:moveTo>
                  <a:cubicBezTo>
                    <a:pt x="4343" y="0"/>
                    <a:pt x="1494" y="679"/>
                    <a:pt x="659" y="5179"/>
                  </a:cubicBezTo>
                  <a:cubicBezTo>
                    <a:pt x="0" y="8725"/>
                    <a:pt x="2478" y="9100"/>
                    <a:pt x="3554" y="9100"/>
                  </a:cubicBezTo>
                  <a:cubicBezTo>
                    <a:pt x="3843" y="9100"/>
                    <a:pt x="4030" y="9073"/>
                    <a:pt x="4030" y="9073"/>
                  </a:cubicBezTo>
                  <a:lnTo>
                    <a:pt x="7688" y="6846"/>
                  </a:lnTo>
                  <a:lnTo>
                    <a:pt x="11599" y="5565"/>
                  </a:lnTo>
                  <a:cubicBezTo>
                    <a:pt x="11599" y="5565"/>
                    <a:pt x="12354" y="2420"/>
                    <a:pt x="9629" y="1385"/>
                  </a:cubicBezTo>
                  <a:cubicBezTo>
                    <a:pt x="6906" y="349"/>
                    <a:pt x="4343" y="0"/>
                    <a:pt x="4343"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1585;p49"/>
            <p:cNvSpPr/>
            <p:nvPr/>
          </p:nvSpPr>
          <p:spPr>
            <a:xfrm>
              <a:off x="3980829" y="1755169"/>
              <a:ext cx="1359314" cy="1075289"/>
            </a:xfrm>
            <a:custGeom>
              <a:avLst/>
              <a:gdLst/>
              <a:ahLst/>
              <a:cxnLst/>
              <a:rect l="l" t="t" r="r" b="b"/>
              <a:pathLst>
                <a:path w="12229" h="9674" extrusionOk="0">
                  <a:moveTo>
                    <a:pt x="4590" y="1"/>
                  </a:moveTo>
                  <a:cubicBezTo>
                    <a:pt x="3625" y="1"/>
                    <a:pt x="2613" y="315"/>
                    <a:pt x="2070" y="1079"/>
                  </a:cubicBezTo>
                  <a:cubicBezTo>
                    <a:pt x="1085" y="2463"/>
                    <a:pt x="1" y="5299"/>
                    <a:pt x="1924" y="7662"/>
                  </a:cubicBezTo>
                  <a:cubicBezTo>
                    <a:pt x="3066" y="9067"/>
                    <a:pt x="5076" y="9609"/>
                    <a:pt x="6873" y="9669"/>
                  </a:cubicBezTo>
                  <a:cubicBezTo>
                    <a:pt x="6954" y="9672"/>
                    <a:pt x="7035" y="9673"/>
                    <a:pt x="7116" y="9673"/>
                  </a:cubicBezTo>
                  <a:cubicBezTo>
                    <a:pt x="8775" y="9673"/>
                    <a:pt x="10465" y="9079"/>
                    <a:pt x="11230" y="7503"/>
                  </a:cubicBezTo>
                  <a:cubicBezTo>
                    <a:pt x="12228" y="5442"/>
                    <a:pt x="11812" y="2896"/>
                    <a:pt x="9769" y="1684"/>
                  </a:cubicBezTo>
                  <a:cubicBezTo>
                    <a:pt x="9769" y="1684"/>
                    <a:pt x="7476" y="327"/>
                    <a:pt x="5133" y="34"/>
                  </a:cubicBezTo>
                  <a:cubicBezTo>
                    <a:pt x="4956" y="12"/>
                    <a:pt x="4774" y="1"/>
                    <a:pt x="4590"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1586;p49"/>
            <p:cNvSpPr/>
            <p:nvPr/>
          </p:nvSpPr>
          <p:spPr>
            <a:xfrm>
              <a:off x="4671553" y="1619671"/>
              <a:ext cx="196522" cy="267322"/>
            </a:xfrm>
            <a:custGeom>
              <a:avLst/>
              <a:gdLst/>
              <a:ahLst/>
              <a:cxnLst/>
              <a:rect l="l" t="t" r="r" b="b"/>
              <a:pathLst>
                <a:path w="1768" h="2405" extrusionOk="0">
                  <a:moveTo>
                    <a:pt x="1230" y="0"/>
                  </a:moveTo>
                  <a:cubicBezTo>
                    <a:pt x="796" y="0"/>
                    <a:pt x="792" y="1685"/>
                    <a:pt x="792" y="1685"/>
                  </a:cubicBezTo>
                  <a:cubicBezTo>
                    <a:pt x="792" y="1685"/>
                    <a:pt x="764" y="248"/>
                    <a:pt x="405" y="248"/>
                  </a:cubicBezTo>
                  <a:cubicBezTo>
                    <a:pt x="397" y="248"/>
                    <a:pt x="388" y="249"/>
                    <a:pt x="380" y="251"/>
                  </a:cubicBezTo>
                  <a:cubicBezTo>
                    <a:pt x="0" y="321"/>
                    <a:pt x="213" y="1882"/>
                    <a:pt x="213" y="1882"/>
                  </a:cubicBezTo>
                  <a:lnTo>
                    <a:pt x="1075" y="2404"/>
                  </a:lnTo>
                  <a:cubicBezTo>
                    <a:pt x="1075" y="2404"/>
                    <a:pt x="1767" y="148"/>
                    <a:pt x="1282" y="8"/>
                  </a:cubicBezTo>
                  <a:cubicBezTo>
                    <a:pt x="1264" y="3"/>
                    <a:pt x="1246" y="0"/>
                    <a:pt x="1230"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1587;p49"/>
            <p:cNvSpPr/>
            <p:nvPr/>
          </p:nvSpPr>
          <p:spPr>
            <a:xfrm>
              <a:off x="4779708" y="663845"/>
              <a:ext cx="964381" cy="1606154"/>
            </a:xfrm>
            <a:custGeom>
              <a:avLst/>
              <a:gdLst/>
              <a:ahLst/>
              <a:cxnLst/>
              <a:rect l="l" t="t" r="r" b="b"/>
              <a:pathLst>
                <a:path w="8676" h="14450" extrusionOk="0">
                  <a:moveTo>
                    <a:pt x="6344" y="1"/>
                  </a:moveTo>
                  <a:cubicBezTo>
                    <a:pt x="4213" y="1"/>
                    <a:pt x="1" y="5356"/>
                    <a:pt x="1663" y="11383"/>
                  </a:cubicBezTo>
                  <a:cubicBezTo>
                    <a:pt x="2304" y="13708"/>
                    <a:pt x="2659" y="14449"/>
                    <a:pt x="2850" y="14449"/>
                  </a:cubicBezTo>
                  <a:cubicBezTo>
                    <a:pt x="3187" y="14449"/>
                    <a:pt x="3018" y="12149"/>
                    <a:pt x="3018" y="12149"/>
                  </a:cubicBezTo>
                  <a:cubicBezTo>
                    <a:pt x="3018" y="12149"/>
                    <a:pt x="2079" y="8817"/>
                    <a:pt x="4405" y="6108"/>
                  </a:cubicBezTo>
                  <a:cubicBezTo>
                    <a:pt x="6732" y="3402"/>
                    <a:pt x="8676" y="833"/>
                    <a:pt x="6732" y="71"/>
                  </a:cubicBezTo>
                  <a:cubicBezTo>
                    <a:pt x="6613" y="24"/>
                    <a:pt x="6483" y="1"/>
                    <a:pt x="6344"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1588;p49"/>
            <p:cNvSpPr/>
            <p:nvPr/>
          </p:nvSpPr>
          <p:spPr>
            <a:xfrm>
              <a:off x="4166126" y="401407"/>
              <a:ext cx="426613" cy="1431533"/>
            </a:xfrm>
            <a:custGeom>
              <a:avLst/>
              <a:gdLst/>
              <a:ahLst/>
              <a:cxnLst/>
              <a:rect l="l" t="t" r="r" b="b"/>
              <a:pathLst>
                <a:path w="3838" h="12879" extrusionOk="0">
                  <a:moveTo>
                    <a:pt x="2829" y="1"/>
                  </a:moveTo>
                  <a:cubicBezTo>
                    <a:pt x="2818" y="1"/>
                    <a:pt x="2807" y="1"/>
                    <a:pt x="2796" y="2"/>
                  </a:cubicBezTo>
                  <a:cubicBezTo>
                    <a:pt x="2188" y="35"/>
                    <a:pt x="1" y="3367"/>
                    <a:pt x="1006" y="7151"/>
                  </a:cubicBezTo>
                  <a:cubicBezTo>
                    <a:pt x="2011" y="10935"/>
                    <a:pt x="3226" y="12879"/>
                    <a:pt x="3226" y="12879"/>
                  </a:cubicBezTo>
                  <a:lnTo>
                    <a:pt x="3646" y="12529"/>
                  </a:lnTo>
                  <a:cubicBezTo>
                    <a:pt x="3575" y="12426"/>
                    <a:pt x="2254" y="8155"/>
                    <a:pt x="3053" y="4548"/>
                  </a:cubicBezTo>
                  <a:cubicBezTo>
                    <a:pt x="3837" y="1002"/>
                    <a:pt x="3425" y="1"/>
                    <a:pt x="2829"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589;p49"/>
            <p:cNvSpPr/>
            <p:nvPr/>
          </p:nvSpPr>
          <p:spPr>
            <a:xfrm>
              <a:off x="3355576" y="3298896"/>
              <a:ext cx="1442903" cy="1131977"/>
            </a:xfrm>
            <a:custGeom>
              <a:avLst/>
              <a:gdLst/>
              <a:ahLst/>
              <a:cxnLst/>
              <a:rect l="l" t="t" r="r" b="b"/>
              <a:pathLst>
                <a:path w="12981" h="10184" extrusionOk="0">
                  <a:moveTo>
                    <a:pt x="11783" y="1"/>
                  </a:moveTo>
                  <a:cubicBezTo>
                    <a:pt x="11783" y="1"/>
                    <a:pt x="6155" y="1375"/>
                    <a:pt x="4128" y="2730"/>
                  </a:cubicBezTo>
                  <a:cubicBezTo>
                    <a:pt x="2104" y="4085"/>
                    <a:pt x="3928" y="8212"/>
                    <a:pt x="3502" y="8541"/>
                  </a:cubicBezTo>
                  <a:cubicBezTo>
                    <a:pt x="3079" y="8867"/>
                    <a:pt x="1" y="9556"/>
                    <a:pt x="1149" y="10079"/>
                  </a:cubicBezTo>
                  <a:cubicBezTo>
                    <a:pt x="1309" y="10152"/>
                    <a:pt x="1507" y="10183"/>
                    <a:pt x="1730" y="10183"/>
                  </a:cubicBezTo>
                  <a:cubicBezTo>
                    <a:pt x="3095" y="10183"/>
                    <a:pt x="5369" y="8997"/>
                    <a:pt x="5369" y="8997"/>
                  </a:cubicBezTo>
                  <a:cubicBezTo>
                    <a:pt x="5369" y="8997"/>
                    <a:pt x="5236" y="6904"/>
                    <a:pt x="5825" y="5496"/>
                  </a:cubicBezTo>
                  <a:cubicBezTo>
                    <a:pt x="6414" y="4091"/>
                    <a:pt x="7985" y="4681"/>
                    <a:pt x="10485" y="4188"/>
                  </a:cubicBezTo>
                  <a:cubicBezTo>
                    <a:pt x="12981" y="3699"/>
                    <a:pt x="12861" y="1079"/>
                    <a:pt x="12861" y="1079"/>
                  </a:cubicBezTo>
                  <a:lnTo>
                    <a:pt x="11783" y="1"/>
                  </a:ln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590;p49"/>
            <p:cNvSpPr/>
            <p:nvPr/>
          </p:nvSpPr>
          <p:spPr>
            <a:xfrm>
              <a:off x="3500635" y="2600729"/>
              <a:ext cx="769637" cy="495629"/>
            </a:xfrm>
            <a:custGeom>
              <a:avLst/>
              <a:gdLst/>
              <a:ahLst/>
              <a:cxnLst/>
              <a:rect l="l" t="t" r="r" b="b"/>
              <a:pathLst>
                <a:path w="6924" h="4459" extrusionOk="0">
                  <a:moveTo>
                    <a:pt x="6068" y="0"/>
                  </a:moveTo>
                  <a:cubicBezTo>
                    <a:pt x="5045" y="0"/>
                    <a:pt x="3262" y="329"/>
                    <a:pt x="1608" y="2255"/>
                  </a:cubicBezTo>
                  <a:cubicBezTo>
                    <a:pt x="1" y="4122"/>
                    <a:pt x="1110" y="4459"/>
                    <a:pt x="2119" y="4459"/>
                  </a:cubicBezTo>
                  <a:cubicBezTo>
                    <a:pt x="2687" y="4459"/>
                    <a:pt x="3222" y="4352"/>
                    <a:pt x="3222" y="4352"/>
                  </a:cubicBezTo>
                  <a:lnTo>
                    <a:pt x="6923" y="88"/>
                  </a:lnTo>
                  <a:cubicBezTo>
                    <a:pt x="6923" y="88"/>
                    <a:pt x="6597" y="0"/>
                    <a:pt x="6068"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591;p49"/>
            <p:cNvSpPr/>
            <p:nvPr/>
          </p:nvSpPr>
          <p:spPr>
            <a:xfrm>
              <a:off x="3211740" y="3219420"/>
              <a:ext cx="914250" cy="1013488"/>
            </a:xfrm>
            <a:custGeom>
              <a:avLst/>
              <a:gdLst/>
              <a:ahLst/>
              <a:cxnLst/>
              <a:rect l="l" t="t" r="r" b="b"/>
              <a:pathLst>
                <a:path w="8225" h="9118" extrusionOk="0">
                  <a:moveTo>
                    <a:pt x="4040" y="1"/>
                  </a:moveTo>
                  <a:cubicBezTo>
                    <a:pt x="4040" y="1"/>
                    <a:pt x="836" y="41"/>
                    <a:pt x="419" y="2387"/>
                  </a:cubicBezTo>
                  <a:cubicBezTo>
                    <a:pt x="0" y="4730"/>
                    <a:pt x="2011" y="6527"/>
                    <a:pt x="2011" y="6527"/>
                  </a:cubicBezTo>
                  <a:cubicBezTo>
                    <a:pt x="2011" y="6527"/>
                    <a:pt x="1045" y="8161"/>
                    <a:pt x="542" y="8620"/>
                  </a:cubicBezTo>
                  <a:cubicBezTo>
                    <a:pt x="258" y="8882"/>
                    <a:pt x="474" y="9117"/>
                    <a:pt x="860" y="9117"/>
                  </a:cubicBezTo>
                  <a:cubicBezTo>
                    <a:pt x="1152" y="9117"/>
                    <a:pt x="1541" y="8982"/>
                    <a:pt x="1884" y="8620"/>
                  </a:cubicBezTo>
                  <a:cubicBezTo>
                    <a:pt x="2679" y="7785"/>
                    <a:pt x="2982" y="6321"/>
                    <a:pt x="2982" y="6321"/>
                  </a:cubicBezTo>
                  <a:cubicBezTo>
                    <a:pt x="2982" y="6321"/>
                    <a:pt x="2227" y="2158"/>
                    <a:pt x="5226" y="1598"/>
                  </a:cubicBezTo>
                  <a:cubicBezTo>
                    <a:pt x="8224" y="1039"/>
                    <a:pt x="4040" y="1"/>
                    <a:pt x="4040"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592;p49"/>
            <p:cNvSpPr/>
            <p:nvPr/>
          </p:nvSpPr>
          <p:spPr>
            <a:xfrm>
              <a:off x="4189914" y="2309724"/>
              <a:ext cx="84811" cy="75361"/>
            </a:xfrm>
            <a:custGeom>
              <a:avLst/>
              <a:gdLst/>
              <a:ahLst/>
              <a:cxnLst/>
              <a:rect l="l" t="t" r="r" b="b"/>
              <a:pathLst>
                <a:path w="763" h="678" extrusionOk="0">
                  <a:moveTo>
                    <a:pt x="379" y="1"/>
                  </a:moveTo>
                  <a:cubicBezTo>
                    <a:pt x="240" y="1"/>
                    <a:pt x="110" y="88"/>
                    <a:pt x="60" y="230"/>
                  </a:cubicBezTo>
                  <a:cubicBezTo>
                    <a:pt x="0" y="406"/>
                    <a:pt x="93" y="600"/>
                    <a:pt x="269" y="660"/>
                  </a:cubicBezTo>
                  <a:cubicBezTo>
                    <a:pt x="306" y="672"/>
                    <a:pt x="343" y="678"/>
                    <a:pt x="380" y="678"/>
                  </a:cubicBezTo>
                  <a:cubicBezTo>
                    <a:pt x="523" y="678"/>
                    <a:pt x="655" y="590"/>
                    <a:pt x="702" y="450"/>
                  </a:cubicBezTo>
                  <a:cubicBezTo>
                    <a:pt x="762" y="273"/>
                    <a:pt x="669" y="81"/>
                    <a:pt x="492" y="21"/>
                  </a:cubicBezTo>
                  <a:cubicBezTo>
                    <a:pt x="455" y="7"/>
                    <a:pt x="417" y="1"/>
                    <a:pt x="37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593;p49"/>
            <p:cNvSpPr/>
            <p:nvPr/>
          </p:nvSpPr>
          <p:spPr>
            <a:xfrm>
              <a:off x="4807608" y="2552599"/>
              <a:ext cx="84811" cy="75584"/>
            </a:xfrm>
            <a:custGeom>
              <a:avLst/>
              <a:gdLst/>
              <a:ahLst/>
              <a:cxnLst/>
              <a:rect l="l" t="t" r="r" b="b"/>
              <a:pathLst>
                <a:path w="763" h="680" extrusionOk="0">
                  <a:moveTo>
                    <a:pt x="384" y="1"/>
                  </a:moveTo>
                  <a:cubicBezTo>
                    <a:pt x="243" y="1"/>
                    <a:pt x="111" y="88"/>
                    <a:pt x="61" y="229"/>
                  </a:cubicBezTo>
                  <a:cubicBezTo>
                    <a:pt x="1" y="409"/>
                    <a:pt x="94" y="601"/>
                    <a:pt x="271" y="661"/>
                  </a:cubicBezTo>
                  <a:cubicBezTo>
                    <a:pt x="308" y="673"/>
                    <a:pt x="345" y="679"/>
                    <a:pt x="382" y="679"/>
                  </a:cubicBezTo>
                  <a:cubicBezTo>
                    <a:pt x="524" y="679"/>
                    <a:pt x="655" y="592"/>
                    <a:pt x="703" y="452"/>
                  </a:cubicBezTo>
                  <a:cubicBezTo>
                    <a:pt x="763" y="275"/>
                    <a:pt x="670" y="82"/>
                    <a:pt x="494" y="19"/>
                  </a:cubicBezTo>
                  <a:cubicBezTo>
                    <a:pt x="457" y="6"/>
                    <a:pt x="421" y="1"/>
                    <a:pt x="38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594;p49"/>
            <p:cNvSpPr/>
            <p:nvPr/>
          </p:nvSpPr>
          <p:spPr>
            <a:xfrm>
              <a:off x="4914873" y="1279646"/>
              <a:ext cx="213306" cy="651354"/>
            </a:xfrm>
            <a:custGeom>
              <a:avLst/>
              <a:gdLst/>
              <a:ahLst/>
              <a:cxnLst/>
              <a:rect l="l" t="t" r="r" b="b"/>
              <a:pathLst>
                <a:path w="1919" h="5860" extrusionOk="0">
                  <a:moveTo>
                    <a:pt x="1673" y="1"/>
                  </a:moveTo>
                  <a:cubicBezTo>
                    <a:pt x="1544" y="1"/>
                    <a:pt x="1389" y="71"/>
                    <a:pt x="1289" y="155"/>
                  </a:cubicBezTo>
                  <a:cubicBezTo>
                    <a:pt x="1089" y="318"/>
                    <a:pt x="919" y="538"/>
                    <a:pt x="784" y="758"/>
                  </a:cubicBezTo>
                  <a:cubicBezTo>
                    <a:pt x="1" y="2022"/>
                    <a:pt x="673" y="5617"/>
                    <a:pt x="673" y="5617"/>
                  </a:cubicBezTo>
                  <a:lnTo>
                    <a:pt x="1026" y="5859"/>
                  </a:lnTo>
                  <a:cubicBezTo>
                    <a:pt x="1010" y="4918"/>
                    <a:pt x="990" y="3973"/>
                    <a:pt x="1099" y="3037"/>
                  </a:cubicBezTo>
                  <a:cubicBezTo>
                    <a:pt x="1203" y="2145"/>
                    <a:pt x="1462" y="1366"/>
                    <a:pt x="1822" y="551"/>
                  </a:cubicBezTo>
                  <a:cubicBezTo>
                    <a:pt x="1858" y="474"/>
                    <a:pt x="1888" y="394"/>
                    <a:pt x="1898" y="311"/>
                  </a:cubicBezTo>
                  <a:cubicBezTo>
                    <a:pt x="1918" y="81"/>
                    <a:pt x="1810" y="1"/>
                    <a:pt x="167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595;p49"/>
            <p:cNvSpPr/>
            <p:nvPr/>
          </p:nvSpPr>
          <p:spPr>
            <a:xfrm>
              <a:off x="4339307" y="1144370"/>
              <a:ext cx="204303" cy="619453"/>
            </a:xfrm>
            <a:custGeom>
              <a:avLst/>
              <a:gdLst/>
              <a:ahLst/>
              <a:cxnLst/>
              <a:rect l="l" t="t" r="r" b="b"/>
              <a:pathLst>
                <a:path w="1838" h="5573" extrusionOk="0">
                  <a:moveTo>
                    <a:pt x="515" y="1"/>
                  </a:moveTo>
                  <a:cubicBezTo>
                    <a:pt x="271" y="1"/>
                    <a:pt x="1" y="939"/>
                    <a:pt x="500" y="2514"/>
                  </a:cubicBezTo>
                  <a:cubicBezTo>
                    <a:pt x="1232" y="4826"/>
                    <a:pt x="1595" y="5505"/>
                    <a:pt x="1595" y="5505"/>
                  </a:cubicBezTo>
                  <a:lnTo>
                    <a:pt x="1837" y="5572"/>
                  </a:lnTo>
                  <a:cubicBezTo>
                    <a:pt x="1824" y="5536"/>
                    <a:pt x="822" y="2038"/>
                    <a:pt x="759" y="650"/>
                  </a:cubicBezTo>
                  <a:cubicBezTo>
                    <a:pt x="738" y="207"/>
                    <a:pt x="629" y="1"/>
                    <a:pt x="515"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596;p49"/>
            <p:cNvSpPr/>
            <p:nvPr/>
          </p:nvSpPr>
          <p:spPr>
            <a:xfrm>
              <a:off x="4386660" y="2384976"/>
              <a:ext cx="215196" cy="334124"/>
            </a:xfrm>
            <a:custGeom>
              <a:avLst/>
              <a:gdLst/>
              <a:ahLst/>
              <a:cxnLst/>
              <a:rect l="l" t="t" r="r" b="b"/>
              <a:pathLst>
                <a:path w="1936" h="3006" extrusionOk="0">
                  <a:moveTo>
                    <a:pt x="987" y="1"/>
                  </a:moveTo>
                  <a:cubicBezTo>
                    <a:pt x="933" y="1"/>
                    <a:pt x="877" y="5"/>
                    <a:pt x="819" y="15"/>
                  </a:cubicBezTo>
                  <a:cubicBezTo>
                    <a:pt x="566" y="63"/>
                    <a:pt x="336" y="222"/>
                    <a:pt x="207" y="442"/>
                  </a:cubicBezTo>
                  <a:cubicBezTo>
                    <a:pt x="87" y="642"/>
                    <a:pt x="54" y="878"/>
                    <a:pt x="34" y="1107"/>
                  </a:cubicBezTo>
                  <a:cubicBezTo>
                    <a:pt x="4" y="1427"/>
                    <a:pt x="0" y="1750"/>
                    <a:pt x="20" y="2069"/>
                  </a:cubicBezTo>
                  <a:cubicBezTo>
                    <a:pt x="27" y="2209"/>
                    <a:pt x="44" y="2352"/>
                    <a:pt x="104" y="2479"/>
                  </a:cubicBezTo>
                  <a:cubicBezTo>
                    <a:pt x="184" y="2639"/>
                    <a:pt x="330" y="2755"/>
                    <a:pt x="483" y="2845"/>
                  </a:cubicBezTo>
                  <a:cubicBezTo>
                    <a:pt x="630" y="2933"/>
                    <a:pt x="803" y="3005"/>
                    <a:pt x="970" y="3005"/>
                  </a:cubicBezTo>
                  <a:cubicBezTo>
                    <a:pt x="1029" y="3005"/>
                    <a:pt x="1088" y="2996"/>
                    <a:pt x="1146" y="2975"/>
                  </a:cubicBezTo>
                  <a:cubicBezTo>
                    <a:pt x="1728" y="2755"/>
                    <a:pt x="1808" y="1770"/>
                    <a:pt x="1864" y="1261"/>
                  </a:cubicBezTo>
                  <a:cubicBezTo>
                    <a:pt x="1935" y="680"/>
                    <a:pt x="1626" y="1"/>
                    <a:pt x="98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597;p49"/>
            <p:cNvSpPr/>
            <p:nvPr/>
          </p:nvSpPr>
          <p:spPr>
            <a:xfrm>
              <a:off x="4446240" y="2434440"/>
              <a:ext cx="99595" cy="68915"/>
            </a:xfrm>
            <a:custGeom>
              <a:avLst/>
              <a:gdLst/>
              <a:ahLst/>
              <a:cxnLst/>
              <a:rect l="l" t="t" r="r" b="b"/>
              <a:pathLst>
                <a:path w="896" h="620" extrusionOk="0">
                  <a:moveTo>
                    <a:pt x="198" y="1"/>
                  </a:moveTo>
                  <a:cubicBezTo>
                    <a:pt x="189" y="1"/>
                    <a:pt x="180" y="2"/>
                    <a:pt x="170" y="3"/>
                  </a:cubicBezTo>
                  <a:cubicBezTo>
                    <a:pt x="0" y="40"/>
                    <a:pt x="403" y="619"/>
                    <a:pt x="403" y="619"/>
                  </a:cubicBezTo>
                  <a:cubicBezTo>
                    <a:pt x="403" y="619"/>
                    <a:pt x="895" y="493"/>
                    <a:pt x="789" y="309"/>
                  </a:cubicBezTo>
                  <a:cubicBezTo>
                    <a:pt x="747" y="234"/>
                    <a:pt x="684" y="212"/>
                    <a:pt x="626" y="212"/>
                  </a:cubicBezTo>
                  <a:cubicBezTo>
                    <a:pt x="542" y="212"/>
                    <a:pt x="467" y="257"/>
                    <a:pt x="467" y="257"/>
                  </a:cubicBezTo>
                  <a:cubicBezTo>
                    <a:pt x="467" y="257"/>
                    <a:pt x="353" y="1"/>
                    <a:pt x="198"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598;p49"/>
            <p:cNvSpPr/>
            <p:nvPr/>
          </p:nvSpPr>
          <p:spPr>
            <a:xfrm>
              <a:off x="4427343" y="2543928"/>
              <a:ext cx="87034" cy="60356"/>
            </a:xfrm>
            <a:custGeom>
              <a:avLst/>
              <a:gdLst/>
              <a:ahLst/>
              <a:cxnLst/>
              <a:rect l="l" t="t" r="r" b="b"/>
              <a:pathLst>
                <a:path w="783" h="543" extrusionOk="0">
                  <a:moveTo>
                    <a:pt x="443" y="0"/>
                  </a:moveTo>
                  <a:lnTo>
                    <a:pt x="387" y="27"/>
                  </a:lnTo>
                  <a:cubicBezTo>
                    <a:pt x="317" y="54"/>
                    <a:pt x="250" y="90"/>
                    <a:pt x="187" y="130"/>
                  </a:cubicBezTo>
                  <a:cubicBezTo>
                    <a:pt x="121" y="173"/>
                    <a:pt x="57" y="217"/>
                    <a:pt x="1" y="276"/>
                  </a:cubicBezTo>
                  <a:cubicBezTo>
                    <a:pt x="11" y="277"/>
                    <a:pt x="22" y="277"/>
                    <a:pt x="32" y="277"/>
                  </a:cubicBezTo>
                  <a:cubicBezTo>
                    <a:pt x="104" y="277"/>
                    <a:pt x="170" y="268"/>
                    <a:pt x="237" y="253"/>
                  </a:cubicBezTo>
                  <a:cubicBezTo>
                    <a:pt x="288" y="244"/>
                    <a:pt x="339" y="231"/>
                    <a:pt x="388" y="216"/>
                  </a:cubicBezTo>
                  <a:lnTo>
                    <a:pt x="388" y="216"/>
                  </a:lnTo>
                  <a:cubicBezTo>
                    <a:pt x="436" y="272"/>
                    <a:pt x="488" y="324"/>
                    <a:pt x="543" y="376"/>
                  </a:cubicBezTo>
                  <a:cubicBezTo>
                    <a:pt x="617" y="436"/>
                    <a:pt x="689" y="496"/>
                    <a:pt x="783" y="542"/>
                  </a:cubicBezTo>
                  <a:cubicBezTo>
                    <a:pt x="756" y="443"/>
                    <a:pt x="709" y="356"/>
                    <a:pt x="660" y="276"/>
                  </a:cubicBezTo>
                  <a:cubicBezTo>
                    <a:pt x="609" y="197"/>
                    <a:pt x="553" y="120"/>
                    <a:pt x="490" y="50"/>
                  </a:cubicBezTo>
                  <a:lnTo>
                    <a:pt x="443"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599;p49"/>
            <p:cNvSpPr/>
            <p:nvPr/>
          </p:nvSpPr>
          <p:spPr>
            <a:xfrm>
              <a:off x="4210589" y="1717376"/>
              <a:ext cx="122826" cy="144498"/>
            </a:xfrm>
            <a:custGeom>
              <a:avLst/>
              <a:gdLst/>
              <a:ahLst/>
              <a:cxnLst/>
              <a:rect l="l" t="t" r="r" b="b"/>
              <a:pathLst>
                <a:path w="1105" h="1300" extrusionOk="0">
                  <a:moveTo>
                    <a:pt x="681" y="1"/>
                  </a:moveTo>
                  <a:cubicBezTo>
                    <a:pt x="678" y="1"/>
                    <a:pt x="675" y="1"/>
                    <a:pt x="673" y="1"/>
                  </a:cubicBezTo>
                  <a:cubicBezTo>
                    <a:pt x="413" y="21"/>
                    <a:pt x="889" y="1126"/>
                    <a:pt x="889" y="1126"/>
                  </a:cubicBezTo>
                  <a:cubicBezTo>
                    <a:pt x="889" y="1126"/>
                    <a:pt x="437" y="412"/>
                    <a:pt x="227" y="412"/>
                  </a:cubicBezTo>
                  <a:cubicBezTo>
                    <a:pt x="216" y="412"/>
                    <a:pt x="206" y="413"/>
                    <a:pt x="197" y="417"/>
                  </a:cubicBezTo>
                  <a:cubicBezTo>
                    <a:pt x="0" y="497"/>
                    <a:pt x="650" y="1299"/>
                    <a:pt x="650" y="1299"/>
                  </a:cubicBezTo>
                  <a:lnTo>
                    <a:pt x="1105" y="1040"/>
                  </a:lnTo>
                  <a:cubicBezTo>
                    <a:pt x="1105" y="1040"/>
                    <a:pt x="936" y="1"/>
                    <a:pt x="681"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600;p49"/>
            <p:cNvSpPr/>
            <p:nvPr/>
          </p:nvSpPr>
          <p:spPr>
            <a:xfrm>
              <a:off x="5030365" y="2666755"/>
              <a:ext cx="300897" cy="239534"/>
            </a:xfrm>
            <a:custGeom>
              <a:avLst/>
              <a:gdLst/>
              <a:ahLst/>
              <a:cxnLst/>
              <a:rect l="l" t="t" r="r" b="b"/>
              <a:pathLst>
                <a:path w="2707" h="2155" extrusionOk="0">
                  <a:moveTo>
                    <a:pt x="367" y="1"/>
                  </a:moveTo>
                  <a:lnTo>
                    <a:pt x="0" y="516"/>
                  </a:lnTo>
                  <a:cubicBezTo>
                    <a:pt x="0" y="516"/>
                    <a:pt x="604" y="2154"/>
                    <a:pt x="1020" y="2154"/>
                  </a:cubicBezTo>
                  <a:cubicBezTo>
                    <a:pt x="1032" y="2154"/>
                    <a:pt x="1044" y="2153"/>
                    <a:pt x="1055" y="2150"/>
                  </a:cubicBezTo>
                  <a:cubicBezTo>
                    <a:pt x="1471" y="2050"/>
                    <a:pt x="367" y="516"/>
                    <a:pt x="367" y="516"/>
                  </a:cubicBezTo>
                  <a:lnTo>
                    <a:pt x="367" y="516"/>
                  </a:lnTo>
                  <a:cubicBezTo>
                    <a:pt x="367" y="516"/>
                    <a:pt x="1412" y="1544"/>
                    <a:pt x="1774" y="1544"/>
                  </a:cubicBezTo>
                  <a:cubicBezTo>
                    <a:pt x="1808" y="1544"/>
                    <a:pt x="1837" y="1535"/>
                    <a:pt x="1857" y="1514"/>
                  </a:cubicBezTo>
                  <a:cubicBezTo>
                    <a:pt x="2094" y="1279"/>
                    <a:pt x="570" y="316"/>
                    <a:pt x="570" y="316"/>
                  </a:cubicBezTo>
                  <a:lnTo>
                    <a:pt x="570" y="316"/>
                  </a:lnTo>
                  <a:cubicBezTo>
                    <a:pt x="570" y="316"/>
                    <a:pt x="1600" y="518"/>
                    <a:pt x="2230" y="518"/>
                  </a:cubicBezTo>
                  <a:cubicBezTo>
                    <a:pt x="2507" y="518"/>
                    <a:pt x="2706" y="479"/>
                    <a:pt x="2706" y="366"/>
                  </a:cubicBezTo>
                  <a:cubicBezTo>
                    <a:pt x="2706" y="1"/>
                    <a:pt x="367" y="1"/>
                    <a:pt x="367"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601;p49"/>
            <p:cNvSpPr/>
            <p:nvPr/>
          </p:nvSpPr>
          <p:spPr>
            <a:xfrm>
              <a:off x="3832658" y="2164666"/>
              <a:ext cx="335466" cy="225417"/>
            </a:xfrm>
            <a:custGeom>
              <a:avLst/>
              <a:gdLst/>
              <a:ahLst/>
              <a:cxnLst/>
              <a:rect l="l" t="t" r="r" b="b"/>
              <a:pathLst>
                <a:path w="3018" h="2028" extrusionOk="0">
                  <a:moveTo>
                    <a:pt x="823" y="0"/>
                  </a:moveTo>
                  <a:cubicBezTo>
                    <a:pt x="808" y="0"/>
                    <a:pt x="794" y="2"/>
                    <a:pt x="781" y="5"/>
                  </a:cubicBezTo>
                  <a:cubicBezTo>
                    <a:pt x="319" y="104"/>
                    <a:pt x="2025" y="1442"/>
                    <a:pt x="2025" y="1442"/>
                  </a:cubicBezTo>
                  <a:cubicBezTo>
                    <a:pt x="2025" y="1442"/>
                    <a:pt x="802" y="893"/>
                    <a:pt x="365" y="893"/>
                  </a:cubicBezTo>
                  <a:cubicBezTo>
                    <a:pt x="288" y="893"/>
                    <a:pt x="236" y="910"/>
                    <a:pt x="219" y="949"/>
                  </a:cubicBezTo>
                  <a:cubicBezTo>
                    <a:pt x="105" y="1212"/>
                    <a:pt x="2025" y="1808"/>
                    <a:pt x="2025" y="1808"/>
                  </a:cubicBezTo>
                  <a:cubicBezTo>
                    <a:pt x="2025" y="1808"/>
                    <a:pt x="1106" y="1654"/>
                    <a:pt x="512" y="1654"/>
                  </a:cubicBezTo>
                  <a:cubicBezTo>
                    <a:pt x="215" y="1654"/>
                    <a:pt x="0" y="1693"/>
                    <a:pt x="22" y="1808"/>
                  </a:cubicBezTo>
                  <a:cubicBezTo>
                    <a:pt x="56" y="1984"/>
                    <a:pt x="783" y="2027"/>
                    <a:pt x="1499" y="2027"/>
                  </a:cubicBezTo>
                  <a:cubicBezTo>
                    <a:pt x="2206" y="2027"/>
                    <a:pt x="2901" y="1985"/>
                    <a:pt x="2901" y="1985"/>
                  </a:cubicBezTo>
                  <a:lnTo>
                    <a:pt x="3018" y="1645"/>
                  </a:lnTo>
                  <a:cubicBezTo>
                    <a:pt x="3018" y="1645"/>
                    <a:pt x="1344" y="0"/>
                    <a:pt x="823"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602;p49"/>
            <p:cNvSpPr/>
            <p:nvPr/>
          </p:nvSpPr>
          <p:spPr>
            <a:xfrm>
              <a:off x="4006284" y="2098862"/>
              <a:ext cx="1107771" cy="674585"/>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603;p49"/>
            <p:cNvSpPr/>
            <p:nvPr/>
          </p:nvSpPr>
          <p:spPr>
            <a:xfrm>
              <a:off x="5171977" y="979193"/>
              <a:ext cx="15673" cy="58133"/>
            </a:xfrm>
            <a:custGeom>
              <a:avLst/>
              <a:gdLst/>
              <a:ahLst/>
              <a:cxnLst/>
              <a:rect l="l" t="t" r="r" b="b"/>
              <a:pathLst>
                <a:path w="141" h="523" extrusionOk="0">
                  <a:moveTo>
                    <a:pt x="71" y="1"/>
                  </a:moveTo>
                  <a:cubicBezTo>
                    <a:pt x="36" y="1"/>
                    <a:pt x="1" y="22"/>
                    <a:pt x="1" y="66"/>
                  </a:cubicBezTo>
                  <a:lnTo>
                    <a:pt x="1" y="455"/>
                  </a:lnTo>
                  <a:cubicBezTo>
                    <a:pt x="1" y="500"/>
                    <a:pt x="36" y="523"/>
                    <a:pt x="71" y="523"/>
                  </a:cubicBezTo>
                  <a:cubicBezTo>
                    <a:pt x="106" y="523"/>
                    <a:pt x="141" y="500"/>
                    <a:pt x="141" y="455"/>
                  </a:cubicBezTo>
                  <a:lnTo>
                    <a:pt x="141" y="66"/>
                  </a:lnTo>
                  <a:cubicBezTo>
                    <a:pt x="141" y="22"/>
                    <a:pt x="106"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604;p49"/>
            <p:cNvSpPr/>
            <p:nvPr/>
          </p:nvSpPr>
          <p:spPr>
            <a:xfrm>
              <a:off x="5203879" y="955961"/>
              <a:ext cx="15228" cy="46795"/>
            </a:xfrm>
            <a:custGeom>
              <a:avLst/>
              <a:gdLst/>
              <a:ahLst/>
              <a:cxnLst/>
              <a:rect l="l" t="t" r="r" b="b"/>
              <a:pathLst>
                <a:path w="137" h="421" extrusionOk="0">
                  <a:moveTo>
                    <a:pt x="69" y="1"/>
                  </a:moveTo>
                  <a:cubicBezTo>
                    <a:pt x="35" y="1"/>
                    <a:pt x="1" y="23"/>
                    <a:pt x="1" y="68"/>
                  </a:cubicBezTo>
                  <a:lnTo>
                    <a:pt x="1" y="355"/>
                  </a:lnTo>
                  <a:cubicBezTo>
                    <a:pt x="1" y="398"/>
                    <a:pt x="35" y="421"/>
                    <a:pt x="70" y="421"/>
                  </a:cubicBezTo>
                  <a:cubicBezTo>
                    <a:pt x="103" y="421"/>
                    <a:pt x="136" y="399"/>
                    <a:pt x="136" y="355"/>
                  </a:cubicBezTo>
                  <a:lnTo>
                    <a:pt x="136" y="68"/>
                  </a:lnTo>
                  <a:cubicBezTo>
                    <a:pt x="136" y="23"/>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605;p49"/>
            <p:cNvSpPr/>
            <p:nvPr/>
          </p:nvSpPr>
          <p:spPr>
            <a:xfrm>
              <a:off x="5418299" y="809125"/>
              <a:ext cx="23009" cy="55687"/>
            </a:xfrm>
            <a:custGeom>
              <a:avLst/>
              <a:gdLst/>
              <a:ahLst/>
              <a:cxnLst/>
              <a:rect l="l" t="t" r="r" b="b"/>
              <a:pathLst>
                <a:path w="207" h="501" extrusionOk="0">
                  <a:moveTo>
                    <a:pt x="121" y="1"/>
                  </a:moveTo>
                  <a:cubicBezTo>
                    <a:pt x="94" y="1"/>
                    <a:pt x="70" y="16"/>
                    <a:pt x="65" y="51"/>
                  </a:cubicBezTo>
                  <a:cubicBezTo>
                    <a:pt x="45" y="171"/>
                    <a:pt x="25" y="291"/>
                    <a:pt x="9" y="411"/>
                  </a:cubicBezTo>
                  <a:cubicBezTo>
                    <a:pt x="0" y="465"/>
                    <a:pt x="46" y="500"/>
                    <a:pt x="86" y="500"/>
                  </a:cubicBezTo>
                  <a:cubicBezTo>
                    <a:pt x="112" y="500"/>
                    <a:pt x="136" y="485"/>
                    <a:pt x="141" y="451"/>
                  </a:cubicBezTo>
                  <a:cubicBezTo>
                    <a:pt x="161" y="328"/>
                    <a:pt x="178" y="208"/>
                    <a:pt x="198" y="88"/>
                  </a:cubicBezTo>
                  <a:cubicBezTo>
                    <a:pt x="206" y="36"/>
                    <a:pt x="161" y="1"/>
                    <a:pt x="12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606;p49"/>
            <p:cNvSpPr/>
            <p:nvPr/>
          </p:nvSpPr>
          <p:spPr>
            <a:xfrm>
              <a:off x="5451313" y="838026"/>
              <a:ext cx="15339" cy="66803"/>
            </a:xfrm>
            <a:custGeom>
              <a:avLst/>
              <a:gdLst/>
              <a:ahLst/>
              <a:cxnLst/>
              <a:rect l="l" t="t" r="r" b="b"/>
              <a:pathLst>
                <a:path w="138" h="601" extrusionOk="0">
                  <a:moveTo>
                    <a:pt x="69" y="0"/>
                  </a:moveTo>
                  <a:cubicBezTo>
                    <a:pt x="35" y="0"/>
                    <a:pt x="1" y="23"/>
                    <a:pt x="1" y="68"/>
                  </a:cubicBezTo>
                  <a:lnTo>
                    <a:pt x="1" y="533"/>
                  </a:lnTo>
                  <a:cubicBezTo>
                    <a:pt x="1" y="578"/>
                    <a:pt x="35" y="601"/>
                    <a:pt x="69" y="601"/>
                  </a:cubicBezTo>
                  <a:cubicBezTo>
                    <a:pt x="103" y="601"/>
                    <a:pt x="137" y="578"/>
                    <a:pt x="137" y="533"/>
                  </a:cubicBezTo>
                  <a:lnTo>
                    <a:pt x="137" y="68"/>
                  </a:lnTo>
                  <a:cubicBezTo>
                    <a:pt x="137" y="23"/>
                    <a:pt x="103" y="0"/>
                    <a:pt x="6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1607;p49"/>
            <p:cNvSpPr/>
            <p:nvPr/>
          </p:nvSpPr>
          <p:spPr>
            <a:xfrm>
              <a:off x="4333305" y="938955"/>
              <a:ext cx="20341" cy="52575"/>
            </a:xfrm>
            <a:custGeom>
              <a:avLst/>
              <a:gdLst/>
              <a:ahLst/>
              <a:cxnLst/>
              <a:rect l="l" t="t" r="r" b="b"/>
              <a:pathLst>
                <a:path w="183" h="473" extrusionOk="0">
                  <a:moveTo>
                    <a:pt x="91" y="1"/>
                  </a:moveTo>
                  <a:cubicBezTo>
                    <a:pt x="56" y="1"/>
                    <a:pt x="20" y="23"/>
                    <a:pt x="14" y="69"/>
                  </a:cubicBezTo>
                  <a:cubicBezTo>
                    <a:pt x="1" y="188"/>
                    <a:pt x="11" y="304"/>
                    <a:pt x="38" y="421"/>
                  </a:cubicBezTo>
                  <a:cubicBezTo>
                    <a:pt x="44" y="457"/>
                    <a:pt x="70" y="473"/>
                    <a:pt x="98" y="473"/>
                  </a:cubicBezTo>
                  <a:cubicBezTo>
                    <a:pt x="139" y="473"/>
                    <a:pt x="183" y="438"/>
                    <a:pt x="171" y="384"/>
                  </a:cubicBezTo>
                  <a:cubicBezTo>
                    <a:pt x="148" y="281"/>
                    <a:pt x="141" y="175"/>
                    <a:pt x="154" y="69"/>
                  </a:cubicBezTo>
                  <a:cubicBezTo>
                    <a:pt x="157" y="23"/>
                    <a:pt x="125" y="1"/>
                    <a:pt x="9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1608;p49"/>
            <p:cNvSpPr/>
            <p:nvPr/>
          </p:nvSpPr>
          <p:spPr>
            <a:xfrm>
              <a:off x="4365207" y="953405"/>
              <a:ext cx="25454" cy="56243"/>
            </a:xfrm>
            <a:custGeom>
              <a:avLst/>
              <a:gdLst/>
              <a:ahLst/>
              <a:cxnLst/>
              <a:rect l="l" t="t" r="r" b="b"/>
              <a:pathLst>
                <a:path w="229" h="506" extrusionOk="0">
                  <a:moveTo>
                    <a:pt x="90" y="1"/>
                  </a:moveTo>
                  <a:cubicBezTo>
                    <a:pt x="55" y="1"/>
                    <a:pt x="19" y="23"/>
                    <a:pt x="13" y="68"/>
                  </a:cubicBezTo>
                  <a:cubicBezTo>
                    <a:pt x="1" y="208"/>
                    <a:pt x="27" y="341"/>
                    <a:pt x="84" y="470"/>
                  </a:cubicBezTo>
                  <a:cubicBezTo>
                    <a:pt x="95" y="495"/>
                    <a:pt x="115" y="506"/>
                    <a:pt x="135" y="506"/>
                  </a:cubicBezTo>
                  <a:cubicBezTo>
                    <a:pt x="180" y="506"/>
                    <a:pt x="229" y="456"/>
                    <a:pt x="203" y="401"/>
                  </a:cubicBezTo>
                  <a:cubicBezTo>
                    <a:pt x="157" y="294"/>
                    <a:pt x="144" y="181"/>
                    <a:pt x="153" y="68"/>
                  </a:cubicBezTo>
                  <a:cubicBezTo>
                    <a:pt x="157" y="23"/>
                    <a:pt x="124" y="1"/>
                    <a:pt x="9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1609;p49"/>
            <p:cNvSpPr/>
            <p:nvPr/>
          </p:nvSpPr>
          <p:spPr>
            <a:xfrm>
              <a:off x="4432567" y="498223"/>
              <a:ext cx="21119" cy="64246"/>
            </a:xfrm>
            <a:custGeom>
              <a:avLst/>
              <a:gdLst/>
              <a:ahLst/>
              <a:cxnLst/>
              <a:rect l="l" t="t" r="r" b="b"/>
              <a:pathLst>
                <a:path w="190" h="578" extrusionOk="0">
                  <a:moveTo>
                    <a:pt x="105" y="0"/>
                  </a:moveTo>
                  <a:cubicBezTo>
                    <a:pt x="78" y="0"/>
                    <a:pt x="53" y="15"/>
                    <a:pt x="46" y="49"/>
                  </a:cubicBezTo>
                  <a:cubicBezTo>
                    <a:pt x="17" y="203"/>
                    <a:pt x="0" y="355"/>
                    <a:pt x="0" y="512"/>
                  </a:cubicBezTo>
                  <a:cubicBezTo>
                    <a:pt x="0" y="555"/>
                    <a:pt x="34" y="577"/>
                    <a:pt x="68" y="577"/>
                  </a:cubicBezTo>
                  <a:cubicBezTo>
                    <a:pt x="102" y="577"/>
                    <a:pt x="137" y="555"/>
                    <a:pt x="137" y="512"/>
                  </a:cubicBezTo>
                  <a:cubicBezTo>
                    <a:pt x="140" y="369"/>
                    <a:pt x="153" y="226"/>
                    <a:pt x="180" y="86"/>
                  </a:cubicBezTo>
                  <a:cubicBezTo>
                    <a:pt x="190" y="34"/>
                    <a:pt x="146" y="0"/>
                    <a:pt x="10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1610;p49"/>
            <p:cNvSpPr/>
            <p:nvPr/>
          </p:nvSpPr>
          <p:spPr>
            <a:xfrm>
              <a:off x="4474362" y="549911"/>
              <a:ext cx="19786" cy="58466"/>
            </a:xfrm>
            <a:custGeom>
              <a:avLst/>
              <a:gdLst/>
              <a:ahLst/>
              <a:cxnLst/>
              <a:rect l="l" t="t" r="r" b="b"/>
              <a:pathLst>
                <a:path w="178" h="526" extrusionOk="0">
                  <a:moveTo>
                    <a:pt x="92" y="1"/>
                  </a:moveTo>
                  <a:cubicBezTo>
                    <a:pt x="65" y="1"/>
                    <a:pt x="40" y="16"/>
                    <a:pt x="34" y="50"/>
                  </a:cubicBezTo>
                  <a:cubicBezTo>
                    <a:pt x="10" y="187"/>
                    <a:pt x="0" y="323"/>
                    <a:pt x="14" y="460"/>
                  </a:cubicBezTo>
                  <a:cubicBezTo>
                    <a:pt x="19" y="503"/>
                    <a:pt x="56" y="526"/>
                    <a:pt x="91" y="526"/>
                  </a:cubicBezTo>
                  <a:cubicBezTo>
                    <a:pt x="125" y="526"/>
                    <a:pt x="157" y="504"/>
                    <a:pt x="154" y="460"/>
                  </a:cubicBezTo>
                  <a:cubicBezTo>
                    <a:pt x="140" y="334"/>
                    <a:pt x="146" y="214"/>
                    <a:pt x="170" y="87"/>
                  </a:cubicBezTo>
                  <a:cubicBezTo>
                    <a:pt x="178" y="35"/>
                    <a:pt x="133" y="1"/>
                    <a:pt x="9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1611;p49"/>
            <p:cNvSpPr/>
            <p:nvPr/>
          </p:nvSpPr>
          <p:spPr>
            <a:xfrm>
              <a:off x="4441015" y="722980"/>
              <a:ext cx="15673" cy="55354"/>
            </a:xfrm>
            <a:custGeom>
              <a:avLst/>
              <a:gdLst/>
              <a:ahLst/>
              <a:cxnLst/>
              <a:rect l="l" t="t" r="r" b="b"/>
              <a:pathLst>
                <a:path w="141" h="498" extrusionOk="0">
                  <a:moveTo>
                    <a:pt x="71" y="0"/>
                  </a:moveTo>
                  <a:cubicBezTo>
                    <a:pt x="36" y="0"/>
                    <a:pt x="1" y="23"/>
                    <a:pt x="1" y="67"/>
                  </a:cubicBezTo>
                  <a:lnTo>
                    <a:pt x="1" y="430"/>
                  </a:lnTo>
                  <a:cubicBezTo>
                    <a:pt x="1" y="475"/>
                    <a:pt x="36" y="498"/>
                    <a:pt x="71" y="498"/>
                  </a:cubicBezTo>
                  <a:cubicBezTo>
                    <a:pt x="106" y="498"/>
                    <a:pt x="141" y="475"/>
                    <a:pt x="141" y="430"/>
                  </a:cubicBezTo>
                  <a:lnTo>
                    <a:pt x="141" y="67"/>
                  </a:lnTo>
                  <a:cubicBezTo>
                    <a:pt x="141" y="23"/>
                    <a:pt x="106" y="0"/>
                    <a:pt x="7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1612;p49"/>
            <p:cNvSpPr/>
            <p:nvPr/>
          </p:nvSpPr>
          <p:spPr>
            <a:xfrm>
              <a:off x="4472806" y="1802077"/>
              <a:ext cx="15673" cy="32457"/>
            </a:xfrm>
            <a:custGeom>
              <a:avLst/>
              <a:gdLst/>
              <a:ahLst/>
              <a:cxnLst/>
              <a:rect l="l" t="t" r="r" b="b"/>
              <a:pathLst>
                <a:path w="141" h="292" extrusionOk="0">
                  <a:moveTo>
                    <a:pt x="71" y="0"/>
                  </a:moveTo>
                  <a:cubicBezTo>
                    <a:pt x="36" y="0"/>
                    <a:pt x="1" y="23"/>
                    <a:pt x="1" y="67"/>
                  </a:cubicBezTo>
                  <a:lnTo>
                    <a:pt x="1" y="224"/>
                  </a:lnTo>
                  <a:cubicBezTo>
                    <a:pt x="1" y="269"/>
                    <a:pt x="36" y="292"/>
                    <a:pt x="71" y="292"/>
                  </a:cubicBezTo>
                  <a:cubicBezTo>
                    <a:pt x="106" y="292"/>
                    <a:pt x="140" y="269"/>
                    <a:pt x="140" y="224"/>
                  </a:cubicBezTo>
                  <a:lnTo>
                    <a:pt x="140" y="67"/>
                  </a:lnTo>
                  <a:cubicBezTo>
                    <a:pt x="140" y="23"/>
                    <a:pt x="106" y="0"/>
                    <a:pt x="7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1613;p49"/>
            <p:cNvSpPr/>
            <p:nvPr/>
          </p:nvSpPr>
          <p:spPr>
            <a:xfrm>
              <a:off x="4483588" y="1883554"/>
              <a:ext cx="38793" cy="47907"/>
            </a:xfrm>
            <a:custGeom>
              <a:avLst/>
              <a:gdLst/>
              <a:ahLst/>
              <a:cxnLst/>
              <a:rect l="l" t="t" r="r" b="b"/>
              <a:pathLst>
                <a:path w="349" h="431" extrusionOk="0">
                  <a:moveTo>
                    <a:pt x="135" y="1"/>
                  </a:moveTo>
                  <a:cubicBezTo>
                    <a:pt x="115" y="1"/>
                    <a:pt x="96" y="10"/>
                    <a:pt x="83" y="33"/>
                  </a:cubicBezTo>
                  <a:cubicBezTo>
                    <a:pt x="0" y="187"/>
                    <a:pt x="74" y="370"/>
                    <a:pt x="237" y="426"/>
                  </a:cubicBezTo>
                  <a:cubicBezTo>
                    <a:pt x="245" y="429"/>
                    <a:pt x="253" y="431"/>
                    <a:pt x="260" y="431"/>
                  </a:cubicBezTo>
                  <a:cubicBezTo>
                    <a:pt x="326" y="431"/>
                    <a:pt x="348" y="317"/>
                    <a:pt x="274" y="293"/>
                  </a:cubicBezTo>
                  <a:cubicBezTo>
                    <a:pt x="197" y="267"/>
                    <a:pt x="163" y="173"/>
                    <a:pt x="200" y="104"/>
                  </a:cubicBezTo>
                  <a:cubicBezTo>
                    <a:pt x="230" y="50"/>
                    <a:pt x="181" y="1"/>
                    <a:pt x="13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1614;p49"/>
            <p:cNvSpPr/>
            <p:nvPr/>
          </p:nvSpPr>
          <p:spPr>
            <a:xfrm>
              <a:off x="4529495" y="1810747"/>
              <a:ext cx="20341" cy="44016"/>
            </a:xfrm>
            <a:custGeom>
              <a:avLst/>
              <a:gdLst/>
              <a:ahLst/>
              <a:cxnLst/>
              <a:rect l="l" t="t" r="r" b="b"/>
              <a:pathLst>
                <a:path w="183" h="396" extrusionOk="0">
                  <a:moveTo>
                    <a:pt x="68" y="0"/>
                  </a:moveTo>
                  <a:cubicBezTo>
                    <a:pt x="41" y="0"/>
                    <a:pt x="17" y="15"/>
                    <a:pt x="13" y="49"/>
                  </a:cubicBezTo>
                  <a:cubicBezTo>
                    <a:pt x="0" y="153"/>
                    <a:pt x="3" y="246"/>
                    <a:pt x="33" y="346"/>
                  </a:cubicBezTo>
                  <a:cubicBezTo>
                    <a:pt x="43" y="380"/>
                    <a:pt x="70" y="395"/>
                    <a:pt x="98" y="395"/>
                  </a:cubicBezTo>
                  <a:cubicBezTo>
                    <a:pt x="140" y="395"/>
                    <a:pt x="182" y="361"/>
                    <a:pt x="166" y="309"/>
                  </a:cubicBezTo>
                  <a:cubicBezTo>
                    <a:pt x="143" y="236"/>
                    <a:pt x="137" y="163"/>
                    <a:pt x="146" y="86"/>
                  </a:cubicBezTo>
                  <a:cubicBezTo>
                    <a:pt x="155" y="34"/>
                    <a:pt x="108"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1615;p49"/>
            <p:cNvSpPr/>
            <p:nvPr/>
          </p:nvSpPr>
          <p:spPr>
            <a:xfrm>
              <a:off x="4560175" y="1926126"/>
              <a:ext cx="24676" cy="49241"/>
            </a:xfrm>
            <a:custGeom>
              <a:avLst/>
              <a:gdLst/>
              <a:ahLst/>
              <a:cxnLst/>
              <a:rect l="l" t="t" r="r" b="b"/>
              <a:pathLst>
                <a:path w="222" h="443" extrusionOk="0">
                  <a:moveTo>
                    <a:pt x="85" y="1"/>
                  </a:moveTo>
                  <a:cubicBezTo>
                    <a:pt x="44" y="1"/>
                    <a:pt x="0" y="35"/>
                    <a:pt x="10" y="87"/>
                  </a:cubicBezTo>
                  <a:cubicBezTo>
                    <a:pt x="33" y="190"/>
                    <a:pt x="53" y="289"/>
                    <a:pt x="77" y="393"/>
                  </a:cubicBezTo>
                  <a:cubicBezTo>
                    <a:pt x="84" y="428"/>
                    <a:pt x="110" y="442"/>
                    <a:pt x="137" y="442"/>
                  </a:cubicBezTo>
                  <a:cubicBezTo>
                    <a:pt x="178" y="442"/>
                    <a:pt x="222" y="408"/>
                    <a:pt x="210" y="357"/>
                  </a:cubicBezTo>
                  <a:cubicBezTo>
                    <a:pt x="187" y="253"/>
                    <a:pt x="167" y="150"/>
                    <a:pt x="144" y="50"/>
                  </a:cubicBezTo>
                  <a:cubicBezTo>
                    <a:pt x="137" y="15"/>
                    <a:pt x="112" y="1"/>
                    <a:pt x="8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1616;p49"/>
            <p:cNvSpPr/>
            <p:nvPr/>
          </p:nvSpPr>
          <p:spPr>
            <a:xfrm>
              <a:off x="4625312" y="1836869"/>
              <a:ext cx="15562" cy="49463"/>
            </a:xfrm>
            <a:custGeom>
              <a:avLst/>
              <a:gdLst/>
              <a:ahLst/>
              <a:cxnLst/>
              <a:rect l="l" t="t" r="r" b="b"/>
              <a:pathLst>
                <a:path w="140" h="445" extrusionOk="0">
                  <a:moveTo>
                    <a:pt x="70" y="1"/>
                  </a:moveTo>
                  <a:cubicBezTo>
                    <a:pt x="35" y="1"/>
                    <a:pt x="0" y="23"/>
                    <a:pt x="0" y="68"/>
                  </a:cubicBezTo>
                  <a:lnTo>
                    <a:pt x="0" y="378"/>
                  </a:lnTo>
                  <a:cubicBezTo>
                    <a:pt x="0" y="422"/>
                    <a:pt x="35" y="445"/>
                    <a:pt x="70" y="445"/>
                  </a:cubicBezTo>
                  <a:cubicBezTo>
                    <a:pt x="105" y="445"/>
                    <a:pt x="140" y="422"/>
                    <a:pt x="140" y="378"/>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1617;p49"/>
            <p:cNvSpPr/>
            <p:nvPr/>
          </p:nvSpPr>
          <p:spPr>
            <a:xfrm>
              <a:off x="4628202" y="1943355"/>
              <a:ext cx="15673" cy="66580"/>
            </a:xfrm>
            <a:custGeom>
              <a:avLst/>
              <a:gdLst/>
              <a:ahLst/>
              <a:cxnLst/>
              <a:rect l="l" t="t" r="r" b="b"/>
              <a:pathLst>
                <a:path w="141" h="599" extrusionOk="0">
                  <a:moveTo>
                    <a:pt x="70" y="0"/>
                  </a:moveTo>
                  <a:cubicBezTo>
                    <a:pt x="35" y="0"/>
                    <a:pt x="1" y="22"/>
                    <a:pt x="1" y="65"/>
                  </a:cubicBezTo>
                  <a:lnTo>
                    <a:pt x="1" y="531"/>
                  </a:lnTo>
                  <a:cubicBezTo>
                    <a:pt x="1" y="576"/>
                    <a:pt x="35" y="598"/>
                    <a:pt x="70" y="598"/>
                  </a:cubicBezTo>
                  <a:cubicBezTo>
                    <a:pt x="105" y="598"/>
                    <a:pt x="140" y="576"/>
                    <a:pt x="140" y="531"/>
                  </a:cubicBezTo>
                  <a:lnTo>
                    <a:pt x="140" y="65"/>
                  </a:lnTo>
                  <a:cubicBezTo>
                    <a:pt x="140" y="22"/>
                    <a:pt x="105" y="0"/>
                    <a:pt x="7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1618;p49"/>
            <p:cNvSpPr/>
            <p:nvPr/>
          </p:nvSpPr>
          <p:spPr>
            <a:xfrm>
              <a:off x="4698008" y="1877107"/>
              <a:ext cx="26900" cy="60578"/>
            </a:xfrm>
            <a:custGeom>
              <a:avLst/>
              <a:gdLst/>
              <a:ahLst/>
              <a:cxnLst/>
              <a:rect l="l" t="t" r="r" b="b"/>
              <a:pathLst>
                <a:path w="242" h="545" extrusionOk="0">
                  <a:moveTo>
                    <a:pt x="174" y="0"/>
                  </a:moveTo>
                  <a:cubicBezTo>
                    <a:pt x="139" y="0"/>
                    <a:pt x="103" y="22"/>
                    <a:pt x="102" y="65"/>
                  </a:cubicBezTo>
                  <a:cubicBezTo>
                    <a:pt x="95" y="202"/>
                    <a:pt x="65" y="331"/>
                    <a:pt x="19" y="461"/>
                  </a:cubicBezTo>
                  <a:cubicBezTo>
                    <a:pt x="0" y="512"/>
                    <a:pt x="42" y="545"/>
                    <a:pt x="84" y="545"/>
                  </a:cubicBezTo>
                  <a:cubicBezTo>
                    <a:pt x="112" y="545"/>
                    <a:pt x="140" y="531"/>
                    <a:pt x="151" y="498"/>
                  </a:cubicBezTo>
                  <a:cubicBezTo>
                    <a:pt x="205" y="358"/>
                    <a:pt x="231" y="215"/>
                    <a:pt x="238" y="65"/>
                  </a:cubicBezTo>
                  <a:cubicBezTo>
                    <a:pt x="242" y="22"/>
                    <a:pt x="208" y="0"/>
                    <a:pt x="17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1619;p49"/>
            <p:cNvSpPr/>
            <p:nvPr/>
          </p:nvSpPr>
          <p:spPr>
            <a:xfrm>
              <a:off x="4675110" y="1992597"/>
              <a:ext cx="31679" cy="45795"/>
            </a:xfrm>
            <a:custGeom>
              <a:avLst/>
              <a:gdLst/>
              <a:ahLst/>
              <a:cxnLst/>
              <a:rect l="l" t="t" r="r" b="b"/>
              <a:pathLst>
                <a:path w="285" h="412" extrusionOk="0">
                  <a:moveTo>
                    <a:pt x="201" y="1"/>
                  </a:moveTo>
                  <a:cubicBezTo>
                    <a:pt x="173" y="1"/>
                    <a:pt x="144" y="15"/>
                    <a:pt x="131" y="48"/>
                  </a:cubicBezTo>
                  <a:cubicBezTo>
                    <a:pt x="95" y="141"/>
                    <a:pt x="58" y="235"/>
                    <a:pt x="21" y="327"/>
                  </a:cubicBezTo>
                  <a:cubicBezTo>
                    <a:pt x="1" y="378"/>
                    <a:pt x="43" y="412"/>
                    <a:pt x="86" y="412"/>
                  </a:cubicBezTo>
                  <a:cubicBezTo>
                    <a:pt x="114" y="412"/>
                    <a:pt x="141" y="398"/>
                    <a:pt x="154" y="367"/>
                  </a:cubicBezTo>
                  <a:cubicBezTo>
                    <a:pt x="191" y="271"/>
                    <a:pt x="228" y="178"/>
                    <a:pt x="265" y="84"/>
                  </a:cubicBezTo>
                  <a:cubicBezTo>
                    <a:pt x="284" y="34"/>
                    <a:pt x="244" y="1"/>
                    <a:pt x="20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1620;p49"/>
            <p:cNvSpPr/>
            <p:nvPr/>
          </p:nvSpPr>
          <p:spPr>
            <a:xfrm>
              <a:off x="4776373" y="1900449"/>
              <a:ext cx="46240" cy="60578"/>
            </a:xfrm>
            <a:custGeom>
              <a:avLst/>
              <a:gdLst/>
              <a:ahLst/>
              <a:cxnLst/>
              <a:rect l="l" t="t" r="r" b="b"/>
              <a:pathLst>
                <a:path w="416" h="545" extrusionOk="0">
                  <a:moveTo>
                    <a:pt x="318" y="0"/>
                  </a:moveTo>
                  <a:cubicBezTo>
                    <a:pt x="297" y="0"/>
                    <a:pt x="275" y="10"/>
                    <a:pt x="259" y="32"/>
                  </a:cubicBezTo>
                  <a:cubicBezTo>
                    <a:pt x="159" y="165"/>
                    <a:pt x="82" y="308"/>
                    <a:pt x="19" y="461"/>
                  </a:cubicBezTo>
                  <a:cubicBezTo>
                    <a:pt x="1" y="511"/>
                    <a:pt x="42" y="544"/>
                    <a:pt x="85" y="544"/>
                  </a:cubicBezTo>
                  <a:cubicBezTo>
                    <a:pt x="113" y="544"/>
                    <a:pt x="142" y="530"/>
                    <a:pt x="156" y="497"/>
                  </a:cubicBezTo>
                  <a:cubicBezTo>
                    <a:pt x="212" y="354"/>
                    <a:pt x="285" y="225"/>
                    <a:pt x="378" y="101"/>
                  </a:cubicBezTo>
                  <a:cubicBezTo>
                    <a:pt x="416" y="50"/>
                    <a:pt x="368" y="0"/>
                    <a:pt x="31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1621;p49"/>
            <p:cNvSpPr/>
            <p:nvPr/>
          </p:nvSpPr>
          <p:spPr>
            <a:xfrm>
              <a:off x="4726019" y="2035170"/>
              <a:ext cx="50242" cy="44572"/>
            </a:xfrm>
            <a:custGeom>
              <a:avLst/>
              <a:gdLst/>
              <a:ahLst/>
              <a:cxnLst/>
              <a:rect l="l" t="t" r="r" b="b"/>
              <a:pathLst>
                <a:path w="452" h="401" extrusionOk="0">
                  <a:moveTo>
                    <a:pt x="352" y="0"/>
                  </a:moveTo>
                  <a:cubicBezTo>
                    <a:pt x="337" y="0"/>
                    <a:pt x="320" y="6"/>
                    <a:pt x="306" y="21"/>
                  </a:cubicBezTo>
                  <a:cubicBezTo>
                    <a:pt x="222" y="107"/>
                    <a:pt x="136" y="194"/>
                    <a:pt x="49" y="281"/>
                  </a:cubicBezTo>
                  <a:cubicBezTo>
                    <a:pt x="1" y="329"/>
                    <a:pt x="50" y="400"/>
                    <a:pt x="104" y="400"/>
                  </a:cubicBezTo>
                  <a:cubicBezTo>
                    <a:pt x="119" y="400"/>
                    <a:pt x="135" y="395"/>
                    <a:pt x="149" y="380"/>
                  </a:cubicBezTo>
                  <a:cubicBezTo>
                    <a:pt x="232" y="291"/>
                    <a:pt x="319" y="204"/>
                    <a:pt x="406" y="118"/>
                  </a:cubicBezTo>
                  <a:cubicBezTo>
                    <a:pt x="452" y="69"/>
                    <a:pt x="405" y="0"/>
                    <a:pt x="35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1622;p49"/>
            <p:cNvSpPr/>
            <p:nvPr/>
          </p:nvSpPr>
          <p:spPr>
            <a:xfrm>
              <a:off x="4888085" y="1949247"/>
              <a:ext cx="35014" cy="38014"/>
            </a:xfrm>
            <a:custGeom>
              <a:avLst/>
              <a:gdLst/>
              <a:ahLst/>
              <a:cxnLst/>
              <a:rect l="l" t="t" r="r" b="b"/>
              <a:pathLst>
                <a:path w="315" h="342" extrusionOk="0">
                  <a:moveTo>
                    <a:pt x="217" y="1"/>
                  </a:moveTo>
                  <a:cubicBezTo>
                    <a:pt x="197" y="1"/>
                    <a:pt x="176" y="10"/>
                    <a:pt x="162" y="32"/>
                  </a:cubicBezTo>
                  <a:cubicBezTo>
                    <a:pt x="119" y="101"/>
                    <a:pt x="76" y="172"/>
                    <a:pt x="32" y="238"/>
                  </a:cubicBezTo>
                  <a:cubicBezTo>
                    <a:pt x="0" y="291"/>
                    <a:pt x="48" y="341"/>
                    <a:pt x="96" y="341"/>
                  </a:cubicBezTo>
                  <a:cubicBezTo>
                    <a:pt x="117" y="341"/>
                    <a:pt x="138" y="332"/>
                    <a:pt x="152" y="308"/>
                  </a:cubicBezTo>
                  <a:cubicBezTo>
                    <a:pt x="195" y="241"/>
                    <a:pt x="239" y="172"/>
                    <a:pt x="282" y="101"/>
                  </a:cubicBezTo>
                  <a:cubicBezTo>
                    <a:pt x="315" y="50"/>
                    <a:pt x="266" y="1"/>
                    <a:pt x="21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1623;p49"/>
            <p:cNvSpPr/>
            <p:nvPr/>
          </p:nvSpPr>
          <p:spPr>
            <a:xfrm>
              <a:off x="4824059" y="2055622"/>
              <a:ext cx="44907" cy="35791"/>
            </a:xfrm>
            <a:custGeom>
              <a:avLst/>
              <a:gdLst/>
              <a:ahLst/>
              <a:cxnLst/>
              <a:rect l="l" t="t" r="r" b="b"/>
              <a:pathLst>
                <a:path w="404" h="322" extrusionOk="0">
                  <a:moveTo>
                    <a:pt x="302" y="1"/>
                  </a:moveTo>
                  <a:cubicBezTo>
                    <a:pt x="287" y="1"/>
                    <a:pt x="270" y="7"/>
                    <a:pt x="255" y="20"/>
                  </a:cubicBezTo>
                  <a:lnTo>
                    <a:pt x="52" y="207"/>
                  </a:lnTo>
                  <a:cubicBezTo>
                    <a:pt x="1" y="253"/>
                    <a:pt x="48" y="322"/>
                    <a:pt x="102" y="322"/>
                  </a:cubicBezTo>
                  <a:cubicBezTo>
                    <a:pt x="118" y="322"/>
                    <a:pt x="134" y="316"/>
                    <a:pt x="149" y="303"/>
                  </a:cubicBezTo>
                  <a:lnTo>
                    <a:pt x="352" y="116"/>
                  </a:lnTo>
                  <a:cubicBezTo>
                    <a:pt x="404" y="70"/>
                    <a:pt x="357" y="1"/>
                    <a:pt x="30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1624;p49"/>
            <p:cNvSpPr/>
            <p:nvPr/>
          </p:nvSpPr>
          <p:spPr>
            <a:xfrm>
              <a:off x="4935104" y="2058624"/>
              <a:ext cx="40905" cy="28900"/>
            </a:xfrm>
            <a:custGeom>
              <a:avLst/>
              <a:gdLst/>
              <a:ahLst/>
              <a:cxnLst/>
              <a:rect l="l" t="t" r="r" b="b"/>
              <a:pathLst>
                <a:path w="368" h="260" extrusionOk="0">
                  <a:moveTo>
                    <a:pt x="256" y="1"/>
                  </a:moveTo>
                  <a:cubicBezTo>
                    <a:pt x="241" y="1"/>
                    <a:pt x="226" y="5"/>
                    <a:pt x="212" y="16"/>
                  </a:cubicBezTo>
                  <a:cubicBezTo>
                    <a:pt x="162" y="60"/>
                    <a:pt x="109" y="103"/>
                    <a:pt x="55" y="146"/>
                  </a:cubicBezTo>
                  <a:cubicBezTo>
                    <a:pt x="0" y="188"/>
                    <a:pt x="51" y="260"/>
                    <a:pt x="109" y="260"/>
                  </a:cubicBezTo>
                  <a:cubicBezTo>
                    <a:pt x="125" y="260"/>
                    <a:pt x="140" y="255"/>
                    <a:pt x="155" y="243"/>
                  </a:cubicBezTo>
                  <a:cubicBezTo>
                    <a:pt x="205" y="200"/>
                    <a:pt x="258" y="160"/>
                    <a:pt x="312" y="116"/>
                  </a:cubicBezTo>
                  <a:cubicBezTo>
                    <a:pt x="368" y="71"/>
                    <a:pt x="315" y="1"/>
                    <a:pt x="2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1625;p49"/>
            <p:cNvSpPr/>
            <p:nvPr/>
          </p:nvSpPr>
          <p:spPr>
            <a:xfrm>
              <a:off x="5021583" y="1986261"/>
              <a:ext cx="42017" cy="32901"/>
            </a:xfrm>
            <a:custGeom>
              <a:avLst/>
              <a:gdLst/>
              <a:ahLst/>
              <a:cxnLst/>
              <a:rect l="l" t="t" r="r" b="b"/>
              <a:pathLst>
                <a:path w="378" h="296" extrusionOk="0">
                  <a:moveTo>
                    <a:pt x="280" y="1"/>
                  </a:moveTo>
                  <a:cubicBezTo>
                    <a:pt x="259" y="1"/>
                    <a:pt x="238" y="10"/>
                    <a:pt x="223" y="32"/>
                  </a:cubicBezTo>
                  <a:cubicBezTo>
                    <a:pt x="183" y="92"/>
                    <a:pt x="133" y="135"/>
                    <a:pt x="70" y="168"/>
                  </a:cubicBezTo>
                  <a:cubicBezTo>
                    <a:pt x="1" y="202"/>
                    <a:pt x="43" y="296"/>
                    <a:pt x="107" y="296"/>
                  </a:cubicBezTo>
                  <a:cubicBezTo>
                    <a:pt x="117" y="296"/>
                    <a:pt x="128" y="293"/>
                    <a:pt x="139" y="288"/>
                  </a:cubicBezTo>
                  <a:cubicBezTo>
                    <a:pt x="226" y="241"/>
                    <a:pt x="289" y="181"/>
                    <a:pt x="343" y="101"/>
                  </a:cubicBezTo>
                  <a:cubicBezTo>
                    <a:pt x="377" y="50"/>
                    <a:pt x="329" y="1"/>
                    <a:pt x="28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1626;p49"/>
            <p:cNvSpPr/>
            <p:nvPr/>
          </p:nvSpPr>
          <p:spPr>
            <a:xfrm>
              <a:off x="4941329" y="1969366"/>
              <a:ext cx="35125" cy="34902"/>
            </a:xfrm>
            <a:custGeom>
              <a:avLst/>
              <a:gdLst/>
              <a:ahLst/>
              <a:cxnLst/>
              <a:rect l="l" t="t" r="r" b="b"/>
              <a:pathLst>
                <a:path w="316" h="314" extrusionOk="0">
                  <a:moveTo>
                    <a:pt x="232" y="0"/>
                  </a:moveTo>
                  <a:cubicBezTo>
                    <a:pt x="204" y="0"/>
                    <a:pt x="175" y="15"/>
                    <a:pt x="162" y="47"/>
                  </a:cubicBezTo>
                  <a:cubicBezTo>
                    <a:pt x="139" y="107"/>
                    <a:pt x="102" y="154"/>
                    <a:pt x="53" y="197"/>
                  </a:cubicBezTo>
                  <a:cubicBezTo>
                    <a:pt x="0" y="244"/>
                    <a:pt x="49" y="314"/>
                    <a:pt x="104" y="314"/>
                  </a:cubicBezTo>
                  <a:cubicBezTo>
                    <a:pt x="119" y="314"/>
                    <a:pt x="135" y="309"/>
                    <a:pt x="149" y="297"/>
                  </a:cubicBezTo>
                  <a:cubicBezTo>
                    <a:pt x="219" y="237"/>
                    <a:pt x="262" y="167"/>
                    <a:pt x="295" y="84"/>
                  </a:cubicBezTo>
                  <a:cubicBezTo>
                    <a:pt x="316" y="33"/>
                    <a:pt x="275" y="0"/>
                    <a:pt x="23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1627;p49"/>
            <p:cNvSpPr/>
            <p:nvPr/>
          </p:nvSpPr>
          <p:spPr>
            <a:xfrm>
              <a:off x="4734578" y="2158775"/>
              <a:ext cx="39015" cy="32790"/>
            </a:xfrm>
            <a:custGeom>
              <a:avLst/>
              <a:gdLst/>
              <a:ahLst/>
              <a:cxnLst/>
              <a:rect l="l" t="t" r="r" b="b"/>
              <a:pathLst>
                <a:path w="351" h="295" extrusionOk="0">
                  <a:moveTo>
                    <a:pt x="249" y="0"/>
                  </a:moveTo>
                  <a:cubicBezTo>
                    <a:pt x="233" y="0"/>
                    <a:pt x="216" y="6"/>
                    <a:pt x="202" y="21"/>
                  </a:cubicBezTo>
                  <a:lnTo>
                    <a:pt x="49" y="177"/>
                  </a:lnTo>
                  <a:cubicBezTo>
                    <a:pt x="0" y="226"/>
                    <a:pt x="46" y="294"/>
                    <a:pt x="98" y="294"/>
                  </a:cubicBezTo>
                  <a:cubicBezTo>
                    <a:pt x="114" y="294"/>
                    <a:pt x="130" y="288"/>
                    <a:pt x="145" y="273"/>
                  </a:cubicBezTo>
                  <a:lnTo>
                    <a:pt x="302" y="117"/>
                  </a:lnTo>
                  <a:cubicBezTo>
                    <a:pt x="350" y="68"/>
                    <a:pt x="302" y="0"/>
                    <a:pt x="24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1628;p49"/>
            <p:cNvSpPr/>
            <p:nvPr/>
          </p:nvSpPr>
          <p:spPr>
            <a:xfrm>
              <a:off x="4680779" y="2118536"/>
              <a:ext cx="26900" cy="38459"/>
            </a:xfrm>
            <a:custGeom>
              <a:avLst/>
              <a:gdLst/>
              <a:ahLst/>
              <a:cxnLst/>
              <a:rect l="l" t="t" r="r" b="b"/>
              <a:pathLst>
                <a:path w="242" h="346" extrusionOk="0">
                  <a:moveTo>
                    <a:pt x="156" y="1"/>
                  </a:moveTo>
                  <a:cubicBezTo>
                    <a:pt x="129" y="1"/>
                    <a:pt x="104" y="15"/>
                    <a:pt x="97" y="50"/>
                  </a:cubicBezTo>
                  <a:cubicBezTo>
                    <a:pt x="87" y="120"/>
                    <a:pt x="63" y="180"/>
                    <a:pt x="30" y="243"/>
                  </a:cubicBezTo>
                  <a:cubicBezTo>
                    <a:pt x="0" y="296"/>
                    <a:pt x="48" y="346"/>
                    <a:pt x="95" y="346"/>
                  </a:cubicBezTo>
                  <a:cubicBezTo>
                    <a:pt x="116" y="346"/>
                    <a:pt x="136" y="336"/>
                    <a:pt x="150" y="312"/>
                  </a:cubicBezTo>
                  <a:cubicBezTo>
                    <a:pt x="190" y="240"/>
                    <a:pt x="217" y="166"/>
                    <a:pt x="234" y="86"/>
                  </a:cubicBezTo>
                  <a:cubicBezTo>
                    <a:pt x="241" y="35"/>
                    <a:pt x="196" y="1"/>
                    <a:pt x="1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1629;p49"/>
            <p:cNvSpPr/>
            <p:nvPr/>
          </p:nvSpPr>
          <p:spPr>
            <a:xfrm>
              <a:off x="4617531" y="2075742"/>
              <a:ext cx="24454" cy="43905"/>
            </a:xfrm>
            <a:custGeom>
              <a:avLst/>
              <a:gdLst/>
              <a:ahLst/>
              <a:cxnLst/>
              <a:rect l="l" t="t" r="r" b="b"/>
              <a:pathLst>
                <a:path w="220" h="395" extrusionOk="0">
                  <a:moveTo>
                    <a:pt x="132" y="0"/>
                  </a:moveTo>
                  <a:cubicBezTo>
                    <a:pt x="97" y="0"/>
                    <a:pt x="65" y="22"/>
                    <a:pt x="70" y="66"/>
                  </a:cubicBezTo>
                  <a:cubicBezTo>
                    <a:pt x="80" y="149"/>
                    <a:pt x="67" y="218"/>
                    <a:pt x="30" y="292"/>
                  </a:cubicBezTo>
                  <a:cubicBezTo>
                    <a:pt x="0" y="345"/>
                    <a:pt x="49" y="395"/>
                    <a:pt x="96" y="395"/>
                  </a:cubicBezTo>
                  <a:cubicBezTo>
                    <a:pt x="116" y="395"/>
                    <a:pt x="137" y="385"/>
                    <a:pt x="150" y="361"/>
                  </a:cubicBezTo>
                  <a:cubicBezTo>
                    <a:pt x="200" y="269"/>
                    <a:pt x="220" y="172"/>
                    <a:pt x="210" y="66"/>
                  </a:cubicBezTo>
                  <a:cubicBezTo>
                    <a:pt x="205" y="22"/>
                    <a:pt x="167" y="0"/>
                    <a:pt x="13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1630;p49"/>
            <p:cNvSpPr/>
            <p:nvPr/>
          </p:nvSpPr>
          <p:spPr>
            <a:xfrm>
              <a:off x="4532386" y="2055511"/>
              <a:ext cx="19786" cy="60912"/>
            </a:xfrm>
            <a:custGeom>
              <a:avLst/>
              <a:gdLst/>
              <a:ahLst/>
              <a:cxnLst/>
              <a:rect l="l" t="t" r="r" b="b"/>
              <a:pathLst>
                <a:path w="178" h="548" extrusionOk="0">
                  <a:moveTo>
                    <a:pt x="68" y="0"/>
                  </a:moveTo>
                  <a:cubicBezTo>
                    <a:pt x="33" y="0"/>
                    <a:pt x="1" y="23"/>
                    <a:pt x="4" y="68"/>
                  </a:cubicBezTo>
                  <a:cubicBezTo>
                    <a:pt x="14" y="204"/>
                    <a:pt x="24" y="344"/>
                    <a:pt x="34" y="480"/>
                  </a:cubicBezTo>
                  <a:cubicBezTo>
                    <a:pt x="37" y="525"/>
                    <a:pt x="74" y="548"/>
                    <a:pt x="109" y="548"/>
                  </a:cubicBezTo>
                  <a:cubicBezTo>
                    <a:pt x="144" y="548"/>
                    <a:pt x="177" y="525"/>
                    <a:pt x="174" y="480"/>
                  </a:cubicBezTo>
                  <a:cubicBezTo>
                    <a:pt x="164" y="344"/>
                    <a:pt x="154" y="204"/>
                    <a:pt x="144" y="68"/>
                  </a:cubicBezTo>
                  <a:cubicBezTo>
                    <a:pt x="139" y="23"/>
                    <a:pt x="102"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1631;p49"/>
            <p:cNvSpPr/>
            <p:nvPr/>
          </p:nvSpPr>
          <p:spPr>
            <a:xfrm>
              <a:off x="4582406" y="2182006"/>
              <a:ext cx="15228" cy="38014"/>
            </a:xfrm>
            <a:custGeom>
              <a:avLst/>
              <a:gdLst/>
              <a:ahLst/>
              <a:cxnLst/>
              <a:rect l="l" t="t" r="r" b="b"/>
              <a:pathLst>
                <a:path w="137" h="342" extrusionOk="0">
                  <a:moveTo>
                    <a:pt x="68" y="0"/>
                  </a:moveTo>
                  <a:cubicBezTo>
                    <a:pt x="34" y="0"/>
                    <a:pt x="0" y="23"/>
                    <a:pt x="0" y="68"/>
                  </a:cubicBezTo>
                  <a:lnTo>
                    <a:pt x="0" y="274"/>
                  </a:lnTo>
                  <a:cubicBezTo>
                    <a:pt x="0" y="319"/>
                    <a:pt x="34" y="341"/>
                    <a:pt x="68" y="341"/>
                  </a:cubicBezTo>
                  <a:cubicBezTo>
                    <a:pt x="102" y="341"/>
                    <a:pt x="136" y="319"/>
                    <a:pt x="136" y="274"/>
                  </a:cubicBezTo>
                  <a:lnTo>
                    <a:pt x="136" y="68"/>
                  </a:lnTo>
                  <a:cubicBezTo>
                    <a:pt x="136" y="23"/>
                    <a:pt x="102"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1632;p49"/>
            <p:cNvSpPr/>
            <p:nvPr/>
          </p:nvSpPr>
          <p:spPr>
            <a:xfrm>
              <a:off x="4631203" y="2193678"/>
              <a:ext cx="25121" cy="38014"/>
            </a:xfrm>
            <a:custGeom>
              <a:avLst/>
              <a:gdLst/>
              <a:ahLst/>
              <a:cxnLst/>
              <a:rect l="l" t="t" r="r" b="b"/>
              <a:pathLst>
                <a:path w="226" h="342" extrusionOk="0">
                  <a:moveTo>
                    <a:pt x="158" y="1"/>
                  </a:moveTo>
                  <a:cubicBezTo>
                    <a:pt x="123" y="1"/>
                    <a:pt x="85" y="23"/>
                    <a:pt x="81" y="66"/>
                  </a:cubicBezTo>
                  <a:cubicBezTo>
                    <a:pt x="73" y="126"/>
                    <a:pt x="57" y="183"/>
                    <a:pt x="30" y="236"/>
                  </a:cubicBezTo>
                  <a:cubicBezTo>
                    <a:pt x="1" y="291"/>
                    <a:pt x="48" y="341"/>
                    <a:pt x="95" y="341"/>
                  </a:cubicBezTo>
                  <a:cubicBezTo>
                    <a:pt x="116" y="341"/>
                    <a:pt x="137" y="331"/>
                    <a:pt x="150" y="306"/>
                  </a:cubicBezTo>
                  <a:cubicBezTo>
                    <a:pt x="187" y="229"/>
                    <a:pt x="210" y="152"/>
                    <a:pt x="220" y="66"/>
                  </a:cubicBezTo>
                  <a:cubicBezTo>
                    <a:pt x="225" y="23"/>
                    <a:pt x="193" y="1"/>
                    <a:pt x="15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1633;p49"/>
            <p:cNvSpPr/>
            <p:nvPr/>
          </p:nvSpPr>
          <p:spPr>
            <a:xfrm>
              <a:off x="4671886" y="2242030"/>
              <a:ext cx="38015" cy="38014"/>
            </a:xfrm>
            <a:custGeom>
              <a:avLst/>
              <a:gdLst/>
              <a:ahLst/>
              <a:cxnLst/>
              <a:rect l="l" t="t" r="r" b="b"/>
              <a:pathLst>
                <a:path w="342" h="342" extrusionOk="0">
                  <a:moveTo>
                    <a:pt x="250" y="0"/>
                  </a:moveTo>
                  <a:cubicBezTo>
                    <a:pt x="238" y="0"/>
                    <a:pt x="226" y="4"/>
                    <a:pt x="214" y="14"/>
                  </a:cubicBezTo>
                  <a:cubicBezTo>
                    <a:pt x="124" y="80"/>
                    <a:pt x="64" y="157"/>
                    <a:pt x="20" y="260"/>
                  </a:cubicBezTo>
                  <a:cubicBezTo>
                    <a:pt x="0" y="309"/>
                    <a:pt x="42" y="341"/>
                    <a:pt x="85" y="341"/>
                  </a:cubicBezTo>
                  <a:cubicBezTo>
                    <a:pt x="112" y="341"/>
                    <a:pt x="141" y="328"/>
                    <a:pt x="154" y="297"/>
                  </a:cubicBezTo>
                  <a:cubicBezTo>
                    <a:pt x="180" y="230"/>
                    <a:pt x="227" y="174"/>
                    <a:pt x="283" y="134"/>
                  </a:cubicBezTo>
                  <a:cubicBezTo>
                    <a:pt x="341" y="90"/>
                    <a:pt x="304" y="0"/>
                    <a:pt x="25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1634;p49"/>
            <p:cNvSpPr/>
            <p:nvPr/>
          </p:nvSpPr>
          <p:spPr>
            <a:xfrm>
              <a:off x="4589409" y="2303166"/>
              <a:ext cx="28011" cy="43572"/>
            </a:xfrm>
            <a:custGeom>
              <a:avLst/>
              <a:gdLst/>
              <a:ahLst/>
              <a:cxnLst/>
              <a:rect l="l" t="t" r="r" b="b"/>
              <a:pathLst>
                <a:path w="252" h="392" extrusionOk="0">
                  <a:moveTo>
                    <a:pt x="167" y="0"/>
                  </a:moveTo>
                  <a:cubicBezTo>
                    <a:pt x="139" y="0"/>
                    <a:pt x="111" y="15"/>
                    <a:pt x="100" y="49"/>
                  </a:cubicBezTo>
                  <a:cubicBezTo>
                    <a:pt x="73" y="136"/>
                    <a:pt x="44" y="219"/>
                    <a:pt x="17" y="306"/>
                  </a:cubicBezTo>
                  <a:cubicBezTo>
                    <a:pt x="1" y="358"/>
                    <a:pt x="43" y="392"/>
                    <a:pt x="84" y="392"/>
                  </a:cubicBezTo>
                  <a:cubicBezTo>
                    <a:pt x="112" y="392"/>
                    <a:pt x="139" y="377"/>
                    <a:pt x="150" y="342"/>
                  </a:cubicBezTo>
                  <a:lnTo>
                    <a:pt x="233" y="86"/>
                  </a:lnTo>
                  <a:cubicBezTo>
                    <a:pt x="251" y="34"/>
                    <a:pt x="209" y="0"/>
                    <a:pt x="16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1635;p49"/>
            <p:cNvSpPr/>
            <p:nvPr/>
          </p:nvSpPr>
          <p:spPr>
            <a:xfrm>
              <a:off x="4545280" y="2268485"/>
              <a:ext cx="24565" cy="43905"/>
            </a:xfrm>
            <a:custGeom>
              <a:avLst/>
              <a:gdLst/>
              <a:ahLst/>
              <a:cxnLst/>
              <a:rect l="l" t="t" r="r" b="b"/>
              <a:pathLst>
                <a:path w="221" h="395" extrusionOk="0">
                  <a:moveTo>
                    <a:pt x="136" y="0"/>
                  </a:moveTo>
                  <a:cubicBezTo>
                    <a:pt x="102" y="0"/>
                    <a:pt x="70" y="22"/>
                    <a:pt x="75" y="65"/>
                  </a:cubicBezTo>
                  <a:cubicBezTo>
                    <a:pt x="81" y="149"/>
                    <a:pt x="68" y="218"/>
                    <a:pt x="31" y="292"/>
                  </a:cubicBezTo>
                  <a:cubicBezTo>
                    <a:pt x="1" y="345"/>
                    <a:pt x="49" y="395"/>
                    <a:pt x="96" y="395"/>
                  </a:cubicBezTo>
                  <a:cubicBezTo>
                    <a:pt x="117" y="395"/>
                    <a:pt x="137" y="385"/>
                    <a:pt x="151" y="361"/>
                  </a:cubicBezTo>
                  <a:cubicBezTo>
                    <a:pt x="198" y="269"/>
                    <a:pt x="221" y="172"/>
                    <a:pt x="211" y="65"/>
                  </a:cubicBezTo>
                  <a:cubicBezTo>
                    <a:pt x="207" y="22"/>
                    <a:pt x="171" y="0"/>
                    <a:pt x="13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1636;p49"/>
            <p:cNvSpPr/>
            <p:nvPr/>
          </p:nvSpPr>
          <p:spPr>
            <a:xfrm>
              <a:off x="5121735" y="2245365"/>
              <a:ext cx="26900" cy="37903"/>
            </a:xfrm>
            <a:custGeom>
              <a:avLst/>
              <a:gdLst/>
              <a:ahLst/>
              <a:cxnLst/>
              <a:rect l="l" t="t" r="r" b="b"/>
              <a:pathLst>
                <a:path w="242" h="341" extrusionOk="0">
                  <a:moveTo>
                    <a:pt x="158" y="0"/>
                  </a:moveTo>
                  <a:cubicBezTo>
                    <a:pt x="130" y="0"/>
                    <a:pt x="102" y="14"/>
                    <a:pt x="90" y="47"/>
                  </a:cubicBezTo>
                  <a:cubicBezTo>
                    <a:pt x="67" y="117"/>
                    <a:pt x="41" y="187"/>
                    <a:pt x="17" y="257"/>
                  </a:cubicBezTo>
                  <a:cubicBezTo>
                    <a:pt x="1" y="307"/>
                    <a:pt x="43" y="340"/>
                    <a:pt x="85" y="340"/>
                  </a:cubicBezTo>
                  <a:cubicBezTo>
                    <a:pt x="113" y="340"/>
                    <a:pt x="140" y="326"/>
                    <a:pt x="150" y="293"/>
                  </a:cubicBezTo>
                  <a:cubicBezTo>
                    <a:pt x="177" y="223"/>
                    <a:pt x="201" y="153"/>
                    <a:pt x="224" y="84"/>
                  </a:cubicBezTo>
                  <a:cubicBezTo>
                    <a:pt x="242" y="33"/>
                    <a:pt x="200" y="0"/>
                    <a:pt x="15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1637;p49"/>
            <p:cNvSpPr/>
            <p:nvPr/>
          </p:nvSpPr>
          <p:spPr>
            <a:xfrm>
              <a:off x="5154081" y="2150549"/>
              <a:ext cx="20341" cy="40571"/>
            </a:xfrm>
            <a:custGeom>
              <a:avLst/>
              <a:gdLst/>
              <a:ahLst/>
              <a:cxnLst/>
              <a:rect l="l" t="t" r="r" b="b"/>
              <a:pathLst>
                <a:path w="183" h="365" extrusionOk="0">
                  <a:moveTo>
                    <a:pt x="116" y="1"/>
                  </a:moveTo>
                  <a:cubicBezTo>
                    <a:pt x="82" y="1"/>
                    <a:pt x="44" y="23"/>
                    <a:pt x="39" y="68"/>
                  </a:cubicBezTo>
                  <a:cubicBezTo>
                    <a:pt x="29" y="144"/>
                    <a:pt x="16" y="221"/>
                    <a:pt x="5" y="298"/>
                  </a:cubicBezTo>
                  <a:cubicBezTo>
                    <a:pt x="1" y="342"/>
                    <a:pt x="33" y="365"/>
                    <a:pt x="68" y="365"/>
                  </a:cubicBezTo>
                  <a:cubicBezTo>
                    <a:pt x="103" y="365"/>
                    <a:pt x="140" y="342"/>
                    <a:pt x="145" y="298"/>
                  </a:cubicBezTo>
                  <a:cubicBezTo>
                    <a:pt x="156" y="221"/>
                    <a:pt x="165" y="144"/>
                    <a:pt x="176" y="68"/>
                  </a:cubicBezTo>
                  <a:cubicBezTo>
                    <a:pt x="182" y="23"/>
                    <a:pt x="151" y="1"/>
                    <a:pt x="11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1638;p49"/>
            <p:cNvSpPr/>
            <p:nvPr/>
          </p:nvSpPr>
          <p:spPr>
            <a:xfrm>
              <a:off x="5092279" y="2176448"/>
              <a:ext cx="30679" cy="40348"/>
            </a:xfrm>
            <a:custGeom>
              <a:avLst/>
              <a:gdLst/>
              <a:ahLst/>
              <a:cxnLst/>
              <a:rect l="l" t="t" r="r" b="b"/>
              <a:pathLst>
                <a:path w="276" h="363" extrusionOk="0">
                  <a:moveTo>
                    <a:pt x="191" y="0"/>
                  </a:moveTo>
                  <a:cubicBezTo>
                    <a:pt x="163" y="0"/>
                    <a:pt x="135" y="14"/>
                    <a:pt x="122" y="45"/>
                  </a:cubicBezTo>
                  <a:cubicBezTo>
                    <a:pt x="89" y="125"/>
                    <a:pt x="56" y="201"/>
                    <a:pt x="22" y="281"/>
                  </a:cubicBezTo>
                  <a:cubicBezTo>
                    <a:pt x="0" y="330"/>
                    <a:pt x="42" y="362"/>
                    <a:pt x="86" y="362"/>
                  </a:cubicBezTo>
                  <a:cubicBezTo>
                    <a:pt x="114" y="362"/>
                    <a:pt x="143" y="349"/>
                    <a:pt x="156" y="318"/>
                  </a:cubicBezTo>
                  <a:cubicBezTo>
                    <a:pt x="189" y="238"/>
                    <a:pt x="222" y="161"/>
                    <a:pt x="255" y="81"/>
                  </a:cubicBezTo>
                  <a:cubicBezTo>
                    <a:pt x="276" y="33"/>
                    <a:pt x="234" y="0"/>
                    <a:pt x="19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1639;p49"/>
            <p:cNvSpPr/>
            <p:nvPr/>
          </p:nvSpPr>
          <p:spPr>
            <a:xfrm>
              <a:off x="4204142" y="1923236"/>
              <a:ext cx="27233" cy="43683"/>
            </a:xfrm>
            <a:custGeom>
              <a:avLst/>
              <a:gdLst/>
              <a:ahLst/>
              <a:cxnLst/>
              <a:rect l="l" t="t" r="r" b="b"/>
              <a:pathLst>
                <a:path w="245" h="393" extrusionOk="0">
                  <a:moveTo>
                    <a:pt x="160" y="0"/>
                  </a:moveTo>
                  <a:cubicBezTo>
                    <a:pt x="133" y="0"/>
                    <a:pt x="105" y="15"/>
                    <a:pt x="95" y="49"/>
                  </a:cubicBezTo>
                  <a:cubicBezTo>
                    <a:pt x="69" y="136"/>
                    <a:pt x="41" y="223"/>
                    <a:pt x="15" y="309"/>
                  </a:cubicBezTo>
                  <a:cubicBezTo>
                    <a:pt x="1" y="359"/>
                    <a:pt x="44" y="393"/>
                    <a:pt x="86" y="393"/>
                  </a:cubicBezTo>
                  <a:cubicBezTo>
                    <a:pt x="114" y="393"/>
                    <a:pt x="141" y="379"/>
                    <a:pt x="152" y="346"/>
                  </a:cubicBezTo>
                  <a:cubicBezTo>
                    <a:pt x="175" y="260"/>
                    <a:pt x="201" y="172"/>
                    <a:pt x="228" y="86"/>
                  </a:cubicBezTo>
                  <a:cubicBezTo>
                    <a:pt x="244" y="34"/>
                    <a:pt x="202" y="0"/>
                    <a:pt x="1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1640;p49"/>
            <p:cNvSpPr/>
            <p:nvPr/>
          </p:nvSpPr>
          <p:spPr>
            <a:xfrm>
              <a:off x="4244491" y="1943022"/>
              <a:ext cx="20341" cy="38236"/>
            </a:xfrm>
            <a:custGeom>
              <a:avLst/>
              <a:gdLst/>
              <a:ahLst/>
              <a:cxnLst/>
              <a:rect l="l" t="t" r="r" b="b"/>
              <a:pathLst>
                <a:path w="183" h="344" extrusionOk="0">
                  <a:moveTo>
                    <a:pt x="97" y="1"/>
                  </a:moveTo>
                  <a:cubicBezTo>
                    <a:pt x="71" y="1"/>
                    <a:pt x="46" y="16"/>
                    <a:pt x="41" y="51"/>
                  </a:cubicBezTo>
                  <a:cubicBezTo>
                    <a:pt x="28" y="121"/>
                    <a:pt x="18" y="188"/>
                    <a:pt x="8" y="257"/>
                  </a:cubicBezTo>
                  <a:cubicBezTo>
                    <a:pt x="0" y="310"/>
                    <a:pt x="45" y="344"/>
                    <a:pt x="85" y="344"/>
                  </a:cubicBezTo>
                  <a:cubicBezTo>
                    <a:pt x="111" y="344"/>
                    <a:pt x="136" y="329"/>
                    <a:pt x="141" y="294"/>
                  </a:cubicBezTo>
                  <a:cubicBezTo>
                    <a:pt x="151" y="224"/>
                    <a:pt x="165" y="157"/>
                    <a:pt x="174" y="88"/>
                  </a:cubicBezTo>
                  <a:cubicBezTo>
                    <a:pt x="183" y="36"/>
                    <a:pt x="137" y="1"/>
                    <a:pt x="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1641;p49"/>
            <p:cNvSpPr/>
            <p:nvPr/>
          </p:nvSpPr>
          <p:spPr>
            <a:xfrm>
              <a:off x="4665217" y="2809479"/>
              <a:ext cx="33902" cy="55243"/>
            </a:xfrm>
            <a:custGeom>
              <a:avLst/>
              <a:gdLst/>
              <a:ahLst/>
              <a:cxnLst/>
              <a:rect l="l" t="t" r="r" b="b"/>
              <a:pathLst>
                <a:path w="305" h="497" extrusionOk="0">
                  <a:moveTo>
                    <a:pt x="237" y="0"/>
                  </a:moveTo>
                  <a:cubicBezTo>
                    <a:pt x="202" y="0"/>
                    <a:pt x="167" y="23"/>
                    <a:pt x="164" y="67"/>
                  </a:cubicBezTo>
                  <a:cubicBezTo>
                    <a:pt x="160" y="181"/>
                    <a:pt x="117" y="287"/>
                    <a:pt x="44" y="374"/>
                  </a:cubicBezTo>
                  <a:cubicBezTo>
                    <a:pt x="0" y="427"/>
                    <a:pt x="47" y="496"/>
                    <a:pt x="98" y="496"/>
                  </a:cubicBezTo>
                  <a:cubicBezTo>
                    <a:pt x="113" y="496"/>
                    <a:pt x="129" y="489"/>
                    <a:pt x="144" y="474"/>
                  </a:cubicBezTo>
                  <a:cubicBezTo>
                    <a:pt x="240" y="354"/>
                    <a:pt x="294" y="221"/>
                    <a:pt x="303" y="67"/>
                  </a:cubicBezTo>
                  <a:cubicBezTo>
                    <a:pt x="305" y="23"/>
                    <a:pt x="272" y="0"/>
                    <a:pt x="23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1642;p49"/>
            <p:cNvSpPr/>
            <p:nvPr/>
          </p:nvSpPr>
          <p:spPr>
            <a:xfrm>
              <a:off x="4698453" y="2832377"/>
              <a:ext cx="20897" cy="46795"/>
            </a:xfrm>
            <a:custGeom>
              <a:avLst/>
              <a:gdLst/>
              <a:ahLst/>
              <a:cxnLst/>
              <a:rect l="l" t="t" r="r" b="b"/>
              <a:pathLst>
                <a:path w="188" h="421" extrusionOk="0">
                  <a:moveTo>
                    <a:pt x="107" y="0"/>
                  </a:moveTo>
                  <a:cubicBezTo>
                    <a:pt x="73" y="0"/>
                    <a:pt x="39" y="23"/>
                    <a:pt x="41" y="68"/>
                  </a:cubicBezTo>
                  <a:cubicBezTo>
                    <a:pt x="47" y="158"/>
                    <a:pt x="38" y="244"/>
                    <a:pt x="15" y="334"/>
                  </a:cubicBezTo>
                  <a:cubicBezTo>
                    <a:pt x="0" y="386"/>
                    <a:pt x="43" y="420"/>
                    <a:pt x="84" y="420"/>
                  </a:cubicBezTo>
                  <a:cubicBezTo>
                    <a:pt x="111" y="420"/>
                    <a:pt x="138" y="405"/>
                    <a:pt x="147" y="371"/>
                  </a:cubicBezTo>
                  <a:cubicBezTo>
                    <a:pt x="174" y="271"/>
                    <a:pt x="187" y="171"/>
                    <a:pt x="181" y="68"/>
                  </a:cubicBezTo>
                  <a:cubicBezTo>
                    <a:pt x="178" y="23"/>
                    <a:pt x="142" y="0"/>
                    <a:pt x="10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 name="Google Shape;1643;p49"/>
            <p:cNvSpPr/>
            <p:nvPr/>
          </p:nvSpPr>
          <p:spPr>
            <a:xfrm>
              <a:off x="4727353" y="2863278"/>
              <a:ext cx="39571" cy="47240"/>
            </a:xfrm>
            <a:custGeom>
              <a:avLst/>
              <a:gdLst/>
              <a:ahLst/>
              <a:cxnLst/>
              <a:rect l="l" t="t" r="r" b="b"/>
              <a:pathLst>
                <a:path w="356" h="425" extrusionOk="0">
                  <a:moveTo>
                    <a:pt x="258" y="0"/>
                  </a:moveTo>
                  <a:cubicBezTo>
                    <a:pt x="243" y="0"/>
                    <a:pt x="227" y="7"/>
                    <a:pt x="214" y="23"/>
                  </a:cubicBezTo>
                  <a:cubicBezTo>
                    <a:pt x="130" y="119"/>
                    <a:pt x="67" y="225"/>
                    <a:pt x="21" y="342"/>
                  </a:cubicBezTo>
                  <a:cubicBezTo>
                    <a:pt x="0" y="392"/>
                    <a:pt x="41" y="424"/>
                    <a:pt x="84" y="424"/>
                  </a:cubicBezTo>
                  <a:cubicBezTo>
                    <a:pt x="112" y="424"/>
                    <a:pt x="141" y="410"/>
                    <a:pt x="154" y="379"/>
                  </a:cubicBezTo>
                  <a:cubicBezTo>
                    <a:pt x="194" y="285"/>
                    <a:pt x="247" y="199"/>
                    <a:pt x="310" y="122"/>
                  </a:cubicBezTo>
                  <a:cubicBezTo>
                    <a:pt x="356" y="69"/>
                    <a:pt x="308" y="0"/>
                    <a:pt x="25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 name="Google Shape;1644;p49"/>
            <p:cNvSpPr/>
            <p:nvPr/>
          </p:nvSpPr>
          <p:spPr>
            <a:xfrm>
              <a:off x="4069976" y="2740229"/>
              <a:ext cx="15339" cy="35235"/>
            </a:xfrm>
            <a:custGeom>
              <a:avLst/>
              <a:gdLst/>
              <a:ahLst/>
              <a:cxnLst/>
              <a:rect l="l" t="t" r="r" b="b"/>
              <a:pathLst>
                <a:path w="138" h="317" extrusionOk="0">
                  <a:moveTo>
                    <a:pt x="69" y="1"/>
                  </a:moveTo>
                  <a:cubicBezTo>
                    <a:pt x="35" y="1"/>
                    <a:pt x="1" y="23"/>
                    <a:pt x="1" y="68"/>
                  </a:cubicBezTo>
                  <a:lnTo>
                    <a:pt x="1" y="251"/>
                  </a:lnTo>
                  <a:cubicBezTo>
                    <a:pt x="1" y="294"/>
                    <a:pt x="35" y="316"/>
                    <a:pt x="69" y="316"/>
                  </a:cubicBezTo>
                  <a:cubicBezTo>
                    <a:pt x="103" y="316"/>
                    <a:pt x="137" y="294"/>
                    <a:pt x="137" y="251"/>
                  </a:cubicBezTo>
                  <a:lnTo>
                    <a:pt x="137" y="68"/>
                  </a:lnTo>
                  <a:cubicBezTo>
                    <a:pt x="137" y="23"/>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1645;p49"/>
            <p:cNvSpPr/>
            <p:nvPr/>
          </p:nvSpPr>
          <p:spPr>
            <a:xfrm>
              <a:off x="4105991" y="2694099"/>
              <a:ext cx="20675" cy="38236"/>
            </a:xfrm>
            <a:custGeom>
              <a:avLst/>
              <a:gdLst/>
              <a:ahLst/>
              <a:cxnLst/>
              <a:rect l="l" t="t" r="r" b="b"/>
              <a:pathLst>
                <a:path w="186" h="344" extrusionOk="0">
                  <a:moveTo>
                    <a:pt x="116" y="1"/>
                  </a:moveTo>
                  <a:cubicBezTo>
                    <a:pt x="76" y="1"/>
                    <a:pt x="31" y="35"/>
                    <a:pt x="39" y="87"/>
                  </a:cubicBezTo>
                  <a:cubicBezTo>
                    <a:pt x="49" y="147"/>
                    <a:pt x="39" y="203"/>
                    <a:pt x="19" y="260"/>
                  </a:cubicBezTo>
                  <a:cubicBezTo>
                    <a:pt x="1" y="310"/>
                    <a:pt x="43" y="344"/>
                    <a:pt x="85" y="344"/>
                  </a:cubicBezTo>
                  <a:cubicBezTo>
                    <a:pt x="113" y="344"/>
                    <a:pt x="141" y="330"/>
                    <a:pt x="153" y="297"/>
                  </a:cubicBezTo>
                  <a:cubicBezTo>
                    <a:pt x="182" y="214"/>
                    <a:pt x="186" y="137"/>
                    <a:pt x="173" y="50"/>
                  </a:cubicBezTo>
                  <a:cubicBezTo>
                    <a:pt x="167" y="16"/>
                    <a:pt x="143" y="1"/>
                    <a:pt x="11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1646;p49"/>
            <p:cNvSpPr/>
            <p:nvPr/>
          </p:nvSpPr>
          <p:spPr>
            <a:xfrm>
              <a:off x="3333456" y="3491529"/>
              <a:ext cx="15228" cy="52131"/>
            </a:xfrm>
            <a:custGeom>
              <a:avLst/>
              <a:gdLst/>
              <a:ahLst/>
              <a:cxnLst/>
              <a:rect l="l" t="t" r="r" b="b"/>
              <a:pathLst>
                <a:path w="137" h="469" extrusionOk="0">
                  <a:moveTo>
                    <a:pt x="68" y="0"/>
                  </a:moveTo>
                  <a:cubicBezTo>
                    <a:pt x="34" y="0"/>
                    <a:pt x="0" y="22"/>
                    <a:pt x="0" y="65"/>
                  </a:cubicBezTo>
                  <a:lnTo>
                    <a:pt x="0" y="401"/>
                  </a:lnTo>
                  <a:cubicBezTo>
                    <a:pt x="0" y="446"/>
                    <a:pt x="34" y="469"/>
                    <a:pt x="68" y="469"/>
                  </a:cubicBezTo>
                  <a:cubicBezTo>
                    <a:pt x="103" y="469"/>
                    <a:pt x="137" y="446"/>
                    <a:pt x="137" y="401"/>
                  </a:cubicBezTo>
                  <a:lnTo>
                    <a:pt x="137" y="65"/>
                  </a:lnTo>
                  <a:cubicBezTo>
                    <a:pt x="137" y="22"/>
                    <a:pt x="103"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1647;p49"/>
            <p:cNvSpPr/>
            <p:nvPr/>
          </p:nvSpPr>
          <p:spPr>
            <a:xfrm>
              <a:off x="3370805" y="3543327"/>
              <a:ext cx="15339" cy="29233"/>
            </a:xfrm>
            <a:custGeom>
              <a:avLst/>
              <a:gdLst/>
              <a:ahLst/>
              <a:cxnLst/>
              <a:rect l="l" t="t" r="r" b="b"/>
              <a:pathLst>
                <a:path w="138" h="263" extrusionOk="0">
                  <a:moveTo>
                    <a:pt x="69" y="0"/>
                  </a:moveTo>
                  <a:cubicBezTo>
                    <a:pt x="35" y="0"/>
                    <a:pt x="0" y="22"/>
                    <a:pt x="0" y="65"/>
                  </a:cubicBezTo>
                  <a:lnTo>
                    <a:pt x="0" y="195"/>
                  </a:lnTo>
                  <a:cubicBezTo>
                    <a:pt x="0" y="240"/>
                    <a:pt x="35" y="263"/>
                    <a:pt x="69" y="263"/>
                  </a:cubicBezTo>
                  <a:cubicBezTo>
                    <a:pt x="103" y="263"/>
                    <a:pt x="137" y="240"/>
                    <a:pt x="137" y="195"/>
                  </a:cubicBezTo>
                  <a:lnTo>
                    <a:pt x="137" y="65"/>
                  </a:lnTo>
                  <a:cubicBezTo>
                    <a:pt x="137" y="22"/>
                    <a:pt x="103" y="0"/>
                    <a:pt x="6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 name="Google Shape;1648;p49"/>
            <p:cNvSpPr/>
            <p:nvPr/>
          </p:nvSpPr>
          <p:spPr>
            <a:xfrm>
              <a:off x="3425160" y="3427948"/>
              <a:ext cx="15673" cy="66914"/>
            </a:xfrm>
            <a:custGeom>
              <a:avLst/>
              <a:gdLst/>
              <a:ahLst/>
              <a:cxnLst/>
              <a:rect l="l" t="t" r="r" b="b"/>
              <a:pathLst>
                <a:path w="141" h="602" extrusionOk="0">
                  <a:moveTo>
                    <a:pt x="70" y="1"/>
                  </a:moveTo>
                  <a:cubicBezTo>
                    <a:pt x="35" y="1"/>
                    <a:pt x="0" y="23"/>
                    <a:pt x="0" y="68"/>
                  </a:cubicBezTo>
                  <a:lnTo>
                    <a:pt x="0" y="534"/>
                  </a:lnTo>
                  <a:cubicBezTo>
                    <a:pt x="0" y="579"/>
                    <a:pt x="35" y="602"/>
                    <a:pt x="70" y="602"/>
                  </a:cubicBezTo>
                  <a:cubicBezTo>
                    <a:pt x="105" y="602"/>
                    <a:pt x="140" y="579"/>
                    <a:pt x="140" y="534"/>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 name="Google Shape;1649;p49"/>
            <p:cNvSpPr/>
            <p:nvPr/>
          </p:nvSpPr>
          <p:spPr>
            <a:xfrm>
              <a:off x="3813984" y="3830997"/>
              <a:ext cx="15228" cy="26454"/>
            </a:xfrm>
            <a:custGeom>
              <a:avLst/>
              <a:gdLst/>
              <a:ahLst/>
              <a:cxnLst/>
              <a:rect l="l" t="t" r="r" b="b"/>
              <a:pathLst>
                <a:path w="137" h="238" extrusionOk="0">
                  <a:moveTo>
                    <a:pt x="67" y="0"/>
                  </a:moveTo>
                  <a:cubicBezTo>
                    <a:pt x="34" y="0"/>
                    <a:pt x="0" y="22"/>
                    <a:pt x="0" y="66"/>
                  </a:cubicBezTo>
                  <a:lnTo>
                    <a:pt x="0" y="170"/>
                  </a:lnTo>
                  <a:cubicBezTo>
                    <a:pt x="0" y="215"/>
                    <a:pt x="34" y="237"/>
                    <a:pt x="68" y="237"/>
                  </a:cubicBezTo>
                  <a:cubicBezTo>
                    <a:pt x="102" y="237"/>
                    <a:pt x="137" y="215"/>
                    <a:pt x="137" y="170"/>
                  </a:cubicBezTo>
                  <a:lnTo>
                    <a:pt x="137" y="66"/>
                  </a:lnTo>
                  <a:cubicBezTo>
                    <a:pt x="137" y="23"/>
                    <a:pt x="102" y="0"/>
                    <a:pt x="6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 name="Google Shape;1650;p49"/>
            <p:cNvSpPr/>
            <p:nvPr/>
          </p:nvSpPr>
          <p:spPr>
            <a:xfrm>
              <a:off x="3856890" y="3776309"/>
              <a:ext cx="15673" cy="38014"/>
            </a:xfrm>
            <a:custGeom>
              <a:avLst/>
              <a:gdLst/>
              <a:ahLst/>
              <a:cxnLst/>
              <a:rect l="l" t="t" r="r" b="b"/>
              <a:pathLst>
                <a:path w="141" h="342" extrusionOk="0">
                  <a:moveTo>
                    <a:pt x="71" y="1"/>
                  </a:moveTo>
                  <a:cubicBezTo>
                    <a:pt x="36" y="1"/>
                    <a:pt x="1" y="23"/>
                    <a:pt x="1" y="66"/>
                  </a:cubicBezTo>
                  <a:lnTo>
                    <a:pt x="1" y="275"/>
                  </a:lnTo>
                  <a:cubicBezTo>
                    <a:pt x="1" y="319"/>
                    <a:pt x="36" y="342"/>
                    <a:pt x="71" y="342"/>
                  </a:cubicBezTo>
                  <a:cubicBezTo>
                    <a:pt x="106" y="342"/>
                    <a:pt x="140" y="320"/>
                    <a:pt x="140" y="275"/>
                  </a:cubicBezTo>
                  <a:lnTo>
                    <a:pt x="140" y="66"/>
                  </a:lnTo>
                  <a:cubicBezTo>
                    <a:pt x="140" y="23"/>
                    <a:pt x="105"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 name="Google Shape;1651;p49"/>
            <p:cNvSpPr/>
            <p:nvPr/>
          </p:nvSpPr>
          <p:spPr>
            <a:xfrm>
              <a:off x="3888681" y="3868457"/>
              <a:ext cx="15339" cy="32234"/>
            </a:xfrm>
            <a:custGeom>
              <a:avLst/>
              <a:gdLst/>
              <a:ahLst/>
              <a:cxnLst/>
              <a:rect l="l" t="t" r="r" b="b"/>
              <a:pathLst>
                <a:path w="138" h="290" extrusionOk="0">
                  <a:moveTo>
                    <a:pt x="69" y="1"/>
                  </a:moveTo>
                  <a:cubicBezTo>
                    <a:pt x="35" y="1"/>
                    <a:pt x="1" y="22"/>
                    <a:pt x="1" y="66"/>
                  </a:cubicBezTo>
                  <a:lnTo>
                    <a:pt x="1" y="222"/>
                  </a:lnTo>
                  <a:cubicBezTo>
                    <a:pt x="1" y="267"/>
                    <a:pt x="35" y="290"/>
                    <a:pt x="69" y="290"/>
                  </a:cubicBezTo>
                  <a:cubicBezTo>
                    <a:pt x="103" y="290"/>
                    <a:pt x="137" y="267"/>
                    <a:pt x="137" y="222"/>
                  </a:cubicBezTo>
                  <a:lnTo>
                    <a:pt x="137" y="66"/>
                  </a:lnTo>
                  <a:cubicBezTo>
                    <a:pt x="137" y="22"/>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 name="Google Shape;1652;p49"/>
            <p:cNvSpPr/>
            <p:nvPr/>
          </p:nvSpPr>
          <p:spPr>
            <a:xfrm>
              <a:off x="4225373" y="3678381"/>
              <a:ext cx="15673" cy="38125"/>
            </a:xfrm>
            <a:custGeom>
              <a:avLst/>
              <a:gdLst/>
              <a:ahLst/>
              <a:cxnLst/>
              <a:rect l="l" t="t" r="r" b="b"/>
              <a:pathLst>
                <a:path w="141" h="343" extrusionOk="0">
                  <a:moveTo>
                    <a:pt x="70" y="1"/>
                  </a:moveTo>
                  <a:cubicBezTo>
                    <a:pt x="35" y="1"/>
                    <a:pt x="1" y="23"/>
                    <a:pt x="1" y="69"/>
                  </a:cubicBezTo>
                  <a:lnTo>
                    <a:pt x="1" y="275"/>
                  </a:lnTo>
                  <a:cubicBezTo>
                    <a:pt x="1" y="320"/>
                    <a:pt x="35" y="342"/>
                    <a:pt x="70" y="342"/>
                  </a:cubicBezTo>
                  <a:cubicBezTo>
                    <a:pt x="105" y="342"/>
                    <a:pt x="140" y="320"/>
                    <a:pt x="140" y="275"/>
                  </a:cubicBezTo>
                  <a:lnTo>
                    <a:pt x="140" y="69"/>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1653;p49"/>
            <p:cNvSpPr/>
            <p:nvPr/>
          </p:nvSpPr>
          <p:spPr>
            <a:xfrm>
              <a:off x="4251161" y="3689830"/>
              <a:ext cx="15673" cy="38125"/>
            </a:xfrm>
            <a:custGeom>
              <a:avLst/>
              <a:gdLst/>
              <a:ahLst/>
              <a:cxnLst/>
              <a:rect l="l" t="t" r="r" b="b"/>
              <a:pathLst>
                <a:path w="141" h="343" extrusionOk="0">
                  <a:moveTo>
                    <a:pt x="71" y="1"/>
                  </a:moveTo>
                  <a:cubicBezTo>
                    <a:pt x="36" y="1"/>
                    <a:pt x="1" y="23"/>
                    <a:pt x="1" y="69"/>
                  </a:cubicBezTo>
                  <a:lnTo>
                    <a:pt x="1" y="275"/>
                  </a:lnTo>
                  <a:cubicBezTo>
                    <a:pt x="1" y="320"/>
                    <a:pt x="36" y="342"/>
                    <a:pt x="71" y="342"/>
                  </a:cubicBezTo>
                  <a:cubicBezTo>
                    <a:pt x="106" y="342"/>
                    <a:pt x="141" y="320"/>
                    <a:pt x="141" y="275"/>
                  </a:cubicBezTo>
                  <a:lnTo>
                    <a:pt x="141" y="69"/>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1654;p49"/>
            <p:cNvSpPr/>
            <p:nvPr/>
          </p:nvSpPr>
          <p:spPr>
            <a:xfrm>
              <a:off x="4498038" y="3042905"/>
              <a:ext cx="357808" cy="242757"/>
            </a:xfrm>
            <a:custGeom>
              <a:avLst/>
              <a:gdLst/>
              <a:ahLst/>
              <a:cxnLst/>
              <a:rect l="l" t="t" r="r" b="b"/>
              <a:pathLst>
                <a:path w="3219" h="2184" extrusionOk="0">
                  <a:moveTo>
                    <a:pt x="3219" y="1"/>
                  </a:moveTo>
                  <a:lnTo>
                    <a:pt x="3219" y="1"/>
                  </a:lnTo>
                  <a:cubicBezTo>
                    <a:pt x="3219" y="1"/>
                    <a:pt x="1818" y="730"/>
                    <a:pt x="1434" y="1153"/>
                  </a:cubicBezTo>
                  <a:cubicBezTo>
                    <a:pt x="1159" y="816"/>
                    <a:pt x="509" y="773"/>
                    <a:pt x="187" y="773"/>
                  </a:cubicBezTo>
                  <a:cubicBezTo>
                    <a:pt x="73" y="773"/>
                    <a:pt x="1" y="777"/>
                    <a:pt x="1" y="777"/>
                  </a:cubicBezTo>
                  <a:lnTo>
                    <a:pt x="270" y="1062"/>
                  </a:lnTo>
                  <a:cubicBezTo>
                    <a:pt x="270" y="1062"/>
                    <a:pt x="1291" y="2184"/>
                    <a:pt x="1561" y="2184"/>
                  </a:cubicBezTo>
                  <a:cubicBezTo>
                    <a:pt x="1571" y="2184"/>
                    <a:pt x="1581" y="2184"/>
                    <a:pt x="1588" y="2181"/>
                  </a:cubicBezTo>
                  <a:cubicBezTo>
                    <a:pt x="1811" y="2101"/>
                    <a:pt x="3219" y="1"/>
                    <a:pt x="3219" y="1"/>
                  </a:cubicBezTo>
                  <a:close/>
                </a:path>
              </a:pathLst>
            </a:custGeom>
            <a:solidFill>
              <a:srgbClr val="A4BA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1655;p49"/>
            <p:cNvSpPr/>
            <p:nvPr/>
          </p:nvSpPr>
          <p:spPr>
            <a:xfrm>
              <a:off x="4342642" y="3362588"/>
              <a:ext cx="432949" cy="197963"/>
            </a:xfrm>
            <a:custGeom>
              <a:avLst/>
              <a:gdLst/>
              <a:ahLst/>
              <a:cxnLst/>
              <a:rect l="l" t="t" r="r" b="b"/>
              <a:pathLst>
                <a:path w="3895" h="1781" extrusionOk="0">
                  <a:moveTo>
                    <a:pt x="1279" y="0"/>
                  </a:moveTo>
                  <a:cubicBezTo>
                    <a:pt x="1279" y="0"/>
                    <a:pt x="1" y="613"/>
                    <a:pt x="616" y="1382"/>
                  </a:cubicBezTo>
                  <a:cubicBezTo>
                    <a:pt x="849" y="1675"/>
                    <a:pt x="1288" y="1781"/>
                    <a:pt x="1778" y="1781"/>
                  </a:cubicBezTo>
                  <a:cubicBezTo>
                    <a:pt x="2560" y="1781"/>
                    <a:pt x="3471" y="1512"/>
                    <a:pt x="3895" y="1322"/>
                  </a:cubicBezTo>
                  <a:lnTo>
                    <a:pt x="3891" y="1322"/>
                  </a:lnTo>
                  <a:cubicBezTo>
                    <a:pt x="3395" y="1322"/>
                    <a:pt x="1279" y="0"/>
                    <a:pt x="1279" y="0"/>
                  </a:cubicBezTo>
                  <a:close/>
                </a:path>
              </a:pathLst>
            </a:custGeom>
            <a:solidFill>
              <a:srgbClr val="A4BA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1656;p49"/>
            <p:cNvSpPr/>
            <p:nvPr/>
          </p:nvSpPr>
          <p:spPr>
            <a:xfrm>
              <a:off x="3628687" y="2547485"/>
              <a:ext cx="942706" cy="565099"/>
            </a:xfrm>
            <a:custGeom>
              <a:avLst/>
              <a:gdLst/>
              <a:ahLst/>
              <a:cxnLst/>
              <a:rect l="l" t="t" r="r" b="b"/>
              <a:pathLst>
                <a:path w="8481" h="5084" extrusionOk="0">
                  <a:moveTo>
                    <a:pt x="214" y="0"/>
                  </a:moveTo>
                  <a:cubicBezTo>
                    <a:pt x="143" y="0"/>
                    <a:pt x="72" y="5"/>
                    <a:pt x="0" y="15"/>
                  </a:cubicBezTo>
                  <a:cubicBezTo>
                    <a:pt x="0" y="1542"/>
                    <a:pt x="705" y="2734"/>
                    <a:pt x="705" y="2734"/>
                  </a:cubicBezTo>
                  <a:lnTo>
                    <a:pt x="1581" y="4398"/>
                  </a:lnTo>
                  <a:lnTo>
                    <a:pt x="5039" y="5083"/>
                  </a:lnTo>
                  <a:lnTo>
                    <a:pt x="8464" y="4115"/>
                  </a:lnTo>
                  <a:lnTo>
                    <a:pt x="8481" y="3237"/>
                  </a:lnTo>
                  <a:cubicBezTo>
                    <a:pt x="8481" y="3237"/>
                    <a:pt x="7414" y="2627"/>
                    <a:pt x="5771" y="2627"/>
                  </a:cubicBezTo>
                  <a:cubicBezTo>
                    <a:pt x="4949" y="2627"/>
                    <a:pt x="3984" y="2779"/>
                    <a:pt x="2935" y="3237"/>
                  </a:cubicBezTo>
                  <a:cubicBezTo>
                    <a:pt x="3079" y="2561"/>
                    <a:pt x="1824" y="0"/>
                    <a:pt x="21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1657;p49"/>
            <p:cNvSpPr/>
            <p:nvPr/>
          </p:nvSpPr>
          <p:spPr>
            <a:xfrm>
              <a:off x="3806870" y="2971543"/>
              <a:ext cx="805540" cy="701595"/>
            </a:xfrm>
            <a:custGeom>
              <a:avLst/>
              <a:gdLst/>
              <a:ahLst/>
              <a:cxnLst/>
              <a:rect l="l" t="t" r="r" b="b"/>
              <a:pathLst>
                <a:path w="7247" h="6312" extrusionOk="0">
                  <a:moveTo>
                    <a:pt x="730" y="1"/>
                  </a:moveTo>
                  <a:cubicBezTo>
                    <a:pt x="693" y="1"/>
                    <a:pt x="660" y="7"/>
                    <a:pt x="627" y="21"/>
                  </a:cubicBezTo>
                  <a:cubicBezTo>
                    <a:pt x="483" y="61"/>
                    <a:pt x="377" y="187"/>
                    <a:pt x="371" y="343"/>
                  </a:cubicBezTo>
                  <a:lnTo>
                    <a:pt x="4" y="5921"/>
                  </a:lnTo>
                  <a:cubicBezTo>
                    <a:pt x="1" y="5961"/>
                    <a:pt x="4" y="5998"/>
                    <a:pt x="15" y="6035"/>
                  </a:cubicBezTo>
                  <a:cubicBezTo>
                    <a:pt x="53" y="6189"/>
                    <a:pt x="196" y="6312"/>
                    <a:pt x="367" y="6312"/>
                  </a:cubicBezTo>
                  <a:cubicBezTo>
                    <a:pt x="376" y="6312"/>
                    <a:pt x="385" y="6312"/>
                    <a:pt x="394" y="6311"/>
                  </a:cubicBezTo>
                  <a:lnTo>
                    <a:pt x="511" y="6305"/>
                  </a:lnTo>
                  <a:lnTo>
                    <a:pt x="5712" y="5941"/>
                  </a:lnTo>
                  <a:cubicBezTo>
                    <a:pt x="5875" y="5932"/>
                    <a:pt x="6008" y="5815"/>
                    <a:pt x="6045" y="5655"/>
                  </a:cubicBezTo>
                  <a:lnTo>
                    <a:pt x="7193" y="446"/>
                  </a:lnTo>
                  <a:cubicBezTo>
                    <a:pt x="7247" y="217"/>
                    <a:pt x="7073" y="1"/>
                    <a:pt x="6838" y="1"/>
                  </a:cubicBezTo>
                  <a:close/>
                </a:path>
              </a:pathLst>
            </a:custGeom>
            <a:solidFill>
              <a:srgbClr val="2FE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1658;p49"/>
            <p:cNvSpPr/>
            <p:nvPr/>
          </p:nvSpPr>
          <p:spPr>
            <a:xfrm>
              <a:off x="3543541" y="2539038"/>
              <a:ext cx="362699" cy="1112303"/>
            </a:xfrm>
            <a:custGeom>
              <a:avLst/>
              <a:gdLst/>
              <a:ahLst/>
              <a:cxnLst/>
              <a:rect l="l" t="t" r="r" b="b"/>
              <a:pathLst>
                <a:path w="3263" h="10007" extrusionOk="0">
                  <a:moveTo>
                    <a:pt x="605" y="1"/>
                  </a:moveTo>
                  <a:cubicBezTo>
                    <a:pt x="533" y="1"/>
                    <a:pt x="462" y="53"/>
                    <a:pt x="456" y="138"/>
                  </a:cubicBezTo>
                  <a:lnTo>
                    <a:pt x="1" y="7007"/>
                  </a:lnTo>
                  <a:cubicBezTo>
                    <a:pt x="1" y="7044"/>
                    <a:pt x="10" y="7076"/>
                    <a:pt x="30" y="7104"/>
                  </a:cubicBezTo>
                  <a:lnTo>
                    <a:pt x="2138" y="9949"/>
                  </a:lnTo>
                  <a:cubicBezTo>
                    <a:pt x="2166" y="9988"/>
                    <a:pt x="2210" y="10007"/>
                    <a:pt x="2254" y="10007"/>
                  </a:cubicBezTo>
                  <a:cubicBezTo>
                    <a:pt x="2287" y="10007"/>
                    <a:pt x="2321" y="9996"/>
                    <a:pt x="2347" y="9976"/>
                  </a:cubicBezTo>
                  <a:cubicBezTo>
                    <a:pt x="2364" y="9962"/>
                    <a:pt x="2373" y="9946"/>
                    <a:pt x="2384" y="9926"/>
                  </a:cubicBezTo>
                  <a:cubicBezTo>
                    <a:pt x="2390" y="9912"/>
                    <a:pt x="2397" y="9896"/>
                    <a:pt x="2397" y="9882"/>
                  </a:cubicBezTo>
                  <a:lnTo>
                    <a:pt x="3252" y="4188"/>
                  </a:lnTo>
                  <a:cubicBezTo>
                    <a:pt x="3262" y="4145"/>
                    <a:pt x="3249" y="4108"/>
                    <a:pt x="3225" y="4075"/>
                  </a:cubicBezTo>
                  <a:cubicBezTo>
                    <a:pt x="3196" y="4038"/>
                    <a:pt x="3152" y="3975"/>
                    <a:pt x="3099" y="3892"/>
                  </a:cubicBezTo>
                  <a:cubicBezTo>
                    <a:pt x="2623" y="3182"/>
                    <a:pt x="1279" y="976"/>
                    <a:pt x="726" y="71"/>
                  </a:cubicBezTo>
                  <a:cubicBezTo>
                    <a:pt x="697" y="23"/>
                    <a:pt x="651" y="1"/>
                    <a:pt x="605" y="1"/>
                  </a:cubicBezTo>
                  <a:close/>
                </a:path>
              </a:pathLst>
            </a:custGeom>
            <a:solidFill>
              <a:srgbClr val="2FE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1659;p49"/>
            <p:cNvSpPr/>
            <p:nvPr/>
          </p:nvSpPr>
          <p:spPr>
            <a:xfrm>
              <a:off x="3771411" y="2924636"/>
              <a:ext cx="189630" cy="764729"/>
            </a:xfrm>
            <a:custGeom>
              <a:avLst/>
              <a:gdLst/>
              <a:ahLst/>
              <a:cxnLst/>
              <a:rect l="l" t="t" r="r" b="b"/>
              <a:pathLst>
                <a:path w="1706" h="6880" extrusionOk="0">
                  <a:moveTo>
                    <a:pt x="770" y="0"/>
                  </a:moveTo>
                  <a:cubicBezTo>
                    <a:pt x="610" y="1118"/>
                    <a:pt x="0" y="6490"/>
                    <a:pt x="0" y="6490"/>
                  </a:cubicBezTo>
                  <a:cubicBezTo>
                    <a:pt x="0" y="6490"/>
                    <a:pt x="47" y="6880"/>
                    <a:pt x="396" y="6880"/>
                  </a:cubicBezTo>
                  <a:cubicBezTo>
                    <a:pt x="512" y="6880"/>
                    <a:pt x="661" y="6837"/>
                    <a:pt x="853" y="6723"/>
                  </a:cubicBezTo>
                  <a:cubicBezTo>
                    <a:pt x="1039" y="5322"/>
                    <a:pt x="1705" y="423"/>
                    <a:pt x="1705" y="423"/>
                  </a:cubicBezTo>
                  <a:lnTo>
                    <a:pt x="1705" y="423"/>
                  </a:lnTo>
                  <a:cubicBezTo>
                    <a:pt x="1705" y="423"/>
                    <a:pt x="1621" y="443"/>
                    <a:pt x="1500" y="443"/>
                  </a:cubicBezTo>
                  <a:cubicBezTo>
                    <a:pt x="1280" y="443"/>
                    <a:pt x="939" y="376"/>
                    <a:pt x="770" y="0"/>
                  </a:cubicBezTo>
                  <a:close/>
                </a:path>
              </a:pathLst>
            </a:custGeom>
            <a:solidFill>
              <a:srgbClr val="25C7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1660;p49"/>
            <p:cNvSpPr/>
            <p:nvPr/>
          </p:nvSpPr>
          <p:spPr>
            <a:xfrm>
              <a:off x="3778414" y="3595348"/>
              <a:ext cx="94815" cy="42016"/>
            </a:xfrm>
            <a:custGeom>
              <a:avLst/>
              <a:gdLst/>
              <a:ahLst/>
              <a:cxnLst/>
              <a:rect l="l" t="t" r="r" b="b"/>
              <a:pathLst>
                <a:path w="853" h="378" extrusionOk="0">
                  <a:moveTo>
                    <a:pt x="1" y="0"/>
                  </a:moveTo>
                  <a:lnTo>
                    <a:pt x="1" y="0"/>
                  </a:lnTo>
                  <a:cubicBezTo>
                    <a:pt x="5" y="89"/>
                    <a:pt x="51" y="173"/>
                    <a:pt x="114" y="240"/>
                  </a:cubicBezTo>
                  <a:cubicBezTo>
                    <a:pt x="180" y="306"/>
                    <a:pt x="271" y="349"/>
                    <a:pt x="360" y="369"/>
                  </a:cubicBezTo>
                  <a:cubicBezTo>
                    <a:pt x="393" y="375"/>
                    <a:pt x="425" y="377"/>
                    <a:pt x="456" y="377"/>
                  </a:cubicBezTo>
                  <a:cubicBezTo>
                    <a:pt x="518" y="377"/>
                    <a:pt x="578" y="367"/>
                    <a:pt x="633" y="349"/>
                  </a:cubicBezTo>
                  <a:cubicBezTo>
                    <a:pt x="716" y="320"/>
                    <a:pt x="793" y="273"/>
                    <a:pt x="853" y="209"/>
                  </a:cubicBezTo>
                  <a:cubicBezTo>
                    <a:pt x="830" y="206"/>
                    <a:pt x="808" y="205"/>
                    <a:pt x="787" y="205"/>
                  </a:cubicBezTo>
                  <a:cubicBezTo>
                    <a:pt x="767" y="205"/>
                    <a:pt x="747" y="206"/>
                    <a:pt x="727" y="206"/>
                  </a:cubicBezTo>
                  <a:lnTo>
                    <a:pt x="610" y="206"/>
                  </a:lnTo>
                  <a:cubicBezTo>
                    <a:pt x="533" y="203"/>
                    <a:pt x="464" y="203"/>
                    <a:pt x="397" y="189"/>
                  </a:cubicBezTo>
                  <a:cubicBezTo>
                    <a:pt x="264" y="163"/>
                    <a:pt x="140" y="106"/>
                    <a:pt x="1" y="0"/>
                  </a:cubicBezTo>
                  <a:close/>
                </a:path>
              </a:pathLst>
            </a:custGeom>
            <a:solidFill>
              <a:srgbClr val="5827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1661;p49"/>
            <p:cNvSpPr/>
            <p:nvPr/>
          </p:nvSpPr>
          <p:spPr>
            <a:xfrm>
              <a:off x="3844330" y="3022564"/>
              <a:ext cx="106931" cy="37458"/>
            </a:xfrm>
            <a:custGeom>
              <a:avLst/>
              <a:gdLst/>
              <a:ahLst/>
              <a:cxnLst/>
              <a:rect l="l" t="t" r="r" b="b"/>
              <a:pathLst>
                <a:path w="962" h="337" extrusionOk="0">
                  <a:moveTo>
                    <a:pt x="0" y="1"/>
                  </a:moveTo>
                  <a:cubicBezTo>
                    <a:pt x="37" y="90"/>
                    <a:pt x="100" y="161"/>
                    <a:pt x="177" y="214"/>
                  </a:cubicBezTo>
                  <a:cubicBezTo>
                    <a:pt x="253" y="270"/>
                    <a:pt x="343" y="307"/>
                    <a:pt x="433" y="324"/>
                  </a:cubicBezTo>
                  <a:cubicBezTo>
                    <a:pt x="477" y="332"/>
                    <a:pt x="522" y="337"/>
                    <a:pt x="567" y="337"/>
                  </a:cubicBezTo>
                  <a:cubicBezTo>
                    <a:pt x="712" y="337"/>
                    <a:pt x="855" y="291"/>
                    <a:pt x="962" y="197"/>
                  </a:cubicBezTo>
                  <a:cubicBezTo>
                    <a:pt x="865" y="184"/>
                    <a:pt x="782" y="184"/>
                    <a:pt x="702" y="178"/>
                  </a:cubicBezTo>
                  <a:cubicBezTo>
                    <a:pt x="622" y="170"/>
                    <a:pt x="546" y="161"/>
                    <a:pt x="470" y="144"/>
                  </a:cubicBezTo>
                  <a:cubicBezTo>
                    <a:pt x="317" y="118"/>
                    <a:pt x="174" y="64"/>
                    <a:pt x="0" y="1"/>
                  </a:cubicBezTo>
                  <a:close/>
                </a:path>
              </a:pathLst>
            </a:custGeom>
            <a:solidFill>
              <a:srgbClr val="5827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1662;p49"/>
            <p:cNvSpPr/>
            <p:nvPr/>
          </p:nvSpPr>
          <p:spPr>
            <a:xfrm>
              <a:off x="4331527" y="2997776"/>
              <a:ext cx="761078" cy="518304"/>
            </a:xfrm>
            <a:custGeom>
              <a:avLst/>
              <a:gdLst/>
              <a:ahLst/>
              <a:cxnLst/>
              <a:rect l="l" t="t" r="r" b="b"/>
              <a:pathLst>
                <a:path w="6847" h="4663" extrusionOk="0">
                  <a:moveTo>
                    <a:pt x="5715" y="0"/>
                  </a:moveTo>
                  <a:cubicBezTo>
                    <a:pt x="4763" y="0"/>
                    <a:pt x="2824" y="1983"/>
                    <a:pt x="2800" y="2264"/>
                  </a:cubicBezTo>
                  <a:cubicBezTo>
                    <a:pt x="2800" y="2264"/>
                    <a:pt x="2048" y="1264"/>
                    <a:pt x="1283" y="1264"/>
                  </a:cubicBezTo>
                  <a:cubicBezTo>
                    <a:pt x="1230" y="1264"/>
                    <a:pt x="1178" y="1269"/>
                    <a:pt x="1126" y="1279"/>
                  </a:cubicBezTo>
                  <a:cubicBezTo>
                    <a:pt x="310" y="1436"/>
                    <a:pt x="596" y="1875"/>
                    <a:pt x="829" y="1901"/>
                  </a:cubicBezTo>
                  <a:cubicBezTo>
                    <a:pt x="256" y="2058"/>
                    <a:pt x="390" y="2370"/>
                    <a:pt x="583" y="2421"/>
                  </a:cubicBezTo>
                  <a:cubicBezTo>
                    <a:pt x="181" y="2421"/>
                    <a:pt x="1" y="3146"/>
                    <a:pt x="506" y="3173"/>
                  </a:cubicBezTo>
                  <a:cubicBezTo>
                    <a:pt x="1012" y="3199"/>
                    <a:pt x="1305" y="3512"/>
                    <a:pt x="1705" y="4055"/>
                  </a:cubicBezTo>
                  <a:cubicBezTo>
                    <a:pt x="1932" y="4367"/>
                    <a:pt x="2581" y="4663"/>
                    <a:pt x="3382" y="4663"/>
                  </a:cubicBezTo>
                  <a:cubicBezTo>
                    <a:pt x="3980" y="4663"/>
                    <a:pt x="4662" y="4498"/>
                    <a:pt x="5316" y="4055"/>
                  </a:cubicBezTo>
                  <a:cubicBezTo>
                    <a:pt x="6846" y="3016"/>
                    <a:pt x="6770" y="527"/>
                    <a:pt x="5964" y="61"/>
                  </a:cubicBezTo>
                  <a:cubicBezTo>
                    <a:pt x="5893" y="19"/>
                    <a:pt x="5809" y="0"/>
                    <a:pt x="5715"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1663;p49"/>
            <p:cNvSpPr/>
            <p:nvPr/>
          </p:nvSpPr>
          <p:spPr>
            <a:xfrm>
              <a:off x="4855738" y="3241095"/>
              <a:ext cx="15339" cy="32123"/>
            </a:xfrm>
            <a:custGeom>
              <a:avLst/>
              <a:gdLst/>
              <a:ahLst/>
              <a:cxnLst/>
              <a:rect l="l" t="t" r="r" b="b"/>
              <a:pathLst>
                <a:path w="138" h="289" extrusionOk="0">
                  <a:moveTo>
                    <a:pt x="69" y="1"/>
                  </a:moveTo>
                  <a:cubicBezTo>
                    <a:pt x="35" y="1"/>
                    <a:pt x="1" y="24"/>
                    <a:pt x="1" y="69"/>
                  </a:cubicBezTo>
                  <a:lnTo>
                    <a:pt x="1" y="221"/>
                  </a:lnTo>
                  <a:cubicBezTo>
                    <a:pt x="1" y="266"/>
                    <a:pt x="35" y="289"/>
                    <a:pt x="69" y="289"/>
                  </a:cubicBezTo>
                  <a:cubicBezTo>
                    <a:pt x="103" y="289"/>
                    <a:pt x="137" y="266"/>
                    <a:pt x="137" y="221"/>
                  </a:cubicBezTo>
                  <a:lnTo>
                    <a:pt x="137" y="69"/>
                  </a:lnTo>
                  <a:cubicBezTo>
                    <a:pt x="137" y="24"/>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1664;p49"/>
            <p:cNvSpPr/>
            <p:nvPr/>
          </p:nvSpPr>
          <p:spPr>
            <a:xfrm>
              <a:off x="4906426" y="3215641"/>
              <a:ext cx="24899" cy="46128"/>
            </a:xfrm>
            <a:custGeom>
              <a:avLst/>
              <a:gdLst/>
              <a:ahLst/>
              <a:cxnLst/>
              <a:rect l="l" t="t" r="r" b="b"/>
              <a:pathLst>
                <a:path w="224" h="415" extrusionOk="0">
                  <a:moveTo>
                    <a:pt x="140" y="1"/>
                  </a:moveTo>
                  <a:cubicBezTo>
                    <a:pt x="112" y="1"/>
                    <a:pt x="84" y="15"/>
                    <a:pt x="70" y="48"/>
                  </a:cubicBezTo>
                  <a:cubicBezTo>
                    <a:pt x="34" y="144"/>
                    <a:pt x="14" y="244"/>
                    <a:pt x="4" y="347"/>
                  </a:cubicBezTo>
                  <a:cubicBezTo>
                    <a:pt x="0" y="392"/>
                    <a:pt x="33" y="415"/>
                    <a:pt x="67" y="415"/>
                  </a:cubicBezTo>
                  <a:cubicBezTo>
                    <a:pt x="102" y="415"/>
                    <a:pt x="139" y="392"/>
                    <a:pt x="144" y="347"/>
                  </a:cubicBezTo>
                  <a:cubicBezTo>
                    <a:pt x="150" y="258"/>
                    <a:pt x="173" y="171"/>
                    <a:pt x="204" y="84"/>
                  </a:cubicBezTo>
                  <a:cubicBezTo>
                    <a:pt x="224" y="34"/>
                    <a:pt x="183" y="1"/>
                    <a:pt x="14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1665;p49"/>
            <p:cNvSpPr/>
            <p:nvPr/>
          </p:nvSpPr>
          <p:spPr>
            <a:xfrm>
              <a:off x="4913095" y="3120158"/>
              <a:ext cx="15673" cy="41015"/>
            </a:xfrm>
            <a:custGeom>
              <a:avLst/>
              <a:gdLst/>
              <a:ahLst/>
              <a:cxnLst/>
              <a:rect l="l" t="t" r="r" b="b"/>
              <a:pathLst>
                <a:path w="141" h="369" extrusionOk="0">
                  <a:moveTo>
                    <a:pt x="71" y="1"/>
                  </a:moveTo>
                  <a:cubicBezTo>
                    <a:pt x="36" y="1"/>
                    <a:pt x="1" y="23"/>
                    <a:pt x="1" y="68"/>
                  </a:cubicBezTo>
                  <a:lnTo>
                    <a:pt x="1" y="301"/>
                  </a:lnTo>
                  <a:cubicBezTo>
                    <a:pt x="1" y="346"/>
                    <a:pt x="36" y="368"/>
                    <a:pt x="71" y="368"/>
                  </a:cubicBezTo>
                  <a:cubicBezTo>
                    <a:pt x="106" y="368"/>
                    <a:pt x="141" y="346"/>
                    <a:pt x="141" y="301"/>
                  </a:cubicBezTo>
                  <a:lnTo>
                    <a:pt x="141" y="68"/>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1666;p49"/>
            <p:cNvSpPr/>
            <p:nvPr/>
          </p:nvSpPr>
          <p:spPr>
            <a:xfrm>
              <a:off x="3479960" y="2856386"/>
              <a:ext cx="194521" cy="255540"/>
            </a:xfrm>
            <a:custGeom>
              <a:avLst/>
              <a:gdLst/>
              <a:ahLst/>
              <a:cxnLst/>
              <a:rect l="l" t="t" r="r" b="b"/>
              <a:pathLst>
                <a:path w="1750" h="2299" extrusionOk="0">
                  <a:moveTo>
                    <a:pt x="1402" y="0"/>
                  </a:moveTo>
                  <a:cubicBezTo>
                    <a:pt x="1166" y="0"/>
                    <a:pt x="828" y="311"/>
                    <a:pt x="828" y="311"/>
                  </a:cubicBezTo>
                  <a:cubicBezTo>
                    <a:pt x="0" y="1126"/>
                    <a:pt x="226" y="1982"/>
                    <a:pt x="569" y="2228"/>
                  </a:cubicBezTo>
                  <a:cubicBezTo>
                    <a:pt x="636" y="2277"/>
                    <a:pt x="714" y="2299"/>
                    <a:pt x="798" y="2299"/>
                  </a:cubicBezTo>
                  <a:cubicBezTo>
                    <a:pt x="1143" y="2299"/>
                    <a:pt x="1574" y="1930"/>
                    <a:pt x="1627" y="1565"/>
                  </a:cubicBezTo>
                  <a:cubicBezTo>
                    <a:pt x="1667" y="1287"/>
                    <a:pt x="1129" y="1273"/>
                    <a:pt x="1023" y="1273"/>
                  </a:cubicBezTo>
                  <a:cubicBezTo>
                    <a:pt x="1017" y="1273"/>
                    <a:pt x="1012" y="1273"/>
                    <a:pt x="1009" y="1273"/>
                  </a:cubicBezTo>
                  <a:lnTo>
                    <a:pt x="1009" y="1273"/>
                  </a:lnTo>
                  <a:cubicBezTo>
                    <a:pt x="1066" y="1272"/>
                    <a:pt x="1712" y="1250"/>
                    <a:pt x="1594" y="894"/>
                  </a:cubicBezTo>
                  <a:cubicBezTo>
                    <a:pt x="1542" y="734"/>
                    <a:pt x="1432" y="689"/>
                    <a:pt x="1324" y="689"/>
                  </a:cubicBezTo>
                  <a:cubicBezTo>
                    <a:pt x="1181" y="689"/>
                    <a:pt x="1041" y="768"/>
                    <a:pt x="1035" y="771"/>
                  </a:cubicBezTo>
                  <a:lnTo>
                    <a:pt x="1035" y="771"/>
                  </a:lnTo>
                  <a:cubicBezTo>
                    <a:pt x="1047" y="764"/>
                    <a:pt x="1749" y="362"/>
                    <a:pt x="1564" y="85"/>
                  </a:cubicBezTo>
                  <a:cubicBezTo>
                    <a:pt x="1524" y="24"/>
                    <a:pt x="1467" y="0"/>
                    <a:pt x="1402"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1667;p49"/>
            <p:cNvSpPr/>
            <p:nvPr/>
          </p:nvSpPr>
          <p:spPr>
            <a:xfrm>
              <a:off x="4774039" y="2663754"/>
              <a:ext cx="49575" cy="49685"/>
            </a:xfrm>
            <a:custGeom>
              <a:avLst/>
              <a:gdLst/>
              <a:ahLst/>
              <a:cxnLst/>
              <a:rect l="l" t="t" r="r" b="b"/>
              <a:pathLst>
                <a:path w="446" h="447" extrusionOk="0">
                  <a:moveTo>
                    <a:pt x="223" y="0"/>
                  </a:moveTo>
                  <a:cubicBezTo>
                    <a:pt x="100" y="0"/>
                    <a:pt x="0" y="100"/>
                    <a:pt x="0" y="223"/>
                  </a:cubicBezTo>
                  <a:cubicBezTo>
                    <a:pt x="0" y="347"/>
                    <a:pt x="100" y="447"/>
                    <a:pt x="223" y="447"/>
                  </a:cubicBezTo>
                  <a:cubicBezTo>
                    <a:pt x="346" y="447"/>
                    <a:pt x="446" y="347"/>
                    <a:pt x="446" y="223"/>
                  </a:cubicBezTo>
                  <a:cubicBezTo>
                    <a:pt x="446" y="100"/>
                    <a:pt x="346" y="0"/>
                    <a:pt x="223"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1668;p49"/>
            <p:cNvSpPr/>
            <p:nvPr/>
          </p:nvSpPr>
          <p:spPr>
            <a:xfrm>
              <a:off x="4158012" y="2402983"/>
              <a:ext cx="49353" cy="49685"/>
            </a:xfrm>
            <a:custGeom>
              <a:avLst/>
              <a:gdLst/>
              <a:ahLst/>
              <a:cxnLst/>
              <a:rect l="l" t="t" r="r" b="b"/>
              <a:pathLst>
                <a:path w="444" h="447" extrusionOk="0">
                  <a:moveTo>
                    <a:pt x="224" y="0"/>
                  </a:moveTo>
                  <a:cubicBezTo>
                    <a:pt x="100" y="0"/>
                    <a:pt x="0" y="100"/>
                    <a:pt x="0" y="223"/>
                  </a:cubicBezTo>
                  <a:cubicBezTo>
                    <a:pt x="0" y="346"/>
                    <a:pt x="100" y="446"/>
                    <a:pt x="224" y="446"/>
                  </a:cubicBezTo>
                  <a:cubicBezTo>
                    <a:pt x="344" y="446"/>
                    <a:pt x="444" y="346"/>
                    <a:pt x="444" y="223"/>
                  </a:cubicBezTo>
                  <a:cubicBezTo>
                    <a:pt x="444" y="100"/>
                    <a:pt x="344" y="0"/>
                    <a:pt x="224"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3" name="Google Shape;1988;p49"/>
          <p:cNvGrpSpPr/>
          <p:nvPr/>
        </p:nvGrpSpPr>
        <p:grpSpPr>
          <a:xfrm>
            <a:off x="100789" y="4013799"/>
            <a:ext cx="1565993" cy="1066552"/>
            <a:chOff x="4451250" y="3408751"/>
            <a:chExt cx="1927456" cy="1474031"/>
          </a:xfrm>
        </p:grpSpPr>
        <p:sp>
          <p:nvSpPr>
            <p:cNvPr id="124" name="Google Shape;1989;p49"/>
            <p:cNvSpPr/>
            <p:nvPr/>
          </p:nvSpPr>
          <p:spPr>
            <a:xfrm>
              <a:off x="5233443" y="4564180"/>
              <a:ext cx="116144" cy="188463"/>
            </a:xfrm>
            <a:custGeom>
              <a:avLst/>
              <a:gdLst/>
              <a:ahLst/>
              <a:cxnLst/>
              <a:rect l="l" t="t" r="r" b="b"/>
              <a:pathLst>
                <a:path w="2568" h="4167" extrusionOk="0">
                  <a:moveTo>
                    <a:pt x="1" y="0"/>
                  </a:moveTo>
                  <a:lnTo>
                    <a:pt x="21" y="3366"/>
                  </a:lnTo>
                  <a:lnTo>
                    <a:pt x="24" y="3920"/>
                  </a:lnTo>
                  <a:cubicBezTo>
                    <a:pt x="24" y="3920"/>
                    <a:pt x="1013" y="4166"/>
                    <a:pt x="1959" y="4166"/>
                  </a:cubicBezTo>
                  <a:cubicBezTo>
                    <a:pt x="2135" y="4166"/>
                    <a:pt x="2309" y="4158"/>
                    <a:pt x="2475" y="4138"/>
                  </a:cubicBezTo>
                  <a:cubicBezTo>
                    <a:pt x="2500" y="3899"/>
                    <a:pt x="2513" y="3634"/>
                    <a:pt x="2523" y="3366"/>
                  </a:cubicBezTo>
                  <a:cubicBezTo>
                    <a:pt x="2568" y="2122"/>
                    <a:pt x="2513" y="697"/>
                    <a:pt x="2513" y="697"/>
                  </a:cubicBezTo>
                  <a:lnTo>
                    <a:pt x="1" y="0"/>
                  </a:ln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 name="Google Shape;1990;p49"/>
            <p:cNvSpPr/>
            <p:nvPr/>
          </p:nvSpPr>
          <p:spPr>
            <a:xfrm>
              <a:off x="5234348" y="4672948"/>
              <a:ext cx="113250" cy="79691"/>
            </a:xfrm>
            <a:custGeom>
              <a:avLst/>
              <a:gdLst/>
              <a:ahLst/>
              <a:cxnLst/>
              <a:rect l="l" t="t" r="r" b="b"/>
              <a:pathLst>
                <a:path w="2504" h="1762" extrusionOk="0">
                  <a:moveTo>
                    <a:pt x="1302" y="0"/>
                  </a:moveTo>
                  <a:cubicBezTo>
                    <a:pt x="602" y="0"/>
                    <a:pt x="399" y="947"/>
                    <a:pt x="399" y="947"/>
                  </a:cubicBezTo>
                  <a:lnTo>
                    <a:pt x="1" y="961"/>
                  </a:lnTo>
                  <a:lnTo>
                    <a:pt x="4" y="1515"/>
                  </a:lnTo>
                  <a:cubicBezTo>
                    <a:pt x="4" y="1515"/>
                    <a:pt x="993" y="1761"/>
                    <a:pt x="1939" y="1761"/>
                  </a:cubicBezTo>
                  <a:cubicBezTo>
                    <a:pt x="2115" y="1761"/>
                    <a:pt x="2289" y="1753"/>
                    <a:pt x="2455" y="1733"/>
                  </a:cubicBezTo>
                  <a:cubicBezTo>
                    <a:pt x="2480" y="1494"/>
                    <a:pt x="2493" y="1229"/>
                    <a:pt x="2503" y="961"/>
                  </a:cubicBezTo>
                  <a:cubicBezTo>
                    <a:pt x="2221" y="536"/>
                    <a:pt x="1816" y="53"/>
                    <a:pt x="1391" y="5"/>
                  </a:cubicBezTo>
                  <a:cubicBezTo>
                    <a:pt x="1361" y="2"/>
                    <a:pt x="1331" y="0"/>
                    <a:pt x="1302"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 name="Google Shape;1991;p49"/>
            <p:cNvSpPr/>
            <p:nvPr/>
          </p:nvSpPr>
          <p:spPr>
            <a:xfrm>
              <a:off x="5621984" y="4568295"/>
              <a:ext cx="341558" cy="238078"/>
            </a:xfrm>
            <a:custGeom>
              <a:avLst/>
              <a:gdLst/>
              <a:ahLst/>
              <a:cxnLst/>
              <a:rect l="l" t="t" r="r" b="b"/>
              <a:pathLst>
                <a:path w="7552" h="5264" extrusionOk="0">
                  <a:moveTo>
                    <a:pt x="4883" y="0"/>
                  </a:moveTo>
                  <a:lnTo>
                    <a:pt x="1075" y="195"/>
                  </a:lnTo>
                  <a:lnTo>
                    <a:pt x="184" y="3656"/>
                  </a:lnTo>
                  <a:lnTo>
                    <a:pt x="1" y="4356"/>
                  </a:lnTo>
                  <a:cubicBezTo>
                    <a:pt x="1" y="4356"/>
                    <a:pt x="1730" y="5263"/>
                    <a:pt x="3433" y="5263"/>
                  </a:cubicBezTo>
                  <a:cubicBezTo>
                    <a:pt x="3614" y="5263"/>
                    <a:pt x="3796" y="5253"/>
                    <a:pt x="3975" y="5230"/>
                  </a:cubicBezTo>
                  <a:cubicBezTo>
                    <a:pt x="4366" y="5178"/>
                    <a:pt x="4744" y="5070"/>
                    <a:pt x="5087" y="4876"/>
                  </a:cubicBezTo>
                  <a:cubicBezTo>
                    <a:pt x="5298" y="4761"/>
                    <a:pt x="5495" y="4611"/>
                    <a:pt x="5675" y="4427"/>
                  </a:cubicBezTo>
                  <a:cubicBezTo>
                    <a:pt x="7552" y="2500"/>
                    <a:pt x="4883" y="0"/>
                    <a:pt x="4883"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 name="Google Shape;1992;p49"/>
            <p:cNvSpPr/>
            <p:nvPr/>
          </p:nvSpPr>
          <p:spPr>
            <a:xfrm>
              <a:off x="5621984" y="4725410"/>
              <a:ext cx="179825" cy="80957"/>
            </a:xfrm>
            <a:custGeom>
              <a:avLst/>
              <a:gdLst/>
              <a:ahLst/>
              <a:cxnLst/>
              <a:rect l="l" t="t" r="r" b="b"/>
              <a:pathLst>
                <a:path w="3976" h="1790" extrusionOk="0">
                  <a:moveTo>
                    <a:pt x="765" y="0"/>
                  </a:moveTo>
                  <a:cubicBezTo>
                    <a:pt x="569" y="0"/>
                    <a:pt x="367" y="78"/>
                    <a:pt x="184" y="182"/>
                  </a:cubicBezTo>
                  <a:lnTo>
                    <a:pt x="1" y="882"/>
                  </a:lnTo>
                  <a:cubicBezTo>
                    <a:pt x="1" y="882"/>
                    <a:pt x="1730" y="1789"/>
                    <a:pt x="3433" y="1789"/>
                  </a:cubicBezTo>
                  <a:cubicBezTo>
                    <a:pt x="3614" y="1789"/>
                    <a:pt x="3796" y="1779"/>
                    <a:pt x="3975" y="1756"/>
                  </a:cubicBezTo>
                  <a:cubicBezTo>
                    <a:pt x="3955" y="1701"/>
                    <a:pt x="3717" y="1052"/>
                    <a:pt x="3125" y="705"/>
                  </a:cubicBezTo>
                  <a:cubicBezTo>
                    <a:pt x="3004" y="634"/>
                    <a:pt x="2878" y="606"/>
                    <a:pt x="2755" y="606"/>
                  </a:cubicBezTo>
                  <a:cubicBezTo>
                    <a:pt x="2250" y="606"/>
                    <a:pt x="1783" y="1083"/>
                    <a:pt x="1783" y="1083"/>
                  </a:cubicBezTo>
                  <a:cubicBezTo>
                    <a:pt x="1783" y="1083"/>
                    <a:pt x="1752" y="512"/>
                    <a:pt x="1110" y="96"/>
                  </a:cubicBezTo>
                  <a:cubicBezTo>
                    <a:pt x="1000" y="29"/>
                    <a:pt x="884" y="0"/>
                    <a:pt x="765"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 name="Google Shape;1993;p49"/>
            <p:cNvSpPr/>
            <p:nvPr/>
          </p:nvSpPr>
          <p:spPr>
            <a:xfrm>
              <a:off x="6190934" y="3868245"/>
              <a:ext cx="168246" cy="446667"/>
            </a:xfrm>
            <a:custGeom>
              <a:avLst/>
              <a:gdLst/>
              <a:ahLst/>
              <a:cxnLst/>
              <a:rect l="l" t="t" r="r" b="b"/>
              <a:pathLst>
                <a:path w="3720" h="9876" extrusionOk="0">
                  <a:moveTo>
                    <a:pt x="0" y="1"/>
                  </a:moveTo>
                  <a:lnTo>
                    <a:pt x="0" y="1"/>
                  </a:lnTo>
                  <a:cubicBezTo>
                    <a:pt x="7" y="568"/>
                    <a:pt x="24" y="1136"/>
                    <a:pt x="51" y="1707"/>
                  </a:cubicBezTo>
                  <a:cubicBezTo>
                    <a:pt x="85" y="2275"/>
                    <a:pt x="132" y="2843"/>
                    <a:pt x="190" y="3411"/>
                  </a:cubicBezTo>
                  <a:cubicBezTo>
                    <a:pt x="313" y="4542"/>
                    <a:pt x="504" y="5672"/>
                    <a:pt x="799" y="6780"/>
                  </a:cubicBezTo>
                  <a:cubicBezTo>
                    <a:pt x="959" y="7330"/>
                    <a:pt x="1149" y="7875"/>
                    <a:pt x="1408" y="8391"/>
                  </a:cubicBezTo>
                  <a:cubicBezTo>
                    <a:pt x="1670" y="8901"/>
                    <a:pt x="2003" y="9425"/>
                    <a:pt x="2544" y="9714"/>
                  </a:cubicBezTo>
                  <a:cubicBezTo>
                    <a:pt x="2615" y="9744"/>
                    <a:pt x="2682" y="9775"/>
                    <a:pt x="2751" y="9805"/>
                  </a:cubicBezTo>
                  <a:cubicBezTo>
                    <a:pt x="2825" y="9826"/>
                    <a:pt x="2894" y="9849"/>
                    <a:pt x="2972" y="9860"/>
                  </a:cubicBezTo>
                  <a:cubicBezTo>
                    <a:pt x="3024" y="9869"/>
                    <a:pt x="3079" y="9875"/>
                    <a:pt x="3135" y="9875"/>
                  </a:cubicBezTo>
                  <a:cubicBezTo>
                    <a:pt x="3241" y="9875"/>
                    <a:pt x="3349" y="9854"/>
                    <a:pt x="3444" y="9792"/>
                  </a:cubicBezTo>
                  <a:cubicBezTo>
                    <a:pt x="3594" y="9697"/>
                    <a:pt x="3655" y="9530"/>
                    <a:pt x="3689" y="9388"/>
                  </a:cubicBezTo>
                  <a:cubicBezTo>
                    <a:pt x="3719" y="9237"/>
                    <a:pt x="3719" y="9091"/>
                    <a:pt x="3713" y="8945"/>
                  </a:cubicBezTo>
                  <a:cubicBezTo>
                    <a:pt x="3658" y="8368"/>
                    <a:pt x="3492" y="7817"/>
                    <a:pt x="3281" y="7290"/>
                  </a:cubicBezTo>
                  <a:lnTo>
                    <a:pt x="3281" y="7290"/>
                  </a:lnTo>
                  <a:cubicBezTo>
                    <a:pt x="3437" y="7834"/>
                    <a:pt x="3577" y="8391"/>
                    <a:pt x="3587" y="8949"/>
                  </a:cubicBezTo>
                  <a:cubicBezTo>
                    <a:pt x="3590" y="9088"/>
                    <a:pt x="3580" y="9228"/>
                    <a:pt x="3550" y="9353"/>
                  </a:cubicBezTo>
                  <a:cubicBezTo>
                    <a:pt x="3515" y="9482"/>
                    <a:pt x="3457" y="9601"/>
                    <a:pt x="3359" y="9656"/>
                  </a:cubicBezTo>
                  <a:cubicBezTo>
                    <a:pt x="3301" y="9690"/>
                    <a:pt x="3232" y="9704"/>
                    <a:pt x="3159" y="9704"/>
                  </a:cubicBezTo>
                  <a:cubicBezTo>
                    <a:pt x="3109" y="9704"/>
                    <a:pt x="3057" y="9698"/>
                    <a:pt x="3005" y="9686"/>
                  </a:cubicBezTo>
                  <a:cubicBezTo>
                    <a:pt x="2941" y="9676"/>
                    <a:pt x="2880" y="9649"/>
                    <a:pt x="2815" y="9629"/>
                  </a:cubicBezTo>
                  <a:lnTo>
                    <a:pt x="2635" y="9540"/>
                  </a:lnTo>
                  <a:cubicBezTo>
                    <a:pt x="2176" y="9265"/>
                    <a:pt x="1857" y="8789"/>
                    <a:pt x="1615" y="8289"/>
                  </a:cubicBezTo>
                  <a:cubicBezTo>
                    <a:pt x="1370" y="7789"/>
                    <a:pt x="1190" y="7252"/>
                    <a:pt x="1041" y="6712"/>
                  </a:cubicBezTo>
                  <a:cubicBezTo>
                    <a:pt x="728" y="5627"/>
                    <a:pt x="544" y="4505"/>
                    <a:pt x="381" y="3387"/>
                  </a:cubicBezTo>
                  <a:cubicBezTo>
                    <a:pt x="221" y="2261"/>
                    <a:pt x="112" y="1133"/>
                    <a:pt x="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9" name="Google Shape;1994;p49"/>
            <p:cNvSpPr/>
            <p:nvPr/>
          </p:nvSpPr>
          <p:spPr>
            <a:xfrm>
              <a:off x="4451250" y="3449726"/>
              <a:ext cx="474120" cy="621426"/>
            </a:xfrm>
            <a:custGeom>
              <a:avLst/>
              <a:gdLst/>
              <a:ahLst/>
              <a:cxnLst/>
              <a:rect l="l" t="t" r="r" b="b"/>
              <a:pathLst>
                <a:path w="10483" h="13740" extrusionOk="0">
                  <a:moveTo>
                    <a:pt x="6637" y="1"/>
                  </a:moveTo>
                  <a:cubicBezTo>
                    <a:pt x="5900" y="1"/>
                    <a:pt x="5137" y="143"/>
                    <a:pt x="4427" y="531"/>
                  </a:cubicBezTo>
                  <a:cubicBezTo>
                    <a:pt x="1769" y="1985"/>
                    <a:pt x="1" y="11886"/>
                    <a:pt x="1171" y="12243"/>
                  </a:cubicBezTo>
                  <a:cubicBezTo>
                    <a:pt x="1265" y="12271"/>
                    <a:pt x="1352" y="12285"/>
                    <a:pt x="1432" y="12285"/>
                  </a:cubicBezTo>
                  <a:cubicBezTo>
                    <a:pt x="2358" y="12285"/>
                    <a:pt x="2459" y="10553"/>
                    <a:pt x="2459" y="10553"/>
                  </a:cubicBezTo>
                  <a:cubicBezTo>
                    <a:pt x="2459" y="10553"/>
                    <a:pt x="2485" y="13740"/>
                    <a:pt x="3713" y="13740"/>
                  </a:cubicBezTo>
                  <a:cubicBezTo>
                    <a:pt x="3727" y="13740"/>
                    <a:pt x="3742" y="13739"/>
                    <a:pt x="3757" y="13738"/>
                  </a:cubicBezTo>
                  <a:cubicBezTo>
                    <a:pt x="5029" y="13664"/>
                    <a:pt x="6012" y="11158"/>
                    <a:pt x="6012" y="11158"/>
                  </a:cubicBezTo>
                  <a:cubicBezTo>
                    <a:pt x="6012" y="11158"/>
                    <a:pt x="6511" y="13336"/>
                    <a:pt x="8060" y="13336"/>
                  </a:cubicBezTo>
                  <a:cubicBezTo>
                    <a:pt x="8133" y="13336"/>
                    <a:pt x="8208" y="13331"/>
                    <a:pt x="8286" y="13321"/>
                  </a:cubicBezTo>
                  <a:cubicBezTo>
                    <a:pt x="10013" y="13096"/>
                    <a:pt x="10482" y="1071"/>
                    <a:pt x="10482" y="1071"/>
                  </a:cubicBezTo>
                  <a:cubicBezTo>
                    <a:pt x="10482" y="1071"/>
                    <a:pt x="8658" y="1"/>
                    <a:pt x="663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 name="Google Shape;1995;p49"/>
            <p:cNvSpPr/>
            <p:nvPr/>
          </p:nvSpPr>
          <p:spPr>
            <a:xfrm>
              <a:off x="4655267" y="3408751"/>
              <a:ext cx="1723439" cy="1224851"/>
            </a:xfrm>
            <a:custGeom>
              <a:avLst/>
              <a:gdLst/>
              <a:ahLst/>
              <a:cxnLst/>
              <a:rect l="l" t="t" r="r" b="b"/>
              <a:pathLst>
                <a:path w="38106" h="27082" extrusionOk="0">
                  <a:moveTo>
                    <a:pt x="18319" y="1"/>
                  </a:moveTo>
                  <a:cubicBezTo>
                    <a:pt x="9142" y="1"/>
                    <a:pt x="4855" y="523"/>
                    <a:pt x="3649" y="5931"/>
                  </a:cubicBezTo>
                  <a:cubicBezTo>
                    <a:pt x="2255" y="12187"/>
                    <a:pt x="3891" y="19653"/>
                    <a:pt x="120" y="19734"/>
                  </a:cubicBezTo>
                  <a:lnTo>
                    <a:pt x="1" y="21084"/>
                  </a:lnTo>
                  <a:cubicBezTo>
                    <a:pt x="1" y="21084"/>
                    <a:pt x="419" y="21196"/>
                    <a:pt x="1022" y="21196"/>
                  </a:cubicBezTo>
                  <a:cubicBezTo>
                    <a:pt x="2442" y="21196"/>
                    <a:pt x="4888" y="20578"/>
                    <a:pt x="5329" y="16433"/>
                  </a:cubicBezTo>
                  <a:cubicBezTo>
                    <a:pt x="5356" y="20829"/>
                    <a:pt x="6046" y="24872"/>
                    <a:pt x="11082" y="25810"/>
                  </a:cubicBezTo>
                  <a:cubicBezTo>
                    <a:pt x="11082" y="25810"/>
                    <a:pt x="15746" y="27082"/>
                    <a:pt x="21135" y="27082"/>
                  </a:cubicBezTo>
                  <a:cubicBezTo>
                    <a:pt x="24220" y="27082"/>
                    <a:pt x="27542" y="26665"/>
                    <a:pt x="30362" y="25354"/>
                  </a:cubicBezTo>
                  <a:cubicBezTo>
                    <a:pt x="38106" y="21757"/>
                    <a:pt x="35438" y="84"/>
                    <a:pt x="22998" y="23"/>
                  </a:cubicBezTo>
                  <a:cubicBezTo>
                    <a:pt x="21314" y="14"/>
                    <a:pt x="19756" y="1"/>
                    <a:pt x="18319"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 name="Google Shape;1996;p49"/>
            <p:cNvSpPr/>
            <p:nvPr/>
          </p:nvSpPr>
          <p:spPr>
            <a:xfrm>
              <a:off x="5035080" y="3753507"/>
              <a:ext cx="113385" cy="133647"/>
            </a:xfrm>
            <a:custGeom>
              <a:avLst/>
              <a:gdLst/>
              <a:ahLst/>
              <a:cxnLst/>
              <a:rect l="l" t="t" r="r" b="b"/>
              <a:pathLst>
                <a:path w="2507" h="2955" extrusionOk="0">
                  <a:moveTo>
                    <a:pt x="76" y="1"/>
                  </a:moveTo>
                  <a:lnTo>
                    <a:pt x="76" y="1"/>
                  </a:lnTo>
                  <a:cubicBezTo>
                    <a:pt x="1" y="522"/>
                    <a:pt x="15" y="1049"/>
                    <a:pt x="126" y="1575"/>
                  </a:cubicBezTo>
                  <a:cubicBezTo>
                    <a:pt x="181" y="1840"/>
                    <a:pt x="272" y="2099"/>
                    <a:pt x="415" y="2354"/>
                  </a:cubicBezTo>
                  <a:cubicBezTo>
                    <a:pt x="562" y="2599"/>
                    <a:pt x="803" y="2860"/>
                    <a:pt x="1157" y="2935"/>
                  </a:cubicBezTo>
                  <a:cubicBezTo>
                    <a:pt x="1219" y="2948"/>
                    <a:pt x="1285" y="2955"/>
                    <a:pt x="1351" y="2955"/>
                  </a:cubicBezTo>
                  <a:cubicBezTo>
                    <a:pt x="1461" y="2955"/>
                    <a:pt x="1574" y="2935"/>
                    <a:pt x="1680" y="2891"/>
                  </a:cubicBezTo>
                  <a:cubicBezTo>
                    <a:pt x="1847" y="2819"/>
                    <a:pt x="1979" y="2704"/>
                    <a:pt x="2075" y="2579"/>
                  </a:cubicBezTo>
                  <a:cubicBezTo>
                    <a:pt x="2259" y="2320"/>
                    <a:pt x="2347" y="2051"/>
                    <a:pt x="2401" y="1786"/>
                  </a:cubicBezTo>
                  <a:cubicBezTo>
                    <a:pt x="2507" y="1253"/>
                    <a:pt x="2496" y="722"/>
                    <a:pt x="2398" y="208"/>
                  </a:cubicBezTo>
                  <a:cubicBezTo>
                    <a:pt x="2289" y="718"/>
                    <a:pt x="2183" y="1218"/>
                    <a:pt x="2020" y="1681"/>
                  </a:cubicBezTo>
                  <a:cubicBezTo>
                    <a:pt x="1932" y="1901"/>
                    <a:pt x="1840" y="2130"/>
                    <a:pt x="1700" y="2276"/>
                  </a:cubicBezTo>
                  <a:cubicBezTo>
                    <a:pt x="1593" y="2397"/>
                    <a:pt x="1487" y="2454"/>
                    <a:pt x="1362" y="2454"/>
                  </a:cubicBezTo>
                  <a:cubicBezTo>
                    <a:pt x="1329" y="2454"/>
                    <a:pt x="1295" y="2450"/>
                    <a:pt x="1259" y="2442"/>
                  </a:cubicBezTo>
                  <a:cubicBezTo>
                    <a:pt x="1099" y="2411"/>
                    <a:pt x="946" y="2279"/>
                    <a:pt x="820" y="2099"/>
                  </a:cubicBezTo>
                  <a:cubicBezTo>
                    <a:pt x="688" y="1915"/>
                    <a:pt x="596" y="1691"/>
                    <a:pt x="504" y="1463"/>
                  </a:cubicBezTo>
                  <a:cubicBezTo>
                    <a:pt x="334" y="1001"/>
                    <a:pt x="208" y="504"/>
                    <a:pt x="7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 name="Google Shape;1997;p49"/>
            <p:cNvSpPr/>
            <p:nvPr/>
          </p:nvSpPr>
          <p:spPr>
            <a:xfrm>
              <a:off x="5723970" y="4044807"/>
              <a:ext cx="526810" cy="837975"/>
            </a:xfrm>
            <a:custGeom>
              <a:avLst/>
              <a:gdLst/>
              <a:ahLst/>
              <a:cxnLst/>
              <a:rect l="l" t="t" r="r" b="b"/>
              <a:pathLst>
                <a:path w="11648" h="18528" extrusionOk="0">
                  <a:moveTo>
                    <a:pt x="10560" y="0"/>
                  </a:moveTo>
                  <a:cubicBezTo>
                    <a:pt x="8671" y="0"/>
                    <a:pt x="2329" y="8911"/>
                    <a:pt x="2329" y="8911"/>
                  </a:cubicBezTo>
                  <a:cubicBezTo>
                    <a:pt x="2329" y="8911"/>
                    <a:pt x="517" y="15642"/>
                    <a:pt x="85" y="17042"/>
                  </a:cubicBezTo>
                  <a:lnTo>
                    <a:pt x="85" y="17046"/>
                  </a:lnTo>
                  <a:cubicBezTo>
                    <a:pt x="41" y="17192"/>
                    <a:pt x="10" y="17281"/>
                    <a:pt x="0" y="17294"/>
                  </a:cubicBezTo>
                  <a:cubicBezTo>
                    <a:pt x="0" y="17294"/>
                    <a:pt x="2174" y="18528"/>
                    <a:pt x="4045" y="18528"/>
                  </a:cubicBezTo>
                  <a:cubicBezTo>
                    <a:pt x="4712" y="18528"/>
                    <a:pt x="5340" y="18371"/>
                    <a:pt x="5817" y="17947"/>
                  </a:cubicBezTo>
                  <a:lnTo>
                    <a:pt x="5837" y="17927"/>
                  </a:lnTo>
                  <a:cubicBezTo>
                    <a:pt x="8391" y="15462"/>
                    <a:pt x="11648" y="5011"/>
                    <a:pt x="11066" y="605"/>
                  </a:cubicBezTo>
                  <a:cubicBezTo>
                    <a:pt x="11011" y="184"/>
                    <a:pt x="10831" y="0"/>
                    <a:pt x="10560"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1998;p49"/>
            <p:cNvSpPr/>
            <p:nvPr/>
          </p:nvSpPr>
          <p:spPr>
            <a:xfrm>
              <a:off x="4900893" y="4256961"/>
              <a:ext cx="377016" cy="547298"/>
            </a:xfrm>
            <a:custGeom>
              <a:avLst/>
              <a:gdLst/>
              <a:ahLst/>
              <a:cxnLst/>
              <a:rect l="l" t="t" r="r" b="b"/>
              <a:pathLst>
                <a:path w="8336" h="12101" extrusionOk="0">
                  <a:moveTo>
                    <a:pt x="0" y="0"/>
                  </a:moveTo>
                  <a:lnTo>
                    <a:pt x="0" y="0"/>
                  </a:lnTo>
                  <a:cubicBezTo>
                    <a:pt x="0" y="0"/>
                    <a:pt x="622" y="9931"/>
                    <a:pt x="2213" y="11454"/>
                  </a:cubicBezTo>
                  <a:cubicBezTo>
                    <a:pt x="3524" y="11884"/>
                    <a:pt x="4753" y="12101"/>
                    <a:pt x="5789" y="12101"/>
                  </a:cubicBezTo>
                  <a:cubicBezTo>
                    <a:pt x="6808" y="12101"/>
                    <a:pt x="7640" y="11891"/>
                    <a:pt x="8180" y="11468"/>
                  </a:cubicBezTo>
                  <a:cubicBezTo>
                    <a:pt x="8336" y="9710"/>
                    <a:pt x="7918" y="3029"/>
                    <a:pt x="7918" y="3029"/>
                  </a:cubicBezTo>
                  <a:cubicBezTo>
                    <a:pt x="7918" y="3029"/>
                    <a:pt x="1169" y="58"/>
                    <a:pt x="0"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1999;p49"/>
            <p:cNvSpPr/>
            <p:nvPr/>
          </p:nvSpPr>
          <p:spPr>
            <a:xfrm>
              <a:off x="4981396" y="4688144"/>
              <a:ext cx="290994" cy="116099"/>
            </a:xfrm>
            <a:custGeom>
              <a:avLst/>
              <a:gdLst/>
              <a:ahLst/>
              <a:cxnLst/>
              <a:rect l="l" t="t" r="r" b="b"/>
              <a:pathLst>
                <a:path w="6434" h="2567" extrusionOk="0">
                  <a:moveTo>
                    <a:pt x="786" y="0"/>
                  </a:moveTo>
                  <a:cubicBezTo>
                    <a:pt x="1" y="0"/>
                    <a:pt x="433" y="1920"/>
                    <a:pt x="433" y="1920"/>
                  </a:cubicBezTo>
                  <a:cubicBezTo>
                    <a:pt x="1744" y="2350"/>
                    <a:pt x="2973" y="2567"/>
                    <a:pt x="4009" y="2567"/>
                  </a:cubicBezTo>
                  <a:cubicBezTo>
                    <a:pt x="5028" y="2567"/>
                    <a:pt x="5860" y="2357"/>
                    <a:pt x="6400" y="1934"/>
                  </a:cubicBezTo>
                  <a:cubicBezTo>
                    <a:pt x="6400" y="1934"/>
                    <a:pt x="6434" y="431"/>
                    <a:pt x="5305" y="173"/>
                  </a:cubicBezTo>
                  <a:cubicBezTo>
                    <a:pt x="5221" y="154"/>
                    <a:pt x="5143" y="145"/>
                    <a:pt x="5068" y="145"/>
                  </a:cubicBezTo>
                  <a:cubicBezTo>
                    <a:pt x="4142" y="145"/>
                    <a:pt x="3932" y="1529"/>
                    <a:pt x="3932" y="1529"/>
                  </a:cubicBezTo>
                  <a:cubicBezTo>
                    <a:pt x="3932" y="1529"/>
                    <a:pt x="3816" y="267"/>
                    <a:pt x="2918" y="190"/>
                  </a:cubicBezTo>
                  <a:cubicBezTo>
                    <a:pt x="2894" y="188"/>
                    <a:pt x="2870" y="187"/>
                    <a:pt x="2846" y="187"/>
                  </a:cubicBezTo>
                  <a:cubicBezTo>
                    <a:pt x="2004" y="187"/>
                    <a:pt x="1831" y="1570"/>
                    <a:pt x="1831" y="1570"/>
                  </a:cubicBezTo>
                  <a:cubicBezTo>
                    <a:pt x="1831" y="1570"/>
                    <a:pt x="1677" y="77"/>
                    <a:pt x="831" y="2"/>
                  </a:cubicBezTo>
                  <a:cubicBezTo>
                    <a:pt x="816" y="1"/>
                    <a:pt x="801" y="0"/>
                    <a:pt x="78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2000;p49"/>
            <p:cNvSpPr/>
            <p:nvPr/>
          </p:nvSpPr>
          <p:spPr>
            <a:xfrm>
              <a:off x="4713112" y="4285544"/>
              <a:ext cx="45273" cy="37720"/>
            </a:xfrm>
            <a:custGeom>
              <a:avLst/>
              <a:gdLst/>
              <a:ahLst/>
              <a:cxnLst/>
              <a:rect l="l" t="t" r="r" b="b"/>
              <a:pathLst>
                <a:path w="1001" h="834" extrusionOk="0">
                  <a:moveTo>
                    <a:pt x="1" y="1"/>
                  </a:moveTo>
                  <a:lnTo>
                    <a:pt x="1000" y="834"/>
                  </a:lnTo>
                  <a:cubicBezTo>
                    <a:pt x="746" y="123"/>
                    <a:pt x="1" y="1"/>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2001;p49"/>
            <p:cNvSpPr/>
            <p:nvPr/>
          </p:nvSpPr>
          <p:spPr>
            <a:xfrm>
              <a:off x="4750514" y="4234077"/>
              <a:ext cx="64404" cy="15242"/>
            </a:xfrm>
            <a:custGeom>
              <a:avLst/>
              <a:gdLst/>
              <a:ahLst/>
              <a:cxnLst/>
              <a:rect l="l" t="t" r="r" b="b"/>
              <a:pathLst>
                <a:path w="1424" h="337" extrusionOk="0">
                  <a:moveTo>
                    <a:pt x="540" y="1"/>
                  </a:moveTo>
                  <a:cubicBezTo>
                    <a:pt x="234" y="1"/>
                    <a:pt x="0" y="88"/>
                    <a:pt x="0" y="88"/>
                  </a:cubicBezTo>
                  <a:lnTo>
                    <a:pt x="1424" y="337"/>
                  </a:lnTo>
                  <a:cubicBezTo>
                    <a:pt x="1149" y="71"/>
                    <a:pt x="816" y="1"/>
                    <a:pt x="54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2002;p49"/>
            <p:cNvSpPr/>
            <p:nvPr/>
          </p:nvSpPr>
          <p:spPr>
            <a:xfrm>
              <a:off x="4770776" y="4161399"/>
              <a:ext cx="67841" cy="8593"/>
            </a:xfrm>
            <a:custGeom>
              <a:avLst/>
              <a:gdLst/>
              <a:ahLst/>
              <a:cxnLst/>
              <a:rect l="l" t="t" r="r" b="b"/>
              <a:pathLst>
                <a:path w="1500" h="190" extrusionOk="0">
                  <a:moveTo>
                    <a:pt x="863" y="1"/>
                  </a:moveTo>
                  <a:cubicBezTo>
                    <a:pt x="417" y="1"/>
                    <a:pt x="1" y="189"/>
                    <a:pt x="1" y="189"/>
                  </a:cubicBezTo>
                  <a:lnTo>
                    <a:pt x="1500" y="185"/>
                  </a:lnTo>
                  <a:cubicBezTo>
                    <a:pt x="1312" y="47"/>
                    <a:pt x="1084" y="1"/>
                    <a:pt x="86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2003;p49"/>
            <p:cNvSpPr/>
            <p:nvPr/>
          </p:nvSpPr>
          <p:spPr>
            <a:xfrm>
              <a:off x="4782806" y="4062716"/>
              <a:ext cx="64901" cy="7463"/>
            </a:xfrm>
            <a:custGeom>
              <a:avLst/>
              <a:gdLst/>
              <a:ahLst/>
              <a:cxnLst/>
              <a:rect l="l" t="t" r="r" b="b"/>
              <a:pathLst>
                <a:path w="1435" h="165" extrusionOk="0">
                  <a:moveTo>
                    <a:pt x="790" y="0"/>
                  </a:moveTo>
                  <a:cubicBezTo>
                    <a:pt x="338" y="0"/>
                    <a:pt x="0" y="164"/>
                    <a:pt x="0" y="164"/>
                  </a:cubicBezTo>
                  <a:lnTo>
                    <a:pt x="1435" y="123"/>
                  </a:lnTo>
                  <a:cubicBezTo>
                    <a:pt x="1210" y="32"/>
                    <a:pt x="989" y="0"/>
                    <a:pt x="79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2004;p49"/>
            <p:cNvSpPr/>
            <p:nvPr/>
          </p:nvSpPr>
          <p:spPr>
            <a:xfrm>
              <a:off x="5265780" y="3512182"/>
              <a:ext cx="651774" cy="566113"/>
            </a:xfrm>
            <a:custGeom>
              <a:avLst/>
              <a:gdLst/>
              <a:ahLst/>
              <a:cxnLst/>
              <a:rect l="l" t="t" r="r" b="b"/>
              <a:pathLst>
                <a:path w="14411" h="12517" extrusionOk="0">
                  <a:moveTo>
                    <a:pt x="7184" y="0"/>
                  </a:moveTo>
                  <a:cubicBezTo>
                    <a:pt x="3921" y="0"/>
                    <a:pt x="483" y="1638"/>
                    <a:pt x="483" y="1638"/>
                  </a:cubicBezTo>
                  <a:cubicBezTo>
                    <a:pt x="0" y="5988"/>
                    <a:pt x="1482" y="6400"/>
                    <a:pt x="2060" y="6400"/>
                  </a:cubicBezTo>
                  <a:cubicBezTo>
                    <a:pt x="2195" y="6400"/>
                    <a:pt x="2281" y="6377"/>
                    <a:pt x="2281" y="6377"/>
                  </a:cubicBezTo>
                  <a:lnTo>
                    <a:pt x="2281" y="6377"/>
                  </a:lnTo>
                  <a:cubicBezTo>
                    <a:pt x="2281" y="6377"/>
                    <a:pt x="2261" y="10529"/>
                    <a:pt x="3590" y="10777"/>
                  </a:cubicBezTo>
                  <a:cubicBezTo>
                    <a:pt x="3630" y="10785"/>
                    <a:pt x="3670" y="10788"/>
                    <a:pt x="3709" y="10788"/>
                  </a:cubicBezTo>
                  <a:cubicBezTo>
                    <a:pt x="4943" y="10788"/>
                    <a:pt x="5327" y="7099"/>
                    <a:pt x="5327" y="7099"/>
                  </a:cubicBezTo>
                  <a:cubicBezTo>
                    <a:pt x="5327" y="7099"/>
                    <a:pt x="5470" y="12106"/>
                    <a:pt x="6925" y="12263"/>
                  </a:cubicBezTo>
                  <a:cubicBezTo>
                    <a:pt x="6962" y="12267"/>
                    <a:pt x="6997" y="12269"/>
                    <a:pt x="7032" y="12269"/>
                  </a:cubicBezTo>
                  <a:cubicBezTo>
                    <a:pt x="8312" y="12269"/>
                    <a:pt x="8562" y="9706"/>
                    <a:pt x="8585" y="9422"/>
                  </a:cubicBezTo>
                  <a:lnTo>
                    <a:pt x="8585" y="9422"/>
                  </a:lnTo>
                  <a:cubicBezTo>
                    <a:pt x="8564" y="9705"/>
                    <a:pt x="8413" y="12260"/>
                    <a:pt x="9720" y="12511"/>
                  </a:cubicBezTo>
                  <a:cubicBezTo>
                    <a:pt x="9740" y="12515"/>
                    <a:pt x="9761" y="12517"/>
                    <a:pt x="9782" y="12517"/>
                  </a:cubicBezTo>
                  <a:cubicBezTo>
                    <a:pt x="11204" y="12517"/>
                    <a:pt x="14411" y="3888"/>
                    <a:pt x="10954" y="1125"/>
                  </a:cubicBezTo>
                  <a:cubicBezTo>
                    <a:pt x="9910" y="293"/>
                    <a:pt x="8563" y="0"/>
                    <a:pt x="7184"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2005;p49"/>
            <p:cNvSpPr/>
            <p:nvPr/>
          </p:nvSpPr>
          <p:spPr>
            <a:xfrm>
              <a:off x="5723970" y="4789857"/>
              <a:ext cx="264038" cy="92897"/>
            </a:xfrm>
            <a:custGeom>
              <a:avLst/>
              <a:gdLst/>
              <a:ahLst/>
              <a:cxnLst/>
              <a:rect l="l" t="t" r="r" b="b"/>
              <a:pathLst>
                <a:path w="5838" h="2054" extrusionOk="0">
                  <a:moveTo>
                    <a:pt x="1182" y="1"/>
                  </a:moveTo>
                  <a:cubicBezTo>
                    <a:pt x="749" y="1"/>
                    <a:pt x="339" y="321"/>
                    <a:pt x="85" y="568"/>
                  </a:cubicBezTo>
                  <a:lnTo>
                    <a:pt x="85" y="572"/>
                  </a:lnTo>
                  <a:cubicBezTo>
                    <a:pt x="41" y="718"/>
                    <a:pt x="10" y="807"/>
                    <a:pt x="0" y="820"/>
                  </a:cubicBezTo>
                  <a:cubicBezTo>
                    <a:pt x="0" y="820"/>
                    <a:pt x="2174" y="2054"/>
                    <a:pt x="4045" y="2054"/>
                  </a:cubicBezTo>
                  <a:cubicBezTo>
                    <a:pt x="4712" y="2054"/>
                    <a:pt x="5340" y="1897"/>
                    <a:pt x="5817" y="1473"/>
                  </a:cubicBezTo>
                  <a:lnTo>
                    <a:pt x="5837" y="1453"/>
                  </a:lnTo>
                  <a:cubicBezTo>
                    <a:pt x="5780" y="1205"/>
                    <a:pt x="5654" y="984"/>
                    <a:pt x="5406" y="891"/>
                  </a:cubicBezTo>
                  <a:cubicBezTo>
                    <a:pt x="5325" y="861"/>
                    <a:pt x="5241" y="847"/>
                    <a:pt x="5157" y="847"/>
                  </a:cubicBezTo>
                  <a:cubicBezTo>
                    <a:pt x="4496" y="847"/>
                    <a:pt x="3767" y="1670"/>
                    <a:pt x="3767" y="1670"/>
                  </a:cubicBezTo>
                  <a:cubicBezTo>
                    <a:pt x="3767" y="1670"/>
                    <a:pt x="3958" y="654"/>
                    <a:pt x="3264" y="470"/>
                  </a:cubicBezTo>
                  <a:cubicBezTo>
                    <a:pt x="3205" y="455"/>
                    <a:pt x="3146" y="447"/>
                    <a:pt x="3089" y="447"/>
                  </a:cubicBezTo>
                  <a:cubicBezTo>
                    <a:pt x="2479" y="447"/>
                    <a:pt x="1999" y="1266"/>
                    <a:pt x="1999" y="1266"/>
                  </a:cubicBezTo>
                  <a:cubicBezTo>
                    <a:pt x="1999" y="1266"/>
                    <a:pt x="2047" y="99"/>
                    <a:pt x="1292" y="8"/>
                  </a:cubicBezTo>
                  <a:cubicBezTo>
                    <a:pt x="1255" y="3"/>
                    <a:pt x="1219" y="1"/>
                    <a:pt x="118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2006;p49"/>
            <p:cNvSpPr/>
            <p:nvPr/>
          </p:nvSpPr>
          <p:spPr>
            <a:xfrm>
              <a:off x="5856665" y="4617365"/>
              <a:ext cx="201624" cy="149567"/>
            </a:xfrm>
            <a:custGeom>
              <a:avLst/>
              <a:gdLst/>
              <a:ahLst/>
              <a:cxnLst/>
              <a:rect l="l" t="t" r="r" b="b"/>
              <a:pathLst>
                <a:path w="4458" h="3307" extrusionOk="0">
                  <a:moveTo>
                    <a:pt x="2307" y="0"/>
                  </a:moveTo>
                  <a:cubicBezTo>
                    <a:pt x="2071" y="0"/>
                    <a:pt x="1836" y="7"/>
                    <a:pt x="1601" y="17"/>
                  </a:cubicBezTo>
                  <a:cubicBezTo>
                    <a:pt x="1126" y="37"/>
                    <a:pt x="653" y="72"/>
                    <a:pt x="184" y="130"/>
                  </a:cubicBezTo>
                  <a:cubicBezTo>
                    <a:pt x="588" y="114"/>
                    <a:pt x="992" y="103"/>
                    <a:pt x="1396" y="103"/>
                  </a:cubicBezTo>
                  <a:cubicBezTo>
                    <a:pt x="1937" y="103"/>
                    <a:pt x="2477" y="122"/>
                    <a:pt x="3012" y="170"/>
                  </a:cubicBezTo>
                  <a:cubicBezTo>
                    <a:pt x="3244" y="194"/>
                    <a:pt x="3478" y="228"/>
                    <a:pt x="3699" y="286"/>
                  </a:cubicBezTo>
                  <a:cubicBezTo>
                    <a:pt x="3910" y="347"/>
                    <a:pt x="4158" y="429"/>
                    <a:pt x="4195" y="602"/>
                  </a:cubicBezTo>
                  <a:cubicBezTo>
                    <a:pt x="4247" y="792"/>
                    <a:pt x="4189" y="1024"/>
                    <a:pt x="4117" y="1234"/>
                  </a:cubicBezTo>
                  <a:cubicBezTo>
                    <a:pt x="4043" y="1449"/>
                    <a:pt x="3941" y="1653"/>
                    <a:pt x="3818" y="1846"/>
                  </a:cubicBezTo>
                  <a:cubicBezTo>
                    <a:pt x="3573" y="2234"/>
                    <a:pt x="3257" y="2584"/>
                    <a:pt x="2877" y="2822"/>
                  </a:cubicBezTo>
                  <a:cubicBezTo>
                    <a:pt x="2645" y="2970"/>
                    <a:pt x="2383" y="3059"/>
                    <a:pt x="2124" y="3059"/>
                  </a:cubicBezTo>
                  <a:cubicBezTo>
                    <a:pt x="1960" y="3059"/>
                    <a:pt x="1796" y="3024"/>
                    <a:pt x="1642" y="2945"/>
                  </a:cubicBezTo>
                  <a:cubicBezTo>
                    <a:pt x="1234" y="2775"/>
                    <a:pt x="911" y="2435"/>
                    <a:pt x="690" y="2041"/>
                  </a:cubicBezTo>
                  <a:cubicBezTo>
                    <a:pt x="480" y="1677"/>
                    <a:pt x="340" y="1264"/>
                    <a:pt x="257" y="853"/>
                  </a:cubicBezTo>
                  <a:lnTo>
                    <a:pt x="257" y="853"/>
                  </a:lnTo>
                  <a:cubicBezTo>
                    <a:pt x="797" y="768"/>
                    <a:pt x="1339" y="675"/>
                    <a:pt x="1877" y="578"/>
                  </a:cubicBezTo>
                  <a:lnTo>
                    <a:pt x="1877" y="578"/>
                  </a:lnTo>
                  <a:lnTo>
                    <a:pt x="2774" y="1255"/>
                  </a:lnTo>
                  <a:lnTo>
                    <a:pt x="2774" y="1255"/>
                  </a:lnTo>
                  <a:lnTo>
                    <a:pt x="2199" y="1952"/>
                  </a:lnTo>
                  <a:lnTo>
                    <a:pt x="2199" y="1952"/>
                  </a:lnTo>
                  <a:lnTo>
                    <a:pt x="1603" y="1378"/>
                  </a:lnTo>
                  <a:lnTo>
                    <a:pt x="1603" y="1378"/>
                  </a:lnTo>
                  <a:lnTo>
                    <a:pt x="2172" y="1347"/>
                  </a:lnTo>
                  <a:lnTo>
                    <a:pt x="1554" y="1340"/>
                  </a:lnTo>
                  <a:lnTo>
                    <a:pt x="1502" y="1336"/>
                  </a:lnTo>
                  <a:lnTo>
                    <a:pt x="1537" y="1374"/>
                  </a:lnTo>
                  <a:lnTo>
                    <a:pt x="2169" y="2054"/>
                  </a:lnTo>
                  <a:lnTo>
                    <a:pt x="2203" y="2091"/>
                  </a:lnTo>
                  <a:lnTo>
                    <a:pt x="2237" y="2054"/>
                  </a:lnTo>
                  <a:lnTo>
                    <a:pt x="2927" y="1289"/>
                  </a:lnTo>
                  <a:lnTo>
                    <a:pt x="2974" y="1234"/>
                  </a:lnTo>
                  <a:lnTo>
                    <a:pt x="2917" y="1190"/>
                  </a:lnTo>
                  <a:lnTo>
                    <a:pt x="1955" y="412"/>
                  </a:lnTo>
                  <a:lnTo>
                    <a:pt x="1928" y="388"/>
                  </a:lnTo>
                  <a:lnTo>
                    <a:pt x="1887" y="395"/>
                  </a:lnTo>
                  <a:cubicBezTo>
                    <a:pt x="1295" y="476"/>
                    <a:pt x="700" y="561"/>
                    <a:pt x="109" y="653"/>
                  </a:cubicBezTo>
                  <a:lnTo>
                    <a:pt x="0" y="670"/>
                  </a:lnTo>
                  <a:lnTo>
                    <a:pt x="17" y="776"/>
                  </a:lnTo>
                  <a:cubicBezTo>
                    <a:pt x="98" y="1261"/>
                    <a:pt x="245" y="1724"/>
                    <a:pt x="483" y="2156"/>
                  </a:cubicBezTo>
                  <a:cubicBezTo>
                    <a:pt x="718" y="2581"/>
                    <a:pt x="1074" y="2972"/>
                    <a:pt x="1540" y="3176"/>
                  </a:cubicBezTo>
                  <a:cubicBezTo>
                    <a:pt x="1659" y="3220"/>
                    <a:pt x="1778" y="3268"/>
                    <a:pt x="1907" y="3291"/>
                  </a:cubicBezTo>
                  <a:cubicBezTo>
                    <a:pt x="1983" y="3300"/>
                    <a:pt x="2061" y="3306"/>
                    <a:pt x="2138" y="3306"/>
                  </a:cubicBezTo>
                  <a:cubicBezTo>
                    <a:pt x="2191" y="3306"/>
                    <a:pt x="2245" y="3303"/>
                    <a:pt x="2298" y="3295"/>
                  </a:cubicBezTo>
                  <a:cubicBezTo>
                    <a:pt x="2557" y="3264"/>
                    <a:pt x="2791" y="3155"/>
                    <a:pt x="3002" y="3026"/>
                  </a:cubicBezTo>
                  <a:cubicBezTo>
                    <a:pt x="3423" y="2754"/>
                    <a:pt x="3750" y="2377"/>
                    <a:pt x="4005" y="1965"/>
                  </a:cubicBezTo>
                  <a:cubicBezTo>
                    <a:pt x="4134" y="1758"/>
                    <a:pt x="4239" y="1537"/>
                    <a:pt x="4321" y="1302"/>
                  </a:cubicBezTo>
                  <a:cubicBezTo>
                    <a:pt x="4393" y="1068"/>
                    <a:pt x="4457" y="817"/>
                    <a:pt x="4379" y="544"/>
                  </a:cubicBezTo>
                  <a:cubicBezTo>
                    <a:pt x="4369" y="511"/>
                    <a:pt x="4352" y="476"/>
                    <a:pt x="4335" y="445"/>
                  </a:cubicBezTo>
                  <a:cubicBezTo>
                    <a:pt x="4314" y="415"/>
                    <a:pt x="4291" y="378"/>
                    <a:pt x="4264" y="354"/>
                  </a:cubicBezTo>
                  <a:cubicBezTo>
                    <a:pt x="4212" y="307"/>
                    <a:pt x="4154" y="269"/>
                    <a:pt x="4093" y="241"/>
                  </a:cubicBezTo>
                  <a:cubicBezTo>
                    <a:pt x="3978" y="180"/>
                    <a:pt x="3859" y="150"/>
                    <a:pt x="3740" y="119"/>
                  </a:cubicBezTo>
                  <a:cubicBezTo>
                    <a:pt x="3502" y="68"/>
                    <a:pt x="3264" y="41"/>
                    <a:pt x="3026" y="24"/>
                  </a:cubicBezTo>
                  <a:cubicBezTo>
                    <a:pt x="2786" y="7"/>
                    <a:pt x="2546" y="0"/>
                    <a:pt x="2307"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2007;p49"/>
            <p:cNvSpPr/>
            <p:nvPr/>
          </p:nvSpPr>
          <p:spPr>
            <a:xfrm>
              <a:off x="4983295" y="4468346"/>
              <a:ext cx="234640" cy="192262"/>
            </a:xfrm>
            <a:custGeom>
              <a:avLst/>
              <a:gdLst/>
              <a:ahLst/>
              <a:cxnLst/>
              <a:rect l="l" t="t" r="r" b="b"/>
              <a:pathLst>
                <a:path w="5188" h="4251" extrusionOk="0">
                  <a:moveTo>
                    <a:pt x="3182" y="1"/>
                  </a:moveTo>
                  <a:lnTo>
                    <a:pt x="3155" y="11"/>
                  </a:lnTo>
                  <a:lnTo>
                    <a:pt x="700" y="840"/>
                  </a:lnTo>
                  <a:lnTo>
                    <a:pt x="3163" y="132"/>
                  </a:lnTo>
                  <a:lnTo>
                    <a:pt x="3163" y="132"/>
                  </a:lnTo>
                  <a:lnTo>
                    <a:pt x="4794" y="1257"/>
                  </a:lnTo>
                  <a:lnTo>
                    <a:pt x="4794" y="1257"/>
                  </a:lnTo>
                  <a:lnTo>
                    <a:pt x="4956" y="3142"/>
                  </a:lnTo>
                  <a:lnTo>
                    <a:pt x="4956" y="3142"/>
                  </a:lnTo>
                  <a:lnTo>
                    <a:pt x="2363" y="3990"/>
                  </a:lnTo>
                  <a:lnTo>
                    <a:pt x="2363" y="3990"/>
                  </a:lnTo>
                  <a:cubicBezTo>
                    <a:pt x="1684" y="3641"/>
                    <a:pt x="1003" y="3290"/>
                    <a:pt x="323" y="2947"/>
                  </a:cubicBezTo>
                  <a:lnTo>
                    <a:pt x="323" y="2947"/>
                  </a:lnTo>
                  <a:lnTo>
                    <a:pt x="1018" y="1483"/>
                  </a:lnTo>
                  <a:lnTo>
                    <a:pt x="1018" y="1483"/>
                  </a:lnTo>
                  <a:lnTo>
                    <a:pt x="2906" y="1151"/>
                  </a:lnTo>
                  <a:lnTo>
                    <a:pt x="2906" y="1151"/>
                  </a:lnTo>
                  <a:lnTo>
                    <a:pt x="3974" y="1987"/>
                  </a:lnTo>
                  <a:lnTo>
                    <a:pt x="3974" y="1987"/>
                  </a:lnTo>
                  <a:lnTo>
                    <a:pt x="3018" y="2763"/>
                  </a:lnTo>
                  <a:lnTo>
                    <a:pt x="3018" y="2763"/>
                  </a:lnTo>
                  <a:lnTo>
                    <a:pt x="1695" y="2670"/>
                  </a:lnTo>
                  <a:lnTo>
                    <a:pt x="1695" y="2670"/>
                  </a:lnTo>
                  <a:lnTo>
                    <a:pt x="1875" y="2079"/>
                  </a:lnTo>
                  <a:lnTo>
                    <a:pt x="1875" y="2079"/>
                  </a:lnTo>
                  <a:lnTo>
                    <a:pt x="3009" y="1925"/>
                  </a:lnTo>
                  <a:lnTo>
                    <a:pt x="1846" y="2020"/>
                  </a:lnTo>
                  <a:lnTo>
                    <a:pt x="1830" y="2024"/>
                  </a:lnTo>
                  <a:lnTo>
                    <a:pt x="1822" y="2041"/>
                  </a:lnTo>
                  <a:lnTo>
                    <a:pt x="1598" y="2693"/>
                  </a:lnTo>
                  <a:lnTo>
                    <a:pt x="1581" y="2745"/>
                  </a:lnTo>
                  <a:lnTo>
                    <a:pt x="1635" y="2751"/>
                  </a:lnTo>
                  <a:lnTo>
                    <a:pt x="3036" y="2901"/>
                  </a:lnTo>
                  <a:lnTo>
                    <a:pt x="3063" y="2904"/>
                  </a:lnTo>
                  <a:lnTo>
                    <a:pt x="3084" y="2888"/>
                  </a:lnTo>
                  <a:lnTo>
                    <a:pt x="4165" y="2051"/>
                  </a:lnTo>
                  <a:lnTo>
                    <a:pt x="4250" y="1986"/>
                  </a:lnTo>
                  <a:lnTo>
                    <a:pt x="4165" y="1918"/>
                  </a:lnTo>
                  <a:lnTo>
                    <a:pt x="3002" y="956"/>
                  </a:lnTo>
                  <a:lnTo>
                    <a:pt x="2965" y="929"/>
                  </a:lnTo>
                  <a:lnTo>
                    <a:pt x="2917" y="936"/>
                  </a:lnTo>
                  <a:lnTo>
                    <a:pt x="921" y="1269"/>
                  </a:lnTo>
                  <a:lnTo>
                    <a:pt x="863" y="1276"/>
                  </a:lnTo>
                  <a:lnTo>
                    <a:pt x="837" y="1330"/>
                  </a:lnTo>
                  <a:lnTo>
                    <a:pt x="51" y="2949"/>
                  </a:lnTo>
                  <a:lnTo>
                    <a:pt x="0" y="3057"/>
                  </a:lnTo>
                  <a:lnTo>
                    <a:pt x="105" y="3112"/>
                  </a:lnTo>
                  <a:cubicBezTo>
                    <a:pt x="833" y="3489"/>
                    <a:pt x="1568" y="3859"/>
                    <a:pt x="2299" y="4227"/>
                  </a:cubicBezTo>
                  <a:lnTo>
                    <a:pt x="2346" y="4250"/>
                  </a:lnTo>
                  <a:lnTo>
                    <a:pt x="2393" y="4234"/>
                  </a:lnTo>
                  <a:lnTo>
                    <a:pt x="5106" y="3319"/>
                  </a:lnTo>
                  <a:lnTo>
                    <a:pt x="5188" y="3292"/>
                  </a:lnTo>
                  <a:lnTo>
                    <a:pt x="5178" y="3207"/>
                  </a:lnTo>
                  <a:lnTo>
                    <a:pt x="4964" y="1204"/>
                  </a:lnTo>
                  <a:lnTo>
                    <a:pt x="4960" y="1164"/>
                  </a:lnTo>
                  <a:lnTo>
                    <a:pt x="4926" y="1140"/>
                  </a:lnTo>
                  <a:lnTo>
                    <a:pt x="3206" y="18"/>
                  </a:lnTo>
                  <a:lnTo>
                    <a:pt x="3182" y="1"/>
                  </a:ln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2008;p49"/>
            <p:cNvSpPr/>
            <p:nvPr/>
          </p:nvSpPr>
          <p:spPr>
            <a:xfrm>
              <a:off x="5054165" y="3931561"/>
              <a:ext cx="79962" cy="76525"/>
            </a:xfrm>
            <a:custGeom>
              <a:avLst/>
              <a:gdLst/>
              <a:ahLst/>
              <a:cxnLst/>
              <a:rect l="l" t="t" r="r" b="b"/>
              <a:pathLst>
                <a:path w="1768" h="1692" extrusionOk="0">
                  <a:moveTo>
                    <a:pt x="884" y="1"/>
                  </a:moveTo>
                  <a:cubicBezTo>
                    <a:pt x="450" y="1"/>
                    <a:pt x="80" y="332"/>
                    <a:pt x="41" y="773"/>
                  </a:cubicBezTo>
                  <a:cubicBezTo>
                    <a:pt x="1" y="1235"/>
                    <a:pt x="344" y="1647"/>
                    <a:pt x="809" y="1688"/>
                  </a:cubicBezTo>
                  <a:cubicBezTo>
                    <a:pt x="836" y="1690"/>
                    <a:pt x="863" y="1691"/>
                    <a:pt x="890" y="1691"/>
                  </a:cubicBezTo>
                  <a:cubicBezTo>
                    <a:pt x="1322" y="1691"/>
                    <a:pt x="1689" y="1361"/>
                    <a:pt x="1727" y="922"/>
                  </a:cubicBezTo>
                  <a:cubicBezTo>
                    <a:pt x="1768" y="457"/>
                    <a:pt x="1425" y="45"/>
                    <a:pt x="959" y="4"/>
                  </a:cubicBezTo>
                  <a:cubicBezTo>
                    <a:pt x="934" y="2"/>
                    <a:pt x="909" y="1"/>
                    <a:pt x="884"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2009;p49"/>
            <p:cNvSpPr/>
            <p:nvPr/>
          </p:nvSpPr>
          <p:spPr>
            <a:xfrm>
              <a:off x="4789997" y="3770603"/>
              <a:ext cx="68474" cy="112119"/>
            </a:xfrm>
            <a:custGeom>
              <a:avLst/>
              <a:gdLst/>
              <a:ahLst/>
              <a:cxnLst/>
              <a:rect l="l" t="t" r="r" b="b"/>
              <a:pathLst>
                <a:path w="1514" h="2479" extrusionOk="0">
                  <a:moveTo>
                    <a:pt x="314" y="1"/>
                  </a:moveTo>
                  <a:cubicBezTo>
                    <a:pt x="154" y="368"/>
                    <a:pt x="61" y="752"/>
                    <a:pt x="25" y="1153"/>
                  </a:cubicBezTo>
                  <a:cubicBezTo>
                    <a:pt x="0" y="1354"/>
                    <a:pt x="4" y="1558"/>
                    <a:pt x="28" y="1772"/>
                  </a:cubicBezTo>
                  <a:cubicBezTo>
                    <a:pt x="45" y="1881"/>
                    <a:pt x="72" y="1993"/>
                    <a:pt x="123" y="2112"/>
                  </a:cubicBezTo>
                  <a:cubicBezTo>
                    <a:pt x="174" y="2224"/>
                    <a:pt x="265" y="2374"/>
                    <a:pt x="449" y="2445"/>
                  </a:cubicBezTo>
                  <a:cubicBezTo>
                    <a:pt x="505" y="2469"/>
                    <a:pt x="567" y="2479"/>
                    <a:pt x="628" y="2479"/>
                  </a:cubicBezTo>
                  <a:cubicBezTo>
                    <a:pt x="664" y="2479"/>
                    <a:pt x="700" y="2475"/>
                    <a:pt x="735" y="2469"/>
                  </a:cubicBezTo>
                  <a:cubicBezTo>
                    <a:pt x="827" y="2445"/>
                    <a:pt x="912" y="2400"/>
                    <a:pt x="966" y="2353"/>
                  </a:cubicBezTo>
                  <a:cubicBezTo>
                    <a:pt x="1078" y="2254"/>
                    <a:pt x="1143" y="2156"/>
                    <a:pt x="1197" y="2054"/>
                  </a:cubicBezTo>
                  <a:cubicBezTo>
                    <a:pt x="1296" y="1854"/>
                    <a:pt x="1364" y="1660"/>
                    <a:pt x="1401" y="1462"/>
                  </a:cubicBezTo>
                  <a:cubicBezTo>
                    <a:pt x="1486" y="1068"/>
                    <a:pt x="1514" y="671"/>
                    <a:pt x="1469" y="272"/>
                  </a:cubicBezTo>
                  <a:lnTo>
                    <a:pt x="1469" y="272"/>
                  </a:lnTo>
                  <a:cubicBezTo>
                    <a:pt x="1306" y="636"/>
                    <a:pt x="1174" y="1000"/>
                    <a:pt x="1028" y="1340"/>
                  </a:cubicBezTo>
                  <a:cubicBezTo>
                    <a:pt x="949" y="1510"/>
                    <a:pt x="877" y="1680"/>
                    <a:pt x="786" y="1813"/>
                  </a:cubicBezTo>
                  <a:cubicBezTo>
                    <a:pt x="742" y="1881"/>
                    <a:pt x="694" y="1939"/>
                    <a:pt x="657" y="1962"/>
                  </a:cubicBezTo>
                  <a:cubicBezTo>
                    <a:pt x="638" y="1973"/>
                    <a:pt x="632" y="1976"/>
                    <a:pt x="631" y="1976"/>
                  </a:cubicBezTo>
                  <a:cubicBezTo>
                    <a:pt x="630" y="1976"/>
                    <a:pt x="635" y="1972"/>
                    <a:pt x="633" y="1972"/>
                  </a:cubicBezTo>
                  <a:lnTo>
                    <a:pt x="633" y="1972"/>
                  </a:lnTo>
                  <a:cubicBezTo>
                    <a:pt x="632" y="1974"/>
                    <a:pt x="631" y="1975"/>
                    <a:pt x="629" y="1975"/>
                  </a:cubicBezTo>
                  <a:cubicBezTo>
                    <a:pt x="609" y="1975"/>
                    <a:pt x="525" y="1835"/>
                    <a:pt x="497" y="1683"/>
                  </a:cubicBezTo>
                  <a:cubicBezTo>
                    <a:pt x="453" y="1520"/>
                    <a:pt x="439" y="1336"/>
                    <a:pt x="416" y="1153"/>
                  </a:cubicBezTo>
                  <a:cubicBezTo>
                    <a:pt x="378" y="779"/>
                    <a:pt x="361" y="395"/>
                    <a:pt x="31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2010;p49"/>
            <p:cNvSpPr/>
            <p:nvPr/>
          </p:nvSpPr>
          <p:spPr>
            <a:xfrm>
              <a:off x="4955888" y="4021561"/>
              <a:ext cx="115240" cy="63318"/>
            </a:xfrm>
            <a:custGeom>
              <a:avLst/>
              <a:gdLst/>
              <a:ahLst/>
              <a:cxnLst/>
              <a:rect l="l" t="t" r="r" b="b"/>
              <a:pathLst>
                <a:path w="2548" h="1400" extrusionOk="0">
                  <a:moveTo>
                    <a:pt x="2547" y="0"/>
                  </a:moveTo>
                  <a:lnTo>
                    <a:pt x="2547" y="0"/>
                  </a:lnTo>
                  <a:cubicBezTo>
                    <a:pt x="2398" y="211"/>
                    <a:pt x="2224" y="394"/>
                    <a:pt x="2044" y="568"/>
                  </a:cubicBezTo>
                  <a:cubicBezTo>
                    <a:pt x="1860" y="735"/>
                    <a:pt x="1664" y="881"/>
                    <a:pt x="1446" y="997"/>
                  </a:cubicBezTo>
                  <a:cubicBezTo>
                    <a:pt x="1232" y="1112"/>
                    <a:pt x="997" y="1196"/>
                    <a:pt x="755" y="1237"/>
                  </a:cubicBezTo>
                  <a:cubicBezTo>
                    <a:pt x="514" y="1292"/>
                    <a:pt x="263" y="1292"/>
                    <a:pt x="1" y="1295"/>
                  </a:cubicBezTo>
                  <a:cubicBezTo>
                    <a:pt x="201" y="1353"/>
                    <a:pt x="409" y="1399"/>
                    <a:pt x="622" y="1399"/>
                  </a:cubicBezTo>
                  <a:cubicBezTo>
                    <a:pt x="673" y="1399"/>
                    <a:pt x="724" y="1397"/>
                    <a:pt x="776" y="1391"/>
                  </a:cubicBezTo>
                  <a:cubicBezTo>
                    <a:pt x="909" y="1387"/>
                    <a:pt x="1038" y="1350"/>
                    <a:pt x="1167" y="1319"/>
                  </a:cubicBezTo>
                  <a:cubicBezTo>
                    <a:pt x="1293" y="1275"/>
                    <a:pt x="1422" y="1234"/>
                    <a:pt x="1538" y="1166"/>
                  </a:cubicBezTo>
                  <a:cubicBezTo>
                    <a:pt x="2007" y="915"/>
                    <a:pt x="2374" y="490"/>
                    <a:pt x="254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2011;p49"/>
            <p:cNvSpPr/>
            <p:nvPr/>
          </p:nvSpPr>
          <p:spPr>
            <a:xfrm>
              <a:off x="5069859" y="3484640"/>
              <a:ext cx="12935" cy="34689"/>
            </a:xfrm>
            <a:custGeom>
              <a:avLst/>
              <a:gdLst/>
              <a:ahLst/>
              <a:cxnLst/>
              <a:rect l="l" t="t" r="r" b="b"/>
              <a:pathLst>
                <a:path w="286" h="767" extrusionOk="0">
                  <a:moveTo>
                    <a:pt x="111" y="1"/>
                  </a:moveTo>
                  <a:cubicBezTo>
                    <a:pt x="57" y="1"/>
                    <a:pt x="0" y="41"/>
                    <a:pt x="10" y="109"/>
                  </a:cubicBezTo>
                  <a:cubicBezTo>
                    <a:pt x="38" y="303"/>
                    <a:pt x="65" y="496"/>
                    <a:pt x="92" y="690"/>
                  </a:cubicBezTo>
                  <a:cubicBezTo>
                    <a:pt x="98" y="743"/>
                    <a:pt x="136" y="767"/>
                    <a:pt x="176" y="767"/>
                  </a:cubicBezTo>
                  <a:cubicBezTo>
                    <a:pt x="229" y="767"/>
                    <a:pt x="285" y="726"/>
                    <a:pt x="275" y="656"/>
                  </a:cubicBezTo>
                  <a:cubicBezTo>
                    <a:pt x="252" y="462"/>
                    <a:pt x="225" y="269"/>
                    <a:pt x="197" y="74"/>
                  </a:cubicBezTo>
                  <a:cubicBezTo>
                    <a:pt x="190" y="23"/>
                    <a:pt x="151" y="1"/>
                    <a:pt x="111"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2012;p49"/>
            <p:cNvSpPr/>
            <p:nvPr/>
          </p:nvSpPr>
          <p:spPr>
            <a:xfrm>
              <a:off x="5111558" y="3525388"/>
              <a:ext cx="12890" cy="34689"/>
            </a:xfrm>
            <a:custGeom>
              <a:avLst/>
              <a:gdLst/>
              <a:ahLst/>
              <a:cxnLst/>
              <a:rect l="l" t="t" r="r" b="b"/>
              <a:pathLst>
                <a:path w="285" h="767" extrusionOk="0">
                  <a:moveTo>
                    <a:pt x="110" y="1"/>
                  </a:moveTo>
                  <a:cubicBezTo>
                    <a:pt x="57" y="1"/>
                    <a:pt x="0" y="41"/>
                    <a:pt x="9" y="108"/>
                  </a:cubicBezTo>
                  <a:cubicBezTo>
                    <a:pt x="37" y="303"/>
                    <a:pt x="61" y="496"/>
                    <a:pt x="88" y="690"/>
                  </a:cubicBezTo>
                  <a:cubicBezTo>
                    <a:pt x="95" y="743"/>
                    <a:pt x="134" y="767"/>
                    <a:pt x="175" y="767"/>
                  </a:cubicBezTo>
                  <a:cubicBezTo>
                    <a:pt x="228" y="767"/>
                    <a:pt x="284" y="726"/>
                    <a:pt x="275" y="656"/>
                  </a:cubicBezTo>
                  <a:cubicBezTo>
                    <a:pt x="248" y="463"/>
                    <a:pt x="224" y="268"/>
                    <a:pt x="197" y="75"/>
                  </a:cubicBezTo>
                  <a:cubicBezTo>
                    <a:pt x="190" y="24"/>
                    <a:pt x="151" y="1"/>
                    <a:pt x="110"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2013;p49"/>
            <p:cNvSpPr/>
            <p:nvPr/>
          </p:nvSpPr>
          <p:spPr>
            <a:xfrm>
              <a:off x="5128337" y="3478670"/>
              <a:ext cx="15423" cy="32790"/>
            </a:xfrm>
            <a:custGeom>
              <a:avLst/>
              <a:gdLst/>
              <a:ahLst/>
              <a:cxnLst/>
              <a:rect l="l" t="t" r="r" b="b"/>
              <a:pathLst>
                <a:path w="341" h="725" extrusionOk="0">
                  <a:moveTo>
                    <a:pt x="109" y="0"/>
                  </a:moveTo>
                  <a:cubicBezTo>
                    <a:pt x="55" y="0"/>
                    <a:pt x="1" y="41"/>
                    <a:pt x="16" y="108"/>
                  </a:cubicBezTo>
                  <a:lnTo>
                    <a:pt x="139" y="652"/>
                  </a:lnTo>
                  <a:cubicBezTo>
                    <a:pt x="150" y="702"/>
                    <a:pt x="192" y="725"/>
                    <a:pt x="233" y="725"/>
                  </a:cubicBezTo>
                  <a:cubicBezTo>
                    <a:pt x="287" y="725"/>
                    <a:pt x="341" y="686"/>
                    <a:pt x="325" y="618"/>
                  </a:cubicBezTo>
                  <a:lnTo>
                    <a:pt x="203" y="74"/>
                  </a:lnTo>
                  <a:cubicBezTo>
                    <a:pt x="191" y="23"/>
                    <a:pt x="150" y="0"/>
                    <a:pt x="109"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2014;p49"/>
            <p:cNvSpPr/>
            <p:nvPr/>
          </p:nvSpPr>
          <p:spPr>
            <a:xfrm>
              <a:off x="5661377" y="4286267"/>
              <a:ext cx="8774" cy="36318"/>
            </a:xfrm>
            <a:custGeom>
              <a:avLst/>
              <a:gdLst/>
              <a:ahLst/>
              <a:cxnLst/>
              <a:rect l="l" t="t" r="r" b="b"/>
              <a:pathLst>
                <a:path w="194" h="803" extrusionOk="0">
                  <a:moveTo>
                    <a:pt x="84" y="1"/>
                  </a:moveTo>
                  <a:cubicBezTo>
                    <a:pt x="41" y="1"/>
                    <a:pt x="0" y="27"/>
                    <a:pt x="0" y="83"/>
                  </a:cubicBezTo>
                  <a:cubicBezTo>
                    <a:pt x="4" y="291"/>
                    <a:pt x="4" y="498"/>
                    <a:pt x="7" y="702"/>
                  </a:cubicBezTo>
                  <a:cubicBezTo>
                    <a:pt x="7" y="767"/>
                    <a:pt x="60" y="803"/>
                    <a:pt x="110" y="803"/>
                  </a:cubicBezTo>
                  <a:cubicBezTo>
                    <a:pt x="153" y="803"/>
                    <a:pt x="194" y="776"/>
                    <a:pt x="194" y="719"/>
                  </a:cubicBezTo>
                  <a:cubicBezTo>
                    <a:pt x="194" y="515"/>
                    <a:pt x="190" y="308"/>
                    <a:pt x="190" y="100"/>
                  </a:cubicBezTo>
                  <a:cubicBezTo>
                    <a:pt x="190" y="36"/>
                    <a:pt x="135" y="1"/>
                    <a:pt x="84"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2015;p49"/>
            <p:cNvSpPr/>
            <p:nvPr/>
          </p:nvSpPr>
          <p:spPr>
            <a:xfrm>
              <a:off x="5686930" y="4248052"/>
              <a:ext cx="12392" cy="45182"/>
            </a:xfrm>
            <a:custGeom>
              <a:avLst/>
              <a:gdLst/>
              <a:ahLst/>
              <a:cxnLst/>
              <a:rect l="l" t="t" r="r" b="b"/>
              <a:pathLst>
                <a:path w="274" h="999" extrusionOk="0">
                  <a:moveTo>
                    <a:pt x="172" y="0"/>
                  </a:moveTo>
                  <a:cubicBezTo>
                    <a:pt x="129" y="0"/>
                    <a:pt x="86" y="26"/>
                    <a:pt x="82" y="81"/>
                  </a:cubicBezTo>
                  <a:lnTo>
                    <a:pt x="6" y="897"/>
                  </a:lnTo>
                  <a:cubicBezTo>
                    <a:pt x="1" y="963"/>
                    <a:pt x="53" y="998"/>
                    <a:pt x="104" y="998"/>
                  </a:cubicBezTo>
                  <a:cubicBezTo>
                    <a:pt x="148" y="998"/>
                    <a:pt x="192" y="971"/>
                    <a:pt x="197" y="914"/>
                  </a:cubicBezTo>
                  <a:lnTo>
                    <a:pt x="268" y="98"/>
                  </a:lnTo>
                  <a:cubicBezTo>
                    <a:pt x="274" y="35"/>
                    <a:pt x="222" y="0"/>
                    <a:pt x="172"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 name="Google Shape;2016;p49"/>
            <p:cNvSpPr/>
            <p:nvPr/>
          </p:nvSpPr>
          <p:spPr>
            <a:xfrm>
              <a:off x="5720714" y="4300966"/>
              <a:ext cx="14835" cy="32926"/>
            </a:xfrm>
            <a:custGeom>
              <a:avLst/>
              <a:gdLst/>
              <a:ahLst/>
              <a:cxnLst/>
              <a:rect l="l" t="t" r="r" b="b"/>
              <a:pathLst>
                <a:path w="328" h="728" extrusionOk="0">
                  <a:moveTo>
                    <a:pt x="110" y="0"/>
                  </a:moveTo>
                  <a:cubicBezTo>
                    <a:pt x="56" y="0"/>
                    <a:pt x="1" y="40"/>
                    <a:pt x="14" y="108"/>
                  </a:cubicBezTo>
                  <a:cubicBezTo>
                    <a:pt x="52" y="289"/>
                    <a:pt x="89" y="472"/>
                    <a:pt x="126" y="653"/>
                  </a:cubicBezTo>
                  <a:cubicBezTo>
                    <a:pt x="138" y="704"/>
                    <a:pt x="179" y="727"/>
                    <a:pt x="221" y="727"/>
                  </a:cubicBezTo>
                  <a:cubicBezTo>
                    <a:pt x="274" y="727"/>
                    <a:pt x="327" y="688"/>
                    <a:pt x="314" y="618"/>
                  </a:cubicBezTo>
                  <a:cubicBezTo>
                    <a:pt x="276" y="438"/>
                    <a:pt x="239" y="254"/>
                    <a:pt x="201" y="74"/>
                  </a:cubicBezTo>
                  <a:cubicBezTo>
                    <a:pt x="191" y="23"/>
                    <a:pt x="151" y="0"/>
                    <a:pt x="110"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2" name="Google Shape;2017;p49"/>
            <p:cNvSpPr/>
            <p:nvPr/>
          </p:nvSpPr>
          <p:spPr>
            <a:xfrm>
              <a:off x="5988319" y="3908541"/>
              <a:ext cx="10855" cy="28584"/>
            </a:xfrm>
            <a:custGeom>
              <a:avLst/>
              <a:gdLst/>
              <a:ahLst/>
              <a:cxnLst/>
              <a:rect l="l" t="t" r="r" b="b"/>
              <a:pathLst>
                <a:path w="240" h="632" extrusionOk="0">
                  <a:moveTo>
                    <a:pt x="138" y="1"/>
                  </a:moveTo>
                  <a:cubicBezTo>
                    <a:pt x="94" y="1"/>
                    <a:pt x="50" y="28"/>
                    <a:pt x="43" y="85"/>
                  </a:cubicBezTo>
                  <a:lnTo>
                    <a:pt x="6" y="530"/>
                  </a:lnTo>
                  <a:cubicBezTo>
                    <a:pt x="1" y="596"/>
                    <a:pt x="51" y="631"/>
                    <a:pt x="102" y="631"/>
                  </a:cubicBezTo>
                  <a:cubicBezTo>
                    <a:pt x="145" y="631"/>
                    <a:pt x="188" y="604"/>
                    <a:pt x="193" y="547"/>
                  </a:cubicBezTo>
                  <a:lnTo>
                    <a:pt x="234" y="99"/>
                  </a:lnTo>
                  <a:cubicBezTo>
                    <a:pt x="239" y="35"/>
                    <a:pt x="189" y="1"/>
                    <a:pt x="138"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3" name="Google Shape;2018;p49"/>
            <p:cNvSpPr/>
            <p:nvPr/>
          </p:nvSpPr>
          <p:spPr>
            <a:xfrm>
              <a:off x="6005867" y="3956526"/>
              <a:ext cx="11307" cy="34237"/>
            </a:xfrm>
            <a:custGeom>
              <a:avLst/>
              <a:gdLst/>
              <a:ahLst/>
              <a:cxnLst/>
              <a:rect l="l" t="t" r="r" b="b"/>
              <a:pathLst>
                <a:path w="250" h="757" extrusionOk="0">
                  <a:moveTo>
                    <a:pt x="148" y="1"/>
                  </a:moveTo>
                  <a:cubicBezTo>
                    <a:pt x="105" y="1"/>
                    <a:pt x="61" y="28"/>
                    <a:pt x="57" y="85"/>
                  </a:cubicBezTo>
                  <a:lnTo>
                    <a:pt x="6" y="656"/>
                  </a:lnTo>
                  <a:cubicBezTo>
                    <a:pt x="0" y="721"/>
                    <a:pt x="51" y="757"/>
                    <a:pt x="101" y="757"/>
                  </a:cubicBezTo>
                  <a:cubicBezTo>
                    <a:pt x="145" y="757"/>
                    <a:pt x="188" y="730"/>
                    <a:pt x="193" y="673"/>
                  </a:cubicBezTo>
                  <a:lnTo>
                    <a:pt x="243" y="102"/>
                  </a:lnTo>
                  <a:cubicBezTo>
                    <a:pt x="249" y="36"/>
                    <a:pt x="198" y="1"/>
                    <a:pt x="148"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4" name="Google Shape;2019;p49"/>
            <p:cNvSpPr/>
            <p:nvPr/>
          </p:nvSpPr>
          <p:spPr>
            <a:xfrm>
              <a:off x="6036983" y="3896104"/>
              <a:ext cx="9769" cy="15649"/>
            </a:xfrm>
            <a:custGeom>
              <a:avLst/>
              <a:gdLst/>
              <a:ahLst/>
              <a:cxnLst/>
              <a:rect l="l" t="t" r="r" b="b"/>
              <a:pathLst>
                <a:path w="216" h="346" extrusionOk="0">
                  <a:moveTo>
                    <a:pt x="114" y="0"/>
                  </a:moveTo>
                  <a:cubicBezTo>
                    <a:pt x="70" y="0"/>
                    <a:pt x="26" y="26"/>
                    <a:pt x="21" y="82"/>
                  </a:cubicBezTo>
                  <a:lnTo>
                    <a:pt x="7" y="245"/>
                  </a:lnTo>
                  <a:cubicBezTo>
                    <a:pt x="0" y="310"/>
                    <a:pt x="52" y="346"/>
                    <a:pt x="102" y="346"/>
                  </a:cubicBezTo>
                  <a:cubicBezTo>
                    <a:pt x="146" y="346"/>
                    <a:pt x="190" y="319"/>
                    <a:pt x="195" y="262"/>
                  </a:cubicBezTo>
                  <a:lnTo>
                    <a:pt x="208" y="99"/>
                  </a:lnTo>
                  <a:cubicBezTo>
                    <a:pt x="216" y="35"/>
                    <a:pt x="164" y="0"/>
                    <a:pt x="114"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5" name="Google Shape;2020;p49"/>
            <p:cNvSpPr/>
            <p:nvPr/>
          </p:nvSpPr>
          <p:spPr>
            <a:xfrm>
              <a:off x="5909263" y="3564916"/>
              <a:ext cx="9000" cy="34237"/>
            </a:xfrm>
            <a:custGeom>
              <a:avLst/>
              <a:gdLst/>
              <a:ahLst/>
              <a:cxnLst/>
              <a:rect l="l" t="t" r="r" b="b"/>
              <a:pathLst>
                <a:path w="199" h="757" extrusionOk="0">
                  <a:moveTo>
                    <a:pt x="97" y="1"/>
                  </a:moveTo>
                  <a:cubicBezTo>
                    <a:pt x="53" y="1"/>
                    <a:pt x="11" y="27"/>
                    <a:pt x="10" y="85"/>
                  </a:cubicBezTo>
                  <a:cubicBezTo>
                    <a:pt x="7" y="275"/>
                    <a:pt x="3" y="466"/>
                    <a:pt x="0" y="656"/>
                  </a:cubicBezTo>
                  <a:cubicBezTo>
                    <a:pt x="0" y="721"/>
                    <a:pt x="53" y="757"/>
                    <a:pt x="104" y="757"/>
                  </a:cubicBezTo>
                  <a:cubicBezTo>
                    <a:pt x="147" y="757"/>
                    <a:pt x="189" y="730"/>
                    <a:pt x="190" y="673"/>
                  </a:cubicBezTo>
                  <a:cubicBezTo>
                    <a:pt x="193" y="482"/>
                    <a:pt x="197" y="292"/>
                    <a:pt x="197" y="99"/>
                  </a:cubicBezTo>
                  <a:cubicBezTo>
                    <a:pt x="198" y="35"/>
                    <a:pt x="146" y="1"/>
                    <a:pt x="9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2021;p49"/>
            <p:cNvSpPr/>
            <p:nvPr/>
          </p:nvSpPr>
          <p:spPr>
            <a:xfrm>
              <a:off x="5938118" y="3604895"/>
              <a:ext cx="11850" cy="39665"/>
            </a:xfrm>
            <a:custGeom>
              <a:avLst/>
              <a:gdLst/>
              <a:ahLst/>
              <a:cxnLst/>
              <a:rect l="l" t="t" r="r" b="b"/>
              <a:pathLst>
                <a:path w="262" h="877" extrusionOk="0">
                  <a:moveTo>
                    <a:pt x="160" y="1"/>
                  </a:moveTo>
                  <a:cubicBezTo>
                    <a:pt x="117" y="1"/>
                    <a:pt x="74" y="27"/>
                    <a:pt x="69" y="84"/>
                  </a:cubicBezTo>
                  <a:lnTo>
                    <a:pt x="7" y="778"/>
                  </a:lnTo>
                  <a:cubicBezTo>
                    <a:pt x="0" y="842"/>
                    <a:pt x="52" y="876"/>
                    <a:pt x="102" y="876"/>
                  </a:cubicBezTo>
                  <a:cubicBezTo>
                    <a:pt x="146" y="876"/>
                    <a:pt x="190" y="850"/>
                    <a:pt x="194" y="795"/>
                  </a:cubicBezTo>
                  <a:lnTo>
                    <a:pt x="256" y="101"/>
                  </a:lnTo>
                  <a:cubicBezTo>
                    <a:pt x="261" y="36"/>
                    <a:pt x="210" y="1"/>
                    <a:pt x="160"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2022;p49"/>
            <p:cNvSpPr/>
            <p:nvPr/>
          </p:nvSpPr>
          <p:spPr>
            <a:xfrm>
              <a:off x="5968329" y="3564780"/>
              <a:ext cx="11307" cy="32247"/>
            </a:xfrm>
            <a:custGeom>
              <a:avLst/>
              <a:gdLst/>
              <a:ahLst/>
              <a:cxnLst/>
              <a:rect l="l" t="t" r="r" b="b"/>
              <a:pathLst>
                <a:path w="250" h="713" extrusionOk="0">
                  <a:moveTo>
                    <a:pt x="147" y="1"/>
                  </a:moveTo>
                  <a:cubicBezTo>
                    <a:pt x="102" y="1"/>
                    <a:pt x="58" y="27"/>
                    <a:pt x="53" y="84"/>
                  </a:cubicBezTo>
                  <a:lnTo>
                    <a:pt x="6" y="615"/>
                  </a:lnTo>
                  <a:cubicBezTo>
                    <a:pt x="0" y="679"/>
                    <a:pt x="52" y="713"/>
                    <a:pt x="104" y="713"/>
                  </a:cubicBezTo>
                  <a:cubicBezTo>
                    <a:pt x="148" y="713"/>
                    <a:pt x="192" y="687"/>
                    <a:pt x="196" y="632"/>
                  </a:cubicBezTo>
                  <a:lnTo>
                    <a:pt x="244" y="102"/>
                  </a:lnTo>
                  <a:cubicBezTo>
                    <a:pt x="250" y="36"/>
                    <a:pt x="198" y="1"/>
                    <a:pt x="14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2023;p49"/>
            <p:cNvSpPr/>
            <p:nvPr/>
          </p:nvSpPr>
          <p:spPr>
            <a:xfrm>
              <a:off x="5183649" y="4231182"/>
              <a:ext cx="13252" cy="28539"/>
            </a:xfrm>
            <a:custGeom>
              <a:avLst/>
              <a:gdLst/>
              <a:ahLst/>
              <a:cxnLst/>
              <a:rect l="l" t="t" r="r" b="b"/>
              <a:pathLst>
                <a:path w="293" h="631" extrusionOk="0">
                  <a:moveTo>
                    <a:pt x="188" y="0"/>
                  </a:moveTo>
                  <a:cubicBezTo>
                    <a:pt x="145" y="0"/>
                    <a:pt x="103" y="27"/>
                    <a:pt x="102" y="84"/>
                  </a:cubicBezTo>
                  <a:cubicBezTo>
                    <a:pt x="102" y="230"/>
                    <a:pt x="78" y="366"/>
                    <a:pt x="27" y="503"/>
                  </a:cubicBezTo>
                  <a:cubicBezTo>
                    <a:pt x="1" y="576"/>
                    <a:pt x="63" y="630"/>
                    <a:pt x="122" y="630"/>
                  </a:cubicBezTo>
                  <a:cubicBezTo>
                    <a:pt x="156" y="630"/>
                    <a:pt x="189" y="612"/>
                    <a:pt x="204" y="570"/>
                  </a:cubicBezTo>
                  <a:cubicBezTo>
                    <a:pt x="262" y="417"/>
                    <a:pt x="289" y="261"/>
                    <a:pt x="292" y="101"/>
                  </a:cubicBezTo>
                  <a:cubicBezTo>
                    <a:pt x="292" y="36"/>
                    <a:pt x="239" y="0"/>
                    <a:pt x="188"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2024;p49"/>
            <p:cNvSpPr/>
            <p:nvPr/>
          </p:nvSpPr>
          <p:spPr>
            <a:xfrm>
              <a:off x="5213317" y="4257866"/>
              <a:ext cx="11578" cy="41700"/>
            </a:xfrm>
            <a:custGeom>
              <a:avLst/>
              <a:gdLst/>
              <a:ahLst/>
              <a:cxnLst/>
              <a:rect l="l" t="t" r="r" b="b"/>
              <a:pathLst>
                <a:path w="256" h="922" extrusionOk="0">
                  <a:moveTo>
                    <a:pt x="155" y="1"/>
                  </a:moveTo>
                  <a:cubicBezTo>
                    <a:pt x="110" y="1"/>
                    <a:pt x="64" y="27"/>
                    <a:pt x="55" y="82"/>
                  </a:cubicBezTo>
                  <a:cubicBezTo>
                    <a:pt x="14" y="337"/>
                    <a:pt x="0" y="589"/>
                    <a:pt x="17" y="847"/>
                  </a:cubicBezTo>
                  <a:cubicBezTo>
                    <a:pt x="20" y="898"/>
                    <a:pt x="56" y="921"/>
                    <a:pt x="96" y="921"/>
                  </a:cubicBezTo>
                  <a:cubicBezTo>
                    <a:pt x="149" y="921"/>
                    <a:pt x="208" y="881"/>
                    <a:pt x="204" y="813"/>
                  </a:cubicBezTo>
                  <a:cubicBezTo>
                    <a:pt x="191" y="572"/>
                    <a:pt x="204" y="334"/>
                    <a:pt x="245" y="99"/>
                  </a:cubicBezTo>
                  <a:cubicBezTo>
                    <a:pt x="256" y="36"/>
                    <a:pt x="206" y="1"/>
                    <a:pt x="155"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2025;p49"/>
            <p:cNvSpPr/>
            <p:nvPr/>
          </p:nvSpPr>
          <p:spPr>
            <a:xfrm>
              <a:off x="5230730" y="4210966"/>
              <a:ext cx="10990" cy="28584"/>
            </a:xfrm>
            <a:custGeom>
              <a:avLst/>
              <a:gdLst/>
              <a:ahLst/>
              <a:cxnLst/>
              <a:rect l="l" t="t" r="r" b="b"/>
              <a:pathLst>
                <a:path w="243" h="632" extrusionOk="0">
                  <a:moveTo>
                    <a:pt x="140" y="1"/>
                  </a:moveTo>
                  <a:cubicBezTo>
                    <a:pt x="95" y="1"/>
                    <a:pt x="52" y="27"/>
                    <a:pt x="47" y="82"/>
                  </a:cubicBezTo>
                  <a:lnTo>
                    <a:pt x="6" y="531"/>
                  </a:lnTo>
                  <a:cubicBezTo>
                    <a:pt x="1" y="596"/>
                    <a:pt x="53" y="632"/>
                    <a:pt x="104" y="632"/>
                  </a:cubicBezTo>
                  <a:cubicBezTo>
                    <a:pt x="148" y="632"/>
                    <a:pt x="192" y="605"/>
                    <a:pt x="197" y="548"/>
                  </a:cubicBezTo>
                  <a:lnTo>
                    <a:pt x="238" y="99"/>
                  </a:lnTo>
                  <a:cubicBezTo>
                    <a:pt x="243" y="35"/>
                    <a:pt x="191" y="1"/>
                    <a:pt x="140"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2026;p49"/>
            <p:cNvSpPr/>
            <p:nvPr/>
          </p:nvSpPr>
          <p:spPr>
            <a:xfrm>
              <a:off x="5951912" y="4483181"/>
              <a:ext cx="17051" cy="49931"/>
            </a:xfrm>
            <a:custGeom>
              <a:avLst/>
              <a:gdLst/>
              <a:ahLst/>
              <a:cxnLst/>
              <a:rect l="l" t="t" r="r" b="b"/>
              <a:pathLst>
                <a:path w="377" h="1104" extrusionOk="0">
                  <a:moveTo>
                    <a:pt x="110" y="0"/>
                  </a:moveTo>
                  <a:cubicBezTo>
                    <a:pt x="56" y="0"/>
                    <a:pt x="0" y="40"/>
                    <a:pt x="12" y="108"/>
                  </a:cubicBezTo>
                  <a:cubicBezTo>
                    <a:pt x="66" y="414"/>
                    <a:pt x="121" y="724"/>
                    <a:pt x="179" y="1030"/>
                  </a:cubicBezTo>
                  <a:cubicBezTo>
                    <a:pt x="188" y="1081"/>
                    <a:pt x="227" y="1103"/>
                    <a:pt x="268" y="1103"/>
                  </a:cubicBezTo>
                  <a:cubicBezTo>
                    <a:pt x="321" y="1103"/>
                    <a:pt x="376" y="1063"/>
                    <a:pt x="363" y="995"/>
                  </a:cubicBezTo>
                  <a:cubicBezTo>
                    <a:pt x="308" y="690"/>
                    <a:pt x="253" y="380"/>
                    <a:pt x="199" y="74"/>
                  </a:cubicBezTo>
                  <a:cubicBezTo>
                    <a:pt x="191" y="23"/>
                    <a:pt x="151" y="0"/>
                    <a:pt x="110"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2027;p49"/>
            <p:cNvSpPr/>
            <p:nvPr/>
          </p:nvSpPr>
          <p:spPr>
            <a:xfrm>
              <a:off x="5998541" y="4504346"/>
              <a:ext cx="11171" cy="36137"/>
            </a:xfrm>
            <a:custGeom>
              <a:avLst/>
              <a:gdLst/>
              <a:ahLst/>
              <a:cxnLst/>
              <a:rect l="l" t="t" r="r" b="b"/>
              <a:pathLst>
                <a:path w="247" h="799" extrusionOk="0">
                  <a:moveTo>
                    <a:pt x="147" y="1"/>
                  </a:moveTo>
                  <a:cubicBezTo>
                    <a:pt x="103" y="1"/>
                    <a:pt x="57" y="27"/>
                    <a:pt x="46" y="82"/>
                  </a:cubicBezTo>
                  <a:cubicBezTo>
                    <a:pt x="8" y="297"/>
                    <a:pt x="1" y="507"/>
                    <a:pt x="25" y="725"/>
                  </a:cubicBezTo>
                  <a:cubicBezTo>
                    <a:pt x="31" y="776"/>
                    <a:pt x="69" y="799"/>
                    <a:pt x="109" y="799"/>
                  </a:cubicBezTo>
                  <a:cubicBezTo>
                    <a:pt x="162" y="799"/>
                    <a:pt x="219" y="759"/>
                    <a:pt x="212" y="691"/>
                  </a:cubicBezTo>
                  <a:cubicBezTo>
                    <a:pt x="188" y="490"/>
                    <a:pt x="198" y="297"/>
                    <a:pt x="236" y="99"/>
                  </a:cubicBezTo>
                  <a:cubicBezTo>
                    <a:pt x="247" y="35"/>
                    <a:pt x="198" y="1"/>
                    <a:pt x="14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2028;p49"/>
            <p:cNvSpPr/>
            <p:nvPr/>
          </p:nvSpPr>
          <p:spPr>
            <a:xfrm>
              <a:off x="6030290" y="4460613"/>
              <a:ext cx="10764" cy="26820"/>
            </a:xfrm>
            <a:custGeom>
              <a:avLst/>
              <a:gdLst/>
              <a:ahLst/>
              <a:cxnLst/>
              <a:rect l="l" t="t" r="r" b="b"/>
              <a:pathLst>
                <a:path w="238" h="593" extrusionOk="0">
                  <a:moveTo>
                    <a:pt x="136" y="0"/>
                  </a:moveTo>
                  <a:cubicBezTo>
                    <a:pt x="92" y="0"/>
                    <a:pt x="48" y="27"/>
                    <a:pt x="44" y="84"/>
                  </a:cubicBezTo>
                  <a:lnTo>
                    <a:pt x="6" y="492"/>
                  </a:lnTo>
                  <a:cubicBezTo>
                    <a:pt x="1" y="557"/>
                    <a:pt x="53" y="592"/>
                    <a:pt x="104" y="592"/>
                  </a:cubicBezTo>
                  <a:cubicBezTo>
                    <a:pt x="148" y="592"/>
                    <a:pt x="192" y="566"/>
                    <a:pt x="196" y="509"/>
                  </a:cubicBezTo>
                  <a:lnTo>
                    <a:pt x="230" y="101"/>
                  </a:lnTo>
                  <a:cubicBezTo>
                    <a:pt x="238" y="35"/>
                    <a:pt x="187" y="0"/>
                    <a:pt x="136"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2899"/>
    </mc:Choice>
    <mc:Fallback>
      <p:transition spd="slow" advTm="328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4" name="Text Box 99"/>
          <p:cNvSpPr txBox="1">
            <a:spLocks noChangeArrowheads="1"/>
          </p:cNvSpPr>
          <p:nvPr/>
        </p:nvSpPr>
        <p:spPr bwMode="auto">
          <a:xfrm>
            <a:off x="270273" y="534338"/>
            <a:ext cx="871775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altLang="zh-CN" sz="2800" b="1" smtClean="0">
                <a:solidFill>
                  <a:srgbClr val="FF0000"/>
                </a:solidFill>
                <a:latin typeface="Times New Roman" panose="02020603050405020304" pitchFamily="18" charset="0"/>
              </a:rPr>
              <a:t>Tóm </a:t>
            </a:r>
            <a:r>
              <a:rPr lang="en-US" altLang="zh-CN" sz="2800" b="1">
                <a:solidFill>
                  <a:srgbClr val="FF0000"/>
                </a:solidFill>
                <a:latin typeface="Times New Roman" panose="02020603050405020304" pitchFamily="18" charset="0"/>
              </a:rPr>
              <a:t>tắt văn bản </a:t>
            </a:r>
            <a:r>
              <a:rPr lang="vi-VN" altLang="en-US" sz="2800" b="1">
                <a:solidFill>
                  <a:srgbClr val="FF0000"/>
                </a:solidFill>
                <a:latin typeface="Times New Roman" panose="02020603050405020304" pitchFamily="18" charset="0"/>
                <a:ea typeface="SimSun" panose="02010600030101010101" pitchFamily="2" charset="-122"/>
              </a:rPr>
              <a:t>“</a:t>
            </a:r>
            <a:r>
              <a:rPr lang="en-US" altLang="zh-CN" sz="2800" b="1">
                <a:solidFill>
                  <a:srgbClr val="FF0000"/>
                </a:solidFill>
                <a:latin typeface="Times New Roman" panose="02020603050405020304" pitchFamily="18" charset="0"/>
              </a:rPr>
              <a:t>Thánh Gióng</a:t>
            </a:r>
            <a:r>
              <a:rPr lang="vi-VN" altLang="en-US" sz="2800" b="1">
                <a:solidFill>
                  <a:srgbClr val="FF0000"/>
                </a:solidFill>
                <a:latin typeface="Times New Roman" panose="02020603050405020304" pitchFamily="18" charset="0"/>
                <a:ea typeface="SimSun" panose="02010600030101010101" pitchFamily="2" charset="-122"/>
              </a:rPr>
              <a:t>”</a:t>
            </a:r>
            <a:r>
              <a:rPr lang="en-US" altLang="zh-CN" sz="2800" b="1">
                <a:solidFill>
                  <a:srgbClr val="FF0000"/>
                </a:solidFill>
                <a:latin typeface="Times New Roman" panose="02020603050405020304" pitchFamily="18" charset="0"/>
              </a:rPr>
              <a:t> bằng sơ đồ.</a:t>
            </a:r>
            <a:endParaRPr lang="en-US" altLang="zh-CN" sz="2800" b="1">
              <a:solidFill>
                <a:srgbClr val="FF0000"/>
              </a:solidFill>
              <a:latin typeface="Times New Roman" panose="02020603050405020304" pitchFamily="18" charset="0"/>
            </a:endParaRPr>
          </a:p>
        </p:txBody>
      </p:sp>
      <p:sp>
        <p:nvSpPr>
          <p:cNvPr id="5" name="Text Box 99"/>
          <p:cNvSpPr txBox="1">
            <a:spLocks noChangeArrowheads="1"/>
          </p:cNvSpPr>
          <p:nvPr/>
        </p:nvSpPr>
        <p:spPr bwMode="auto">
          <a:xfrm>
            <a:off x="270273" y="1347785"/>
            <a:ext cx="876748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2800">
                <a:solidFill>
                  <a:srgbClr val="0070C0"/>
                </a:solidFill>
                <a:latin typeface="Times New Roman" panose="02020603050405020304" pitchFamily="18" charset="0"/>
              </a:rPr>
              <a:t>- Từ khoá, cụm từ chọn lọc: Thánh Gióng, đánh giặc Ân.</a:t>
            </a:r>
            <a:endParaRPr lang="en-US" altLang="zh-CN" sz="2800">
              <a:solidFill>
                <a:srgbClr val="0070C0"/>
              </a:solidFill>
              <a:latin typeface="Times New Roman" panose="02020603050405020304" pitchFamily="18" charset="0"/>
            </a:endParaRPr>
          </a:p>
        </p:txBody>
      </p:sp>
      <p:sp>
        <p:nvSpPr>
          <p:cNvPr id="6" name="Text Box 99"/>
          <p:cNvSpPr txBox="1">
            <a:spLocks noChangeArrowheads="1"/>
          </p:cNvSpPr>
          <p:nvPr/>
        </p:nvSpPr>
        <p:spPr bwMode="auto">
          <a:xfrm>
            <a:off x="270273" y="1962741"/>
            <a:ext cx="871775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800">
                <a:solidFill>
                  <a:srgbClr val="0070C0"/>
                </a:solidFill>
                <a:latin typeface="Times New Roman" panose="02020603050405020304" pitchFamily="18" charset="0"/>
              </a:rPr>
              <a:t>- Sự việc khởi đầu: Sự việc </a:t>
            </a:r>
            <a:r>
              <a:rPr lang="en-US" altLang="zh-CN" sz="2800" smtClean="0">
                <a:solidFill>
                  <a:srgbClr val="0070C0"/>
                </a:solidFill>
                <a:latin typeface="Times New Roman" panose="02020603050405020304" pitchFamily="18" charset="0"/>
              </a:rPr>
              <a:t>1.</a:t>
            </a:r>
            <a:endParaRPr lang="en-US" altLang="zh-CN" sz="2800">
              <a:solidFill>
                <a:srgbClr val="0070C0"/>
              </a:solidFill>
              <a:latin typeface="Times New Roman" panose="02020603050405020304" pitchFamily="18" charset="0"/>
            </a:endParaRPr>
          </a:p>
        </p:txBody>
      </p:sp>
      <p:sp>
        <p:nvSpPr>
          <p:cNvPr id="7" name="Text Box 99"/>
          <p:cNvSpPr txBox="1">
            <a:spLocks noChangeArrowheads="1"/>
          </p:cNvSpPr>
          <p:nvPr/>
        </p:nvSpPr>
        <p:spPr bwMode="auto">
          <a:xfrm>
            <a:off x="270274" y="2587569"/>
            <a:ext cx="533277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2800">
                <a:solidFill>
                  <a:srgbClr val="0070C0"/>
                </a:solidFill>
                <a:latin typeface="Times New Roman" panose="02020603050405020304" pitchFamily="18" charset="0"/>
              </a:rPr>
              <a:t>- Sự việc kết thúc: Sự việc 5.</a:t>
            </a:r>
            <a:endParaRPr lang="en-US" altLang="zh-CN" sz="2800">
              <a:solidFill>
                <a:srgbClr val="0070C0"/>
              </a:solidFill>
              <a:latin typeface="Times New Roman" panose="02020603050405020304" pitchFamily="18" charset="0"/>
            </a:endParaRPr>
          </a:p>
        </p:txBody>
      </p:sp>
      <p:sp>
        <p:nvSpPr>
          <p:cNvPr id="8" name="Text Box 99"/>
          <p:cNvSpPr txBox="1">
            <a:spLocks noChangeArrowheads="1"/>
          </p:cNvSpPr>
          <p:nvPr/>
        </p:nvSpPr>
        <p:spPr bwMode="auto">
          <a:xfrm>
            <a:off x="270274" y="3130619"/>
            <a:ext cx="6680564"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2800">
                <a:solidFill>
                  <a:srgbClr val="0070C0"/>
                </a:solidFill>
                <a:latin typeface="Times New Roman" panose="02020603050405020304" pitchFamily="18" charset="0"/>
              </a:rPr>
              <a:t>- Sự việc p</a:t>
            </a:r>
            <a:r>
              <a:rPr lang="en-US" altLang="zh-CN" sz="2800" smtClean="0">
                <a:solidFill>
                  <a:srgbClr val="0070C0"/>
                </a:solidFill>
                <a:latin typeface="Times New Roman" panose="02020603050405020304" pitchFamily="18" charset="0"/>
              </a:rPr>
              <a:t>hát </a:t>
            </a:r>
            <a:r>
              <a:rPr lang="en-US" altLang="zh-CN" sz="2800">
                <a:solidFill>
                  <a:srgbClr val="0070C0"/>
                </a:solidFill>
                <a:latin typeface="Times New Roman" panose="02020603050405020304" pitchFamily="18" charset="0"/>
              </a:rPr>
              <a:t>triển câu </a:t>
            </a:r>
            <a:r>
              <a:rPr lang="en-US" altLang="zh-CN" sz="2800" smtClean="0">
                <a:solidFill>
                  <a:srgbClr val="0070C0"/>
                </a:solidFill>
                <a:latin typeface="Times New Roman" panose="02020603050405020304" pitchFamily="18" charset="0"/>
              </a:rPr>
              <a:t>chuyện: sự việc 2,3,4</a:t>
            </a:r>
            <a:endParaRPr lang="en-US" altLang="zh-CN" sz="2800">
              <a:solidFill>
                <a:srgbClr val="0070C0"/>
              </a:solidFill>
              <a:latin typeface="Times New Roman" panose="02020603050405020304" pitchFamily="18" charset="0"/>
            </a:endParaRPr>
          </a:p>
        </p:txBody>
      </p:sp>
      <p:sp>
        <p:nvSpPr>
          <p:cNvPr id="9" name="Text Box 99"/>
          <p:cNvSpPr txBox="1">
            <a:spLocks noChangeArrowheads="1"/>
          </p:cNvSpPr>
          <p:nvPr/>
        </p:nvSpPr>
        <p:spPr bwMode="auto">
          <a:xfrm>
            <a:off x="270274" y="3778131"/>
            <a:ext cx="683769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2800">
                <a:solidFill>
                  <a:srgbClr val="0070C0"/>
                </a:solidFill>
                <a:latin typeface="Times New Roman" panose="02020603050405020304" pitchFamily="18" charset="0"/>
              </a:rPr>
              <a:t>- Không thể đảo trật tự giữa các sự việc.</a:t>
            </a:r>
            <a:endParaRPr lang="en-US" altLang="zh-CN" sz="2800">
              <a:solidFill>
                <a:srgbClr val="0070C0"/>
              </a:solidFill>
              <a:latin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1062"/>
    </mc:Choice>
    <mc:Fallback>
      <p:transition spd="slow" advTm="310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0" fill="hold"/>
                                        <p:tgtEl>
                                          <p:spTgt spid="9"/>
                                        </p:tgtEl>
                                        <p:attrNameLst>
                                          <p:attrName>ppt_x</p:attrName>
                                        </p:attrNameLst>
                                      </p:cBhvr>
                                      <p:tavLst>
                                        <p:tav tm="0">
                                          <p:val>
                                            <p:strVal val="#ppt_x"/>
                                          </p:val>
                                        </p:tav>
                                        <p:tav tm="100000">
                                          <p:val>
                                            <p:strVal val="#ppt_x"/>
                                          </p:val>
                                        </p:tav>
                                      </p:tavLst>
                                    </p:anim>
                                    <p:anim calcmode="lin" valueType="num">
                                      <p:cBhvr additive="base">
                                        <p:cTn id="2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5" grpId="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96"/>
        <p:cNvGrpSpPr/>
        <p:nvPr/>
      </p:nvGrpSpPr>
      <p:grpSpPr>
        <a:xfrm>
          <a:off x="0" y="0"/>
          <a:ext cx="0" cy="0"/>
          <a:chOff x="0" y="0"/>
          <a:chExt cx="0" cy="0"/>
        </a:xfrm>
      </p:grpSpPr>
      <p:sp>
        <p:nvSpPr>
          <p:cNvPr id="179" name="Rectangle 178"/>
          <p:cNvSpPr/>
          <p:nvPr/>
        </p:nvSpPr>
        <p:spPr>
          <a:xfrm>
            <a:off x="142504" y="455255"/>
            <a:ext cx="8799618" cy="720407"/>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lnSpc>
                <a:spcPct val="115000"/>
              </a:lnSpc>
              <a:spcAft>
                <a:spcPts val="1000"/>
              </a:spcAft>
            </a:pPr>
            <a:r>
              <a:rPr lang="en-US" sz="1800" b="1">
                <a:solidFill>
                  <a:srgbClr val="0070C0"/>
                </a:solidFill>
                <a:effectLst/>
                <a:latin typeface="Times New Roman" panose="02020603050405020304"/>
                <a:ea typeface="Arial" panose="020B0604020202020204"/>
                <a:cs typeface="Times New Roman" panose="02020603050405020304"/>
              </a:rPr>
              <a:t>Nội dung chính: </a:t>
            </a:r>
            <a:r>
              <a:rPr lang="en-US" sz="1800">
                <a:solidFill>
                  <a:srgbClr val="0070C0"/>
                </a:solidFill>
                <a:effectLst/>
                <a:latin typeface="Times New Roman" panose="02020603050405020304"/>
                <a:ea typeface="Arial" panose="020B0604020202020204"/>
                <a:cs typeface="Times New Roman" panose="02020603050405020304"/>
              </a:rPr>
              <a:t>Truyện kể về người anh hùng làng Gióng đánh giặc Ân vào đời vua Hùng Vương thứ sáu. Truyện có nhiều sự việc, chi tiết kỳ lạ xoay quanh các sự việc chính dưới đây</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0" name="Rectangle 179"/>
          <p:cNvSpPr/>
          <p:nvPr/>
        </p:nvSpPr>
        <p:spPr>
          <a:xfrm>
            <a:off x="154379" y="1412237"/>
            <a:ext cx="8787744"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1: Thánh Gióng được sinh ra một cách kỳ lạ</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1" name="Rectangle 180"/>
          <p:cNvSpPr/>
          <p:nvPr/>
        </p:nvSpPr>
        <p:spPr>
          <a:xfrm>
            <a:off x="130629" y="2182362"/>
            <a:ext cx="8847117"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2: Thánh Gióng nhận lời đi đánh giặc Ân</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2" name="Rectangle 181"/>
          <p:cNvSpPr/>
          <p:nvPr/>
        </p:nvSpPr>
        <p:spPr>
          <a:xfrm>
            <a:off x="178126" y="3044312"/>
            <a:ext cx="8799620"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3: Thánh Gióng ra trận và chiến thắng giặc Ân</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3" name="Rectangle 182"/>
          <p:cNvSpPr/>
          <p:nvPr/>
        </p:nvSpPr>
        <p:spPr>
          <a:xfrm>
            <a:off x="2256314" y="14350"/>
            <a:ext cx="4429496" cy="323850"/>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1800" b="1">
                <a:solidFill>
                  <a:srgbClr val="FF0000"/>
                </a:solidFill>
                <a:effectLst/>
                <a:latin typeface="Times New Roman" panose="02020603050405020304"/>
                <a:ea typeface="Arial" panose="020B0604020202020204"/>
                <a:cs typeface="Times New Roman" panose="02020603050405020304"/>
              </a:rPr>
              <a:t>TÊN VĂN </a:t>
            </a:r>
            <a:r>
              <a:rPr lang="en-US" sz="1800" b="1" smtClean="0">
                <a:solidFill>
                  <a:srgbClr val="FF0000"/>
                </a:solidFill>
                <a:effectLst/>
                <a:latin typeface="Times New Roman" panose="02020603050405020304"/>
                <a:ea typeface="Arial" panose="020B0604020202020204"/>
                <a:cs typeface="Times New Roman" panose="02020603050405020304"/>
              </a:rPr>
              <a:t>BẢN: THÁNH </a:t>
            </a:r>
            <a:r>
              <a:rPr lang="en-US" sz="1800" b="1">
                <a:solidFill>
                  <a:srgbClr val="FF0000"/>
                </a:solidFill>
                <a:effectLst/>
                <a:latin typeface="Times New Roman" panose="02020603050405020304"/>
                <a:ea typeface="Arial" panose="020B0604020202020204"/>
                <a:cs typeface="Times New Roman" panose="02020603050405020304"/>
              </a:rPr>
              <a:t>GIÓNG</a:t>
            </a:r>
            <a:endParaRPr lang="vi-VN" sz="1800">
              <a:solidFill>
                <a:srgbClr val="FF0000"/>
              </a:solidFill>
              <a:effectLst/>
              <a:latin typeface="Times New Roman" panose="02020603050405020304"/>
              <a:ea typeface="Arial" panose="020B0604020202020204"/>
              <a:cs typeface="Times New Roman" panose="02020603050405020304"/>
            </a:endParaRPr>
          </a:p>
        </p:txBody>
      </p:sp>
      <p:sp>
        <p:nvSpPr>
          <p:cNvPr id="184" name="Rectangle 183"/>
          <p:cNvSpPr/>
          <p:nvPr/>
        </p:nvSpPr>
        <p:spPr>
          <a:xfrm>
            <a:off x="130630" y="3875199"/>
            <a:ext cx="8811494"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4: Thánh Gióng về trời</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5" name="Rectangle 184"/>
          <p:cNvSpPr/>
          <p:nvPr/>
        </p:nvSpPr>
        <p:spPr>
          <a:xfrm>
            <a:off x="154379" y="4601886"/>
            <a:ext cx="8823367"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5: Thánh Gióng được nhân dân ghi nhớ công ơn đánh giặc cứu nước</a:t>
            </a:r>
            <a:endParaRPr lang="vi-VN" sz="1800">
              <a:solidFill>
                <a:srgbClr val="0070C0"/>
              </a:solidFill>
              <a:effectLst/>
              <a:latin typeface="Times New Roman" panose="02020603050405020304"/>
              <a:ea typeface="Arial" panose="020B0604020202020204"/>
              <a:cs typeface="Times New Roman" panose="02020603050405020304"/>
            </a:endParaRPr>
          </a:p>
        </p:txBody>
      </p:sp>
      <p:cxnSp>
        <p:nvCxnSpPr>
          <p:cNvPr id="186" name="Straight Arrow Connector 185"/>
          <p:cNvCxnSpPr/>
          <p:nvPr/>
        </p:nvCxnSpPr>
        <p:spPr>
          <a:xfrm flipH="1">
            <a:off x="4366533" y="1963690"/>
            <a:ext cx="4763" cy="257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7" name="Straight Arrow Connector 186"/>
          <p:cNvCxnSpPr/>
          <p:nvPr/>
        </p:nvCxnSpPr>
        <p:spPr>
          <a:xfrm>
            <a:off x="4371296" y="2729986"/>
            <a:ext cx="0" cy="3143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8" name="Straight Arrow Connector 187"/>
          <p:cNvCxnSpPr/>
          <p:nvPr/>
        </p:nvCxnSpPr>
        <p:spPr>
          <a:xfrm>
            <a:off x="4376061" y="3586912"/>
            <a:ext cx="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9" name="Straight Arrow Connector 188"/>
          <p:cNvCxnSpPr/>
          <p:nvPr/>
        </p:nvCxnSpPr>
        <p:spPr>
          <a:xfrm>
            <a:off x="4376059" y="4399074"/>
            <a:ext cx="23750" cy="1909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9888"/>
    </mc:Choice>
    <mc:Fallback>
      <p:transition spd="slow" advTm="49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barn(inVertical)">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arn(inVertical)">
                                      <p:cBhvr>
                                        <p:cTn id="17" dur="500"/>
                                        <p:tgtEl>
                                          <p:spTgt spid="1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barn(inVertical)">
                                      <p:cBhvr>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barn(inVertical)">
                                      <p:cBhvr>
                                        <p:cTn id="27" dur="500"/>
                                        <p:tgtEl>
                                          <p:spTgt spid="18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barn(inVertical)">
                                      <p:cBhvr>
                                        <p:cTn id="32" dur="5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barn(inVertical)">
                                      <p:cBhvr>
                                        <p:cTn id="3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1" grpId="0" animBg="1"/>
      <p:bldP spid="182" grpId="0" animBg="1"/>
      <p:bldP spid="183" grpId="0" animBg="1"/>
      <p:bldP spid="184" grpId="0" animBg="1"/>
      <p:bldP spid="1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0625" y="137193"/>
            <a:ext cx="8621487" cy="4869113"/>
          </a:xfrm>
          <a:prstGeom prst="rect">
            <a:avLst/>
          </a:prstGeom>
        </p:spPr>
      </p:pic>
      <p:sp>
        <p:nvSpPr>
          <p:cNvPr id="4" name="TextBox 3"/>
          <p:cNvSpPr txBox="1"/>
          <p:nvPr/>
        </p:nvSpPr>
        <p:spPr>
          <a:xfrm>
            <a:off x="7422076" y="1638798"/>
            <a:ext cx="518091" cy="369332"/>
          </a:xfrm>
          <a:prstGeom prst="rect">
            <a:avLst/>
          </a:prstGeom>
          <a:noFill/>
        </p:spPr>
        <p:txBody>
          <a:bodyPr wrap="none" rtlCol="0">
            <a:spAutoFit/>
          </a:bodyPr>
          <a:lstStyle/>
          <a:p>
            <a:r>
              <a:rPr lang="en-US" sz="1800" smtClean="0">
                <a:latin typeface="Times New Roman" panose="02020603050405020304" pitchFamily="18" charset="0"/>
                <a:cs typeface="Times New Roman" panose="02020603050405020304" pitchFamily="18" charset="0"/>
              </a:rPr>
              <a:t>Đạt</a:t>
            </a:r>
            <a:endParaRPr lang="vi-VN" sz="1800">
              <a:latin typeface="Times New Roman" panose="02020603050405020304" pitchFamily="18" charset="0"/>
              <a:cs typeface="Times New Roman" panose="02020603050405020304" pitchFamily="18" charset="0"/>
            </a:endParaRPr>
          </a:p>
        </p:txBody>
      </p:sp>
      <p:sp>
        <p:nvSpPr>
          <p:cNvPr id="5" name="TextBox 4"/>
          <p:cNvSpPr txBox="1"/>
          <p:nvPr/>
        </p:nvSpPr>
        <p:spPr>
          <a:xfrm>
            <a:off x="7422075" y="2387083"/>
            <a:ext cx="518091" cy="369332"/>
          </a:xfrm>
          <a:prstGeom prst="rect">
            <a:avLst/>
          </a:prstGeom>
          <a:noFill/>
        </p:spPr>
        <p:txBody>
          <a:bodyPr wrap="none" rtlCol="0">
            <a:spAutoFit/>
          </a:bodyPr>
          <a:lstStyle/>
          <a:p>
            <a:r>
              <a:rPr lang="en-US" sz="1800" smtClean="0">
                <a:latin typeface="Times New Roman" panose="02020603050405020304" pitchFamily="18" charset="0"/>
                <a:cs typeface="Times New Roman" panose="02020603050405020304" pitchFamily="18" charset="0"/>
              </a:rPr>
              <a:t>Đạt</a:t>
            </a:r>
            <a:endParaRPr lang="vi-VN" sz="1800">
              <a:latin typeface="Times New Roman" panose="02020603050405020304" pitchFamily="18" charset="0"/>
              <a:cs typeface="Times New Roman" panose="02020603050405020304" pitchFamily="18" charset="0"/>
            </a:endParaRPr>
          </a:p>
        </p:txBody>
      </p:sp>
      <p:sp>
        <p:nvSpPr>
          <p:cNvPr id="6" name="TextBox 5"/>
          <p:cNvSpPr txBox="1"/>
          <p:nvPr/>
        </p:nvSpPr>
        <p:spPr>
          <a:xfrm>
            <a:off x="7422076" y="3071754"/>
            <a:ext cx="518091" cy="369332"/>
          </a:xfrm>
          <a:prstGeom prst="rect">
            <a:avLst/>
          </a:prstGeom>
          <a:noFill/>
        </p:spPr>
        <p:txBody>
          <a:bodyPr wrap="none" rtlCol="0">
            <a:spAutoFit/>
          </a:bodyPr>
          <a:lstStyle/>
          <a:p>
            <a:r>
              <a:rPr lang="en-US" sz="1800" smtClean="0">
                <a:latin typeface="Times New Roman" panose="02020603050405020304" pitchFamily="18" charset="0"/>
                <a:cs typeface="Times New Roman" panose="02020603050405020304" pitchFamily="18" charset="0"/>
              </a:rPr>
              <a:t>Đạt</a:t>
            </a:r>
            <a:endParaRPr lang="vi-VN" sz="1800">
              <a:latin typeface="Times New Roman" panose="02020603050405020304" pitchFamily="18" charset="0"/>
              <a:cs typeface="Times New Roman" panose="02020603050405020304" pitchFamily="18" charset="0"/>
            </a:endParaRPr>
          </a:p>
        </p:txBody>
      </p:sp>
      <p:sp>
        <p:nvSpPr>
          <p:cNvPr id="7" name="TextBox 6"/>
          <p:cNvSpPr txBox="1"/>
          <p:nvPr/>
        </p:nvSpPr>
        <p:spPr>
          <a:xfrm>
            <a:off x="7422074" y="3734793"/>
            <a:ext cx="518091" cy="369332"/>
          </a:xfrm>
          <a:prstGeom prst="rect">
            <a:avLst/>
          </a:prstGeom>
          <a:noFill/>
        </p:spPr>
        <p:txBody>
          <a:bodyPr wrap="none" rtlCol="0">
            <a:spAutoFit/>
          </a:bodyPr>
          <a:lstStyle/>
          <a:p>
            <a:r>
              <a:rPr lang="en-US" sz="1800" smtClean="0">
                <a:latin typeface="Times New Roman" panose="02020603050405020304" pitchFamily="18" charset="0"/>
                <a:cs typeface="Times New Roman" panose="02020603050405020304" pitchFamily="18" charset="0"/>
              </a:rPr>
              <a:t>Đạt</a:t>
            </a:r>
            <a:endParaRPr lang="vi-VN" sz="180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1986"/>
    </mc:Choice>
    <mc:Fallback>
      <p:transition spd="slow" advTm="1019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179" name="Rectangle 178"/>
          <p:cNvSpPr/>
          <p:nvPr/>
        </p:nvSpPr>
        <p:spPr>
          <a:xfrm>
            <a:off x="142504" y="455255"/>
            <a:ext cx="8799618" cy="720407"/>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lnSpc>
                <a:spcPct val="115000"/>
              </a:lnSpc>
              <a:spcAft>
                <a:spcPts val="1000"/>
              </a:spcAft>
            </a:pPr>
            <a:r>
              <a:rPr lang="en-US" sz="1800" b="1">
                <a:solidFill>
                  <a:srgbClr val="0070C0"/>
                </a:solidFill>
                <a:effectLst/>
                <a:latin typeface="Times New Roman" panose="02020603050405020304"/>
                <a:ea typeface="Arial" panose="020B0604020202020204"/>
                <a:cs typeface="Times New Roman" panose="02020603050405020304"/>
              </a:rPr>
              <a:t>Nội dung chính: </a:t>
            </a:r>
            <a:r>
              <a:rPr lang="en-US" sz="1800">
                <a:solidFill>
                  <a:srgbClr val="0070C0"/>
                </a:solidFill>
                <a:effectLst/>
                <a:latin typeface="Times New Roman" panose="02020603050405020304"/>
                <a:ea typeface="Arial" panose="020B0604020202020204"/>
                <a:cs typeface="Times New Roman" panose="02020603050405020304"/>
              </a:rPr>
              <a:t>Truyện kể về người anh hùng làng Gióng đánh giặc Ân vào đời vua Hùng Vương thứ sáu. Truyện có nhiều sự việc, chi tiết kỳ lạ xoay quanh các sự việc chính dưới đây</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0" name="Rectangle 179"/>
          <p:cNvSpPr/>
          <p:nvPr/>
        </p:nvSpPr>
        <p:spPr>
          <a:xfrm>
            <a:off x="154379" y="1412237"/>
            <a:ext cx="8787744"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1: </a:t>
            </a:r>
            <a:r>
              <a:rPr lang="en-US" sz="1800" b="1" u="sng">
                <a:solidFill>
                  <a:srgbClr val="0070C0"/>
                </a:solidFill>
                <a:effectLst/>
                <a:latin typeface="Times New Roman" panose="02020603050405020304"/>
                <a:ea typeface="Arial" panose="020B0604020202020204"/>
                <a:cs typeface="Times New Roman" panose="02020603050405020304"/>
              </a:rPr>
              <a:t>Thánh Gióng </a:t>
            </a:r>
            <a:r>
              <a:rPr lang="en-US" sz="1800" b="1">
                <a:solidFill>
                  <a:srgbClr val="0070C0"/>
                </a:solidFill>
                <a:effectLst/>
                <a:latin typeface="Times New Roman" panose="02020603050405020304"/>
                <a:ea typeface="Arial" panose="020B0604020202020204"/>
                <a:cs typeface="Times New Roman" panose="02020603050405020304"/>
              </a:rPr>
              <a:t>được sinh ra một cách kỳ lạ</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1" name="Rectangle 180"/>
          <p:cNvSpPr/>
          <p:nvPr/>
        </p:nvSpPr>
        <p:spPr>
          <a:xfrm>
            <a:off x="130629" y="2182362"/>
            <a:ext cx="8847117"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2: </a:t>
            </a:r>
            <a:r>
              <a:rPr lang="en-US" sz="1800" b="1" u="sng">
                <a:solidFill>
                  <a:srgbClr val="0070C0"/>
                </a:solidFill>
                <a:effectLst/>
                <a:latin typeface="Times New Roman" panose="02020603050405020304"/>
                <a:ea typeface="Arial" panose="020B0604020202020204"/>
                <a:cs typeface="Times New Roman" panose="02020603050405020304"/>
              </a:rPr>
              <a:t>Thánh Gióng </a:t>
            </a:r>
            <a:r>
              <a:rPr lang="en-US" sz="1800" b="1">
                <a:solidFill>
                  <a:srgbClr val="0070C0"/>
                </a:solidFill>
                <a:effectLst/>
                <a:latin typeface="Times New Roman" panose="02020603050405020304"/>
                <a:ea typeface="Arial" panose="020B0604020202020204"/>
                <a:cs typeface="Times New Roman" panose="02020603050405020304"/>
              </a:rPr>
              <a:t>nhận lời đi đánh giặc Ân</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2" name="Rectangle 181"/>
          <p:cNvSpPr/>
          <p:nvPr/>
        </p:nvSpPr>
        <p:spPr>
          <a:xfrm>
            <a:off x="142505" y="3044312"/>
            <a:ext cx="8799620"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3: </a:t>
            </a:r>
            <a:r>
              <a:rPr lang="en-US" sz="1800" b="1" u="sng">
                <a:solidFill>
                  <a:srgbClr val="0070C0"/>
                </a:solidFill>
                <a:effectLst/>
                <a:latin typeface="Times New Roman" panose="02020603050405020304"/>
                <a:ea typeface="Arial" panose="020B0604020202020204"/>
                <a:cs typeface="Times New Roman" panose="02020603050405020304"/>
              </a:rPr>
              <a:t>Thánh Gióng </a:t>
            </a:r>
            <a:r>
              <a:rPr lang="en-US" sz="1800" b="1">
                <a:solidFill>
                  <a:srgbClr val="0070C0"/>
                </a:solidFill>
                <a:effectLst/>
                <a:latin typeface="Times New Roman" panose="02020603050405020304"/>
                <a:ea typeface="Arial" panose="020B0604020202020204"/>
                <a:cs typeface="Times New Roman" panose="02020603050405020304"/>
              </a:rPr>
              <a:t>ra trận và chiến thắng giặc Ân</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3" name="Rectangle 182"/>
          <p:cNvSpPr/>
          <p:nvPr/>
        </p:nvSpPr>
        <p:spPr>
          <a:xfrm>
            <a:off x="2256314" y="14350"/>
            <a:ext cx="4429496" cy="323850"/>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1800" b="1">
                <a:solidFill>
                  <a:srgbClr val="FF0000"/>
                </a:solidFill>
                <a:effectLst/>
                <a:latin typeface="Times New Roman" panose="02020603050405020304"/>
                <a:ea typeface="Arial" panose="020B0604020202020204"/>
                <a:cs typeface="Times New Roman" panose="02020603050405020304"/>
              </a:rPr>
              <a:t>TÊN VĂN </a:t>
            </a:r>
            <a:r>
              <a:rPr lang="en-US" sz="1800" b="1" smtClean="0">
                <a:solidFill>
                  <a:srgbClr val="FF0000"/>
                </a:solidFill>
                <a:effectLst/>
                <a:latin typeface="Times New Roman" panose="02020603050405020304"/>
                <a:ea typeface="Arial" panose="020B0604020202020204"/>
                <a:cs typeface="Times New Roman" panose="02020603050405020304"/>
              </a:rPr>
              <a:t>BẢN: </a:t>
            </a:r>
            <a:r>
              <a:rPr lang="en-US" sz="1800" b="1" u="sng" smtClean="0">
                <a:solidFill>
                  <a:srgbClr val="FF0000"/>
                </a:solidFill>
                <a:effectLst/>
                <a:latin typeface="Times New Roman" panose="02020603050405020304"/>
                <a:ea typeface="Arial" panose="020B0604020202020204"/>
                <a:cs typeface="Times New Roman" panose="02020603050405020304"/>
              </a:rPr>
              <a:t>THÁNH </a:t>
            </a:r>
            <a:r>
              <a:rPr lang="en-US" sz="1800" b="1" u="sng">
                <a:solidFill>
                  <a:srgbClr val="FF0000"/>
                </a:solidFill>
                <a:effectLst/>
                <a:latin typeface="Times New Roman" panose="02020603050405020304"/>
                <a:ea typeface="Arial" panose="020B0604020202020204"/>
                <a:cs typeface="Times New Roman" panose="02020603050405020304"/>
              </a:rPr>
              <a:t>GIÓNG</a:t>
            </a:r>
            <a:endParaRPr lang="vi-VN" sz="1800" u="sng">
              <a:solidFill>
                <a:srgbClr val="FF0000"/>
              </a:solidFill>
              <a:effectLst/>
              <a:latin typeface="Times New Roman" panose="02020603050405020304"/>
              <a:ea typeface="Arial" panose="020B0604020202020204"/>
              <a:cs typeface="Times New Roman" panose="02020603050405020304"/>
            </a:endParaRPr>
          </a:p>
        </p:txBody>
      </p:sp>
      <p:sp>
        <p:nvSpPr>
          <p:cNvPr id="184" name="Rectangle 183"/>
          <p:cNvSpPr/>
          <p:nvPr/>
        </p:nvSpPr>
        <p:spPr>
          <a:xfrm>
            <a:off x="130630" y="3875199"/>
            <a:ext cx="8811494"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4: </a:t>
            </a:r>
            <a:r>
              <a:rPr lang="en-US" sz="1800" b="1" u="sng">
                <a:solidFill>
                  <a:srgbClr val="0070C0"/>
                </a:solidFill>
                <a:effectLst/>
                <a:latin typeface="Times New Roman" panose="02020603050405020304"/>
                <a:ea typeface="Arial" panose="020B0604020202020204"/>
                <a:cs typeface="Times New Roman" panose="02020603050405020304"/>
              </a:rPr>
              <a:t>Thánh Gióng </a:t>
            </a:r>
            <a:r>
              <a:rPr lang="en-US" sz="1800" b="1">
                <a:solidFill>
                  <a:srgbClr val="0070C0"/>
                </a:solidFill>
                <a:effectLst/>
                <a:latin typeface="Times New Roman" panose="02020603050405020304"/>
                <a:ea typeface="Arial" panose="020B0604020202020204"/>
                <a:cs typeface="Times New Roman" panose="02020603050405020304"/>
              </a:rPr>
              <a:t>về trời</a:t>
            </a:r>
            <a:endParaRPr lang="vi-VN" sz="1800">
              <a:solidFill>
                <a:srgbClr val="0070C0"/>
              </a:solidFill>
              <a:effectLst/>
              <a:latin typeface="Times New Roman" panose="02020603050405020304"/>
              <a:ea typeface="Arial" panose="020B0604020202020204"/>
              <a:cs typeface="Times New Roman" panose="02020603050405020304"/>
            </a:endParaRPr>
          </a:p>
        </p:txBody>
      </p:sp>
      <p:sp>
        <p:nvSpPr>
          <p:cNvPr id="185" name="Rectangle 184"/>
          <p:cNvSpPr/>
          <p:nvPr/>
        </p:nvSpPr>
        <p:spPr>
          <a:xfrm>
            <a:off x="154379" y="4601886"/>
            <a:ext cx="8823367"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0"/>
              </a:spcAft>
            </a:pPr>
            <a:r>
              <a:rPr lang="en-US" sz="1800" b="1">
                <a:solidFill>
                  <a:srgbClr val="0070C0"/>
                </a:solidFill>
                <a:effectLst/>
                <a:latin typeface="Times New Roman" panose="02020603050405020304"/>
                <a:ea typeface="Arial" panose="020B0604020202020204"/>
                <a:cs typeface="Times New Roman" panose="02020603050405020304"/>
              </a:rPr>
              <a:t>Sự việc 5: </a:t>
            </a:r>
            <a:r>
              <a:rPr lang="en-US" sz="1800" b="1" u="sng">
                <a:solidFill>
                  <a:srgbClr val="0070C0"/>
                </a:solidFill>
                <a:effectLst/>
                <a:latin typeface="Times New Roman" panose="02020603050405020304"/>
                <a:ea typeface="Arial" panose="020B0604020202020204"/>
                <a:cs typeface="Times New Roman" panose="02020603050405020304"/>
              </a:rPr>
              <a:t>Thánh Gióng </a:t>
            </a:r>
            <a:r>
              <a:rPr lang="en-US" sz="1800" b="1">
                <a:solidFill>
                  <a:srgbClr val="0070C0"/>
                </a:solidFill>
                <a:effectLst/>
                <a:latin typeface="Times New Roman" panose="02020603050405020304"/>
                <a:ea typeface="Arial" panose="020B0604020202020204"/>
                <a:cs typeface="Times New Roman" panose="02020603050405020304"/>
              </a:rPr>
              <a:t>được nhân dân ghi nhớ công ơn đánh giặc cứu nước</a:t>
            </a:r>
            <a:endParaRPr lang="vi-VN" sz="1800">
              <a:solidFill>
                <a:srgbClr val="0070C0"/>
              </a:solidFill>
              <a:effectLst/>
              <a:latin typeface="Times New Roman" panose="02020603050405020304"/>
              <a:ea typeface="Arial" panose="020B0604020202020204"/>
              <a:cs typeface="Times New Roman" panose="02020603050405020304"/>
            </a:endParaRPr>
          </a:p>
        </p:txBody>
      </p:sp>
      <p:cxnSp>
        <p:nvCxnSpPr>
          <p:cNvPr id="186" name="Straight Arrow Connector 185"/>
          <p:cNvCxnSpPr/>
          <p:nvPr/>
        </p:nvCxnSpPr>
        <p:spPr>
          <a:xfrm flipH="1">
            <a:off x="4357051" y="1963690"/>
            <a:ext cx="4763" cy="257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7" name="Straight Arrow Connector 186"/>
          <p:cNvCxnSpPr/>
          <p:nvPr/>
        </p:nvCxnSpPr>
        <p:spPr>
          <a:xfrm>
            <a:off x="4346611" y="2767058"/>
            <a:ext cx="0" cy="3143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8" name="Straight Arrow Connector 187"/>
          <p:cNvCxnSpPr/>
          <p:nvPr/>
        </p:nvCxnSpPr>
        <p:spPr>
          <a:xfrm>
            <a:off x="4366577" y="3568187"/>
            <a:ext cx="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9" name="Straight Arrow Connector 188"/>
          <p:cNvCxnSpPr/>
          <p:nvPr/>
        </p:nvCxnSpPr>
        <p:spPr>
          <a:xfrm>
            <a:off x="4317869" y="4410949"/>
            <a:ext cx="23750" cy="1909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4361814" y="1175841"/>
            <a:ext cx="4763" cy="257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364196" y="320990"/>
            <a:ext cx="1" cy="1461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16455"/>
    </mc:Choice>
    <mc:Fallback>
      <p:transition spd="slow" advTm="164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7" name="Google Shape;1127;p38"/>
          <p:cNvSpPr txBox="1">
            <a:spLocks noGrp="1"/>
          </p:cNvSpPr>
          <p:nvPr>
            <p:ph type="title"/>
          </p:nvPr>
        </p:nvSpPr>
        <p:spPr>
          <a:xfrm>
            <a:off x="3490252" y="1495425"/>
            <a:ext cx="4941238" cy="484800"/>
          </a:xfrm>
          <a:prstGeom prst="rect">
            <a:avLst/>
          </a:prstGeom>
        </p:spPr>
        <p:txBody>
          <a:bodyPr spcFirstLastPara="1" wrap="square" lIns="91425" tIns="91425" rIns="91425" bIns="91425" anchor="ctr" anchorCtr="0">
            <a:no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Bước </a:t>
            </a:r>
            <a:r>
              <a:rPr lang="en-US" sz="2400" b="1">
                <a:solidFill>
                  <a:srgbClr val="0070C0"/>
                </a:solidFill>
                <a:latin typeface="Times New Roman" panose="02020603050405020304" pitchFamily="18" charset="0"/>
                <a:cs typeface="Times New Roman" panose="02020603050405020304" pitchFamily="18" charset="0"/>
              </a:rPr>
              <a:t>1: Đọc kĩ văn bản cần tóm </a:t>
            </a:r>
            <a:r>
              <a:rPr lang="en-US" sz="2400" b="1" smtClean="0">
                <a:solidFill>
                  <a:srgbClr val="0070C0"/>
                </a:solidFill>
                <a:latin typeface="Times New Roman" panose="02020603050405020304" pitchFamily="18" charset="0"/>
                <a:cs typeface="Times New Roman" panose="02020603050405020304" pitchFamily="18" charset="0"/>
              </a:rPr>
              <a:t>tắt</a:t>
            </a:r>
            <a:endParaRPr sz="2400" b="1"/>
          </a:p>
        </p:txBody>
      </p:sp>
      <p:sp>
        <p:nvSpPr>
          <p:cNvPr id="1128" name="Google Shape;1128;p38"/>
          <p:cNvSpPr txBox="1">
            <a:spLocks noGrp="1"/>
          </p:cNvSpPr>
          <p:nvPr>
            <p:ph type="title" idx="2"/>
          </p:nvPr>
        </p:nvSpPr>
        <p:spPr>
          <a:xfrm>
            <a:off x="3288374" y="3756178"/>
            <a:ext cx="4988741" cy="484800"/>
          </a:xfrm>
          <a:prstGeom prst="rect">
            <a:avLst/>
          </a:prstGeom>
        </p:spPr>
        <p:txBody>
          <a:bodyPr spcFirstLastPara="1" wrap="square" lIns="91425" tIns="91425" rIns="91425" bIns="91425" anchor="ctr" anchorCtr="0">
            <a:no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Bước 3: Kiểm tra lại sơ đồ đã vẽ</a:t>
            </a:r>
            <a:endParaRPr sz="2400" b="1"/>
          </a:p>
        </p:txBody>
      </p:sp>
      <p:sp>
        <p:nvSpPr>
          <p:cNvPr id="1129" name="Google Shape;1129;p38"/>
          <p:cNvSpPr txBox="1">
            <a:spLocks noGrp="1"/>
          </p:cNvSpPr>
          <p:nvPr>
            <p:ph type="title" idx="3"/>
          </p:nvPr>
        </p:nvSpPr>
        <p:spPr>
          <a:xfrm>
            <a:off x="3598231" y="2554551"/>
            <a:ext cx="5035138" cy="484800"/>
          </a:xfrm>
          <a:prstGeom prst="rect">
            <a:avLst/>
          </a:prstGeom>
        </p:spPr>
        <p:txBody>
          <a:bodyPr spcFirstLastPara="1" wrap="square" lIns="91425" tIns="91425" rIns="91425" bIns="91425" anchor="ctr" anchorCtr="0">
            <a:no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Bước </a:t>
            </a:r>
            <a:r>
              <a:rPr lang="en-US" sz="2400" b="1">
                <a:solidFill>
                  <a:srgbClr val="0070C0"/>
                </a:solidFill>
                <a:latin typeface="Times New Roman" panose="02020603050405020304" pitchFamily="18" charset="0"/>
                <a:cs typeface="Times New Roman" panose="02020603050405020304" pitchFamily="18" charset="0"/>
              </a:rPr>
              <a:t>2: Tóm tắt v</a:t>
            </a:r>
            <a:r>
              <a:rPr lang="en-US" sz="2400" b="1" smtClean="0">
                <a:solidFill>
                  <a:srgbClr val="0070C0"/>
                </a:solidFill>
                <a:latin typeface="Times New Roman" panose="02020603050405020304" pitchFamily="18" charset="0"/>
                <a:cs typeface="Times New Roman" panose="02020603050405020304" pitchFamily="18" charset="0"/>
              </a:rPr>
              <a:t>ăn </a:t>
            </a:r>
            <a:r>
              <a:rPr lang="en-US" sz="2400" b="1">
                <a:solidFill>
                  <a:srgbClr val="0070C0"/>
                </a:solidFill>
                <a:latin typeface="Times New Roman" panose="02020603050405020304" pitchFamily="18" charset="0"/>
                <a:cs typeface="Times New Roman" panose="02020603050405020304" pitchFamily="18" charset="0"/>
              </a:rPr>
              <a:t>bản bằng sơ đồ</a:t>
            </a:r>
            <a:endParaRPr lang="vi-VN" sz="2400" b="1">
              <a:solidFill>
                <a:srgbClr val="0070C0"/>
              </a:solidFill>
              <a:latin typeface="Times New Roman" panose="02020603050405020304" pitchFamily="18" charset="0"/>
              <a:cs typeface="Times New Roman" panose="02020603050405020304" pitchFamily="18" charset="0"/>
            </a:endParaRPr>
          </a:p>
        </p:txBody>
      </p:sp>
      <p:grpSp>
        <p:nvGrpSpPr>
          <p:cNvPr id="1133" name="Google Shape;1133;p38"/>
          <p:cNvGrpSpPr/>
          <p:nvPr/>
        </p:nvGrpSpPr>
        <p:grpSpPr>
          <a:xfrm>
            <a:off x="726600" y="1406964"/>
            <a:ext cx="2599538" cy="3088644"/>
            <a:chOff x="726600" y="1406964"/>
            <a:chExt cx="2599538" cy="3088644"/>
          </a:xfrm>
        </p:grpSpPr>
        <p:grpSp>
          <p:nvGrpSpPr>
            <p:cNvPr id="1134" name="Google Shape;1134;p38"/>
            <p:cNvGrpSpPr/>
            <p:nvPr/>
          </p:nvGrpSpPr>
          <p:grpSpPr>
            <a:xfrm rot="-1785082">
              <a:off x="1067876" y="1480274"/>
              <a:ext cx="436125" cy="529550"/>
              <a:chOff x="3623225" y="4047675"/>
              <a:chExt cx="662650" cy="804600"/>
            </a:xfrm>
          </p:grpSpPr>
          <p:sp>
            <p:nvSpPr>
              <p:cNvPr id="1135" name="Google Shape;1135;p38"/>
              <p:cNvSpPr/>
              <p:nvPr/>
            </p:nvSpPr>
            <p:spPr>
              <a:xfrm>
                <a:off x="3746225" y="4669925"/>
                <a:ext cx="238500" cy="182325"/>
              </a:xfrm>
              <a:custGeom>
                <a:avLst/>
                <a:gdLst/>
                <a:ahLst/>
                <a:cxnLst/>
                <a:rect l="l" t="t" r="r" b="b"/>
                <a:pathLst>
                  <a:path w="9540" h="7293" extrusionOk="0">
                    <a:moveTo>
                      <a:pt x="1955" y="1"/>
                    </a:moveTo>
                    <a:cubicBezTo>
                      <a:pt x="1955" y="1"/>
                      <a:pt x="1" y="5169"/>
                      <a:pt x="2870" y="6624"/>
                    </a:cubicBezTo>
                    <a:cubicBezTo>
                      <a:pt x="3679" y="7035"/>
                      <a:pt x="4444" y="7232"/>
                      <a:pt x="5131" y="7280"/>
                    </a:cubicBezTo>
                    <a:cubicBezTo>
                      <a:pt x="5252" y="7288"/>
                      <a:pt x="5372" y="7293"/>
                      <a:pt x="5489" y="7293"/>
                    </a:cubicBezTo>
                    <a:cubicBezTo>
                      <a:pt x="7060" y="7293"/>
                      <a:pt x="8206" y="6542"/>
                      <a:pt x="8642" y="5954"/>
                    </a:cubicBezTo>
                    <a:cubicBezTo>
                      <a:pt x="9298" y="5077"/>
                      <a:pt x="9540" y="413"/>
                      <a:pt x="9540" y="413"/>
                    </a:cubicBezTo>
                    <a:lnTo>
                      <a:pt x="4971" y="164"/>
                    </a:lnTo>
                    <a:lnTo>
                      <a:pt x="1955" y="1"/>
                    </a:lnTo>
                    <a:close/>
                  </a:path>
                </a:pathLst>
              </a:custGeom>
              <a:solidFill>
                <a:srgbClr val="704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38"/>
              <p:cNvSpPr/>
              <p:nvPr/>
            </p:nvSpPr>
            <p:spPr>
              <a:xfrm>
                <a:off x="3867675" y="4703675"/>
                <a:ext cx="115450" cy="148600"/>
              </a:xfrm>
              <a:custGeom>
                <a:avLst/>
                <a:gdLst/>
                <a:ahLst/>
                <a:cxnLst/>
                <a:rect l="l" t="t" r="r" b="b"/>
                <a:pathLst>
                  <a:path w="4618" h="5944" extrusionOk="0">
                    <a:moveTo>
                      <a:pt x="4617" y="1"/>
                    </a:moveTo>
                    <a:cubicBezTo>
                      <a:pt x="3679" y="1007"/>
                      <a:pt x="2421" y="2044"/>
                      <a:pt x="1013" y="2088"/>
                    </a:cubicBezTo>
                    <a:cubicBezTo>
                      <a:pt x="977" y="2091"/>
                      <a:pt x="942" y="2091"/>
                      <a:pt x="905" y="2091"/>
                    </a:cubicBezTo>
                    <a:cubicBezTo>
                      <a:pt x="759" y="2091"/>
                      <a:pt x="605" y="2078"/>
                      <a:pt x="456" y="2057"/>
                    </a:cubicBezTo>
                    <a:lnTo>
                      <a:pt x="456" y="2057"/>
                    </a:lnTo>
                    <a:cubicBezTo>
                      <a:pt x="480" y="2135"/>
                      <a:pt x="497" y="2217"/>
                      <a:pt x="500" y="2299"/>
                    </a:cubicBezTo>
                    <a:cubicBezTo>
                      <a:pt x="521" y="2554"/>
                      <a:pt x="385" y="2843"/>
                      <a:pt x="140" y="2904"/>
                    </a:cubicBezTo>
                    <a:cubicBezTo>
                      <a:pt x="317" y="3026"/>
                      <a:pt x="419" y="3248"/>
                      <a:pt x="392" y="3461"/>
                    </a:cubicBezTo>
                    <a:cubicBezTo>
                      <a:pt x="361" y="3676"/>
                      <a:pt x="205" y="3866"/>
                      <a:pt x="1" y="3931"/>
                    </a:cubicBezTo>
                    <a:cubicBezTo>
                      <a:pt x="177" y="4101"/>
                      <a:pt x="357" y="4285"/>
                      <a:pt x="415" y="4525"/>
                    </a:cubicBezTo>
                    <a:cubicBezTo>
                      <a:pt x="470" y="4760"/>
                      <a:pt x="334" y="5056"/>
                      <a:pt x="89" y="5080"/>
                    </a:cubicBezTo>
                    <a:cubicBezTo>
                      <a:pt x="263" y="5145"/>
                      <a:pt x="327" y="5358"/>
                      <a:pt x="320" y="5545"/>
                    </a:cubicBezTo>
                    <a:cubicBezTo>
                      <a:pt x="310" y="5675"/>
                      <a:pt x="283" y="5801"/>
                      <a:pt x="273" y="5930"/>
                    </a:cubicBezTo>
                    <a:cubicBezTo>
                      <a:pt x="395" y="5937"/>
                      <a:pt x="517" y="5944"/>
                      <a:pt x="633" y="5944"/>
                    </a:cubicBezTo>
                    <a:cubicBezTo>
                      <a:pt x="2204" y="5944"/>
                      <a:pt x="3350" y="5192"/>
                      <a:pt x="3784" y="4604"/>
                    </a:cubicBezTo>
                    <a:cubicBezTo>
                      <a:pt x="4254" y="3975"/>
                      <a:pt x="4509" y="1408"/>
                      <a:pt x="4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38"/>
              <p:cNvSpPr/>
              <p:nvPr/>
            </p:nvSpPr>
            <p:spPr>
              <a:xfrm>
                <a:off x="3623225" y="4047675"/>
                <a:ext cx="662650" cy="708275"/>
              </a:xfrm>
              <a:custGeom>
                <a:avLst/>
                <a:gdLst/>
                <a:ahLst/>
                <a:cxnLst/>
                <a:rect l="l" t="t" r="r" b="b"/>
                <a:pathLst>
                  <a:path w="26506" h="28331" extrusionOk="0">
                    <a:moveTo>
                      <a:pt x="13079" y="0"/>
                    </a:moveTo>
                    <a:cubicBezTo>
                      <a:pt x="9650" y="0"/>
                      <a:pt x="6150" y="1264"/>
                      <a:pt x="3738" y="3553"/>
                    </a:cubicBezTo>
                    <a:cubicBezTo>
                      <a:pt x="3642" y="3642"/>
                      <a:pt x="3550" y="3734"/>
                      <a:pt x="3458" y="3826"/>
                    </a:cubicBezTo>
                    <a:cubicBezTo>
                      <a:pt x="929" y="6403"/>
                      <a:pt x="0" y="10088"/>
                      <a:pt x="538" y="13610"/>
                    </a:cubicBezTo>
                    <a:cubicBezTo>
                      <a:pt x="807" y="15385"/>
                      <a:pt x="1425" y="17109"/>
                      <a:pt x="2346" y="18653"/>
                    </a:cubicBezTo>
                    <a:cubicBezTo>
                      <a:pt x="2806" y="19424"/>
                      <a:pt x="3343" y="20148"/>
                      <a:pt x="3948" y="20811"/>
                    </a:cubicBezTo>
                    <a:cubicBezTo>
                      <a:pt x="4070" y="20947"/>
                      <a:pt x="4298" y="21131"/>
                      <a:pt x="4549" y="21341"/>
                    </a:cubicBezTo>
                    <a:cubicBezTo>
                      <a:pt x="5046" y="21756"/>
                      <a:pt x="5635" y="22256"/>
                      <a:pt x="5706" y="22603"/>
                    </a:cubicBezTo>
                    <a:cubicBezTo>
                      <a:pt x="5706" y="22603"/>
                      <a:pt x="6481" y="26492"/>
                      <a:pt x="9010" y="27873"/>
                    </a:cubicBezTo>
                    <a:cubicBezTo>
                      <a:pt x="9350" y="28056"/>
                      <a:pt x="9724" y="28199"/>
                      <a:pt x="10129" y="28277"/>
                    </a:cubicBezTo>
                    <a:cubicBezTo>
                      <a:pt x="10312" y="28313"/>
                      <a:pt x="10494" y="28331"/>
                      <a:pt x="10671" y="28331"/>
                    </a:cubicBezTo>
                    <a:cubicBezTo>
                      <a:pt x="10712" y="28331"/>
                      <a:pt x="10752" y="28330"/>
                      <a:pt x="10791" y="28328"/>
                    </a:cubicBezTo>
                    <a:cubicBezTo>
                      <a:pt x="12281" y="28281"/>
                      <a:pt x="13600" y="27128"/>
                      <a:pt x="14552" y="26070"/>
                    </a:cubicBezTo>
                    <a:cubicBezTo>
                      <a:pt x="15572" y="24939"/>
                      <a:pt x="16160" y="23225"/>
                      <a:pt x="17612" y="22692"/>
                    </a:cubicBezTo>
                    <a:cubicBezTo>
                      <a:pt x="24928" y="19995"/>
                      <a:pt x="26506" y="9721"/>
                      <a:pt x="21923" y="3931"/>
                    </a:cubicBezTo>
                    <a:cubicBezTo>
                      <a:pt x="19789" y="1234"/>
                      <a:pt x="16468" y="0"/>
                      <a:pt x="13079"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38"/>
              <p:cNvSpPr/>
              <p:nvPr/>
            </p:nvSpPr>
            <p:spPr>
              <a:xfrm>
                <a:off x="3716650" y="4055325"/>
                <a:ext cx="506600" cy="689425"/>
              </a:xfrm>
              <a:custGeom>
                <a:avLst/>
                <a:gdLst/>
                <a:ahLst/>
                <a:cxnLst/>
                <a:rect l="l" t="t" r="r" b="b"/>
                <a:pathLst>
                  <a:path w="20264" h="27577" extrusionOk="0">
                    <a:moveTo>
                      <a:pt x="9265" y="1"/>
                    </a:moveTo>
                    <a:cubicBezTo>
                      <a:pt x="5658" y="1"/>
                      <a:pt x="2302" y="1725"/>
                      <a:pt x="1" y="4193"/>
                    </a:cubicBezTo>
                    <a:cubicBezTo>
                      <a:pt x="27" y="4336"/>
                      <a:pt x="65" y="4479"/>
                      <a:pt x="119" y="4614"/>
                    </a:cubicBezTo>
                    <a:cubicBezTo>
                      <a:pt x="602" y="5838"/>
                      <a:pt x="1972" y="6416"/>
                      <a:pt x="3210" y="6872"/>
                    </a:cubicBezTo>
                    <a:cubicBezTo>
                      <a:pt x="4525" y="7355"/>
                      <a:pt x="5855" y="7844"/>
                      <a:pt x="7001" y="8650"/>
                    </a:cubicBezTo>
                    <a:cubicBezTo>
                      <a:pt x="8143" y="9453"/>
                      <a:pt x="9105" y="10619"/>
                      <a:pt x="9359" y="11992"/>
                    </a:cubicBezTo>
                    <a:cubicBezTo>
                      <a:pt x="9665" y="13614"/>
                      <a:pt x="8972" y="15232"/>
                      <a:pt x="8391" y="16776"/>
                    </a:cubicBezTo>
                    <a:cubicBezTo>
                      <a:pt x="7487" y="19158"/>
                      <a:pt x="6810" y="21637"/>
                      <a:pt x="6480" y="24167"/>
                    </a:cubicBezTo>
                    <a:cubicBezTo>
                      <a:pt x="6334" y="25306"/>
                      <a:pt x="6304" y="26577"/>
                      <a:pt x="6786" y="27577"/>
                    </a:cubicBezTo>
                    <a:cubicBezTo>
                      <a:pt x="6789" y="27573"/>
                      <a:pt x="6797" y="27573"/>
                      <a:pt x="6800" y="27573"/>
                    </a:cubicBezTo>
                    <a:cubicBezTo>
                      <a:pt x="9438" y="27359"/>
                      <a:pt x="10073" y="26135"/>
                      <a:pt x="11175" y="24585"/>
                    </a:cubicBezTo>
                    <a:cubicBezTo>
                      <a:pt x="11771" y="23748"/>
                      <a:pt x="11926" y="22963"/>
                      <a:pt x="13922" y="21855"/>
                    </a:cubicBezTo>
                    <a:cubicBezTo>
                      <a:pt x="19607" y="18700"/>
                      <a:pt x="20195" y="15341"/>
                      <a:pt x="20232" y="11506"/>
                    </a:cubicBezTo>
                    <a:cubicBezTo>
                      <a:pt x="20263" y="7674"/>
                      <a:pt x="18094" y="871"/>
                      <a:pt x="10451" y="62"/>
                    </a:cubicBezTo>
                    <a:cubicBezTo>
                      <a:pt x="10053" y="21"/>
                      <a:pt x="9659" y="1"/>
                      <a:pt x="9265"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38"/>
              <p:cNvSpPr/>
              <p:nvPr/>
            </p:nvSpPr>
            <p:spPr>
              <a:xfrm>
                <a:off x="3769075" y="4448350"/>
                <a:ext cx="252725" cy="272350"/>
              </a:xfrm>
              <a:custGeom>
                <a:avLst/>
                <a:gdLst/>
                <a:ahLst/>
                <a:cxnLst/>
                <a:rect l="l" t="t" r="r" b="b"/>
                <a:pathLst>
                  <a:path w="10109" h="10894" extrusionOk="0">
                    <a:moveTo>
                      <a:pt x="5406" y="14"/>
                    </a:moveTo>
                    <a:cubicBezTo>
                      <a:pt x="5560" y="14"/>
                      <a:pt x="5716" y="130"/>
                      <a:pt x="5784" y="276"/>
                    </a:cubicBezTo>
                    <a:cubicBezTo>
                      <a:pt x="5825" y="371"/>
                      <a:pt x="5842" y="473"/>
                      <a:pt x="5842" y="575"/>
                    </a:cubicBezTo>
                    <a:cubicBezTo>
                      <a:pt x="5842" y="680"/>
                      <a:pt x="5825" y="782"/>
                      <a:pt x="5808" y="884"/>
                    </a:cubicBezTo>
                    <a:cubicBezTo>
                      <a:pt x="5726" y="1330"/>
                      <a:pt x="5558" y="1786"/>
                      <a:pt x="5314" y="2180"/>
                    </a:cubicBezTo>
                    <a:lnTo>
                      <a:pt x="5314" y="2180"/>
                    </a:lnTo>
                    <a:cubicBezTo>
                      <a:pt x="5106" y="1793"/>
                      <a:pt x="4988" y="1360"/>
                      <a:pt x="4988" y="925"/>
                    </a:cubicBezTo>
                    <a:cubicBezTo>
                      <a:pt x="4988" y="765"/>
                      <a:pt x="5006" y="606"/>
                      <a:pt x="5039" y="446"/>
                    </a:cubicBezTo>
                    <a:cubicBezTo>
                      <a:pt x="5056" y="365"/>
                      <a:pt x="5080" y="283"/>
                      <a:pt x="5117" y="208"/>
                    </a:cubicBezTo>
                    <a:cubicBezTo>
                      <a:pt x="5158" y="137"/>
                      <a:pt x="5210" y="76"/>
                      <a:pt x="5284" y="41"/>
                    </a:cubicBezTo>
                    <a:cubicBezTo>
                      <a:pt x="5321" y="21"/>
                      <a:pt x="5365" y="14"/>
                      <a:pt x="5406" y="14"/>
                    </a:cubicBezTo>
                    <a:close/>
                    <a:moveTo>
                      <a:pt x="358" y="609"/>
                    </a:moveTo>
                    <a:cubicBezTo>
                      <a:pt x="446" y="609"/>
                      <a:pt x="541" y="633"/>
                      <a:pt x="623" y="663"/>
                    </a:cubicBezTo>
                    <a:cubicBezTo>
                      <a:pt x="694" y="691"/>
                      <a:pt x="786" y="755"/>
                      <a:pt x="895" y="857"/>
                    </a:cubicBezTo>
                    <a:cubicBezTo>
                      <a:pt x="1256" y="1193"/>
                      <a:pt x="1795" y="1920"/>
                      <a:pt x="2263" y="2967"/>
                    </a:cubicBezTo>
                    <a:lnTo>
                      <a:pt x="2263" y="2967"/>
                    </a:lnTo>
                    <a:cubicBezTo>
                      <a:pt x="2218" y="2947"/>
                      <a:pt x="2174" y="2927"/>
                      <a:pt x="2129" y="2907"/>
                    </a:cubicBezTo>
                    <a:cubicBezTo>
                      <a:pt x="1326" y="2540"/>
                      <a:pt x="490" y="2081"/>
                      <a:pt x="103" y="1289"/>
                    </a:cubicBezTo>
                    <a:cubicBezTo>
                      <a:pt x="52" y="1187"/>
                      <a:pt x="14" y="1061"/>
                      <a:pt x="14" y="949"/>
                    </a:cubicBezTo>
                    <a:cubicBezTo>
                      <a:pt x="14" y="851"/>
                      <a:pt x="41" y="762"/>
                      <a:pt x="113" y="697"/>
                    </a:cubicBezTo>
                    <a:cubicBezTo>
                      <a:pt x="178" y="633"/>
                      <a:pt x="266" y="609"/>
                      <a:pt x="358" y="609"/>
                    </a:cubicBezTo>
                    <a:close/>
                    <a:moveTo>
                      <a:pt x="9610" y="1540"/>
                    </a:moveTo>
                    <a:cubicBezTo>
                      <a:pt x="9613" y="1540"/>
                      <a:pt x="9616" y="1540"/>
                      <a:pt x="9619" y="1540"/>
                    </a:cubicBezTo>
                    <a:cubicBezTo>
                      <a:pt x="9768" y="1540"/>
                      <a:pt x="9911" y="1612"/>
                      <a:pt x="10044" y="1785"/>
                    </a:cubicBezTo>
                    <a:lnTo>
                      <a:pt x="10045" y="1784"/>
                    </a:lnTo>
                    <a:lnTo>
                      <a:pt x="10045" y="1784"/>
                    </a:lnTo>
                    <a:cubicBezTo>
                      <a:pt x="10078" y="1865"/>
                      <a:pt x="10095" y="1946"/>
                      <a:pt x="10095" y="2027"/>
                    </a:cubicBezTo>
                    <a:cubicBezTo>
                      <a:pt x="10095" y="2218"/>
                      <a:pt x="10003" y="2408"/>
                      <a:pt x="9843" y="2588"/>
                    </a:cubicBezTo>
                    <a:cubicBezTo>
                      <a:pt x="9605" y="2856"/>
                      <a:pt x="9225" y="3098"/>
                      <a:pt x="8789" y="3271"/>
                    </a:cubicBezTo>
                    <a:cubicBezTo>
                      <a:pt x="8517" y="3381"/>
                      <a:pt x="8225" y="3463"/>
                      <a:pt x="7937" y="3509"/>
                    </a:cubicBezTo>
                    <a:lnTo>
                      <a:pt x="7937" y="3509"/>
                    </a:lnTo>
                    <a:cubicBezTo>
                      <a:pt x="7942" y="3494"/>
                      <a:pt x="7947" y="3480"/>
                      <a:pt x="7953" y="3465"/>
                    </a:cubicBezTo>
                    <a:cubicBezTo>
                      <a:pt x="8031" y="3254"/>
                      <a:pt x="8276" y="2772"/>
                      <a:pt x="8588" y="2343"/>
                    </a:cubicBezTo>
                    <a:cubicBezTo>
                      <a:pt x="8742" y="2129"/>
                      <a:pt x="8915" y="1925"/>
                      <a:pt x="9092" y="1779"/>
                    </a:cubicBezTo>
                    <a:cubicBezTo>
                      <a:pt x="9266" y="1635"/>
                      <a:pt x="9439" y="1540"/>
                      <a:pt x="9610" y="1540"/>
                    </a:cubicBezTo>
                    <a:close/>
                    <a:moveTo>
                      <a:pt x="5406" y="1"/>
                    </a:moveTo>
                    <a:cubicBezTo>
                      <a:pt x="5362" y="1"/>
                      <a:pt x="5318" y="10"/>
                      <a:pt x="5277" y="28"/>
                    </a:cubicBezTo>
                    <a:cubicBezTo>
                      <a:pt x="5199" y="65"/>
                      <a:pt x="5145" y="130"/>
                      <a:pt x="5108" y="201"/>
                    </a:cubicBezTo>
                    <a:cubicBezTo>
                      <a:pt x="5067" y="276"/>
                      <a:pt x="5043" y="361"/>
                      <a:pt x="5026" y="443"/>
                    </a:cubicBezTo>
                    <a:cubicBezTo>
                      <a:pt x="4992" y="602"/>
                      <a:pt x="4975" y="765"/>
                      <a:pt x="4975" y="925"/>
                    </a:cubicBezTo>
                    <a:cubicBezTo>
                      <a:pt x="4975" y="1365"/>
                      <a:pt x="5095" y="1803"/>
                      <a:pt x="5306" y="2193"/>
                    </a:cubicBezTo>
                    <a:lnTo>
                      <a:pt x="5306" y="2193"/>
                    </a:lnTo>
                    <a:cubicBezTo>
                      <a:pt x="5238" y="2302"/>
                      <a:pt x="5164" y="2406"/>
                      <a:pt x="5084" y="2503"/>
                    </a:cubicBezTo>
                    <a:cubicBezTo>
                      <a:pt x="4713" y="2955"/>
                      <a:pt x="4223" y="3271"/>
                      <a:pt x="3642" y="3305"/>
                    </a:cubicBezTo>
                    <a:cubicBezTo>
                      <a:pt x="3608" y="3308"/>
                      <a:pt x="3578" y="3308"/>
                      <a:pt x="3543" y="3308"/>
                    </a:cubicBezTo>
                    <a:cubicBezTo>
                      <a:pt x="3108" y="3308"/>
                      <a:pt x="2683" y="3152"/>
                      <a:pt x="2278" y="2974"/>
                    </a:cubicBezTo>
                    <a:lnTo>
                      <a:pt x="2278" y="2974"/>
                    </a:lnTo>
                    <a:cubicBezTo>
                      <a:pt x="2235" y="2876"/>
                      <a:pt x="2191" y="2782"/>
                      <a:pt x="2146" y="2690"/>
                    </a:cubicBezTo>
                    <a:cubicBezTo>
                      <a:pt x="1857" y="2088"/>
                      <a:pt x="1548" y="1606"/>
                      <a:pt x="1279" y="1262"/>
                    </a:cubicBezTo>
                    <a:cubicBezTo>
                      <a:pt x="1143" y="1088"/>
                      <a:pt x="1017" y="949"/>
                      <a:pt x="905" y="847"/>
                    </a:cubicBezTo>
                    <a:cubicBezTo>
                      <a:pt x="796" y="745"/>
                      <a:pt x="701" y="680"/>
                      <a:pt x="630" y="653"/>
                    </a:cubicBezTo>
                    <a:cubicBezTo>
                      <a:pt x="545" y="619"/>
                      <a:pt x="449" y="595"/>
                      <a:pt x="358" y="595"/>
                    </a:cubicBezTo>
                    <a:cubicBezTo>
                      <a:pt x="262" y="595"/>
                      <a:pt x="171" y="622"/>
                      <a:pt x="103" y="688"/>
                    </a:cubicBezTo>
                    <a:cubicBezTo>
                      <a:pt x="28" y="755"/>
                      <a:pt x="1" y="851"/>
                      <a:pt x="1" y="949"/>
                    </a:cubicBezTo>
                    <a:cubicBezTo>
                      <a:pt x="1" y="1065"/>
                      <a:pt x="41" y="1190"/>
                      <a:pt x="93" y="1296"/>
                    </a:cubicBezTo>
                    <a:cubicBezTo>
                      <a:pt x="484" y="2091"/>
                      <a:pt x="1320" y="2550"/>
                      <a:pt x="2122" y="2918"/>
                    </a:cubicBezTo>
                    <a:cubicBezTo>
                      <a:pt x="2171" y="2940"/>
                      <a:pt x="2221" y="2963"/>
                      <a:pt x="2271" y="2985"/>
                    </a:cubicBezTo>
                    <a:lnTo>
                      <a:pt x="2271" y="2985"/>
                    </a:lnTo>
                    <a:cubicBezTo>
                      <a:pt x="2298" y="3045"/>
                      <a:pt x="2324" y="3107"/>
                      <a:pt x="2350" y="3169"/>
                    </a:cubicBezTo>
                    <a:cubicBezTo>
                      <a:pt x="2833" y="4325"/>
                      <a:pt x="3224" y="5835"/>
                      <a:pt x="3224" y="7603"/>
                    </a:cubicBezTo>
                    <a:cubicBezTo>
                      <a:pt x="3224" y="8619"/>
                      <a:pt x="3095" y="9720"/>
                      <a:pt x="2782" y="10890"/>
                    </a:cubicBezTo>
                    <a:lnTo>
                      <a:pt x="2795" y="10894"/>
                    </a:lnTo>
                    <a:cubicBezTo>
                      <a:pt x="3108" y="9720"/>
                      <a:pt x="3237" y="8619"/>
                      <a:pt x="3237" y="7603"/>
                    </a:cubicBezTo>
                    <a:cubicBezTo>
                      <a:pt x="3237" y="5743"/>
                      <a:pt x="2807" y="4168"/>
                      <a:pt x="2286" y="2991"/>
                    </a:cubicBezTo>
                    <a:lnTo>
                      <a:pt x="2286" y="2991"/>
                    </a:lnTo>
                    <a:cubicBezTo>
                      <a:pt x="2689" y="3169"/>
                      <a:pt x="3110" y="3322"/>
                      <a:pt x="3543" y="3322"/>
                    </a:cubicBezTo>
                    <a:cubicBezTo>
                      <a:pt x="3578" y="3322"/>
                      <a:pt x="3608" y="3322"/>
                      <a:pt x="3642" y="3319"/>
                    </a:cubicBezTo>
                    <a:cubicBezTo>
                      <a:pt x="4230" y="3285"/>
                      <a:pt x="4723" y="2965"/>
                      <a:pt x="5094" y="2513"/>
                    </a:cubicBezTo>
                    <a:cubicBezTo>
                      <a:pt x="5172" y="2416"/>
                      <a:pt x="5245" y="2314"/>
                      <a:pt x="5313" y="2207"/>
                    </a:cubicBezTo>
                    <a:lnTo>
                      <a:pt x="5313" y="2207"/>
                    </a:lnTo>
                    <a:cubicBezTo>
                      <a:pt x="5652" y="2825"/>
                      <a:pt x="6222" y="3320"/>
                      <a:pt x="6906" y="3503"/>
                    </a:cubicBezTo>
                    <a:cubicBezTo>
                      <a:pt x="7069" y="3543"/>
                      <a:pt x="7249" y="3564"/>
                      <a:pt x="7440" y="3564"/>
                    </a:cubicBezTo>
                    <a:cubicBezTo>
                      <a:pt x="7594" y="3564"/>
                      <a:pt x="7754" y="3551"/>
                      <a:pt x="7916" y="3526"/>
                    </a:cubicBezTo>
                    <a:lnTo>
                      <a:pt x="7916" y="3526"/>
                    </a:lnTo>
                    <a:cubicBezTo>
                      <a:pt x="7094" y="5739"/>
                      <a:pt x="6600" y="8189"/>
                      <a:pt x="6600" y="10486"/>
                    </a:cubicBezTo>
                    <a:cubicBezTo>
                      <a:pt x="6600" y="10622"/>
                      <a:pt x="6603" y="10757"/>
                      <a:pt x="6606" y="10894"/>
                    </a:cubicBezTo>
                    <a:lnTo>
                      <a:pt x="6620" y="10890"/>
                    </a:lnTo>
                    <a:cubicBezTo>
                      <a:pt x="6617" y="10757"/>
                      <a:pt x="6614" y="10622"/>
                      <a:pt x="6614" y="10486"/>
                    </a:cubicBezTo>
                    <a:cubicBezTo>
                      <a:pt x="6614" y="8190"/>
                      <a:pt x="7108" y="5739"/>
                      <a:pt x="7931" y="3524"/>
                    </a:cubicBezTo>
                    <a:lnTo>
                      <a:pt x="7931" y="3524"/>
                    </a:lnTo>
                    <a:cubicBezTo>
                      <a:pt x="8376" y="3454"/>
                      <a:pt x="8832" y="3298"/>
                      <a:pt x="9211" y="3087"/>
                    </a:cubicBezTo>
                    <a:cubicBezTo>
                      <a:pt x="9470" y="2945"/>
                      <a:pt x="9694" y="2778"/>
                      <a:pt x="9853" y="2598"/>
                    </a:cubicBezTo>
                    <a:cubicBezTo>
                      <a:pt x="10013" y="2417"/>
                      <a:pt x="10109" y="2221"/>
                      <a:pt x="10109" y="2027"/>
                    </a:cubicBezTo>
                    <a:cubicBezTo>
                      <a:pt x="10109" y="1942"/>
                      <a:pt x="10091" y="1860"/>
                      <a:pt x="10054" y="1779"/>
                    </a:cubicBezTo>
                    <a:lnTo>
                      <a:pt x="10054" y="1775"/>
                    </a:lnTo>
                    <a:cubicBezTo>
                      <a:pt x="9924" y="1605"/>
                      <a:pt x="9778" y="1527"/>
                      <a:pt x="9628" y="1527"/>
                    </a:cubicBezTo>
                    <a:cubicBezTo>
                      <a:pt x="9625" y="1527"/>
                      <a:pt x="9622" y="1527"/>
                      <a:pt x="9619" y="1527"/>
                    </a:cubicBezTo>
                    <a:cubicBezTo>
                      <a:pt x="9442" y="1527"/>
                      <a:pt x="9258" y="1619"/>
                      <a:pt x="9082" y="1769"/>
                    </a:cubicBezTo>
                    <a:cubicBezTo>
                      <a:pt x="8552" y="2213"/>
                      <a:pt x="8062" y="3139"/>
                      <a:pt x="7940" y="3462"/>
                    </a:cubicBezTo>
                    <a:cubicBezTo>
                      <a:pt x="7934" y="3478"/>
                      <a:pt x="7927" y="3495"/>
                      <a:pt x="7921" y="3511"/>
                    </a:cubicBezTo>
                    <a:lnTo>
                      <a:pt x="7921" y="3511"/>
                    </a:lnTo>
                    <a:cubicBezTo>
                      <a:pt x="7758" y="3536"/>
                      <a:pt x="7595" y="3550"/>
                      <a:pt x="7440" y="3550"/>
                    </a:cubicBezTo>
                    <a:cubicBezTo>
                      <a:pt x="7253" y="3550"/>
                      <a:pt x="7072" y="3530"/>
                      <a:pt x="6909" y="3489"/>
                    </a:cubicBezTo>
                    <a:cubicBezTo>
                      <a:pt x="6227" y="3307"/>
                      <a:pt x="5659" y="2812"/>
                      <a:pt x="5322" y="2193"/>
                    </a:cubicBezTo>
                    <a:lnTo>
                      <a:pt x="5322" y="2193"/>
                    </a:lnTo>
                    <a:cubicBezTo>
                      <a:pt x="5568" y="1797"/>
                      <a:pt x="5740" y="1338"/>
                      <a:pt x="5822" y="888"/>
                    </a:cubicBezTo>
                    <a:cubicBezTo>
                      <a:pt x="5839" y="786"/>
                      <a:pt x="5855" y="680"/>
                      <a:pt x="5855" y="575"/>
                    </a:cubicBezTo>
                    <a:cubicBezTo>
                      <a:pt x="5855" y="470"/>
                      <a:pt x="5839" y="368"/>
                      <a:pt x="5794" y="269"/>
                    </a:cubicBezTo>
                    <a:cubicBezTo>
                      <a:pt x="5726" y="120"/>
                      <a:pt x="5566" y="1"/>
                      <a:pt x="5406" y="1"/>
                    </a:cubicBezTo>
                    <a:close/>
                  </a:path>
                </a:pathLst>
              </a:custGeom>
              <a:solidFill>
                <a:srgbClr val="FB9258"/>
              </a:solidFill>
              <a:ln w="9525" cap="flat" cmpd="sng">
                <a:solidFill>
                  <a:srgbClr val="FB92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38"/>
              <p:cNvSpPr/>
              <p:nvPr/>
            </p:nvSpPr>
            <p:spPr>
              <a:xfrm>
                <a:off x="3687925" y="4068250"/>
                <a:ext cx="278625" cy="157400"/>
              </a:xfrm>
              <a:custGeom>
                <a:avLst/>
                <a:gdLst/>
                <a:ahLst/>
                <a:cxnLst/>
                <a:rect l="l" t="t" r="r" b="b"/>
                <a:pathLst>
                  <a:path w="11145" h="6296" extrusionOk="0">
                    <a:moveTo>
                      <a:pt x="10334" y="1"/>
                    </a:moveTo>
                    <a:cubicBezTo>
                      <a:pt x="6327" y="1"/>
                      <a:pt x="1938" y="1861"/>
                      <a:pt x="150" y="5678"/>
                    </a:cubicBezTo>
                    <a:cubicBezTo>
                      <a:pt x="0" y="6001"/>
                      <a:pt x="281" y="6296"/>
                      <a:pt x="543" y="6296"/>
                    </a:cubicBezTo>
                    <a:cubicBezTo>
                      <a:pt x="662" y="6296"/>
                      <a:pt x="778" y="6234"/>
                      <a:pt x="847" y="6086"/>
                    </a:cubicBezTo>
                    <a:cubicBezTo>
                      <a:pt x="2521" y="2514"/>
                      <a:pt x="6596" y="810"/>
                      <a:pt x="10341" y="810"/>
                    </a:cubicBezTo>
                    <a:cubicBezTo>
                      <a:pt x="10436" y="810"/>
                      <a:pt x="10530" y="811"/>
                      <a:pt x="10624" y="813"/>
                    </a:cubicBezTo>
                    <a:cubicBezTo>
                      <a:pt x="10628" y="813"/>
                      <a:pt x="10631" y="813"/>
                      <a:pt x="10635" y="813"/>
                    </a:cubicBezTo>
                    <a:cubicBezTo>
                      <a:pt x="11145" y="813"/>
                      <a:pt x="11142" y="17"/>
                      <a:pt x="10624" y="4"/>
                    </a:cubicBezTo>
                    <a:cubicBezTo>
                      <a:pt x="10528" y="2"/>
                      <a:pt x="10431" y="1"/>
                      <a:pt x="10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38"/>
              <p:cNvSpPr/>
              <p:nvPr/>
            </p:nvSpPr>
            <p:spPr>
              <a:xfrm>
                <a:off x="3989475" y="4066975"/>
                <a:ext cx="35975" cy="36000"/>
              </a:xfrm>
              <a:custGeom>
                <a:avLst/>
                <a:gdLst/>
                <a:ahLst/>
                <a:cxnLst/>
                <a:rect l="l" t="t" r="r" b="b"/>
                <a:pathLst>
                  <a:path w="1439" h="1440" extrusionOk="0">
                    <a:moveTo>
                      <a:pt x="721" y="1"/>
                    </a:moveTo>
                    <a:cubicBezTo>
                      <a:pt x="323" y="1"/>
                      <a:pt x="1" y="324"/>
                      <a:pt x="1" y="721"/>
                    </a:cubicBezTo>
                    <a:cubicBezTo>
                      <a:pt x="1" y="1116"/>
                      <a:pt x="323" y="1439"/>
                      <a:pt x="721" y="1439"/>
                    </a:cubicBezTo>
                    <a:cubicBezTo>
                      <a:pt x="1115" y="1439"/>
                      <a:pt x="1439" y="1116"/>
                      <a:pt x="1439" y="721"/>
                    </a:cubicBezTo>
                    <a:cubicBezTo>
                      <a:pt x="1439" y="324"/>
                      <a:pt x="1115" y="1"/>
                      <a:pt x="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38"/>
              <p:cNvSpPr/>
              <p:nvPr/>
            </p:nvSpPr>
            <p:spPr>
              <a:xfrm>
                <a:off x="3783875" y="4710650"/>
                <a:ext cx="196025" cy="71850"/>
              </a:xfrm>
              <a:custGeom>
                <a:avLst/>
                <a:gdLst/>
                <a:ahLst/>
                <a:cxnLst/>
                <a:rect l="l" t="t" r="r" b="b"/>
                <a:pathLst>
                  <a:path w="7841" h="2874" extrusionOk="0">
                    <a:moveTo>
                      <a:pt x="0" y="0"/>
                    </a:moveTo>
                    <a:lnTo>
                      <a:pt x="0" y="0"/>
                    </a:lnTo>
                    <a:cubicBezTo>
                      <a:pt x="235" y="755"/>
                      <a:pt x="734" y="1428"/>
                      <a:pt x="1374" y="1921"/>
                    </a:cubicBezTo>
                    <a:cubicBezTo>
                      <a:pt x="2007" y="2431"/>
                      <a:pt x="2805" y="2710"/>
                      <a:pt x="3601" y="2823"/>
                    </a:cubicBezTo>
                    <a:cubicBezTo>
                      <a:pt x="3845" y="2856"/>
                      <a:pt x="4092" y="2873"/>
                      <a:pt x="4340" y="2873"/>
                    </a:cubicBezTo>
                    <a:cubicBezTo>
                      <a:pt x="4900" y="2873"/>
                      <a:pt x="5463" y="2784"/>
                      <a:pt x="5991" y="2591"/>
                    </a:cubicBezTo>
                    <a:cubicBezTo>
                      <a:pt x="6742" y="2305"/>
                      <a:pt x="7436" y="1812"/>
                      <a:pt x="7841" y="1129"/>
                    </a:cubicBezTo>
                    <a:lnTo>
                      <a:pt x="7841" y="1129"/>
                    </a:lnTo>
                    <a:cubicBezTo>
                      <a:pt x="7585" y="1428"/>
                      <a:pt x="7282" y="1680"/>
                      <a:pt x="6953" y="1877"/>
                    </a:cubicBezTo>
                    <a:cubicBezTo>
                      <a:pt x="6626" y="2084"/>
                      <a:pt x="6276" y="2241"/>
                      <a:pt x="5909" y="2349"/>
                    </a:cubicBezTo>
                    <a:cubicBezTo>
                      <a:pt x="5429" y="2485"/>
                      <a:pt x="4932" y="2553"/>
                      <a:pt x="4434" y="2553"/>
                    </a:cubicBezTo>
                    <a:cubicBezTo>
                      <a:pt x="4170" y="2553"/>
                      <a:pt x="3906" y="2534"/>
                      <a:pt x="3645" y="2496"/>
                    </a:cubicBezTo>
                    <a:cubicBezTo>
                      <a:pt x="2890" y="2394"/>
                      <a:pt x="2153" y="2149"/>
                      <a:pt x="1523" y="1717"/>
                    </a:cubicBezTo>
                    <a:cubicBezTo>
                      <a:pt x="1204" y="1506"/>
                      <a:pt x="915" y="1252"/>
                      <a:pt x="660" y="959"/>
                    </a:cubicBezTo>
                    <a:cubicBezTo>
                      <a:pt x="398" y="673"/>
                      <a:pt x="180" y="350"/>
                      <a:pt x="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38"/>
              <p:cNvSpPr/>
              <p:nvPr/>
            </p:nvSpPr>
            <p:spPr>
              <a:xfrm>
                <a:off x="3778950" y="4761050"/>
                <a:ext cx="195925" cy="46900"/>
              </a:xfrm>
              <a:custGeom>
                <a:avLst/>
                <a:gdLst/>
                <a:ahLst/>
                <a:cxnLst/>
                <a:rect l="l" t="t" r="r" b="b"/>
                <a:pathLst>
                  <a:path w="7837" h="1876" extrusionOk="0">
                    <a:moveTo>
                      <a:pt x="0" y="0"/>
                    </a:moveTo>
                    <a:lnTo>
                      <a:pt x="0" y="0"/>
                    </a:lnTo>
                    <a:cubicBezTo>
                      <a:pt x="479" y="531"/>
                      <a:pt x="1071" y="949"/>
                      <a:pt x="1714" y="1276"/>
                    </a:cubicBezTo>
                    <a:cubicBezTo>
                      <a:pt x="2356" y="1605"/>
                      <a:pt x="3067" y="1809"/>
                      <a:pt x="3795" y="1863"/>
                    </a:cubicBezTo>
                    <a:cubicBezTo>
                      <a:pt x="3916" y="1871"/>
                      <a:pt x="4037" y="1875"/>
                      <a:pt x="4158" y="1875"/>
                    </a:cubicBezTo>
                    <a:cubicBezTo>
                      <a:pt x="4764" y="1875"/>
                      <a:pt x="5367" y="1776"/>
                      <a:pt x="5940" y="1595"/>
                    </a:cubicBezTo>
                    <a:cubicBezTo>
                      <a:pt x="6627" y="1378"/>
                      <a:pt x="7283" y="1061"/>
                      <a:pt x="7837" y="612"/>
                    </a:cubicBezTo>
                    <a:lnTo>
                      <a:pt x="7837" y="612"/>
                    </a:lnTo>
                    <a:cubicBezTo>
                      <a:pt x="7524" y="779"/>
                      <a:pt x="7204" y="929"/>
                      <a:pt x="6872" y="1044"/>
                    </a:cubicBezTo>
                    <a:cubicBezTo>
                      <a:pt x="6545" y="1170"/>
                      <a:pt x="6211" y="1279"/>
                      <a:pt x="5872" y="1350"/>
                    </a:cubicBezTo>
                    <a:cubicBezTo>
                      <a:pt x="5332" y="1472"/>
                      <a:pt x="4782" y="1549"/>
                      <a:pt x="4235" y="1549"/>
                    </a:cubicBezTo>
                    <a:cubicBezTo>
                      <a:pt x="4096" y="1549"/>
                      <a:pt x="3957" y="1544"/>
                      <a:pt x="3818" y="1534"/>
                    </a:cubicBezTo>
                    <a:cubicBezTo>
                      <a:pt x="3135" y="1489"/>
                      <a:pt x="2461" y="1309"/>
                      <a:pt x="1819" y="1047"/>
                    </a:cubicBezTo>
                    <a:cubicBezTo>
                      <a:pt x="1499" y="915"/>
                      <a:pt x="1187" y="758"/>
                      <a:pt x="884" y="582"/>
                    </a:cubicBezTo>
                    <a:cubicBezTo>
                      <a:pt x="575" y="412"/>
                      <a:pt x="283" y="215"/>
                      <a:pt x="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38"/>
              <p:cNvSpPr/>
              <p:nvPr/>
            </p:nvSpPr>
            <p:spPr>
              <a:xfrm>
                <a:off x="3787775" y="4803875"/>
                <a:ext cx="180050" cy="33150"/>
              </a:xfrm>
              <a:custGeom>
                <a:avLst/>
                <a:gdLst/>
                <a:ahLst/>
                <a:cxnLst/>
                <a:rect l="l" t="t" r="r" b="b"/>
                <a:pathLst>
                  <a:path w="7202" h="1326" extrusionOk="0">
                    <a:moveTo>
                      <a:pt x="1" y="1"/>
                    </a:moveTo>
                    <a:lnTo>
                      <a:pt x="1" y="1"/>
                    </a:lnTo>
                    <a:cubicBezTo>
                      <a:pt x="497" y="409"/>
                      <a:pt x="1072" y="721"/>
                      <a:pt x="1677" y="946"/>
                    </a:cubicBezTo>
                    <a:cubicBezTo>
                      <a:pt x="2285" y="1170"/>
                      <a:pt x="2935" y="1297"/>
                      <a:pt x="3584" y="1320"/>
                    </a:cubicBezTo>
                    <a:cubicBezTo>
                      <a:pt x="3646" y="1324"/>
                      <a:pt x="3707" y="1326"/>
                      <a:pt x="3769" y="1326"/>
                    </a:cubicBezTo>
                    <a:cubicBezTo>
                      <a:pt x="4034" y="1326"/>
                      <a:pt x="4299" y="1295"/>
                      <a:pt x="4564" y="1272"/>
                    </a:cubicBezTo>
                    <a:cubicBezTo>
                      <a:pt x="4883" y="1204"/>
                      <a:pt x="5206" y="1164"/>
                      <a:pt x="5512" y="1041"/>
                    </a:cubicBezTo>
                    <a:cubicBezTo>
                      <a:pt x="5662" y="983"/>
                      <a:pt x="5825" y="950"/>
                      <a:pt x="5968" y="871"/>
                    </a:cubicBezTo>
                    <a:lnTo>
                      <a:pt x="6403" y="654"/>
                    </a:lnTo>
                    <a:cubicBezTo>
                      <a:pt x="6549" y="589"/>
                      <a:pt x="6678" y="487"/>
                      <a:pt x="6811" y="399"/>
                    </a:cubicBezTo>
                    <a:cubicBezTo>
                      <a:pt x="6943" y="310"/>
                      <a:pt x="7076" y="219"/>
                      <a:pt x="7202" y="123"/>
                    </a:cubicBezTo>
                    <a:lnTo>
                      <a:pt x="7202" y="123"/>
                    </a:lnTo>
                    <a:cubicBezTo>
                      <a:pt x="6624" y="395"/>
                      <a:pt x="6049" y="657"/>
                      <a:pt x="5437" y="793"/>
                    </a:cubicBezTo>
                    <a:cubicBezTo>
                      <a:pt x="4926" y="930"/>
                      <a:pt x="4397" y="997"/>
                      <a:pt x="3869" y="997"/>
                    </a:cubicBezTo>
                    <a:cubicBezTo>
                      <a:pt x="3779" y="997"/>
                      <a:pt x="3688" y="995"/>
                      <a:pt x="3597" y="991"/>
                    </a:cubicBezTo>
                    <a:cubicBezTo>
                      <a:pt x="2979" y="973"/>
                      <a:pt x="2360" y="871"/>
                      <a:pt x="1758" y="701"/>
                    </a:cubicBezTo>
                    <a:cubicBezTo>
                      <a:pt x="1157" y="525"/>
                      <a:pt x="565" y="300"/>
                      <a:pt x="1"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5" name="Google Shape;1145;p38"/>
            <p:cNvGrpSpPr/>
            <p:nvPr/>
          </p:nvGrpSpPr>
          <p:grpSpPr>
            <a:xfrm rot="-3238587">
              <a:off x="739562" y="3586324"/>
              <a:ext cx="1092757" cy="588577"/>
              <a:chOff x="1319225" y="4570200"/>
              <a:chExt cx="319625" cy="239350"/>
            </a:xfrm>
          </p:grpSpPr>
          <p:sp>
            <p:nvSpPr>
              <p:cNvPr id="1146" name="Google Shape;1146;p38"/>
              <p:cNvSpPr/>
              <p:nvPr/>
            </p:nvSpPr>
            <p:spPr>
              <a:xfrm>
                <a:off x="1341125" y="4570200"/>
                <a:ext cx="279175" cy="75000"/>
              </a:xfrm>
              <a:custGeom>
                <a:avLst/>
                <a:gdLst/>
                <a:ahLst/>
                <a:cxnLst/>
                <a:rect l="l" t="t" r="r" b="b"/>
                <a:pathLst>
                  <a:path w="11167" h="3000" extrusionOk="0">
                    <a:moveTo>
                      <a:pt x="10398" y="0"/>
                    </a:moveTo>
                    <a:cubicBezTo>
                      <a:pt x="9160" y="0"/>
                      <a:pt x="6987" y="833"/>
                      <a:pt x="6024" y="1861"/>
                    </a:cubicBezTo>
                    <a:cubicBezTo>
                      <a:pt x="4494" y="363"/>
                      <a:pt x="2630" y="97"/>
                      <a:pt x="1501" y="97"/>
                    </a:cubicBezTo>
                    <a:cubicBezTo>
                      <a:pt x="879" y="97"/>
                      <a:pt x="479" y="177"/>
                      <a:pt x="479" y="177"/>
                    </a:cubicBezTo>
                    <a:lnTo>
                      <a:pt x="0" y="1023"/>
                    </a:lnTo>
                    <a:lnTo>
                      <a:pt x="1777" y="2007"/>
                    </a:lnTo>
                    <a:lnTo>
                      <a:pt x="6570" y="2999"/>
                    </a:lnTo>
                    <a:lnTo>
                      <a:pt x="9146" y="2503"/>
                    </a:lnTo>
                    <a:lnTo>
                      <a:pt x="10108" y="2041"/>
                    </a:lnTo>
                    <a:lnTo>
                      <a:pt x="11066" y="1133"/>
                    </a:lnTo>
                    <a:cubicBezTo>
                      <a:pt x="11120" y="883"/>
                      <a:pt x="11166" y="557"/>
                      <a:pt x="11156" y="197"/>
                    </a:cubicBezTo>
                    <a:cubicBezTo>
                      <a:pt x="11001" y="62"/>
                      <a:pt x="10734" y="0"/>
                      <a:pt x="10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38"/>
              <p:cNvSpPr/>
              <p:nvPr/>
            </p:nvSpPr>
            <p:spPr>
              <a:xfrm>
                <a:off x="1346450" y="4572775"/>
                <a:ext cx="273675" cy="39050"/>
              </a:xfrm>
              <a:custGeom>
                <a:avLst/>
                <a:gdLst/>
                <a:ahLst/>
                <a:cxnLst/>
                <a:rect l="l" t="t" r="r" b="b"/>
                <a:pathLst>
                  <a:path w="10947" h="1562" extrusionOk="0">
                    <a:moveTo>
                      <a:pt x="10943" y="94"/>
                    </a:moveTo>
                    <a:cubicBezTo>
                      <a:pt x="10943" y="94"/>
                      <a:pt x="8177" y="474"/>
                      <a:pt x="6706" y="1409"/>
                    </a:cubicBezTo>
                    <a:lnTo>
                      <a:pt x="10933" y="497"/>
                    </a:lnTo>
                    <a:cubicBezTo>
                      <a:pt x="10939" y="400"/>
                      <a:pt x="10943" y="297"/>
                      <a:pt x="10943" y="194"/>
                    </a:cubicBezTo>
                    <a:cubicBezTo>
                      <a:pt x="10947" y="161"/>
                      <a:pt x="10943" y="127"/>
                      <a:pt x="10943" y="94"/>
                    </a:cubicBezTo>
                    <a:close/>
                    <a:moveTo>
                      <a:pt x="1131" y="1"/>
                    </a:moveTo>
                    <a:cubicBezTo>
                      <a:pt x="1019" y="1"/>
                      <a:pt x="905" y="4"/>
                      <a:pt x="792" y="11"/>
                    </a:cubicBezTo>
                    <a:cubicBezTo>
                      <a:pt x="699" y="18"/>
                      <a:pt x="615" y="24"/>
                      <a:pt x="546" y="34"/>
                    </a:cubicBezTo>
                    <a:cubicBezTo>
                      <a:pt x="453" y="44"/>
                      <a:pt x="360" y="58"/>
                      <a:pt x="266" y="74"/>
                    </a:cubicBezTo>
                    <a:lnTo>
                      <a:pt x="0" y="543"/>
                    </a:lnTo>
                    <a:lnTo>
                      <a:pt x="4902" y="1412"/>
                    </a:lnTo>
                    <a:cubicBezTo>
                      <a:pt x="4909" y="1412"/>
                      <a:pt x="4919" y="1419"/>
                      <a:pt x="4936" y="1429"/>
                    </a:cubicBezTo>
                    <a:cubicBezTo>
                      <a:pt x="4477" y="1053"/>
                      <a:pt x="3022" y="1"/>
                      <a:pt x="1131" y="1"/>
                    </a:cubicBezTo>
                    <a:close/>
                    <a:moveTo>
                      <a:pt x="6656" y="1442"/>
                    </a:moveTo>
                    <a:lnTo>
                      <a:pt x="6656" y="1442"/>
                    </a:lnTo>
                    <a:cubicBezTo>
                      <a:pt x="6597" y="1482"/>
                      <a:pt x="6537" y="1522"/>
                      <a:pt x="6483" y="1562"/>
                    </a:cubicBezTo>
                    <a:cubicBezTo>
                      <a:pt x="6540" y="1529"/>
                      <a:pt x="6600" y="1489"/>
                      <a:pt x="6656" y="1442"/>
                    </a:cubicBezTo>
                    <a:close/>
                  </a:path>
                </a:pathLst>
              </a:custGeom>
              <a:solidFill>
                <a:srgbClr val="E4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38"/>
              <p:cNvSpPr/>
              <p:nvPr/>
            </p:nvSpPr>
            <p:spPr>
              <a:xfrm>
                <a:off x="1319225" y="4584500"/>
                <a:ext cx="319625" cy="220425"/>
              </a:xfrm>
              <a:custGeom>
                <a:avLst/>
                <a:gdLst/>
                <a:ahLst/>
                <a:cxnLst/>
                <a:rect l="l" t="t" r="r" b="b"/>
                <a:pathLst>
                  <a:path w="12785" h="8817" extrusionOk="0">
                    <a:moveTo>
                      <a:pt x="627" y="1"/>
                    </a:moveTo>
                    <a:cubicBezTo>
                      <a:pt x="471" y="1"/>
                      <a:pt x="328" y="61"/>
                      <a:pt x="220" y="161"/>
                    </a:cubicBezTo>
                    <a:cubicBezTo>
                      <a:pt x="217" y="168"/>
                      <a:pt x="211" y="174"/>
                      <a:pt x="204" y="181"/>
                    </a:cubicBezTo>
                    <a:cubicBezTo>
                      <a:pt x="74" y="311"/>
                      <a:pt x="1" y="504"/>
                      <a:pt x="37" y="710"/>
                    </a:cubicBezTo>
                    <a:cubicBezTo>
                      <a:pt x="397" y="2793"/>
                      <a:pt x="1312" y="7979"/>
                      <a:pt x="1442" y="7979"/>
                    </a:cubicBezTo>
                    <a:cubicBezTo>
                      <a:pt x="1598" y="7979"/>
                      <a:pt x="5882" y="8684"/>
                      <a:pt x="6634" y="8808"/>
                    </a:cubicBezTo>
                    <a:cubicBezTo>
                      <a:pt x="6665" y="8814"/>
                      <a:pt x="6698" y="8816"/>
                      <a:pt x="6730" y="8816"/>
                    </a:cubicBezTo>
                    <a:cubicBezTo>
                      <a:pt x="6773" y="8816"/>
                      <a:pt x="6815" y="8812"/>
                      <a:pt x="6856" y="8804"/>
                    </a:cubicBezTo>
                    <a:lnTo>
                      <a:pt x="7389" y="8691"/>
                    </a:lnTo>
                    <a:lnTo>
                      <a:pt x="7546" y="8655"/>
                    </a:lnTo>
                    <a:lnTo>
                      <a:pt x="12119" y="7673"/>
                    </a:lnTo>
                    <a:cubicBezTo>
                      <a:pt x="12392" y="7616"/>
                      <a:pt x="12592" y="7377"/>
                      <a:pt x="12598" y="7100"/>
                    </a:cubicBezTo>
                    <a:lnTo>
                      <a:pt x="12775" y="630"/>
                    </a:lnTo>
                    <a:cubicBezTo>
                      <a:pt x="12784" y="384"/>
                      <a:pt x="12641" y="174"/>
                      <a:pt x="12441" y="71"/>
                    </a:cubicBezTo>
                    <a:cubicBezTo>
                      <a:pt x="12392" y="48"/>
                      <a:pt x="12342" y="31"/>
                      <a:pt x="12285" y="22"/>
                    </a:cubicBezTo>
                    <a:cubicBezTo>
                      <a:pt x="12247" y="13"/>
                      <a:pt x="12207" y="9"/>
                      <a:pt x="12166" y="9"/>
                    </a:cubicBezTo>
                    <a:cubicBezTo>
                      <a:pt x="12125" y="9"/>
                      <a:pt x="12084" y="13"/>
                      <a:pt x="12042" y="22"/>
                    </a:cubicBezTo>
                    <a:lnTo>
                      <a:pt x="7779" y="943"/>
                    </a:lnTo>
                    <a:cubicBezTo>
                      <a:pt x="7655" y="1050"/>
                      <a:pt x="7529" y="1126"/>
                      <a:pt x="7406" y="1173"/>
                    </a:cubicBezTo>
                    <a:cubicBezTo>
                      <a:pt x="7263" y="1228"/>
                      <a:pt x="7119" y="1249"/>
                      <a:pt x="6981" y="1249"/>
                    </a:cubicBezTo>
                    <a:cubicBezTo>
                      <a:pt x="6750" y="1249"/>
                      <a:pt x="6535" y="1188"/>
                      <a:pt x="6364" y="1120"/>
                    </a:cubicBezTo>
                    <a:cubicBezTo>
                      <a:pt x="6162" y="1040"/>
                      <a:pt x="6018" y="950"/>
                      <a:pt x="5991" y="943"/>
                    </a:cubicBezTo>
                    <a:lnTo>
                      <a:pt x="740" y="11"/>
                    </a:lnTo>
                    <a:cubicBezTo>
                      <a:pt x="701" y="4"/>
                      <a:pt x="664" y="1"/>
                      <a:pt x="627"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38"/>
              <p:cNvSpPr/>
              <p:nvPr/>
            </p:nvSpPr>
            <p:spPr>
              <a:xfrm>
                <a:off x="1504375" y="4584700"/>
                <a:ext cx="121975" cy="29125"/>
              </a:xfrm>
              <a:custGeom>
                <a:avLst/>
                <a:gdLst/>
                <a:ahLst/>
                <a:cxnLst/>
                <a:rect l="l" t="t" r="r" b="b"/>
                <a:pathLst>
                  <a:path w="4879" h="1165" extrusionOk="0">
                    <a:moveTo>
                      <a:pt x="4762" y="0"/>
                    </a:moveTo>
                    <a:cubicBezTo>
                      <a:pt x="4722" y="0"/>
                      <a:pt x="4679" y="6"/>
                      <a:pt x="4636" y="14"/>
                    </a:cubicBezTo>
                    <a:lnTo>
                      <a:pt x="4616" y="20"/>
                    </a:lnTo>
                    <a:lnTo>
                      <a:pt x="389" y="932"/>
                    </a:lnTo>
                    <a:lnTo>
                      <a:pt x="373" y="935"/>
                    </a:lnTo>
                    <a:cubicBezTo>
                      <a:pt x="249" y="1042"/>
                      <a:pt x="123" y="1118"/>
                      <a:pt x="0" y="1165"/>
                    </a:cubicBezTo>
                    <a:lnTo>
                      <a:pt x="373" y="1145"/>
                    </a:lnTo>
                    <a:cubicBezTo>
                      <a:pt x="373" y="1145"/>
                      <a:pt x="3318" y="396"/>
                      <a:pt x="4829" y="103"/>
                    </a:cubicBezTo>
                    <a:lnTo>
                      <a:pt x="4879" y="14"/>
                    </a:lnTo>
                    <a:cubicBezTo>
                      <a:pt x="4842" y="3"/>
                      <a:pt x="4802" y="0"/>
                      <a:pt x="4762"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38"/>
              <p:cNvSpPr/>
              <p:nvPr/>
            </p:nvSpPr>
            <p:spPr>
              <a:xfrm>
                <a:off x="1319900" y="4589025"/>
                <a:ext cx="184500" cy="215925"/>
              </a:xfrm>
              <a:custGeom>
                <a:avLst/>
                <a:gdLst/>
                <a:ahLst/>
                <a:cxnLst/>
                <a:rect l="l" t="t" r="r" b="b"/>
                <a:pathLst>
                  <a:path w="7380" h="8637" extrusionOk="0">
                    <a:moveTo>
                      <a:pt x="177" y="0"/>
                    </a:moveTo>
                    <a:cubicBezTo>
                      <a:pt x="70" y="107"/>
                      <a:pt x="0" y="260"/>
                      <a:pt x="0" y="426"/>
                    </a:cubicBezTo>
                    <a:cubicBezTo>
                      <a:pt x="0" y="460"/>
                      <a:pt x="4" y="496"/>
                      <a:pt x="10" y="529"/>
                    </a:cubicBezTo>
                    <a:cubicBezTo>
                      <a:pt x="370" y="2612"/>
                      <a:pt x="1285" y="7798"/>
                      <a:pt x="1415" y="7798"/>
                    </a:cubicBezTo>
                    <a:cubicBezTo>
                      <a:pt x="1571" y="7798"/>
                      <a:pt x="5855" y="8503"/>
                      <a:pt x="6607" y="8627"/>
                    </a:cubicBezTo>
                    <a:cubicBezTo>
                      <a:pt x="6637" y="8633"/>
                      <a:pt x="6670" y="8637"/>
                      <a:pt x="6703" y="8637"/>
                    </a:cubicBezTo>
                    <a:cubicBezTo>
                      <a:pt x="6746" y="8637"/>
                      <a:pt x="6790" y="8630"/>
                      <a:pt x="6829" y="8623"/>
                    </a:cubicBezTo>
                    <a:lnTo>
                      <a:pt x="7362" y="8510"/>
                    </a:lnTo>
                    <a:lnTo>
                      <a:pt x="7379" y="8463"/>
                    </a:lnTo>
                    <a:lnTo>
                      <a:pt x="177" y="0"/>
                    </a:ln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38"/>
              <p:cNvSpPr/>
              <p:nvPr/>
            </p:nvSpPr>
            <p:spPr>
              <a:xfrm>
                <a:off x="1469000" y="4608075"/>
                <a:ext cx="48025" cy="201475"/>
              </a:xfrm>
              <a:custGeom>
                <a:avLst/>
                <a:gdLst/>
                <a:ahLst/>
                <a:cxnLst/>
                <a:rect l="l" t="t" r="r" b="b"/>
                <a:pathLst>
                  <a:path w="1921" h="8059" extrusionOk="0">
                    <a:moveTo>
                      <a:pt x="1788" y="0"/>
                    </a:moveTo>
                    <a:cubicBezTo>
                      <a:pt x="1512" y="199"/>
                      <a:pt x="1221" y="265"/>
                      <a:pt x="956" y="265"/>
                    </a:cubicBezTo>
                    <a:cubicBezTo>
                      <a:pt x="426" y="265"/>
                      <a:pt x="0" y="0"/>
                      <a:pt x="0" y="0"/>
                    </a:cubicBezTo>
                    <a:lnTo>
                      <a:pt x="0" y="0"/>
                    </a:lnTo>
                    <a:cubicBezTo>
                      <a:pt x="0" y="1"/>
                      <a:pt x="343" y="6693"/>
                      <a:pt x="343" y="7815"/>
                    </a:cubicBezTo>
                    <a:cubicBezTo>
                      <a:pt x="561" y="7994"/>
                      <a:pt x="781" y="8059"/>
                      <a:pt x="984" y="8059"/>
                    </a:cubicBezTo>
                    <a:cubicBezTo>
                      <a:pt x="1506" y="8059"/>
                      <a:pt x="1921" y="7635"/>
                      <a:pt x="1921" y="7635"/>
                    </a:cubicBezTo>
                    <a:cubicBezTo>
                      <a:pt x="1921" y="7635"/>
                      <a:pt x="1788" y="1611"/>
                      <a:pt x="1788"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38"/>
              <p:cNvSpPr/>
              <p:nvPr/>
            </p:nvSpPr>
            <p:spPr>
              <a:xfrm>
                <a:off x="1469750" y="4622975"/>
                <a:ext cx="43975" cy="8000"/>
              </a:xfrm>
              <a:custGeom>
                <a:avLst/>
                <a:gdLst/>
                <a:ahLst/>
                <a:cxnLst/>
                <a:rect l="l" t="t" r="r" b="b"/>
                <a:pathLst>
                  <a:path w="1759" h="320" extrusionOk="0">
                    <a:moveTo>
                      <a:pt x="1758" y="0"/>
                    </a:moveTo>
                    <a:lnTo>
                      <a:pt x="1758" y="0"/>
                    </a:lnTo>
                    <a:cubicBezTo>
                      <a:pt x="1601" y="33"/>
                      <a:pt x="1459" y="73"/>
                      <a:pt x="1312" y="93"/>
                    </a:cubicBezTo>
                    <a:cubicBezTo>
                      <a:pt x="1169" y="116"/>
                      <a:pt x="1022" y="126"/>
                      <a:pt x="879" y="126"/>
                    </a:cubicBezTo>
                    <a:cubicBezTo>
                      <a:pt x="870" y="127"/>
                      <a:pt x="861" y="127"/>
                      <a:pt x="851" y="127"/>
                    </a:cubicBezTo>
                    <a:cubicBezTo>
                      <a:pt x="571" y="127"/>
                      <a:pt x="294" y="81"/>
                      <a:pt x="1" y="0"/>
                    </a:cubicBezTo>
                    <a:lnTo>
                      <a:pt x="1" y="0"/>
                    </a:lnTo>
                    <a:cubicBezTo>
                      <a:pt x="113" y="113"/>
                      <a:pt x="256" y="190"/>
                      <a:pt x="407" y="240"/>
                    </a:cubicBezTo>
                    <a:cubicBezTo>
                      <a:pt x="556" y="293"/>
                      <a:pt x="720" y="320"/>
                      <a:pt x="879" y="320"/>
                    </a:cubicBezTo>
                    <a:cubicBezTo>
                      <a:pt x="1039" y="316"/>
                      <a:pt x="1202" y="296"/>
                      <a:pt x="1351" y="236"/>
                    </a:cubicBezTo>
                    <a:cubicBezTo>
                      <a:pt x="1502" y="186"/>
                      <a:pt x="1638" y="103"/>
                      <a:pt x="1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38"/>
              <p:cNvSpPr/>
              <p:nvPr/>
            </p:nvSpPr>
            <p:spPr>
              <a:xfrm>
                <a:off x="1477150" y="4783875"/>
                <a:ext cx="39875" cy="9600"/>
              </a:xfrm>
              <a:custGeom>
                <a:avLst/>
                <a:gdLst/>
                <a:ahLst/>
                <a:cxnLst/>
                <a:rect l="l" t="t" r="r" b="b"/>
                <a:pathLst>
                  <a:path w="1595" h="384" extrusionOk="0">
                    <a:moveTo>
                      <a:pt x="1595" y="1"/>
                    </a:moveTo>
                    <a:lnTo>
                      <a:pt x="1595" y="1"/>
                    </a:lnTo>
                    <a:cubicBezTo>
                      <a:pt x="1462" y="61"/>
                      <a:pt x="1338" y="110"/>
                      <a:pt x="1212" y="140"/>
                    </a:cubicBezTo>
                    <a:cubicBezTo>
                      <a:pt x="1083" y="167"/>
                      <a:pt x="952" y="187"/>
                      <a:pt x="823" y="190"/>
                    </a:cubicBezTo>
                    <a:cubicBezTo>
                      <a:pt x="773" y="193"/>
                      <a:pt x="722" y="194"/>
                      <a:pt x="671" y="194"/>
                    </a:cubicBezTo>
                    <a:cubicBezTo>
                      <a:pt x="455" y="194"/>
                      <a:pt x="235" y="173"/>
                      <a:pt x="0" y="154"/>
                    </a:cubicBezTo>
                    <a:lnTo>
                      <a:pt x="0" y="154"/>
                    </a:lnTo>
                    <a:cubicBezTo>
                      <a:pt x="120" y="240"/>
                      <a:pt x="257" y="294"/>
                      <a:pt x="396" y="334"/>
                    </a:cubicBezTo>
                    <a:cubicBezTo>
                      <a:pt x="525" y="367"/>
                      <a:pt x="660" y="384"/>
                      <a:pt x="794" y="384"/>
                    </a:cubicBezTo>
                    <a:cubicBezTo>
                      <a:pt x="806" y="384"/>
                      <a:pt x="818" y="384"/>
                      <a:pt x="829" y="383"/>
                    </a:cubicBezTo>
                    <a:cubicBezTo>
                      <a:pt x="976" y="374"/>
                      <a:pt x="1126" y="343"/>
                      <a:pt x="1262" y="283"/>
                    </a:cubicBezTo>
                    <a:cubicBezTo>
                      <a:pt x="1398" y="220"/>
                      <a:pt x="1515" y="120"/>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4" name="Google Shape;1154;p38"/>
            <p:cNvGrpSpPr/>
            <p:nvPr/>
          </p:nvGrpSpPr>
          <p:grpSpPr>
            <a:xfrm>
              <a:off x="1426869" y="1632510"/>
              <a:ext cx="1899269" cy="2167747"/>
              <a:chOff x="3735250" y="387475"/>
              <a:chExt cx="738900" cy="843350"/>
            </a:xfrm>
          </p:grpSpPr>
          <p:sp>
            <p:nvSpPr>
              <p:cNvPr id="1155" name="Google Shape;1155;p38"/>
              <p:cNvSpPr/>
              <p:nvPr/>
            </p:nvSpPr>
            <p:spPr>
              <a:xfrm>
                <a:off x="3822800" y="661975"/>
                <a:ext cx="403000" cy="254150"/>
              </a:xfrm>
              <a:custGeom>
                <a:avLst/>
                <a:gdLst/>
                <a:ahLst/>
                <a:cxnLst/>
                <a:rect l="l" t="t" r="r" b="b"/>
                <a:pathLst>
                  <a:path w="16120" h="10166" extrusionOk="0">
                    <a:moveTo>
                      <a:pt x="12985" y="8945"/>
                    </a:moveTo>
                    <a:cubicBezTo>
                      <a:pt x="12986" y="8945"/>
                      <a:pt x="12987" y="8946"/>
                      <a:pt x="12987" y="8946"/>
                    </a:cubicBezTo>
                    <a:cubicBezTo>
                      <a:pt x="12987" y="8946"/>
                      <a:pt x="12987" y="8946"/>
                      <a:pt x="12985" y="8945"/>
                    </a:cubicBezTo>
                    <a:close/>
                    <a:moveTo>
                      <a:pt x="11890" y="0"/>
                    </a:moveTo>
                    <a:cubicBezTo>
                      <a:pt x="10522" y="0"/>
                      <a:pt x="9134" y="324"/>
                      <a:pt x="7912" y="912"/>
                    </a:cubicBezTo>
                    <a:cubicBezTo>
                      <a:pt x="5508" y="2061"/>
                      <a:pt x="3673" y="4149"/>
                      <a:pt x="2251" y="6352"/>
                    </a:cubicBezTo>
                    <a:cubicBezTo>
                      <a:pt x="386" y="9243"/>
                      <a:pt x="1" y="10166"/>
                      <a:pt x="270" y="10166"/>
                    </a:cubicBezTo>
                    <a:cubicBezTo>
                      <a:pt x="744" y="10166"/>
                      <a:pt x="3261" y="7283"/>
                      <a:pt x="3261" y="7283"/>
                    </a:cubicBezTo>
                    <a:lnTo>
                      <a:pt x="7361" y="7001"/>
                    </a:lnTo>
                    <a:cubicBezTo>
                      <a:pt x="7361" y="7001"/>
                      <a:pt x="12858" y="8899"/>
                      <a:pt x="12985" y="8945"/>
                    </a:cubicBezTo>
                    <a:lnTo>
                      <a:pt x="12985" y="8945"/>
                    </a:lnTo>
                    <a:cubicBezTo>
                      <a:pt x="12743" y="8849"/>
                      <a:pt x="13345" y="7565"/>
                      <a:pt x="13406" y="7419"/>
                    </a:cubicBezTo>
                    <a:cubicBezTo>
                      <a:pt x="13756" y="6607"/>
                      <a:pt x="14222" y="5981"/>
                      <a:pt x="14779" y="5301"/>
                    </a:cubicBezTo>
                    <a:cubicBezTo>
                      <a:pt x="15807" y="4036"/>
                      <a:pt x="16119" y="1939"/>
                      <a:pt x="14729" y="810"/>
                    </a:cubicBezTo>
                    <a:cubicBezTo>
                      <a:pt x="14130" y="321"/>
                      <a:pt x="13351" y="93"/>
                      <a:pt x="12579" y="28"/>
                    </a:cubicBezTo>
                    <a:cubicBezTo>
                      <a:pt x="12351" y="10"/>
                      <a:pt x="12121" y="0"/>
                      <a:pt x="118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38"/>
              <p:cNvSpPr/>
              <p:nvPr/>
            </p:nvSpPr>
            <p:spPr>
              <a:xfrm>
                <a:off x="3735250" y="810750"/>
                <a:ext cx="196275" cy="318375"/>
              </a:xfrm>
              <a:custGeom>
                <a:avLst/>
                <a:gdLst/>
                <a:ahLst/>
                <a:cxnLst/>
                <a:rect l="l" t="t" r="r" b="b"/>
                <a:pathLst>
                  <a:path w="7851" h="12735" extrusionOk="0">
                    <a:moveTo>
                      <a:pt x="6832" y="1"/>
                    </a:moveTo>
                    <a:cubicBezTo>
                      <a:pt x="6359" y="1"/>
                      <a:pt x="5899" y="190"/>
                      <a:pt x="5899" y="190"/>
                    </a:cubicBezTo>
                    <a:cubicBezTo>
                      <a:pt x="5899" y="190"/>
                      <a:pt x="5889" y="200"/>
                      <a:pt x="5872" y="218"/>
                    </a:cubicBezTo>
                    <a:cubicBezTo>
                      <a:pt x="5869" y="224"/>
                      <a:pt x="5862" y="234"/>
                      <a:pt x="5855" y="241"/>
                    </a:cubicBezTo>
                    <a:cubicBezTo>
                      <a:pt x="5797" y="312"/>
                      <a:pt x="5692" y="448"/>
                      <a:pt x="5546" y="642"/>
                    </a:cubicBezTo>
                    <a:cubicBezTo>
                      <a:pt x="5345" y="907"/>
                      <a:pt x="5077" y="1288"/>
                      <a:pt x="4781" y="1757"/>
                    </a:cubicBezTo>
                    <a:cubicBezTo>
                      <a:pt x="3693" y="3477"/>
                      <a:pt x="2221" y="6411"/>
                      <a:pt x="2364" y="9512"/>
                    </a:cubicBezTo>
                    <a:lnTo>
                      <a:pt x="2360" y="9512"/>
                    </a:lnTo>
                    <a:cubicBezTo>
                      <a:pt x="2364" y="9611"/>
                      <a:pt x="2370" y="9709"/>
                      <a:pt x="2378" y="9808"/>
                    </a:cubicBezTo>
                    <a:cubicBezTo>
                      <a:pt x="2220" y="9769"/>
                      <a:pt x="2065" y="9751"/>
                      <a:pt x="1913" y="9751"/>
                    </a:cubicBezTo>
                    <a:cubicBezTo>
                      <a:pt x="850" y="9751"/>
                      <a:pt x="1" y="10615"/>
                      <a:pt x="358" y="10791"/>
                    </a:cubicBezTo>
                    <a:cubicBezTo>
                      <a:pt x="441" y="10831"/>
                      <a:pt x="559" y="10847"/>
                      <a:pt x="696" y="10847"/>
                    </a:cubicBezTo>
                    <a:cubicBezTo>
                      <a:pt x="1238" y="10847"/>
                      <a:pt x="2064" y="10593"/>
                      <a:pt x="2064" y="10593"/>
                    </a:cubicBezTo>
                    <a:lnTo>
                      <a:pt x="2064" y="10593"/>
                    </a:lnTo>
                    <a:cubicBezTo>
                      <a:pt x="2064" y="10593"/>
                      <a:pt x="582" y="11318"/>
                      <a:pt x="963" y="11682"/>
                    </a:cubicBezTo>
                    <a:cubicBezTo>
                      <a:pt x="1030" y="11747"/>
                      <a:pt x="1116" y="11774"/>
                      <a:pt x="1214" y="11774"/>
                    </a:cubicBezTo>
                    <a:cubicBezTo>
                      <a:pt x="1654" y="11774"/>
                      <a:pt x="2314" y="11224"/>
                      <a:pt x="2364" y="11181"/>
                    </a:cubicBezTo>
                    <a:lnTo>
                      <a:pt x="2364" y="11181"/>
                    </a:lnTo>
                    <a:cubicBezTo>
                      <a:pt x="2299" y="11257"/>
                      <a:pt x="1181" y="12586"/>
                      <a:pt x="1568" y="12725"/>
                    </a:cubicBezTo>
                    <a:cubicBezTo>
                      <a:pt x="1587" y="12732"/>
                      <a:pt x="1606" y="12735"/>
                      <a:pt x="1628" y="12735"/>
                    </a:cubicBezTo>
                    <a:cubicBezTo>
                      <a:pt x="2064" y="12735"/>
                      <a:pt x="3094" y="11433"/>
                      <a:pt x="3564" y="11079"/>
                    </a:cubicBezTo>
                    <a:cubicBezTo>
                      <a:pt x="3683" y="10991"/>
                      <a:pt x="3734" y="10607"/>
                      <a:pt x="3812" y="10009"/>
                    </a:cubicBezTo>
                    <a:cubicBezTo>
                      <a:pt x="4013" y="8526"/>
                      <a:pt x="4397" y="5749"/>
                      <a:pt x="6447" y="2984"/>
                    </a:cubicBezTo>
                    <a:cubicBezTo>
                      <a:pt x="6487" y="2926"/>
                      <a:pt x="6535" y="2865"/>
                      <a:pt x="6580" y="2808"/>
                    </a:cubicBezTo>
                    <a:cubicBezTo>
                      <a:pt x="6743" y="2594"/>
                      <a:pt x="6916" y="2383"/>
                      <a:pt x="7099" y="2172"/>
                    </a:cubicBezTo>
                    <a:cubicBezTo>
                      <a:pt x="7327" y="1911"/>
                      <a:pt x="7572" y="1649"/>
                      <a:pt x="7831" y="1393"/>
                    </a:cubicBezTo>
                    <a:cubicBezTo>
                      <a:pt x="7834" y="1346"/>
                      <a:pt x="7840" y="1299"/>
                      <a:pt x="7840" y="1258"/>
                    </a:cubicBezTo>
                    <a:cubicBezTo>
                      <a:pt x="7851" y="1108"/>
                      <a:pt x="7851" y="976"/>
                      <a:pt x="7837" y="860"/>
                    </a:cubicBezTo>
                    <a:cubicBezTo>
                      <a:pt x="7754" y="175"/>
                      <a:pt x="7287" y="1"/>
                      <a:pt x="6832" y="1"/>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38"/>
              <p:cNvSpPr/>
              <p:nvPr/>
            </p:nvSpPr>
            <p:spPr>
              <a:xfrm>
                <a:off x="4057125" y="916375"/>
                <a:ext cx="107475" cy="314450"/>
              </a:xfrm>
              <a:custGeom>
                <a:avLst/>
                <a:gdLst/>
                <a:ahLst/>
                <a:cxnLst/>
                <a:rect l="l" t="t" r="r" b="b"/>
                <a:pathLst>
                  <a:path w="4299" h="12578" extrusionOk="0">
                    <a:moveTo>
                      <a:pt x="2837" y="1"/>
                    </a:moveTo>
                    <a:cubicBezTo>
                      <a:pt x="2594" y="1"/>
                      <a:pt x="2386" y="202"/>
                      <a:pt x="2218" y="466"/>
                    </a:cubicBezTo>
                    <a:cubicBezTo>
                      <a:pt x="2156" y="568"/>
                      <a:pt x="2095" y="677"/>
                      <a:pt x="2040" y="789"/>
                    </a:cubicBezTo>
                    <a:cubicBezTo>
                      <a:pt x="1833" y="1231"/>
                      <a:pt x="1721" y="1700"/>
                      <a:pt x="1721" y="1700"/>
                    </a:cubicBezTo>
                    <a:cubicBezTo>
                      <a:pt x="1721" y="1700"/>
                      <a:pt x="1810" y="1945"/>
                      <a:pt x="1898" y="2370"/>
                    </a:cubicBezTo>
                    <a:cubicBezTo>
                      <a:pt x="1976" y="2710"/>
                      <a:pt x="2054" y="3162"/>
                      <a:pt x="2089" y="3693"/>
                    </a:cubicBezTo>
                    <a:cubicBezTo>
                      <a:pt x="2197" y="5213"/>
                      <a:pt x="1979" y="7371"/>
                      <a:pt x="432" y="9346"/>
                    </a:cubicBezTo>
                    <a:lnTo>
                      <a:pt x="429" y="9346"/>
                    </a:lnTo>
                    <a:cubicBezTo>
                      <a:pt x="388" y="9408"/>
                      <a:pt x="341" y="9462"/>
                      <a:pt x="297" y="9520"/>
                    </a:cubicBezTo>
                    <a:cubicBezTo>
                      <a:pt x="1" y="9877"/>
                      <a:pt x="8" y="10397"/>
                      <a:pt x="320" y="10737"/>
                    </a:cubicBezTo>
                    <a:cubicBezTo>
                      <a:pt x="986" y="11464"/>
                      <a:pt x="1435" y="12578"/>
                      <a:pt x="1601" y="12578"/>
                    </a:cubicBezTo>
                    <a:cubicBezTo>
                      <a:pt x="1604" y="12578"/>
                      <a:pt x="1606" y="12577"/>
                      <a:pt x="1609" y="12577"/>
                    </a:cubicBezTo>
                    <a:cubicBezTo>
                      <a:pt x="1836" y="12525"/>
                      <a:pt x="1871" y="12260"/>
                      <a:pt x="1830" y="11957"/>
                    </a:cubicBezTo>
                    <a:lnTo>
                      <a:pt x="1830" y="11957"/>
                    </a:lnTo>
                    <a:cubicBezTo>
                      <a:pt x="1944" y="12218"/>
                      <a:pt x="2086" y="12431"/>
                      <a:pt x="2247" y="12431"/>
                    </a:cubicBezTo>
                    <a:cubicBezTo>
                      <a:pt x="2273" y="12431"/>
                      <a:pt x="2299" y="12425"/>
                      <a:pt x="2326" y="12414"/>
                    </a:cubicBezTo>
                    <a:cubicBezTo>
                      <a:pt x="2782" y="12213"/>
                      <a:pt x="1918" y="10462"/>
                      <a:pt x="1847" y="10319"/>
                    </a:cubicBezTo>
                    <a:lnTo>
                      <a:pt x="1847" y="10319"/>
                    </a:lnTo>
                    <a:cubicBezTo>
                      <a:pt x="1930" y="10443"/>
                      <a:pt x="2902" y="11874"/>
                      <a:pt x="3220" y="11874"/>
                    </a:cubicBezTo>
                    <a:cubicBezTo>
                      <a:pt x="3253" y="11874"/>
                      <a:pt x="3278" y="11859"/>
                      <a:pt x="3295" y="11825"/>
                    </a:cubicBezTo>
                    <a:cubicBezTo>
                      <a:pt x="3486" y="11451"/>
                      <a:pt x="2418" y="9847"/>
                      <a:pt x="2017" y="9676"/>
                    </a:cubicBezTo>
                    <a:cubicBezTo>
                      <a:pt x="2044" y="9646"/>
                      <a:pt x="2068" y="9619"/>
                      <a:pt x="2095" y="9591"/>
                    </a:cubicBezTo>
                    <a:cubicBezTo>
                      <a:pt x="3142" y="8469"/>
                      <a:pt x="4298" y="5753"/>
                      <a:pt x="4292" y="3346"/>
                    </a:cubicBezTo>
                    <a:cubicBezTo>
                      <a:pt x="4292" y="3087"/>
                      <a:pt x="4278" y="2833"/>
                      <a:pt x="4247" y="2581"/>
                    </a:cubicBezTo>
                    <a:cubicBezTo>
                      <a:pt x="4226" y="2370"/>
                      <a:pt x="4190" y="2163"/>
                      <a:pt x="4142" y="1962"/>
                    </a:cubicBezTo>
                    <a:lnTo>
                      <a:pt x="4142" y="1955"/>
                    </a:lnTo>
                    <a:cubicBezTo>
                      <a:pt x="4067" y="1639"/>
                      <a:pt x="3965" y="1337"/>
                      <a:pt x="3829" y="1058"/>
                    </a:cubicBezTo>
                    <a:cubicBezTo>
                      <a:pt x="3716" y="820"/>
                      <a:pt x="3605" y="630"/>
                      <a:pt x="3499" y="480"/>
                    </a:cubicBezTo>
                    <a:cubicBezTo>
                      <a:pt x="3472" y="439"/>
                      <a:pt x="3445" y="408"/>
                      <a:pt x="3421" y="374"/>
                    </a:cubicBezTo>
                    <a:cubicBezTo>
                      <a:pt x="3407" y="361"/>
                      <a:pt x="3397" y="351"/>
                      <a:pt x="3390" y="337"/>
                    </a:cubicBezTo>
                    <a:cubicBezTo>
                      <a:pt x="3333" y="266"/>
                      <a:pt x="3275" y="208"/>
                      <a:pt x="3217" y="160"/>
                    </a:cubicBezTo>
                    <a:cubicBezTo>
                      <a:pt x="3082" y="49"/>
                      <a:pt x="2955" y="1"/>
                      <a:pt x="2837" y="1"/>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38"/>
              <p:cNvSpPr/>
              <p:nvPr/>
            </p:nvSpPr>
            <p:spPr>
              <a:xfrm>
                <a:off x="3795400" y="756800"/>
                <a:ext cx="182550" cy="124350"/>
              </a:xfrm>
              <a:custGeom>
                <a:avLst/>
                <a:gdLst/>
                <a:ahLst/>
                <a:cxnLst/>
                <a:rect l="l" t="t" r="r" b="b"/>
                <a:pathLst>
                  <a:path w="7302" h="4974" extrusionOk="0">
                    <a:moveTo>
                      <a:pt x="4469" y="0"/>
                    </a:moveTo>
                    <a:cubicBezTo>
                      <a:pt x="3944" y="0"/>
                      <a:pt x="3359" y="173"/>
                      <a:pt x="2725" y="621"/>
                    </a:cubicBezTo>
                    <a:cubicBezTo>
                      <a:pt x="1" y="2546"/>
                      <a:pt x="3138" y="4973"/>
                      <a:pt x="4268" y="4973"/>
                    </a:cubicBezTo>
                    <a:cubicBezTo>
                      <a:pt x="4278" y="4973"/>
                      <a:pt x="4287" y="4973"/>
                      <a:pt x="4296" y="4973"/>
                    </a:cubicBezTo>
                    <a:cubicBezTo>
                      <a:pt x="5404" y="4932"/>
                      <a:pt x="7301" y="1923"/>
                      <a:pt x="7301" y="1923"/>
                    </a:cubicBezTo>
                    <a:cubicBezTo>
                      <a:pt x="7301" y="1923"/>
                      <a:pt x="6220" y="0"/>
                      <a:pt x="4469" y="0"/>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38"/>
              <p:cNvSpPr/>
              <p:nvPr/>
            </p:nvSpPr>
            <p:spPr>
              <a:xfrm>
                <a:off x="3845400" y="788150"/>
                <a:ext cx="128125" cy="81150"/>
              </a:xfrm>
              <a:custGeom>
                <a:avLst/>
                <a:gdLst/>
                <a:ahLst/>
                <a:cxnLst/>
                <a:rect l="l" t="t" r="r" b="b"/>
                <a:pathLst>
                  <a:path w="5125" h="3246" extrusionOk="0">
                    <a:moveTo>
                      <a:pt x="2815" y="0"/>
                    </a:moveTo>
                    <a:cubicBezTo>
                      <a:pt x="2552" y="0"/>
                      <a:pt x="2265" y="52"/>
                      <a:pt x="1953" y="176"/>
                    </a:cubicBezTo>
                    <a:cubicBezTo>
                      <a:pt x="1" y="948"/>
                      <a:pt x="1738" y="3157"/>
                      <a:pt x="3434" y="3243"/>
                    </a:cubicBezTo>
                    <a:cubicBezTo>
                      <a:pt x="3472" y="3245"/>
                      <a:pt x="3508" y="3246"/>
                      <a:pt x="3544" y="3246"/>
                    </a:cubicBezTo>
                    <a:cubicBezTo>
                      <a:pt x="5124" y="3246"/>
                      <a:pt x="4890" y="1441"/>
                      <a:pt x="4890" y="1441"/>
                    </a:cubicBezTo>
                    <a:cubicBezTo>
                      <a:pt x="4890" y="1441"/>
                      <a:pt x="4196" y="0"/>
                      <a:pt x="2815"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38"/>
              <p:cNvSpPr/>
              <p:nvPr/>
            </p:nvSpPr>
            <p:spPr>
              <a:xfrm>
                <a:off x="4087400" y="861450"/>
                <a:ext cx="234300" cy="130900"/>
              </a:xfrm>
              <a:custGeom>
                <a:avLst/>
                <a:gdLst/>
                <a:ahLst/>
                <a:cxnLst/>
                <a:rect l="l" t="t" r="r" b="b"/>
                <a:pathLst>
                  <a:path w="9372" h="5236" extrusionOk="0">
                    <a:moveTo>
                      <a:pt x="5758" y="1"/>
                    </a:moveTo>
                    <a:cubicBezTo>
                      <a:pt x="4768" y="1"/>
                      <a:pt x="3919" y="666"/>
                      <a:pt x="3498" y="1066"/>
                    </a:cubicBezTo>
                    <a:cubicBezTo>
                      <a:pt x="3321" y="1235"/>
                      <a:pt x="3219" y="1355"/>
                      <a:pt x="3219" y="1355"/>
                    </a:cubicBezTo>
                    <a:cubicBezTo>
                      <a:pt x="3219" y="1355"/>
                      <a:pt x="0" y="2993"/>
                      <a:pt x="2962" y="4733"/>
                    </a:cubicBezTo>
                    <a:cubicBezTo>
                      <a:pt x="3152" y="4846"/>
                      <a:pt x="3342" y="4937"/>
                      <a:pt x="3536" y="5009"/>
                    </a:cubicBezTo>
                    <a:cubicBezTo>
                      <a:pt x="3953" y="5165"/>
                      <a:pt x="4379" y="5235"/>
                      <a:pt x="4797" y="5235"/>
                    </a:cubicBezTo>
                    <a:cubicBezTo>
                      <a:pt x="7234" y="5235"/>
                      <a:pt x="9372" y="2834"/>
                      <a:pt x="7657" y="953"/>
                    </a:cubicBezTo>
                    <a:cubicBezTo>
                      <a:pt x="7015" y="248"/>
                      <a:pt x="6361" y="1"/>
                      <a:pt x="5758" y="1"/>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38"/>
              <p:cNvSpPr/>
              <p:nvPr/>
            </p:nvSpPr>
            <p:spPr>
              <a:xfrm>
                <a:off x="4078975" y="892175"/>
                <a:ext cx="178625" cy="75100"/>
              </a:xfrm>
              <a:custGeom>
                <a:avLst/>
                <a:gdLst/>
                <a:ahLst/>
                <a:cxnLst/>
                <a:rect l="l" t="t" r="r" b="b"/>
                <a:pathLst>
                  <a:path w="7145" h="3004" extrusionOk="0">
                    <a:moveTo>
                      <a:pt x="5419" y="0"/>
                    </a:moveTo>
                    <a:cubicBezTo>
                      <a:pt x="4510" y="0"/>
                      <a:pt x="3533" y="707"/>
                      <a:pt x="3533" y="707"/>
                    </a:cubicBezTo>
                    <a:cubicBezTo>
                      <a:pt x="3533" y="707"/>
                      <a:pt x="0" y="2516"/>
                      <a:pt x="3418" y="2950"/>
                    </a:cubicBezTo>
                    <a:cubicBezTo>
                      <a:pt x="3702" y="2987"/>
                      <a:pt x="3966" y="3004"/>
                      <a:pt x="4209" y="3004"/>
                    </a:cubicBezTo>
                    <a:cubicBezTo>
                      <a:pt x="6890" y="3004"/>
                      <a:pt x="7145" y="959"/>
                      <a:pt x="6225" y="255"/>
                    </a:cubicBezTo>
                    <a:cubicBezTo>
                      <a:pt x="5985" y="70"/>
                      <a:pt x="5706" y="0"/>
                      <a:pt x="5419"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38"/>
              <p:cNvSpPr/>
              <p:nvPr/>
            </p:nvSpPr>
            <p:spPr>
              <a:xfrm>
                <a:off x="3885450" y="792150"/>
                <a:ext cx="302675" cy="217150"/>
              </a:xfrm>
              <a:custGeom>
                <a:avLst/>
                <a:gdLst/>
                <a:ahLst/>
                <a:cxnLst/>
                <a:rect l="l" t="t" r="r" b="b"/>
                <a:pathLst>
                  <a:path w="12107" h="8686" extrusionOk="0">
                    <a:moveTo>
                      <a:pt x="5934" y="0"/>
                    </a:moveTo>
                    <a:cubicBezTo>
                      <a:pt x="5744" y="0"/>
                      <a:pt x="5554" y="9"/>
                      <a:pt x="5365" y="26"/>
                    </a:cubicBezTo>
                    <a:cubicBezTo>
                      <a:pt x="3179" y="230"/>
                      <a:pt x="1180" y="1597"/>
                      <a:pt x="422" y="3772"/>
                    </a:cubicBezTo>
                    <a:cubicBezTo>
                      <a:pt x="1" y="4973"/>
                      <a:pt x="1615" y="6197"/>
                      <a:pt x="3658" y="7135"/>
                    </a:cubicBezTo>
                    <a:cubicBezTo>
                      <a:pt x="4022" y="7306"/>
                      <a:pt x="4396" y="7465"/>
                      <a:pt x="4777" y="7612"/>
                    </a:cubicBezTo>
                    <a:cubicBezTo>
                      <a:pt x="4815" y="7625"/>
                      <a:pt x="4851" y="7638"/>
                      <a:pt x="4886" y="7652"/>
                    </a:cubicBezTo>
                    <a:cubicBezTo>
                      <a:pt x="5705" y="7965"/>
                      <a:pt x="6569" y="8233"/>
                      <a:pt x="7398" y="8417"/>
                    </a:cubicBezTo>
                    <a:cubicBezTo>
                      <a:pt x="8157" y="8586"/>
                      <a:pt x="8886" y="8685"/>
                      <a:pt x="9521" y="8685"/>
                    </a:cubicBezTo>
                    <a:cubicBezTo>
                      <a:pt x="10548" y="8685"/>
                      <a:pt x="11333" y="8426"/>
                      <a:pt x="11614" y="7781"/>
                    </a:cubicBezTo>
                    <a:cubicBezTo>
                      <a:pt x="11628" y="7750"/>
                      <a:pt x="11638" y="7723"/>
                      <a:pt x="11652" y="7693"/>
                    </a:cubicBezTo>
                    <a:cubicBezTo>
                      <a:pt x="12107" y="6388"/>
                      <a:pt x="12039" y="5034"/>
                      <a:pt x="11576" y="3838"/>
                    </a:cubicBezTo>
                    <a:cubicBezTo>
                      <a:pt x="10964" y="2256"/>
                      <a:pt x="9659" y="941"/>
                      <a:pt x="7942" y="339"/>
                    </a:cubicBezTo>
                    <a:cubicBezTo>
                      <a:pt x="7283" y="109"/>
                      <a:pt x="6603" y="0"/>
                      <a:pt x="5934" y="0"/>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38"/>
              <p:cNvSpPr/>
              <p:nvPr/>
            </p:nvSpPr>
            <p:spPr>
              <a:xfrm>
                <a:off x="4147150" y="455150"/>
                <a:ext cx="191000" cy="242275"/>
              </a:xfrm>
              <a:custGeom>
                <a:avLst/>
                <a:gdLst/>
                <a:ahLst/>
                <a:cxnLst/>
                <a:rect l="l" t="t" r="r" b="b"/>
                <a:pathLst>
                  <a:path w="7640" h="9691" extrusionOk="0">
                    <a:moveTo>
                      <a:pt x="5374" y="0"/>
                    </a:moveTo>
                    <a:cubicBezTo>
                      <a:pt x="5324" y="0"/>
                      <a:pt x="5275" y="2"/>
                      <a:pt x="5226" y="6"/>
                    </a:cubicBezTo>
                    <a:cubicBezTo>
                      <a:pt x="4206" y="77"/>
                      <a:pt x="3604" y="720"/>
                      <a:pt x="3373" y="1672"/>
                    </a:cubicBezTo>
                    <a:cubicBezTo>
                      <a:pt x="3268" y="2112"/>
                      <a:pt x="3471" y="2312"/>
                      <a:pt x="3658" y="2312"/>
                    </a:cubicBezTo>
                    <a:cubicBezTo>
                      <a:pt x="3774" y="2312"/>
                      <a:pt x="3884" y="2234"/>
                      <a:pt x="3910" y="2090"/>
                    </a:cubicBezTo>
                    <a:cubicBezTo>
                      <a:pt x="4002" y="1427"/>
                      <a:pt x="4522" y="781"/>
                      <a:pt x="5209" y="682"/>
                    </a:cubicBezTo>
                    <a:cubicBezTo>
                      <a:pt x="5262" y="674"/>
                      <a:pt x="5315" y="671"/>
                      <a:pt x="5367" y="671"/>
                    </a:cubicBezTo>
                    <a:cubicBezTo>
                      <a:pt x="6085" y="671"/>
                      <a:pt x="6728" y="1356"/>
                      <a:pt x="6773" y="2059"/>
                    </a:cubicBezTo>
                    <a:cubicBezTo>
                      <a:pt x="6827" y="2943"/>
                      <a:pt x="5970" y="3626"/>
                      <a:pt x="5338" y="4112"/>
                    </a:cubicBezTo>
                    <a:cubicBezTo>
                      <a:pt x="4471" y="4776"/>
                      <a:pt x="3526" y="5333"/>
                      <a:pt x="2598" y="5907"/>
                    </a:cubicBezTo>
                    <a:cubicBezTo>
                      <a:pt x="0" y="7519"/>
                      <a:pt x="605" y="9444"/>
                      <a:pt x="605" y="9444"/>
                    </a:cubicBezTo>
                    <a:cubicBezTo>
                      <a:pt x="605" y="9444"/>
                      <a:pt x="854" y="9691"/>
                      <a:pt x="1010" y="9691"/>
                    </a:cubicBezTo>
                    <a:cubicBezTo>
                      <a:pt x="1103" y="9691"/>
                      <a:pt x="1163" y="9603"/>
                      <a:pt x="1119" y="9325"/>
                    </a:cubicBezTo>
                    <a:cubicBezTo>
                      <a:pt x="997" y="8580"/>
                      <a:pt x="1578" y="7410"/>
                      <a:pt x="2516" y="6670"/>
                    </a:cubicBezTo>
                    <a:cubicBezTo>
                      <a:pt x="3458" y="5928"/>
                      <a:pt x="6051" y="4660"/>
                      <a:pt x="6895" y="3569"/>
                    </a:cubicBezTo>
                    <a:cubicBezTo>
                      <a:pt x="7432" y="2871"/>
                      <a:pt x="7639" y="1828"/>
                      <a:pt x="7198" y="1032"/>
                    </a:cubicBezTo>
                    <a:cubicBezTo>
                      <a:pt x="6835" y="376"/>
                      <a:pt x="6104" y="0"/>
                      <a:pt x="5374"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38"/>
              <p:cNvSpPr/>
              <p:nvPr/>
            </p:nvSpPr>
            <p:spPr>
              <a:xfrm>
                <a:off x="3971025" y="956400"/>
                <a:ext cx="166025" cy="54275"/>
              </a:xfrm>
              <a:custGeom>
                <a:avLst/>
                <a:gdLst/>
                <a:ahLst/>
                <a:cxnLst/>
                <a:rect l="l" t="t" r="r" b="b"/>
                <a:pathLst>
                  <a:path w="6641" h="2171" extrusionOk="0">
                    <a:moveTo>
                      <a:pt x="222" y="0"/>
                    </a:moveTo>
                    <a:cubicBezTo>
                      <a:pt x="81" y="0"/>
                      <a:pt x="0" y="1"/>
                      <a:pt x="0" y="1"/>
                    </a:cubicBezTo>
                    <a:cubicBezTo>
                      <a:pt x="0" y="1"/>
                      <a:pt x="66" y="242"/>
                      <a:pt x="235" y="565"/>
                    </a:cubicBezTo>
                    <a:cubicBezTo>
                      <a:pt x="422" y="943"/>
                      <a:pt x="742" y="1429"/>
                      <a:pt x="1235" y="1765"/>
                    </a:cubicBezTo>
                    <a:cubicBezTo>
                      <a:pt x="1587" y="2005"/>
                      <a:pt x="2025" y="2170"/>
                      <a:pt x="2565" y="2170"/>
                    </a:cubicBezTo>
                    <a:cubicBezTo>
                      <a:pt x="2974" y="2170"/>
                      <a:pt x="3442" y="2076"/>
                      <a:pt x="3975" y="1847"/>
                    </a:cubicBezTo>
                    <a:cubicBezTo>
                      <a:pt x="4097" y="1796"/>
                      <a:pt x="4227" y="1731"/>
                      <a:pt x="4359" y="1667"/>
                    </a:cubicBezTo>
                    <a:cubicBezTo>
                      <a:pt x="6641" y="483"/>
                      <a:pt x="3901" y="137"/>
                      <a:pt x="1850" y="38"/>
                    </a:cubicBezTo>
                    <a:cubicBezTo>
                      <a:pt x="1153" y="5"/>
                      <a:pt x="537" y="0"/>
                      <a:pt x="222" y="0"/>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38"/>
              <p:cNvSpPr/>
              <p:nvPr/>
            </p:nvSpPr>
            <p:spPr>
              <a:xfrm>
                <a:off x="3907125" y="820675"/>
                <a:ext cx="271925" cy="168375"/>
              </a:xfrm>
              <a:custGeom>
                <a:avLst/>
                <a:gdLst/>
                <a:ahLst/>
                <a:cxnLst/>
                <a:rect l="l" t="t" r="r" b="b"/>
                <a:pathLst>
                  <a:path w="10877" h="6735" extrusionOk="0">
                    <a:moveTo>
                      <a:pt x="3292" y="1"/>
                    </a:moveTo>
                    <a:cubicBezTo>
                      <a:pt x="2224" y="1"/>
                      <a:pt x="1136" y="715"/>
                      <a:pt x="721" y="1856"/>
                    </a:cubicBezTo>
                    <a:cubicBezTo>
                      <a:pt x="1" y="3846"/>
                      <a:pt x="1927" y="4904"/>
                      <a:pt x="2732" y="4904"/>
                    </a:cubicBezTo>
                    <a:cubicBezTo>
                      <a:pt x="2820" y="4904"/>
                      <a:pt x="2895" y="4891"/>
                      <a:pt x="2951" y="4866"/>
                    </a:cubicBezTo>
                    <a:cubicBezTo>
                      <a:pt x="2951" y="4866"/>
                      <a:pt x="3311" y="6174"/>
                      <a:pt x="4916" y="6620"/>
                    </a:cubicBezTo>
                    <a:cubicBezTo>
                      <a:pt x="5207" y="6701"/>
                      <a:pt x="5473" y="6735"/>
                      <a:pt x="5712" y="6735"/>
                    </a:cubicBezTo>
                    <a:cubicBezTo>
                      <a:pt x="6794" y="6735"/>
                      <a:pt x="7350" y="6055"/>
                      <a:pt x="7350" y="6055"/>
                    </a:cubicBezTo>
                    <a:cubicBezTo>
                      <a:pt x="7350" y="6055"/>
                      <a:pt x="7975" y="6277"/>
                      <a:pt x="8687" y="6277"/>
                    </a:cubicBezTo>
                    <a:cubicBezTo>
                      <a:pt x="9560" y="6277"/>
                      <a:pt x="10564" y="5943"/>
                      <a:pt x="10706" y="4454"/>
                    </a:cubicBezTo>
                    <a:cubicBezTo>
                      <a:pt x="10877" y="2696"/>
                      <a:pt x="9580" y="1802"/>
                      <a:pt x="8167" y="1802"/>
                    </a:cubicBezTo>
                    <a:cubicBezTo>
                      <a:pt x="7409" y="1802"/>
                      <a:pt x="6617" y="2060"/>
                      <a:pt x="6001" y="2580"/>
                    </a:cubicBezTo>
                    <a:lnTo>
                      <a:pt x="6001" y="2580"/>
                    </a:lnTo>
                    <a:cubicBezTo>
                      <a:pt x="6087" y="2505"/>
                      <a:pt x="5681" y="1758"/>
                      <a:pt x="5633" y="1673"/>
                    </a:cubicBezTo>
                    <a:cubicBezTo>
                      <a:pt x="5426" y="1292"/>
                      <a:pt x="5167" y="929"/>
                      <a:pt x="4852" y="626"/>
                    </a:cubicBezTo>
                    <a:cubicBezTo>
                      <a:pt x="4403" y="196"/>
                      <a:pt x="3850" y="1"/>
                      <a:pt x="3292"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38"/>
              <p:cNvSpPr/>
              <p:nvPr/>
            </p:nvSpPr>
            <p:spPr>
              <a:xfrm>
                <a:off x="3962610" y="844050"/>
                <a:ext cx="53450" cy="52975"/>
              </a:xfrm>
              <a:custGeom>
                <a:avLst/>
                <a:gdLst/>
                <a:ahLst/>
                <a:cxnLst/>
                <a:rect l="l" t="t" r="r" b="b"/>
                <a:pathLst>
                  <a:path w="2138" h="2119" extrusionOk="0">
                    <a:moveTo>
                      <a:pt x="564" y="0"/>
                    </a:moveTo>
                    <a:lnTo>
                      <a:pt x="564" y="0"/>
                    </a:lnTo>
                    <a:cubicBezTo>
                      <a:pt x="353" y="300"/>
                      <a:pt x="180" y="626"/>
                      <a:pt x="78" y="990"/>
                    </a:cubicBezTo>
                    <a:cubicBezTo>
                      <a:pt x="27" y="1170"/>
                      <a:pt x="0" y="1364"/>
                      <a:pt x="27" y="1571"/>
                    </a:cubicBezTo>
                    <a:cubicBezTo>
                      <a:pt x="41" y="1673"/>
                      <a:pt x="85" y="1782"/>
                      <a:pt x="153" y="1874"/>
                    </a:cubicBezTo>
                    <a:cubicBezTo>
                      <a:pt x="225" y="1966"/>
                      <a:pt x="330" y="2027"/>
                      <a:pt x="429" y="2068"/>
                    </a:cubicBezTo>
                    <a:cubicBezTo>
                      <a:pt x="526" y="2103"/>
                      <a:pt x="629" y="2119"/>
                      <a:pt x="732" y="2119"/>
                    </a:cubicBezTo>
                    <a:cubicBezTo>
                      <a:pt x="837" y="2119"/>
                      <a:pt x="942" y="2102"/>
                      <a:pt x="1040" y="2071"/>
                    </a:cubicBezTo>
                    <a:cubicBezTo>
                      <a:pt x="1234" y="2007"/>
                      <a:pt x="1400" y="1894"/>
                      <a:pt x="1537" y="1765"/>
                    </a:cubicBezTo>
                    <a:cubicBezTo>
                      <a:pt x="1816" y="1503"/>
                      <a:pt x="2009" y="1180"/>
                      <a:pt x="2138" y="840"/>
                    </a:cubicBezTo>
                    <a:lnTo>
                      <a:pt x="2138" y="840"/>
                    </a:lnTo>
                    <a:cubicBezTo>
                      <a:pt x="1921" y="1129"/>
                      <a:pt x="1679" y="1401"/>
                      <a:pt x="1408" y="1608"/>
                    </a:cubicBezTo>
                    <a:cubicBezTo>
                      <a:pt x="1210" y="1766"/>
                      <a:pt x="977" y="1868"/>
                      <a:pt x="752" y="1868"/>
                    </a:cubicBezTo>
                    <a:cubicBezTo>
                      <a:pt x="671" y="1868"/>
                      <a:pt x="591" y="1855"/>
                      <a:pt x="513" y="1826"/>
                    </a:cubicBezTo>
                    <a:cubicBezTo>
                      <a:pt x="231" y="1748"/>
                      <a:pt x="217" y="1367"/>
                      <a:pt x="272" y="1031"/>
                    </a:cubicBezTo>
                    <a:cubicBezTo>
                      <a:pt x="336" y="690"/>
                      <a:pt x="442" y="344"/>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38"/>
              <p:cNvSpPr/>
              <p:nvPr/>
            </p:nvSpPr>
            <p:spPr>
              <a:xfrm>
                <a:off x="4078900" y="765225"/>
                <a:ext cx="38775" cy="56325"/>
              </a:xfrm>
              <a:custGeom>
                <a:avLst/>
                <a:gdLst/>
                <a:ahLst/>
                <a:cxnLst/>
                <a:rect l="l" t="t" r="r" b="b"/>
                <a:pathLst>
                  <a:path w="1551" h="2253" extrusionOk="0">
                    <a:moveTo>
                      <a:pt x="672" y="1"/>
                    </a:moveTo>
                    <a:cubicBezTo>
                      <a:pt x="277" y="1"/>
                      <a:pt x="0" y="1783"/>
                      <a:pt x="0" y="1783"/>
                    </a:cubicBezTo>
                    <a:lnTo>
                      <a:pt x="255" y="2252"/>
                    </a:lnTo>
                    <a:cubicBezTo>
                      <a:pt x="255" y="2252"/>
                      <a:pt x="1551" y="1059"/>
                      <a:pt x="1180" y="835"/>
                    </a:cubicBezTo>
                    <a:cubicBezTo>
                      <a:pt x="1146" y="815"/>
                      <a:pt x="1111" y="805"/>
                      <a:pt x="1076" y="805"/>
                    </a:cubicBezTo>
                    <a:cubicBezTo>
                      <a:pt x="770" y="805"/>
                      <a:pt x="428" y="1492"/>
                      <a:pt x="345" y="1668"/>
                    </a:cubicBezTo>
                    <a:lnTo>
                      <a:pt x="345" y="1668"/>
                    </a:lnTo>
                    <a:cubicBezTo>
                      <a:pt x="460" y="1414"/>
                      <a:pt x="1060" y="54"/>
                      <a:pt x="691" y="2"/>
                    </a:cubicBezTo>
                    <a:cubicBezTo>
                      <a:pt x="684" y="1"/>
                      <a:pt x="678" y="1"/>
                      <a:pt x="672" y="1"/>
                    </a:cubicBezTo>
                    <a:close/>
                  </a:path>
                </a:pathLst>
              </a:custGeom>
              <a:solidFill>
                <a:srgbClr val="FC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38"/>
              <p:cNvSpPr/>
              <p:nvPr/>
            </p:nvSpPr>
            <p:spPr>
              <a:xfrm>
                <a:off x="3948925" y="898850"/>
                <a:ext cx="22050" cy="20025"/>
              </a:xfrm>
              <a:custGeom>
                <a:avLst/>
                <a:gdLst/>
                <a:ahLst/>
                <a:cxnLst/>
                <a:rect l="l" t="t" r="r" b="b"/>
                <a:pathLst>
                  <a:path w="882" h="801" extrusionOk="0">
                    <a:moveTo>
                      <a:pt x="443" y="1"/>
                    </a:moveTo>
                    <a:cubicBezTo>
                      <a:pt x="412" y="1"/>
                      <a:pt x="382" y="4"/>
                      <a:pt x="351" y="11"/>
                    </a:cubicBezTo>
                    <a:cubicBezTo>
                      <a:pt x="137" y="59"/>
                      <a:pt x="1" y="276"/>
                      <a:pt x="52" y="491"/>
                    </a:cubicBezTo>
                    <a:cubicBezTo>
                      <a:pt x="96" y="674"/>
                      <a:pt x="259" y="800"/>
                      <a:pt x="440" y="800"/>
                    </a:cubicBezTo>
                    <a:cubicBezTo>
                      <a:pt x="470" y="800"/>
                      <a:pt x="501" y="797"/>
                      <a:pt x="531" y="790"/>
                    </a:cubicBezTo>
                    <a:cubicBezTo>
                      <a:pt x="749" y="742"/>
                      <a:pt x="881" y="524"/>
                      <a:pt x="834" y="311"/>
                    </a:cubicBezTo>
                    <a:cubicBezTo>
                      <a:pt x="790" y="126"/>
                      <a:pt x="626" y="1"/>
                      <a:pt x="44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38"/>
              <p:cNvSpPr/>
              <p:nvPr/>
            </p:nvSpPr>
            <p:spPr>
              <a:xfrm>
                <a:off x="4107100" y="901850"/>
                <a:ext cx="42350" cy="47700"/>
              </a:xfrm>
              <a:custGeom>
                <a:avLst/>
                <a:gdLst/>
                <a:ahLst/>
                <a:cxnLst/>
                <a:rect l="l" t="t" r="r" b="b"/>
                <a:pathLst>
                  <a:path w="1694" h="1908" extrusionOk="0">
                    <a:moveTo>
                      <a:pt x="161" y="1"/>
                    </a:moveTo>
                    <a:cubicBezTo>
                      <a:pt x="62" y="316"/>
                      <a:pt x="1" y="646"/>
                      <a:pt x="4" y="986"/>
                    </a:cubicBezTo>
                    <a:cubicBezTo>
                      <a:pt x="4" y="1156"/>
                      <a:pt x="21" y="1326"/>
                      <a:pt x="82" y="1503"/>
                    </a:cubicBezTo>
                    <a:cubicBezTo>
                      <a:pt x="90" y="1547"/>
                      <a:pt x="117" y="1592"/>
                      <a:pt x="140" y="1632"/>
                    </a:cubicBezTo>
                    <a:cubicBezTo>
                      <a:pt x="157" y="1676"/>
                      <a:pt x="192" y="1717"/>
                      <a:pt x="228" y="1755"/>
                    </a:cubicBezTo>
                    <a:cubicBezTo>
                      <a:pt x="297" y="1832"/>
                      <a:pt x="409" y="1890"/>
                      <a:pt x="514" y="1904"/>
                    </a:cubicBezTo>
                    <a:cubicBezTo>
                      <a:pt x="536" y="1907"/>
                      <a:pt x="558" y="1908"/>
                      <a:pt x="580" y="1908"/>
                    </a:cubicBezTo>
                    <a:cubicBezTo>
                      <a:pt x="767" y="1908"/>
                      <a:pt x="933" y="1820"/>
                      <a:pt x="1058" y="1717"/>
                    </a:cubicBezTo>
                    <a:cubicBezTo>
                      <a:pt x="1198" y="1595"/>
                      <a:pt x="1303" y="1452"/>
                      <a:pt x="1381" y="1302"/>
                    </a:cubicBezTo>
                    <a:cubicBezTo>
                      <a:pt x="1548" y="1003"/>
                      <a:pt x="1646" y="683"/>
                      <a:pt x="1694" y="354"/>
                    </a:cubicBezTo>
                    <a:lnTo>
                      <a:pt x="1694" y="354"/>
                    </a:lnTo>
                    <a:cubicBezTo>
                      <a:pt x="1551" y="653"/>
                      <a:pt x="1391" y="939"/>
                      <a:pt x="1212" y="1193"/>
                    </a:cubicBezTo>
                    <a:cubicBezTo>
                      <a:pt x="1048" y="1430"/>
                      <a:pt x="816" y="1651"/>
                      <a:pt x="591" y="1651"/>
                    </a:cubicBezTo>
                    <a:cubicBezTo>
                      <a:pt x="577" y="1651"/>
                      <a:pt x="562" y="1651"/>
                      <a:pt x="548" y="1649"/>
                    </a:cubicBezTo>
                    <a:cubicBezTo>
                      <a:pt x="443" y="1642"/>
                      <a:pt x="365" y="1551"/>
                      <a:pt x="307" y="1418"/>
                    </a:cubicBezTo>
                    <a:cubicBezTo>
                      <a:pt x="249" y="1286"/>
                      <a:pt x="225" y="1129"/>
                      <a:pt x="205" y="972"/>
                    </a:cubicBezTo>
                    <a:cubicBezTo>
                      <a:pt x="167" y="660"/>
                      <a:pt x="161" y="330"/>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38"/>
              <p:cNvSpPr/>
              <p:nvPr/>
            </p:nvSpPr>
            <p:spPr>
              <a:xfrm>
                <a:off x="4042175" y="950125"/>
                <a:ext cx="43450" cy="13600"/>
              </a:xfrm>
              <a:custGeom>
                <a:avLst/>
                <a:gdLst/>
                <a:ahLst/>
                <a:cxnLst/>
                <a:rect l="l" t="t" r="r" b="b"/>
                <a:pathLst>
                  <a:path w="1738" h="544" extrusionOk="0">
                    <a:moveTo>
                      <a:pt x="1738" y="0"/>
                    </a:moveTo>
                    <a:lnTo>
                      <a:pt x="1738" y="0"/>
                    </a:lnTo>
                    <a:cubicBezTo>
                      <a:pt x="1588" y="69"/>
                      <a:pt x="1455" y="122"/>
                      <a:pt x="1316" y="167"/>
                    </a:cubicBezTo>
                    <a:cubicBezTo>
                      <a:pt x="1177" y="204"/>
                      <a:pt x="1038" y="242"/>
                      <a:pt x="895" y="265"/>
                    </a:cubicBezTo>
                    <a:cubicBezTo>
                      <a:pt x="609" y="320"/>
                      <a:pt x="316" y="344"/>
                      <a:pt x="0" y="402"/>
                    </a:cubicBezTo>
                    <a:cubicBezTo>
                      <a:pt x="147" y="480"/>
                      <a:pt x="303" y="513"/>
                      <a:pt x="459" y="534"/>
                    </a:cubicBezTo>
                    <a:cubicBezTo>
                      <a:pt x="520" y="540"/>
                      <a:pt x="582" y="543"/>
                      <a:pt x="644" y="543"/>
                    </a:cubicBezTo>
                    <a:cubicBezTo>
                      <a:pt x="743" y="543"/>
                      <a:pt x="843" y="535"/>
                      <a:pt x="942" y="521"/>
                    </a:cubicBezTo>
                    <a:cubicBezTo>
                      <a:pt x="1102" y="486"/>
                      <a:pt x="1259" y="436"/>
                      <a:pt x="1401" y="350"/>
                    </a:cubicBezTo>
                    <a:cubicBezTo>
                      <a:pt x="1540" y="262"/>
                      <a:pt x="1663" y="143"/>
                      <a:pt x="1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38"/>
              <p:cNvSpPr/>
              <p:nvPr/>
            </p:nvSpPr>
            <p:spPr>
              <a:xfrm>
                <a:off x="4031010" y="910550"/>
                <a:ext cx="14775" cy="21825"/>
              </a:xfrm>
              <a:custGeom>
                <a:avLst/>
                <a:gdLst/>
                <a:ahLst/>
                <a:cxnLst/>
                <a:rect l="l" t="t" r="r" b="b"/>
                <a:pathLst>
                  <a:path w="591" h="873" extrusionOk="0">
                    <a:moveTo>
                      <a:pt x="351" y="1"/>
                    </a:moveTo>
                    <a:cubicBezTo>
                      <a:pt x="338" y="1"/>
                      <a:pt x="323" y="3"/>
                      <a:pt x="307" y="9"/>
                    </a:cubicBezTo>
                    <a:cubicBezTo>
                      <a:pt x="1" y="118"/>
                      <a:pt x="395" y="872"/>
                      <a:pt x="395" y="872"/>
                    </a:cubicBezTo>
                    <a:cubicBezTo>
                      <a:pt x="395" y="872"/>
                      <a:pt x="590"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38"/>
              <p:cNvSpPr/>
              <p:nvPr/>
            </p:nvSpPr>
            <p:spPr>
              <a:xfrm>
                <a:off x="4060585" y="918050"/>
                <a:ext cx="15425" cy="17575"/>
              </a:xfrm>
              <a:custGeom>
                <a:avLst/>
                <a:gdLst/>
                <a:ahLst/>
                <a:cxnLst/>
                <a:rect l="l" t="t" r="r" b="b"/>
                <a:pathLst>
                  <a:path w="617" h="703" extrusionOk="0">
                    <a:moveTo>
                      <a:pt x="343" y="1"/>
                    </a:moveTo>
                    <a:cubicBezTo>
                      <a:pt x="146" y="1"/>
                      <a:pt x="1" y="702"/>
                      <a:pt x="1" y="702"/>
                    </a:cubicBezTo>
                    <a:cubicBezTo>
                      <a:pt x="1" y="702"/>
                      <a:pt x="616" y="151"/>
                      <a:pt x="392" y="15"/>
                    </a:cubicBezTo>
                    <a:cubicBezTo>
                      <a:pt x="375" y="5"/>
                      <a:pt x="359"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38"/>
              <p:cNvSpPr/>
              <p:nvPr/>
            </p:nvSpPr>
            <p:spPr>
              <a:xfrm>
                <a:off x="4109225" y="952725"/>
                <a:ext cx="22050" cy="20050"/>
              </a:xfrm>
              <a:custGeom>
                <a:avLst/>
                <a:gdLst/>
                <a:ahLst/>
                <a:cxnLst/>
                <a:rect l="l" t="t" r="r" b="b"/>
                <a:pathLst>
                  <a:path w="882" h="802" extrusionOk="0">
                    <a:moveTo>
                      <a:pt x="444" y="1"/>
                    </a:moveTo>
                    <a:cubicBezTo>
                      <a:pt x="413" y="1"/>
                      <a:pt x="382" y="4"/>
                      <a:pt x="351" y="12"/>
                    </a:cubicBezTo>
                    <a:cubicBezTo>
                      <a:pt x="137" y="59"/>
                      <a:pt x="1" y="277"/>
                      <a:pt x="52" y="491"/>
                    </a:cubicBezTo>
                    <a:cubicBezTo>
                      <a:pt x="92" y="675"/>
                      <a:pt x="258" y="801"/>
                      <a:pt x="440" y="801"/>
                    </a:cubicBezTo>
                    <a:cubicBezTo>
                      <a:pt x="470" y="801"/>
                      <a:pt x="500" y="798"/>
                      <a:pt x="531" y="790"/>
                    </a:cubicBezTo>
                    <a:cubicBezTo>
                      <a:pt x="749" y="740"/>
                      <a:pt x="882" y="525"/>
                      <a:pt x="830" y="311"/>
                    </a:cubicBezTo>
                    <a:cubicBezTo>
                      <a:pt x="790" y="125"/>
                      <a:pt x="625" y="1"/>
                      <a:pt x="444"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38"/>
              <p:cNvSpPr/>
              <p:nvPr/>
            </p:nvSpPr>
            <p:spPr>
              <a:xfrm>
                <a:off x="4011225" y="387475"/>
                <a:ext cx="152500" cy="350350"/>
              </a:xfrm>
              <a:custGeom>
                <a:avLst/>
                <a:gdLst/>
                <a:ahLst/>
                <a:cxnLst/>
                <a:rect l="l" t="t" r="r" b="b"/>
                <a:pathLst>
                  <a:path w="6100" h="14014" extrusionOk="0">
                    <a:moveTo>
                      <a:pt x="4526" y="0"/>
                    </a:moveTo>
                    <a:cubicBezTo>
                      <a:pt x="4421" y="0"/>
                      <a:pt x="4331" y="26"/>
                      <a:pt x="4264" y="78"/>
                    </a:cubicBezTo>
                    <a:cubicBezTo>
                      <a:pt x="4019" y="268"/>
                      <a:pt x="4231" y="703"/>
                      <a:pt x="4462" y="1046"/>
                    </a:cubicBezTo>
                    <a:cubicBezTo>
                      <a:pt x="4154" y="745"/>
                      <a:pt x="3848" y="481"/>
                      <a:pt x="3718" y="481"/>
                    </a:cubicBezTo>
                    <a:cubicBezTo>
                      <a:pt x="3707" y="481"/>
                      <a:pt x="3698" y="482"/>
                      <a:pt x="3690" y="486"/>
                    </a:cubicBezTo>
                    <a:cubicBezTo>
                      <a:pt x="3537" y="550"/>
                      <a:pt x="3938" y="1373"/>
                      <a:pt x="4430" y="1809"/>
                    </a:cubicBezTo>
                    <a:cubicBezTo>
                      <a:pt x="4462" y="1835"/>
                      <a:pt x="4492" y="1859"/>
                      <a:pt x="4523" y="1883"/>
                    </a:cubicBezTo>
                    <a:cubicBezTo>
                      <a:pt x="3442" y="3165"/>
                      <a:pt x="1" y="7676"/>
                      <a:pt x="1232" y="11535"/>
                    </a:cubicBezTo>
                    <a:cubicBezTo>
                      <a:pt x="1286" y="11709"/>
                      <a:pt x="1350" y="11882"/>
                      <a:pt x="1425" y="12052"/>
                    </a:cubicBezTo>
                    <a:cubicBezTo>
                      <a:pt x="2065" y="13513"/>
                      <a:pt x="2612" y="14013"/>
                      <a:pt x="3061" y="14013"/>
                    </a:cubicBezTo>
                    <a:cubicBezTo>
                      <a:pt x="4039" y="14013"/>
                      <a:pt x="4553" y="11637"/>
                      <a:pt x="4553" y="11637"/>
                    </a:cubicBezTo>
                    <a:cubicBezTo>
                      <a:pt x="4553" y="11637"/>
                      <a:pt x="4356" y="11406"/>
                      <a:pt x="4125" y="10984"/>
                    </a:cubicBezTo>
                    <a:cubicBezTo>
                      <a:pt x="3431" y="9709"/>
                      <a:pt x="2435" y="6677"/>
                      <a:pt x="5689" y="2906"/>
                    </a:cubicBezTo>
                    <a:cubicBezTo>
                      <a:pt x="5944" y="2614"/>
                      <a:pt x="6080" y="2243"/>
                      <a:pt x="6093" y="1870"/>
                    </a:cubicBezTo>
                    <a:cubicBezTo>
                      <a:pt x="6100" y="1574"/>
                      <a:pt x="6032" y="1278"/>
                      <a:pt x="5879" y="1013"/>
                    </a:cubicBezTo>
                    <a:cubicBezTo>
                      <a:pt x="5492" y="345"/>
                      <a:pt x="4910" y="0"/>
                      <a:pt x="452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38"/>
              <p:cNvSpPr/>
              <p:nvPr/>
            </p:nvSpPr>
            <p:spPr>
              <a:xfrm>
                <a:off x="4083400" y="617050"/>
                <a:ext cx="390750" cy="163900"/>
              </a:xfrm>
              <a:custGeom>
                <a:avLst/>
                <a:gdLst/>
                <a:ahLst/>
                <a:cxnLst/>
                <a:rect l="l" t="t" r="r" b="b"/>
                <a:pathLst>
                  <a:path w="15630" h="6556" extrusionOk="0">
                    <a:moveTo>
                      <a:pt x="12772" y="1"/>
                    </a:moveTo>
                    <a:cubicBezTo>
                      <a:pt x="12431" y="1"/>
                      <a:pt x="12106" y="211"/>
                      <a:pt x="11978" y="553"/>
                    </a:cubicBezTo>
                    <a:cubicBezTo>
                      <a:pt x="11957" y="608"/>
                      <a:pt x="11937" y="663"/>
                      <a:pt x="11917" y="717"/>
                    </a:cubicBezTo>
                    <a:cubicBezTo>
                      <a:pt x="10738" y="3697"/>
                      <a:pt x="8833" y="4408"/>
                      <a:pt x="7263" y="4408"/>
                    </a:cubicBezTo>
                    <a:cubicBezTo>
                      <a:pt x="6410" y="4408"/>
                      <a:pt x="5656" y="4198"/>
                      <a:pt x="5171" y="4029"/>
                    </a:cubicBezTo>
                    <a:cubicBezTo>
                      <a:pt x="4844" y="3915"/>
                      <a:pt x="4641" y="3817"/>
                      <a:pt x="4609" y="3817"/>
                    </a:cubicBezTo>
                    <a:cubicBezTo>
                      <a:pt x="4608" y="3817"/>
                      <a:pt x="4608" y="3817"/>
                      <a:pt x="4607" y="3817"/>
                    </a:cubicBezTo>
                    <a:cubicBezTo>
                      <a:pt x="4607" y="3817"/>
                      <a:pt x="4372" y="3872"/>
                      <a:pt x="4039" y="3974"/>
                    </a:cubicBezTo>
                    <a:cubicBezTo>
                      <a:pt x="3975" y="3991"/>
                      <a:pt x="3900" y="4015"/>
                      <a:pt x="3825" y="4038"/>
                    </a:cubicBezTo>
                    <a:cubicBezTo>
                      <a:pt x="2414" y="4484"/>
                      <a:pt x="1" y="5524"/>
                      <a:pt x="4774" y="6411"/>
                    </a:cubicBezTo>
                    <a:cubicBezTo>
                      <a:pt x="4784" y="6411"/>
                      <a:pt x="4791" y="6415"/>
                      <a:pt x="4801" y="6418"/>
                    </a:cubicBezTo>
                    <a:cubicBezTo>
                      <a:pt x="5315" y="6513"/>
                      <a:pt x="5804" y="6556"/>
                      <a:pt x="6267" y="6556"/>
                    </a:cubicBezTo>
                    <a:cubicBezTo>
                      <a:pt x="10756" y="6556"/>
                      <a:pt x="12869" y="2503"/>
                      <a:pt x="13341" y="1458"/>
                    </a:cubicBezTo>
                    <a:cubicBezTo>
                      <a:pt x="13362" y="1410"/>
                      <a:pt x="13382" y="1366"/>
                      <a:pt x="13399" y="1329"/>
                    </a:cubicBezTo>
                    <a:cubicBezTo>
                      <a:pt x="13674" y="1597"/>
                      <a:pt x="14335" y="2203"/>
                      <a:pt x="14590" y="2203"/>
                    </a:cubicBezTo>
                    <a:cubicBezTo>
                      <a:pt x="14606" y="2203"/>
                      <a:pt x="14620" y="2201"/>
                      <a:pt x="14633" y="2196"/>
                    </a:cubicBezTo>
                    <a:cubicBezTo>
                      <a:pt x="14766" y="2148"/>
                      <a:pt x="14657" y="1940"/>
                      <a:pt x="14507" y="1737"/>
                    </a:cubicBezTo>
                    <a:lnTo>
                      <a:pt x="14507" y="1737"/>
                    </a:lnTo>
                    <a:cubicBezTo>
                      <a:pt x="14629" y="1771"/>
                      <a:pt x="14750" y="1792"/>
                      <a:pt x="14861" y="1792"/>
                    </a:cubicBezTo>
                    <a:cubicBezTo>
                      <a:pt x="14974" y="1792"/>
                      <a:pt x="15077" y="1770"/>
                      <a:pt x="15163" y="1719"/>
                    </a:cubicBezTo>
                    <a:cubicBezTo>
                      <a:pt x="15629" y="1451"/>
                      <a:pt x="14664" y="815"/>
                      <a:pt x="13127" y="81"/>
                    </a:cubicBezTo>
                    <a:cubicBezTo>
                      <a:pt x="13012" y="26"/>
                      <a:pt x="12891" y="1"/>
                      <a:pt x="1277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38"/>
              <p:cNvSpPr/>
              <p:nvPr/>
            </p:nvSpPr>
            <p:spPr>
              <a:xfrm>
                <a:off x="4056050" y="830950"/>
                <a:ext cx="6775" cy="13625"/>
              </a:xfrm>
              <a:custGeom>
                <a:avLst/>
                <a:gdLst/>
                <a:ahLst/>
                <a:cxnLst/>
                <a:rect l="l" t="t" r="r" b="b"/>
                <a:pathLst>
                  <a:path w="271" h="545" extrusionOk="0">
                    <a:moveTo>
                      <a:pt x="150" y="1"/>
                    </a:moveTo>
                    <a:cubicBezTo>
                      <a:pt x="115" y="1"/>
                      <a:pt x="82" y="21"/>
                      <a:pt x="75" y="69"/>
                    </a:cubicBezTo>
                    <a:cubicBezTo>
                      <a:pt x="54" y="185"/>
                      <a:pt x="34" y="303"/>
                      <a:pt x="13" y="419"/>
                    </a:cubicBezTo>
                    <a:cubicBezTo>
                      <a:pt x="1" y="494"/>
                      <a:pt x="65" y="545"/>
                      <a:pt x="121" y="545"/>
                    </a:cubicBezTo>
                    <a:cubicBezTo>
                      <a:pt x="157" y="545"/>
                      <a:pt x="189" y="524"/>
                      <a:pt x="197" y="477"/>
                    </a:cubicBezTo>
                    <a:cubicBezTo>
                      <a:pt x="217" y="358"/>
                      <a:pt x="238" y="242"/>
                      <a:pt x="258" y="127"/>
                    </a:cubicBezTo>
                    <a:cubicBezTo>
                      <a:pt x="271" y="52"/>
                      <a:pt x="207" y="1"/>
                      <a:pt x="15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38"/>
              <p:cNvSpPr/>
              <p:nvPr/>
            </p:nvSpPr>
            <p:spPr>
              <a:xfrm>
                <a:off x="4056125" y="810325"/>
                <a:ext cx="7650" cy="10425"/>
              </a:xfrm>
              <a:custGeom>
                <a:avLst/>
                <a:gdLst/>
                <a:ahLst/>
                <a:cxnLst/>
                <a:rect l="l" t="t" r="r" b="b"/>
                <a:pathLst>
                  <a:path w="306" h="417" extrusionOk="0">
                    <a:moveTo>
                      <a:pt x="186" y="0"/>
                    </a:moveTo>
                    <a:cubicBezTo>
                      <a:pt x="149" y="0"/>
                      <a:pt x="113" y="20"/>
                      <a:pt x="99" y="64"/>
                    </a:cubicBezTo>
                    <a:lnTo>
                      <a:pt x="23" y="296"/>
                    </a:lnTo>
                    <a:cubicBezTo>
                      <a:pt x="1" y="368"/>
                      <a:pt x="61" y="417"/>
                      <a:pt x="120" y="417"/>
                    </a:cubicBezTo>
                    <a:cubicBezTo>
                      <a:pt x="157" y="417"/>
                      <a:pt x="193" y="398"/>
                      <a:pt x="207" y="353"/>
                    </a:cubicBezTo>
                    <a:cubicBezTo>
                      <a:pt x="232" y="275"/>
                      <a:pt x="258" y="200"/>
                      <a:pt x="282" y="122"/>
                    </a:cubicBezTo>
                    <a:cubicBezTo>
                      <a:pt x="305" y="49"/>
                      <a:pt x="245" y="0"/>
                      <a:pt x="18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38"/>
              <p:cNvSpPr/>
              <p:nvPr/>
            </p:nvSpPr>
            <p:spPr>
              <a:xfrm>
                <a:off x="4067275" y="824075"/>
                <a:ext cx="8125" cy="16975"/>
              </a:xfrm>
              <a:custGeom>
                <a:avLst/>
                <a:gdLst/>
                <a:ahLst/>
                <a:cxnLst/>
                <a:rect l="l" t="t" r="r" b="b"/>
                <a:pathLst>
                  <a:path w="325" h="679" extrusionOk="0">
                    <a:moveTo>
                      <a:pt x="224" y="1"/>
                    </a:moveTo>
                    <a:cubicBezTo>
                      <a:pt x="178" y="1"/>
                      <a:pt x="132" y="29"/>
                      <a:pt x="128" y="88"/>
                    </a:cubicBezTo>
                    <a:cubicBezTo>
                      <a:pt x="125" y="252"/>
                      <a:pt x="91" y="408"/>
                      <a:pt x="30" y="558"/>
                    </a:cubicBezTo>
                    <a:cubicBezTo>
                      <a:pt x="1" y="629"/>
                      <a:pt x="59" y="679"/>
                      <a:pt x="120" y="679"/>
                    </a:cubicBezTo>
                    <a:cubicBezTo>
                      <a:pt x="157" y="679"/>
                      <a:pt x="196" y="660"/>
                      <a:pt x="214" y="616"/>
                    </a:cubicBezTo>
                    <a:cubicBezTo>
                      <a:pt x="282" y="449"/>
                      <a:pt x="316" y="276"/>
                      <a:pt x="322" y="99"/>
                    </a:cubicBezTo>
                    <a:cubicBezTo>
                      <a:pt x="324" y="34"/>
                      <a:pt x="274" y="1"/>
                      <a:pt x="22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38"/>
              <p:cNvSpPr/>
              <p:nvPr/>
            </p:nvSpPr>
            <p:spPr>
              <a:xfrm>
                <a:off x="4096075" y="822175"/>
                <a:ext cx="7200" cy="9675"/>
              </a:xfrm>
              <a:custGeom>
                <a:avLst/>
                <a:gdLst/>
                <a:ahLst/>
                <a:cxnLst/>
                <a:rect l="l" t="t" r="r" b="b"/>
                <a:pathLst>
                  <a:path w="288" h="387" extrusionOk="0">
                    <a:moveTo>
                      <a:pt x="169" y="1"/>
                    </a:moveTo>
                    <a:cubicBezTo>
                      <a:pt x="132" y="1"/>
                      <a:pt x="96" y="21"/>
                      <a:pt x="82" y="66"/>
                    </a:cubicBezTo>
                    <a:cubicBezTo>
                      <a:pt x="61" y="131"/>
                      <a:pt x="44" y="199"/>
                      <a:pt x="24" y="263"/>
                    </a:cubicBezTo>
                    <a:cubicBezTo>
                      <a:pt x="1" y="336"/>
                      <a:pt x="63" y="387"/>
                      <a:pt x="122" y="387"/>
                    </a:cubicBezTo>
                    <a:cubicBezTo>
                      <a:pt x="159" y="387"/>
                      <a:pt x="194" y="367"/>
                      <a:pt x="207" y="321"/>
                    </a:cubicBezTo>
                    <a:cubicBezTo>
                      <a:pt x="228" y="253"/>
                      <a:pt x="248" y="189"/>
                      <a:pt x="265" y="124"/>
                    </a:cubicBezTo>
                    <a:cubicBezTo>
                      <a:pt x="288" y="51"/>
                      <a:pt x="227" y="1"/>
                      <a:pt x="1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38"/>
              <p:cNvSpPr/>
              <p:nvPr/>
            </p:nvSpPr>
            <p:spPr>
              <a:xfrm>
                <a:off x="4029600" y="804350"/>
                <a:ext cx="7600" cy="11425"/>
              </a:xfrm>
              <a:custGeom>
                <a:avLst/>
                <a:gdLst/>
                <a:ahLst/>
                <a:cxnLst/>
                <a:rect l="l" t="t" r="r" b="b"/>
                <a:pathLst>
                  <a:path w="304" h="457" extrusionOk="0">
                    <a:moveTo>
                      <a:pt x="185" y="0"/>
                    </a:moveTo>
                    <a:cubicBezTo>
                      <a:pt x="148" y="0"/>
                      <a:pt x="108" y="18"/>
                      <a:pt x="89" y="61"/>
                    </a:cubicBezTo>
                    <a:cubicBezTo>
                      <a:pt x="44" y="157"/>
                      <a:pt x="20" y="256"/>
                      <a:pt x="7" y="361"/>
                    </a:cubicBezTo>
                    <a:cubicBezTo>
                      <a:pt x="0" y="424"/>
                      <a:pt x="48" y="456"/>
                      <a:pt x="98" y="456"/>
                    </a:cubicBezTo>
                    <a:cubicBezTo>
                      <a:pt x="145" y="456"/>
                      <a:pt x="194" y="427"/>
                      <a:pt x="201" y="367"/>
                    </a:cubicBezTo>
                    <a:cubicBezTo>
                      <a:pt x="211" y="279"/>
                      <a:pt x="235" y="198"/>
                      <a:pt x="273" y="116"/>
                    </a:cubicBezTo>
                    <a:cubicBezTo>
                      <a:pt x="304" y="47"/>
                      <a:pt x="246" y="0"/>
                      <a:pt x="18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38"/>
              <p:cNvSpPr/>
              <p:nvPr/>
            </p:nvSpPr>
            <p:spPr>
              <a:xfrm>
                <a:off x="3862950" y="784625"/>
                <a:ext cx="9400" cy="12625"/>
              </a:xfrm>
              <a:custGeom>
                <a:avLst/>
                <a:gdLst/>
                <a:ahLst/>
                <a:cxnLst/>
                <a:rect l="l" t="t" r="r" b="b"/>
                <a:pathLst>
                  <a:path w="376" h="505" extrusionOk="0">
                    <a:moveTo>
                      <a:pt x="256" y="1"/>
                    </a:moveTo>
                    <a:cubicBezTo>
                      <a:pt x="219" y="1"/>
                      <a:pt x="181" y="19"/>
                      <a:pt x="162" y="62"/>
                    </a:cubicBezTo>
                    <a:cubicBezTo>
                      <a:pt x="118" y="171"/>
                      <a:pt x="74" y="276"/>
                      <a:pt x="30" y="385"/>
                    </a:cubicBezTo>
                    <a:cubicBezTo>
                      <a:pt x="1" y="456"/>
                      <a:pt x="61" y="504"/>
                      <a:pt x="121" y="504"/>
                    </a:cubicBezTo>
                    <a:cubicBezTo>
                      <a:pt x="159" y="504"/>
                      <a:pt x="197" y="486"/>
                      <a:pt x="213" y="442"/>
                    </a:cubicBezTo>
                    <a:cubicBezTo>
                      <a:pt x="258" y="334"/>
                      <a:pt x="302" y="229"/>
                      <a:pt x="346" y="120"/>
                    </a:cubicBezTo>
                    <a:cubicBezTo>
                      <a:pt x="375" y="49"/>
                      <a:pt x="317" y="1"/>
                      <a:pt x="25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38"/>
              <p:cNvSpPr/>
              <p:nvPr/>
            </p:nvSpPr>
            <p:spPr>
              <a:xfrm>
                <a:off x="3879475" y="771425"/>
                <a:ext cx="10500" cy="14425"/>
              </a:xfrm>
              <a:custGeom>
                <a:avLst/>
                <a:gdLst/>
                <a:ahLst/>
                <a:cxnLst/>
                <a:rect l="l" t="t" r="r" b="b"/>
                <a:pathLst>
                  <a:path w="420" h="577" extrusionOk="0">
                    <a:moveTo>
                      <a:pt x="290" y="1"/>
                    </a:moveTo>
                    <a:cubicBezTo>
                      <a:pt x="262" y="1"/>
                      <a:pt x="236" y="15"/>
                      <a:pt x="219" y="49"/>
                    </a:cubicBezTo>
                    <a:cubicBezTo>
                      <a:pt x="158" y="175"/>
                      <a:pt x="97" y="301"/>
                      <a:pt x="39" y="427"/>
                    </a:cubicBezTo>
                    <a:cubicBezTo>
                      <a:pt x="1" y="503"/>
                      <a:pt x="69" y="577"/>
                      <a:pt x="132" y="577"/>
                    </a:cubicBezTo>
                    <a:cubicBezTo>
                      <a:pt x="159" y="577"/>
                      <a:pt x="185" y="563"/>
                      <a:pt x="202" y="529"/>
                    </a:cubicBezTo>
                    <a:cubicBezTo>
                      <a:pt x="263" y="403"/>
                      <a:pt x="321" y="277"/>
                      <a:pt x="382" y="151"/>
                    </a:cubicBezTo>
                    <a:cubicBezTo>
                      <a:pt x="420" y="74"/>
                      <a:pt x="353" y="1"/>
                      <a:pt x="2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38"/>
              <p:cNvSpPr/>
              <p:nvPr/>
            </p:nvSpPr>
            <p:spPr>
              <a:xfrm>
                <a:off x="3895350" y="772175"/>
                <a:ext cx="10325" cy="12450"/>
              </a:xfrm>
              <a:custGeom>
                <a:avLst/>
                <a:gdLst/>
                <a:ahLst/>
                <a:cxnLst/>
                <a:rect l="l" t="t" r="r" b="b"/>
                <a:pathLst>
                  <a:path w="413" h="498" extrusionOk="0">
                    <a:moveTo>
                      <a:pt x="282" y="0"/>
                    </a:moveTo>
                    <a:cubicBezTo>
                      <a:pt x="254" y="0"/>
                      <a:pt x="227" y="14"/>
                      <a:pt x="209" y="47"/>
                    </a:cubicBezTo>
                    <a:cubicBezTo>
                      <a:pt x="151" y="149"/>
                      <a:pt x="97" y="247"/>
                      <a:pt x="43" y="349"/>
                    </a:cubicBezTo>
                    <a:cubicBezTo>
                      <a:pt x="0" y="425"/>
                      <a:pt x="66" y="498"/>
                      <a:pt x="131" y="498"/>
                    </a:cubicBezTo>
                    <a:cubicBezTo>
                      <a:pt x="159" y="498"/>
                      <a:pt x="187" y="484"/>
                      <a:pt x="206" y="451"/>
                    </a:cubicBezTo>
                    <a:cubicBezTo>
                      <a:pt x="261" y="349"/>
                      <a:pt x="318" y="251"/>
                      <a:pt x="372" y="149"/>
                    </a:cubicBezTo>
                    <a:cubicBezTo>
                      <a:pt x="413" y="73"/>
                      <a:pt x="346" y="0"/>
                      <a:pt x="2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38"/>
              <p:cNvSpPr/>
              <p:nvPr/>
            </p:nvSpPr>
            <p:spPr>
              <a:xfrm>
                <a:off x="3820725" y="950875"/>
                <a:ext cx="8225" cy="14425"/>
              </a:xfrm>
              <a:custGeom>
                <a:avLst/>
                <a:gdLst/>
                <a:ahLst/>
                <a:cxnLst/>
                <a:rect l="l" t="t" r="r" b="b"/>
                <a:pathLst>
                  <a:path w="329" h="577" extrusionOk="0">
                    <a:moveTo>
                      <a:pt x="209" y="0"/>
                    </a:moveTo>
                    <a:cubicBezTo>
                      <a:pt x="173" y="0"/>
                      <a:pt x="137" y="20"/>
                      <a:pt x="125" y="66"/>
                    </a:cubicBezTo>
                    <a:cubicBezTo>
                      <a:pt x="90" y="194"/>
                      <a:pt x="56" y="324"/>
                      <a:pt x="19" y="453"/>
                    </a:cubicBezTo>
                    <a:cubicBezTo>
                      <a:pt x="0" y="526"/>
                      <a:pt x="62" y="577"/>
                      <a:pt x="121" y="577"/>
                    </a:cubicBezTo>
                    <a:cubicBezTo>
                      <a:pt x="158" y="577"/>
                      <a:pt x="193" y="557"/>
                      <a:pt x="206" y="511"/>
                    </a:cubicBezTo>
                    <a:cubicBezTo>
                      <a:pt x="240" y="381"/>
                      <a:pt x="274" y="252"/>
                      <a:pt x="308" y="123"/>
                    </a:cubicBezTo>
                    <a:cubicBezTo>
                      <a:pt x="329" y="50"/>
                      <a:pt x="267" y="0"/>
                      <a:pt x="20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38"/>
              <p:cNvSpPr/>
              <p:nvPr/>
            </p:nvSpPr>
            <p:spPr>
              <a:xfrm>
                <a:off x="3831300" y="933625"/>
                <a:ext cx="6325" cy="12125"/>
              </a:xfrm>
              <a:custGeom>
                <a:avLst/>
                <a:gdLst/>
                <a:ahLst/>
                <a:cxnLst/>
                <a:rect l="l" t="t" r="r" b="b"/>
                <a:pathLst>
                  <a:path w="253" h="485" extrusionOk="0">
                    <a:moveTo>
                      <a:pt x="138" y="1"/>
                    </a:moveTo>
                    <a:cubicBezTo>
                      <a:pt x="92" y="1"/>
                      <a:pt x="48" y="30"/>
                      <a:pt x="52" y="89"/>
                    </a:cubicBezTo>
                    <a:cubicBezTo>
                      <a:pt x="58" y="184"/>
                      <a:pt x="48" y="272"/>
                      <a:pt x="21" y="361"/>
                    </a:cubicBezTo>
                    <a:cubicBezTo>
                      <a:pt x="0" y="434"/>
                      <a:pt x="61" y="484"/>
                      <a:pt x="120" y="484"/>
                    </a:cubicBezTo>
                    <a:cubicBezTo>
                      <a:pt x="156" y="484"/>
                      <a:pt x="191" y="464"/>
                      <a:pt x="204" y="419"/>
                    </a:cubicBezTo>
                    <a:cubicBezTo>
                      <a:pt x="238" y="313"/>
                      <a:pt x="252" y="208"/>
                      <a:pt x="245" y="96"/>
                    </a:cubicBezTo>
                    <a:cubicBezTo>
                      <a:pt x="240" y="33"/>
                      <a:pt x="187" y="1"/>
                      <a:pt x="13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38"/>
              <p:cNvSpPr/>
              <p:nvPr/>
            </p:nvSpPr>
            <p:spPr>
              <a:xfrm>
                <a:off x="3856825" y="910500"/>
                <a:ext cx="6875" cy="14225"/>
              </a:xfrm>
              <a:custGeom>
                <a:avLst/>
                <a:gdLst/>
                <a:ahLst/>
                <a:cxnLst/>
                <a:rect l="l" t="t" r="r" b="b"/>
                <a:pathLst>
                  <a:path w="275" h="569" extrusionOk="0">
                    <a:moveTo>
                      <a:pt x="181" y="1"/>
                    </a:moveTo>
                    <a:cubicBezTo>
                      <a:pt x="134" y="1"/>
                      <a:pt x="84" y="30"/>
                      <a:pt x="74" y="89"/>
                    </a:cubicBezTo>
                    <a:cubicBezTo>
                      <a:pt x="54" y="218"/>
                      <a:pt x="30" y="344"/>
                      <a:pt x="10" y="474"/>
                    </a:cubicBezTo>
                    <a:cubicBezTo>
                      <a:pt x="1" y="537"/>
                      <a:pt x="47" y="569"/>
                      <a:pt x="96" y="569"/>
                    </a:cubicBezTo>
                    <a:cubicBezTo>
                      <a:pt x="143" y="569"/>
                      <a:pt x="193" y="540"/>
                      <a:pt x="203" y="480"/>
                    </a:cubicBezTo>
                    <a:cubicBezTo>
                      <a:pt x="224" y="355"/>
                      <a:pt x="244" y="226"/>
                      <a:pt x="264" y="96"/>
                    </a:cubicBezTo>
                    <a:cubicBezTo>
                      <a:pt x="275" y="33"/>
                      <a:pt x="230" y="1"/>
                      <a:pt x="18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38"/>
              <p:cNvSpPr/>
              <p:nvPr/>
            </p:nvSpPr>
            <p:spPr>
              <a:xfrm>
                <a:off x="4125725" y="1030975"/>
                <a:ext cx="5950" cy="11775"/>
              </a:xfrm>
              <a:custGeom>
                <a:avLst/>
                <a:gdLst/>
                <a:ahLst/>
                <a:cxnLst/>
                <a:rect l="l" t="t" r="r" b="b"/>
                <a:pathLst>
                  <a:path w="238" h="471" extrusionOk="0">
                    <a:moveTo>
                      <a:pt x="127" y="0"/>
                    </a:moveTo>
                    <a:cubicBezTo>
                      <a:pt x="79" y="0"/>
                      <a:pt x="28" y="29"/>
                      <a:pt x="18" y="88"/>
                    </a:cubicBezTo>
                    <a:cubicBezTo>
                      <a:pt x="1" y="193"/>
                      <a:pt x="4" y="295"/>
                      <a:pt x="31" y="400"/>
                    </a:cubicBezTo>
                    <a:cubicBezTo>
                      <a:pt x="44" y="449"/>
                      <a:pt x="83" y="471"/>
                      <a:pt x="123" y="471"/>
                    </a:cubicBezTo>
                    <a:cubicBezTo>
                      <a:pt x="180" y="471"/>
                      <a:pt x="238" y="426"/>
                      <a:pt x="218" y="356"/>
                    </a:cubicBezTo>
                    <a:cubicBezTo>
                      <a:pt x="197" y="268"/>
                      <a:pt x="194" y="187"/>
                      <a:pt x="211" y="94"/>
                    </a:cubicBezTo>
                    <a:cubicBezTo>
                      <a:pt x="222" y="32"/>
                      <a:pt x="176" y="0"/>
                      <a:pt x="12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38"/>
              <p:cNvSpPr/>
              <p:nvPr/>
            </p:nvSpPr>
            <p:spPr>
              <a:xfrm>
                <a:off x="4144125" y="1014375"/>
                <a:ext cx="7725" cy="13200"/>
              </a:xfrm>
              <a:custGeom>
                <a:avLst/>
                <a:gdLst/>
                <a:ahLst/>
                <a:cxnLst/>
                <a:rect l="l" t="t" r="r" b="b"/>
                <a:pathLst>
                  <a:path w="309" h="528" extrusionOk="0">
                    <a:moveTo>
                      <a:pt x="189" y="0"/>
                    </a:moveTo>
                    <a:cubicBezTo>
                      <a:pt x="151" y="0"/>
                      <a:pt x="112" y="19"/>
                      <a:pt x="94" y="62"/>
                    </a:cubicBezTo>
                    <a:cubicBezTo>
                      <a:pt x="43" y="181"/>
                      <a:pt x="16" y="303"/>
                      <a:pt x="6" y="429"/>
                    </a:cubicBezTo>
                    <a:cubicBezTo>
                      <a:pt x="0" y="494"/>
                      <a:pt x="50" y="527"/>
                      <a:pt x="100" y="527"/>
                    </a:cubicBezTo>
                    <a:cubicBezTo>
                      <a:pt x="147" y="527"/>
                      <a:pt x="195" y="498"/>
                      <a:pt x="200" y="439"/>
                    </a:cubicBezTo>
                    <a:cubicBezTo>
                      <a:pt x="210" y="323"/>
                      <a:pt x="233" y="225"/>
                      <a:pt x="277" y="119"/>
                    </a:cubicBezTo>
                    <a:cubicBezTo>
                      <a:pt x="309" y="48"/>
                      <a:pt x="250" y="0"/>
                      <a:pt x="18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38"/>
              <p:cNvSpPr/>
              <p:nvPr/>
            </p:nvSpPr>
            <p:spPr>
              <a:xfrm>
                <a:off x="4133350" y="1056800"/>
                <a:ext cx="5200" cy="11175"/>
              </a:xfrm>
              <a:custGeom>
                <a:avLst/>
                <a:gdLst/>
                <a:ahLst/>
                <a:cxnLst/>
                <a:rect l="l" t="t" r="r" b="b"/>
                <a:pathLst>
                  <a:path w="208" h="447" extrusionOk="0">
                    <a:moveTo>
                      <a:pt x="91" y="0"/>
                    </a:moveTo>
                    <a:cubicBezTo>
                      <a:pt x="44" y="0"/>
                      <a:pt x="0" y="29"/>
                      <a:pt x="2" y="89"/>
                    </a:cubicBezTo>
                    <a:cubicBezTo>
                      <a:pt x="5" y="177"/>
                      <a:pt x="8" y="262"/>
                      <a:pt x="11" y="351"/>
                    </a:cubicBezTo>
                    <a:cubicBezTo>
                      <a:pt x="13" y="414"/>
                      <a:pt x="66" y="447"/>
                      <a:pt x="116" y="447"/>
                    </a:cubicBezTo>
                    <a:cubicBezTo>
                      <a:pt x="163" y="447"/>
                      <a:pt x="207" y="418"/>
                      <a:pt x="206" y="357"/>
                    </a:cubicBezTo>
                    <a:cubicBezTo>
                      <a:pt x="202" y="272"/>
                      <a:pt x="198" y="183"/>
                      <a:pt x="195" y="98"/>
                    </a:cubicBezTo>
                    <a:cubicBezTo>
                      <a:pt x="193" y="34"/>
                      <a:pt x="141" y="0"/>
                      <a:pt x="9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38"/>
              <p:cNvSpPr/>
              <p:nvPr/>
            </p:nvSpPr>
            <p:spPr>
              <a:xfrm>
                <a:off x="4234475" y="873025"/>
                <a:ext cx="6600" cy="13450"/>
              </a:xfrm>
              <a:custGeom>
                <a:avLst/>
                <a:gdLst/>
                <a:ahLst/>
                <a:cxnLst/>
                <a:rect l="l" t="t" r="r" b="b"/>
                <a:pathLst>
                  <a:path w="264" h="538" extrusionOk="0">
                    <a:moveTo>
                      <a:pt x="168" y="0"/>
                    </a:moveTo>
                    <a:cubicBezTo>
                      <a:pt x="121" y="0"/>
                      <a:pt x="70" y="29"/>
                      <a:pt x="60" y="89"/>
                    </a:cubicBezTo>
                    <a:lnTo>
                      <a:pt x="9" y="443"/>
                    </a:lnTo>
                    <a:cubicBezTo>
                      <a:pt x="0" y="506"/>
                      <a:pt x="46" y="538"/>
                      <a:pt x="96" y="538"/>
                    </a:cubicBezTo>
                    <a:cubicBezTo>
                      <a:pt x="143" y="538"/>
                      <a:pt x="193" y="509"/>
                      <a:pt x="203" y="449"/>
                    </a:cubicBezTo>
                    <a:cubicBezTo>
                      <a:pt x="220" y="330"/>
                      <a:pt x="237" y="215"/>
                      <a:pt x="253" y="96"/>
                    </a:cubicBezTo>
                    <a:cubicBezTo>
                      <a:pt x="264" y="33"/>
                      <a:pt x="218" y="0"/>
                      <a:pt x="16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38"/>
              <p:cNvSpPr/>
              <p:nvPr/>
            </p:nvSpPr>
            <p:spPr>
              <a:xfrm>
                <a:off x="4244750" y="891900"/>
                <a:ext cx="5550" cy="9150"/>
              </a:xfrm>
              <a:custGeom>
                <a:avLst/>
                <a:gdLst/>
                <a:ahLst/>
                <a:cxnLst/>
                <a:rect l="l" t="t" r="r" b="b"/>
                <a:pathLst>
                  <a:path w="222" h="366" extrusionOk="0">
                    <a:moveTo>
                      <a:pt x="91" y="0"/>
                    </a:moveTo>
                    <a:cubicBezTo>
                      <a:pt x="44" y="0"/>
                      <a:pt x="1" y="29"/>
                      <a:pt x="6" y="88"/>
                    </a:cubicBezTo>
                    <a:cubicBezTo>
                      <a:pt x="13" y="150"/>
                      <a:pt x="16" y="208"/>
                      <a:pt x="23" y="269"/>
                    </a:cubicBezTo>
                    <a:cubicBezTo>
                      <a:pt x="28" y="332"/>
                      <a:pt x="83" y="366"/>
                      <a:pt x="133" y="366"/>
                    </a:cubicBezTo>
                    <a:cubicBezTo>
                      <a:pt x="179" y="366"/>
                      <a:pt x="222" y="337"/>
                      <a:pt x="217" y="276"/>
                    </a:cubicBezTo>
                    <a:cubicBezTo>
                      <a:pt x="210" y="218"/>
                      <a:pt x="206" y="157"/>
                      <a:pt x="200" y="96"/>
                    </a:cubicBezTo>
                    <a:cubicBezTo>
                      <a:pt x="194" y="33"/>
                      <a:pt x="140" y="0"/>
                      <a:pt x="9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38"/>
              <p:cNvSpPr/>
              <p:nvPr/>
            </p:nvSpPr>
            <p:spPr>
              <a:xfrm>
                <a:off x="4259325" y="884525"/>
                <a:ext cx="7925" cy="11850"/>
              </a:xfrm>
              <a:custGeom>
                <a:avLst/>
                <a:gdLst/>
                <a:ahLst/>
                <a:cxnLst/>
                <a:rect l="l" t="t" r="r" b="b"/>
                <a:pathLst>
                  <a:path w="317" h="474" extrusionOk="0">
                    <a:moveTo>
                      <a:pt x="197" y="0"/>
                    </a:moveTo>
                    <a:cubicBezTo>
                      <a:pt x="160" y="0"/>
                      <a:pt x="124" y="20"/>
                      <a:pt x="110" y="64"/>
                    </a:cubicBezTo>
                    <a:cubicBezTo>
                      <a:pt x="83" y="159"/>
                      <a:pt x="52" y="255"/>
                      <a:pt x="22" y="350"/>
                    </a:cubicBezTo>
                    <a:cubicBezTo>
                      <a:pt x="0" y="423"/>
                      <a:pt x="62" y="473"/>
                      <a:pt x="121" y="473"/>
                    </a:cubicBezTo>
                    <a:cubicBezTo>
                      <a:pt x="158" y="473"/>
                      <a:pt x="194" y="453"/>
                      <a:pt x="208" y="408"/>
                    </a:cubicBezTo>
                    <a:cubicBezTo>
                      <a:pt x="235" y="312"/>
                      <a:pt x="266" y="217"/>
                      <a:pt x="293" y="122"/>
                    </a:cubicBezTo>
                    <a:cubicBezTo>
                      <a:pt x="316" y="49"/>
                      <a:pt x="256" y="0"/>
                      <a:pt x="19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38"/>
              <p:cNvSpPr/>
              <p:nvPr/>
            </p:nvSpPr>
            <p:spPr>
              <a:xfrm>
                <a:off x="4065800" y="645850"/>
                <a:ext cx="5550" cy="16575"/>
              </a:xfrm>
              <a:custGeom>
                <a:avLst/>
                <a:gdLst/>
                <a:ahLst/>
                <a:cxnLst/>
                <a:rect l="l" t="t" r="r" b="b"/>
                <a:pathLst>
                  <a:path w="222" h="663" extrusionOk="0">
                    <a:moveTo>
                      <a:pt x="123" y="0"/>
                    </a:moveTo>
                    <a:cubicBezTo>
                      <a:pt x="75" y="0"/>
                      <a:pt x="28" y="30"/>
                      <a:pt x="28" y="88"/>
                    </a:cubicBezTo>
                    <a:cubicBezTo>
                      <a:pt x="17" y="248"/>
                      <a:pt x="11" y="408"/>
                      <a:pt x="4" y="567"/>
                    </a:cubicBezTo>
                    <a:cubicBezTo>
                      <a:pt x="0" y="633"/>
                      <a:pt x="52" y="663"/>
                      <a:pt x="99" y="663"/>
                    </a:cubicBezTo>
                    <a:cubicBezTo>
                      <a:pt x="146" y="663"/>
                      <a:pt x="195" y="636"/>
                      <a:pt x="198" y="575"/>
                    </a:cubicBezTo>
                    <a:cubicBezTo>
                      <a:pt x="204" y="415"/>
                      <a:pt x="212" y="258"/>
                      <a:pt x="218" y="98"/>
                    </a:cubicBezTo>
                    <a:cubicBezTo>
                      <a:pt x="221" y="34"/>
                      <a:pt x="174" y="0"/>
                      <a:pt x="123"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38"/>
              <p:cNvSpPr/>
              <p:nvPr/>
            </p:nvSpPr>
            <p:spPr>
              <a:xfrm>
                <a:off x="4054850" y="627725"/>
                <a:ext cx="7150" cy="12200"/>
              </a:xfrm>
              <a:custGeom>
                <a:avLst/>
                <a:gdLst/>
                <a:ahLst/>
                <a:cxnLst/>
                <a:rect l="l" t="t" r="r" b="b"/>
                <a:pathLst>
                  <a:path w="286" h="488" extrusionOk="0">
                    <a:moveTo>
                      <a:pt x="187" y="1"/>
                    </a:moveTo>
                    <a:cubicBezTo>
                      <a:pt x="140" y="1"/>
                      <a:pt x="92" y="28"/>
                      <a:pt x="88" y="89"/>
                    </a:cubicBezTo>
                    <a:cubicBezTo>
                      <a:pt x="82" y="184"/>
                      <a:pt x="61" y="277"/>
                      <a:pt x="27" y="368"/>
                    </a:cubicBezTo>
                    <a:cubicBezTo>
                      <a:pt x="0" y="440"/>
                      <a:pt x="61" y="487"/>
                      <a:pt x="119" y="487"/>
                    </a:cubicBezTo>
                    <a:cubicBezTo>
                      <a:pt x="156" y="487"/>
                      <a:pt x="194" y="470"/>
                      <a:pt x="211" y="423"/>
                    </a:cubicBezTo>
                    <a:cubicBezTo>
                      <a:pt x="252" y="317"/>
                      <a:pt x="272" y="211"/>
                      <a:pt x="278" y="96"/>
                    </a:cubicBezTo>
                    <a:cubicBezTo>
                      <a:pt x="286" y="32"/>
                      <a:pt x="234" y="1"/>
                      <a:pt x="187"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38"/>
              <p:cNvSpPr/>
              <p:nvPr/>
            </p:nvSpPr>
            <p:spPr>
              <a:xfrm>
                <a:off x="4083050" y="521225"/>
                <a:ext cx="8275" cy="14500"/>
              </a:xfrm>
              <a:custGeom>
                <a:avLst/>
                <a:gdLst/>
                <a:ahLst/>
                <a:cxnLst/>
                <a:rect l="l" t="t" r="r" b="b"/>
                <a:pathLst>
                  <a:path w="331" h="580" extrusionOk="0">
                    <a:moveTo>
                      <a:pt x="232" y="1"/>
                    </a:moveTo>
                    <a:cubicBezTo>
                      <a:pt x="184" y="1"/>
                      <a:pt x="137" y="32"/>
                      <a:pt x="130" y="90"/>
                    </a:cubicBezTo>
                    <a:cubicBezTo>
                      <a:pt x="120" y="208"/>
                      <a:pt x="89" y="320"/>
                      <a:pt x="38" y="429"/>
                    </a:cubicBezTo>
                    <a:cubicBezTo>
                      <a:pt x="1" y="507"/>
                      <a:pt x="68" y="579"/>
                      <a:pt x="130" y="579"/>
                    </a:cubicBezTo>
                    <a:cubicBezTo>
                      <a:pt x="161" y="579"/>
                      <a:pt x="184" y="565"/>
                      <a:pt x="201" y="531"/>
                    </a:cubicBezTo>
                    <a:cubicBezTo>
                      <a:pt x="266" y="391"/>
                      <a:pt x="307" y="253"/>
                      <a:pt x="324" y="99"/>
                    </a:cubicBezTo>
                    <a:cubicBezTo>
                      <a:pt x="330" y="35"/>
                      <a:pt x="283" y="1"/>
                      <a:pt x="232"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38"/>
              <p:cNvSpPr/>
              <p:nvPr/>
            </p:nvSpPr>
            <p:spPr>
              <a:xfrm>
                <a:off x="4073800" y="514950"/>
                <a:ext cx="7675" cy="18375"/>
              </a:xfrm>
              <a:custGeom>
                <a:avLst/>
                <a:gdLst/>
                <a:ahLst/>
                <a:cxnLst/>
                <a:rect l="l" t="t" r="r" b="b"/>
                <a:pathLst>
                  <a:path w="307" h="735" extrusionOk="0">
                    <a:moveTo>
                      <a:pt x="184" y="0"/>
                    </a:moveTo>
                    <a:cubicBezTo>
                      <a:pt x="150" y="0"/>
                      <a:pt x="116" y="21"/>
                      <a:pt x="109" y="68"/>
                    </a:cubicBezTo>
                    <a:cubicBezTo>
                      <a:pt x="75" y="248"/>
                      <a:pt x="44" y="432"/>
                      <a:pt x="14" y="612"/>
                    </a:cubicBezTo>
                    <a:cubicBezTo>
                      <a:pt x="0" y="687"/>
                      <a:pt x="65" y="735"/>
                      <a:pt x="119" y="735"/>
                    </a:cubicBezTo>
                    <a:cubicBezTo>
                      <a:pt x="157" y="735"/>
                      <a:pt x="187" y="718"/>
                      <a:pt x="198" y="670"/>
                    </a:cubicBezTo>
                    <a:cubicBezTo>
                      <a:pt x="228" y="487"/>
                      <a:pt x="262" y="306"/>
                      <a:pt x="292" y="126"/>
                    </a:cubicBezTo>
                    <a:cubicBezTo>
                      <a:pt x="306" y="51"/>
                      <a:pt x="242" y="0"/>
                      <a:pt x="184"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38"/>
              <p:cNvSpPr/>
              <p:nvPr/>
            </p:nvSpPr>
            <p:spPr>
              <a:xfrm>
                <a:off x="4162175" y="726825"/>
                <a:ext cx="9900" cy="13725"/>
              </a:xfrm>
              <a:custGeom>
                <a:avLst/>
                <a:gdLst/>
                <a:ahLst/>
                <a:cxnLst/>
                <a:rect l="l" t="t" r="r" b="b"/>
                <a:pathLst>
                  <a:path w="396" h="549" extrusionOk="0">
                    <a:moveTo>
                      <a:pt x="266" y="1"/>
                    </a:moveTo>
                    <a:cubicBezTo>
                      <a:pt x="239" y="1"/>
                      <a:pt x="212" y="14"/>
                      <a:pt x="195" y="52"/>
                    </a:cubicBezTo>
                    <a:cubicBezTo>
                      <a:pt x="144" y="168"/>
                      <a:pt x="90" y="283"/>
                      <a:pt x="35" y="399"/>
                    </a:cubicBezTo>
                    <a:cubicBezTo>
                      <a:pt x="1" y="477"/>
                      <a:pt x="69" y="548"/>
                      <a:pt x="130" y="548"/>
                    </a:cubicBezTo>
                    <a:cubicBezTo>
                      <a:pt x="157" y="548"/>
                      <a:pt x="184" y="535"/>
                      <a:pt x="198" y="501"/>
                    </a:cubicBezTo>
                    <a:cubicBezTo>
                      <a:pt x="253" y="385"/>
                      <a:pt x="307" y="270"/>
                      <a:pt x="358" y="154"/>
                    </a:cubicBezTo>
                    <a:cubicBezTo>
                      <a:pt x="396" y="76"/>
                      <a:pt x="327" y="1"/>
                      <a:pt x="266"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38"/>
              <p:cNvSpPr/>
              <p:nvPr/>
            </p:nvSpPr>
            <p:spPr>
              <a:xfrm>
                <a:off x="4179000" y="707200"/>
                <a:ext cx="7450" cy="10825"/>
              </a:xfrm>
              <a:custGeom>
                <a:avLst/>
                <a:gdLst/>
                <a:ahLst/>
                <a:cxnLst/>
                <a:rect l="l" t="t" r="r" b="b"/>
                <a:pathLst>
                  <a:path w="298" h="433" extrusionOk="0">
                    <a:moveTo>
                      <a:pt x="175" y="1"/>
                    </a:moveTo>
                    <a:cubicBezTo>
                      <a:pt x="140" y="1"/>
                      <a:pt x="103" y="21"/>
                      <a:pt x="93" y="68"/>
                    </a:cubicBezTo>
                    <a:cubicBezTo>
                      <a:pt x="62" y="188"/>
                      <a:pt x="32" y="310"/>
                      <a:pt x="1" y="432"/>
                    </a:cubicBezTo>
                    <a:cubicBezTo>
                      <a:pt x="76" y="409"/>
                      <a:pt x="151" y="385"/>
                      <a:pt x="215" y="368"/>
                    </a:cubicBezTo>
                    <a:lnTo>
                      <a:pt x="277" y="123"/>
                    </a:lnTo>
                    <a:cubicBezTo>
                      <a:pt x="297" y="51"/>
                      <a:pt x="233" y="1"/>
                      <a:pt x="175"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38"/>
              <p:cNvSpPr/>
              <p:nvPr/>
            </p:nvSpPr>
            <p:spPr>
              <a:xfrm>
                <a:off x="4176900" y="716375"/>
                <a:ext cx="7500" cy="11425"/>
              </a:xfrm>
              <a:custGeom>
                <a:avLst/>
                <a:gdLst/>
                <a:ahLst/>
                <a:cxnLst/>
                <a:rect l="l" t="t" r="r" b="b"/>
                <a:pathLst>
                  <a:path w="300" h="457" extrusionOk="0">
                    <a:moveTo>
                      <a:pt x="299" y="1"/>
                    </a:moveTo>
                    <a:lnTo>
                      <a:pt x="299" y="1"/>
                    </a:lnTo>
                    <a:cubicBezTo>
                      <a:pt x="235" y="18"/>
                      <a:pt x="160" y="42"/>
                      <a:pt x="85" y="65"/>
                    </a:cubicBezTo>
                    <a:cubicBezTo>
                      <a:pt x="65" y="153"/>
                      <a:pt x="41" y="246"/>
                      <a:pt x="20" y="334"/>
                    </a:cubicBezTo>
                    <a:cubicBezTo>
                      <a:pt x="0" y="406"/>
                      <a:pt x="65" y="456"/>
                      <a:pt x="122" y="456"/>
                    </a:cubicBezTo>
                    <a:cubicBezTo>
                      <a:pt x="157" y="456"/>
                      <a:pt x="194" y="436"/>
                      <a:pt x="204" y="392"/>
                    </a:cubicBezTo>
                    <a:cubicBezTo>
                      <a:pt x="235" y="260"/>
                      <a:pt x="268" y="130"/>
                      <a:pt x="299"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38"/>
              <p:cNvSpPr/>
              <p:nvPr/>
            </p:nvSpPr>
            <p:spPr>
              <a:xfrm>
                <a:off x="4092325" y="722425"/>
                <a:ext cx="8250" cy="11150"/>
              </a:xfrm>
              <a:custGeom>
                <a:avLst/>
                <a:gdLst/>
                <a:ahLst/>
                <a:cxnLst/>
                <a:rect l="l" t="t" r="r" b="b"/>
                <a:pathLst>
                  <a:path w="330" h="446" extrusionOk="0">
                    <a:moveTo>
                      <a:pt x="211" y="0"/>
                    </a:moveTo>
                    <a:cubicBezTo>
                      <a:pt x="174" y="0"/>
                      <a:pt x="136" y="21"/>
                      <a:pt x="119" y="65"/>
                    </a:cubicBezTo>
                    <a:cubicBezTo>
                      <a:pt x="89" y="153"/>
                      <a:pt x="58" y="238"/>
                      <a:pt x="24" y="327"/>
                    </a:cubicBezTo>
                    <a:cubicBezTo>
                      <a:pt x="0" y="398"/>
                      <a:pt x="58" y="446"/>
                      <a:pt x="119" y="446"/>
                    </a:cubicBezTo>
                    <a:cubicBezTo>
                      <a:pt x="157" y="446"/>
                      <a:pt x="194" y="429"/>
                      <a:pt x="207" y="381"/>
                    </a:cubicBezTo>
                    <a:lnTo>
                      <a:pt x="303" y="123"/>
                    </a:lnTo>
                    <a:cubicBezTo>
                      <a:pt x="330" y="51"/>
                      <a:pt x="273" y="0"/>
                      <a:pt x="211"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38"/>
              <p:cNvSpPr/>
              <p:nvPr/>
            </p:nvSpPr>
            <p:spPr>
              <a:xfrm>
                <a:off x="4105250" y="706775"/>
                <a:ext cx="6725" cy="12775"/>
              </a:xfrm>
              <a:custGeom>
                <a:avLst/>
                <a:gdLst/>
                <a:ahLst/>
                <a:cxnLst/>
                <a:rect l="l" t="t" r="r" b="b"/>
                <a:pathLst>
                  <a:path w="269" h="511" extrusionOk="0">
                    <a:moveTo>
                      <a:pt x="170" y="1"/>
                    </a:moveTo>
                    <a:cubicBezTo>
                      <a:pt x="123" y="1"/>
                      <a:pt x="75" y="27"/>
                      <a:pt x="65" y="89"/>
                    </a:cubicBezTo>
                    <a:cubicBezTo>
                      <a:pt x="44" y="198"/>
                      <a:pt x="27" y="307"/>
                      <a:pt x="10" y="415"/>
                    </a:cubicBezTo>
                    <a:cubicBezTo>
                      <a:pt x="0" y="480"/>
                      <a:pt x="44" y="511"/>
                      <a:pt x="95" y="511"/>
                    </a:cubicBezTo>
                    <a:cubicBezTo>
                      <a:pt x="143" y="511"/>
                      <a:pt x="194" y="484"/>
                      <a:pt x="200" y="422"/>
                    </a:cubicBezTo>
                    <a:cubicBezTo>
                      <a:pt x="221" y="313"/>
                      <a:pt x="238" y="205"/>
                      <a:pt x="255" y="96"/>
                    </a:cubicBezTo>
                    <a:cubicBezTo>
                      <a:pt x="269" y="32"/>
                      <a:pt x="221" y="1"/>
                      <a:pt x="170"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38"/>
              <p:cNvSpPr/>
              <p:nvPr/>
            </p:nvSpPr>
            <p:spPr>
              <a:xfrm>
                <a:off x="4128200" y="801275"/>
                <a:ext cx="9200" cy="13300"/>
              </a:xfrm>
              <a:custGeom>
                <a:avLst/>
                <a:gdLst/>
                <a:ahLst/>
                <a:cxnLst/>
                <a:rect l="l" t="t" r="r" b="b"/>
                <a:pathLst>
                  <a:path w="368" h="532" extrusionOk="0">
                    <a:moveTo>
                      <a:pt x="245" y="1"/>
                    </a:moveTo>
                    <a:cubicBezTo>
                      <a:pt x="208" y="1"/>
                      <a:pt x="170" y="18"/>
                      <a:pt x="156" y="66"/>
                    </a:cubicBezTo>
                    <a:cubicBezTo>
                      <a:pt x="112" y="181"/>
                      <a:pt x="71" y="294"/>
                      <a:pt x="27" y="409"/>
                    </a:cubicBezTo>
                    <a:cubicBezTo>
                      <a:pt x="0" y="484"/>
                      <a:pt x="62" y="531"/>
                      <a:pt x="123" y="531"/>
                    </a:cubicBezTo>
                    <a:cubicBezTo>
                      <a:pt x="159" y="531"/>
                      <a:pt x="197" y="511"/>
                      <a:pt x="211" y="467"/>
                    </a:cubicBezTo>
                    <a:cubicBezTo>
                      <a:pt x="255" y="352"/>
                      <a:pt x="296" y="236"/>
                      <a:pt x="340" y="120"/>
                    </a:cubicBezTo>
                    <a:cubicBezTo>
                      <a:pt x="368" y="49"/>
                      <a:pt x="306" y="1"/>
                      <a:pt x="245"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38"/>
              <p:cNvSpPr/>
              <p:nvPr/>
            </p:nvSpPr>
            <p:spPr>
              <a:xfrm>
                <a:off x="4137275" y="798225"/>
                <a:ext cx="10500" cy="14050"/>
              </a:xfrm>
              <a:custGeom>
                <a:avLst/>
                <a:gdLst/>
                <a:ahLst/>
                <a:cxnLst/>
                <a:rect l="l" t="t" r="r" b="b"/>
                <a:pathLst>
                  <a:path w="420" h="562" extrusionOk="0">
                    <a:moveTo>
                      <a:pt x="300" y="0"/>
                    </a:moveTo>
                    <a:cubicBezTo>
                      <a:pt x="262" y="0"/>
                      <a:pt x="222" y="18"/>
                      <a:pt x="204" y="62"/>
                    </a:cubicBezTo>
                    <a:cubicBezTo>
                      <a:pt x="147" y="188"/>
                      <a:pt x="89" y="317"/>
                      <a:pt x="31" y="443"/>
                    </a:cubicBezTo>
                    <a:cubicBezTo>
                      <a:pt x="0" y="515"/>
                      <a:pt x="58" y="562"/>
                      <a:pt x="120" y="562"/>
                    </a:cubicBezTo>
                    <a:cubicBezTo>
                      <a:pt x="157" y="562"/>
                      <a:pt x="198" y="545"/>
                      <a:pt x="215" y="501"/>
                    </a:cubicBezTo>
                    <a:cubicBezTo>
                      <a:pt x="273" y="375"/>
                      <a:pt x="331" y="245"/>
                      <a:pt x="388" y="120"/>
                    </a:cubicBezTo>
                    <a:cubicBezTo>
                      <a:pt x="419" y="49"/>
                      <a:pt x="361" y="0"/>
                      <a:pt x="300"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38"/>
              <p:cNvSpPr/>
              <p:nvPr/>
            </p:nvSpPr>
            <p:spPr>
              <a:xfrm>
                <a:off x="3994400" y="732450"/>
                <a:ext cx="10500" cy="15425"/>
              </a:xfrm>
              <a:custGeom>
                <a:avLst/>
                <a:gdLst/>
                <a:ahLst/>
                <a:cxnLst/>
                <a:rect l="l" t="t" r="r" b="b"/>
                <a:pathLst>
                  <a:path w="420" h="617" extrusionOk="0">
                    <a:moveTo>
                      <a:pt x="300" y="0"/>
                    </a:moveTo>
                    <a:cubicBezTo>
                      <a:pt x="262" y="0"/>
                      <a:pt x="225" y="17"/>
                      <a:pt x="208" y="65"/>
                    </a:cubicBezTo>
                    <a:cubicBezTo>
                      <a:pt x="160" y="201"/>
                      <a:pt x="103" y="334"/>
                      <a:pt x="38" y="466"/>
                    </a:cubicBezTo>
                    <a:cubicBezTo>
                      <a:pt x="1" y="541"/>
                      <a:pt x="69" y="616"/>
                      <a:pt x="134" y="616"/>
                    </a:cubicBezTo>
                    <a:cubicBezTo>
                      <a:pt x="160" y="616"/>
                      <a:pt x="187" y="602"/>
                      <a:pt x="201" y="568"/>
                    </a:cubicBezTo>
                    <a:cubicBezTo>
                      <a:pt x="276" y="422"/>
                      <a:pt x="338" y="273"/>
                      <a:pt x="395" y="119"/>
                    </a:cubicBezTo>
                    <a:cubicBezTo>
                      <a:pt x="419" y="48"/>
                      <a:pt x="361" y="0"/>
                      <a:pt x="300"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38"/>
              <p:cNvSpPr/>
              <p:nvPr/>
            </p:nvSpPr>
            <p:spPr>
              <a:xfrm>
                <a:off x="4006900" y="727850"/>
                <a:ext cx="8000" cy="13975"/>
              </a:xfrm>
              <a:custGeom>
                <a:avLst/>
                <a:gdLst/>
                <a:ahLst/>
                <a:cxnLst/>
                <a:rect l="l" t="t" r="r" b="b"/>
                <a:pathLst>
                  <a:path w="320" h="559" extrusionOk="0">
                    <a:moveTo>
                      <a:pt x="222" y="0"/>
                    </a:moveTo>
                    <a:cubicBezTo>
                      <a:pt x="174" y="0"/>
                      <a:pt x="126" y="28"/>
                      <a:pt x="126" y="89"/>
                    </a:cubicBezTo>
                    <a:cubicBezTo>
                      <a:pt x="120" y="204"/>
                      <a:pt x="95" y="306"/>
                      <a:pt x="42" y="408"/>
                    </a:cubicBezTo>
                    <a:cubicBezTo>
                      <a:pt x="1" y="483"/>
                      <a:pt x="68" y="559"/>
                      <a:pt x="133" y="559"/>
                    </a:cubicBezTo>
                    <a:cubicBezTo>
                      <a:pt x="161" y="559"/>
                      <a:pt x="188" y="545"/>
                      <a:pt x="205" y="510"/>
                    </a:cubicBezTo>
                    <a:cubicBezTo>
                      <a:pt x="272" y="378"/>
                      <a:pt x="313" y="245"/>
                      <a:pt x="316" y="96"/>
                    </a:cubicBezTo>
                    <a:cubicBezTo>
                      <a:pt x="320" y="31"/>
                      <a:pt x="269" y="0"/>
                      <a:pt x="222"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38"/>
              <p:cNvSpPr/>
              <p:nvPr/>
            </p:nvSpPr>
            <p:spPr>
              <a:xfrm>
                <a:off x="4026025" y="715600"/>
                <a:ext cx="7850" cy="15000"/>
              </a:xfrm>
              <a:custGeom>
                <a:avLst/>
                <a:gdLst/>
                <a:ahLst/>
                <a:cxnLst/>
                <a:rect l="l" t="t" r="r" b="b"/>
                <a:pathLst>
                  <a:path w="314" h="600" extrusionOk="0">
                    <a:moveTo>
                      <a:pt x="215" y="1"/>
                    </a:moveTo>
                    <a:cubicBezTo>
                      <a:pt x="167" y="1"/>
                      <a:pt x="119" y="29"/>
                      <a:pt x="116" y="90"/>
                    </a:cubicBezTo>
                    <a:cubicBezTo>
                      <a:pt x="106" y="225"/>
                      <a:pt x="79" y="352"/>
                      <a:pt x="28" y="481"/>
                    </a:cubicBezTo>
                    <a:cubicBezTo>
                      <a:pt x="0" y="552"/>
                      <a:pt x="58" y="600"/>
                      <a:pt x="119" y="600"/>
                    </a:cubicBezTo>
                    <a:cubicBezTo>
                      <a:pt x="157" y="600"/>
                      <a:pt x="194" y="579"/>
                      <a:pt x="212" y="539"/>
                    </a:cubicBezTo>
                    <a:cubicBezTo>
                      <a:pt x="269" y="396"/>
                      <a:pt x="300" y="250"/>
                      <a:pt x="310" y="96"/>
                    </a:cubicBezTo>
                    <a:cubicBezTo>
                      <a:pt x="314" y="35"/>
                      <a:pt x="262" y="1"/>
                      <a:pt x="215"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38"/>
              <p:cNvSpPr/>
              <p:nvPr/>
            </p:nvSpPr>
            <p:spPr>
              <a:xfrm>
                <a:off x="4302925" y="733375"/>
                <a:ext cx="5400" cy="13200"/>
              </a:xfrm>
              <a:custGeom>
                <a:avLst/>
                <a:gdLst/>
                <a:ahLst/>
                <a:cxnLst/>
                <a:rect l="l" t="t" r="r" b="b"/>
                <a:pathLst>
                  <a:path w="216" h="528" extrusionOk="0">
                    <a:moveTo>
                      <a:pt x="117" y="1"/>
                    </a:moveTo>
                    <a:cubicBezTo>
                      <a:pt x="69" y="1"/>
                      <a:pt x="21" y="28"/>
                      <a:pt x="21" y="89"/>
                    </a:cubicBezTo>
                    <a:cubicBezTo>
                      <a:pt x="15" y="201"/>
                      <a:pt x="11" y="317"/>
                      <a:pt x="4" y="429"/>
                    </a:cubicBezTo>
                    <a:cubicBezTo>
                      <a:pt x="1" y="493"/>
                      <a:pt x="52" y="528"/>
                      <a:pt x="103" y="528"/>
                    </a:cubicBezTo>
                    <a:cubicBezTo>
                      <a:pt x="147" y="528"/>
                      <a:pt x="195" y="497"/>
                      <a:pt x="198" y="436"/>
                    </a:cubicBezTo>
                    <a:cubicBezTo>
                      <a:pt x="202" y="324"/>
                      <a:pt x="208" y="212"/>
                      <a:pt x="212" y="96"/>
                    </a:cubicBezTo>
                    <a:cubicBezTo>
                      <a:pt x="215" y="35"/>
                      <a:pt x="164" y="1"/>
                      <a:pt x="117"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38"/>
              <p:cNvSpPr/>
              <p:nvPr/>
            </p:nvSpPr>
            <p:spPr>
              <a:xfrm>
                <a:off x="4317050" y="723175"/>
                <a:ext cx="6900" cy="12700"/>
              </a:xfrm>
              <a:custGeom>
                <a:avLst/>
                <a:gdLst/>
                <a:ahLst/>
                <a:cxnLst/>
                <a:rect l="l" t="t" r="r" b="b"/>
                <a:pathLst>
                  <a:path w="276" h="508" extrusionOk="0">
                    <a:moveTo>
                      <a:pt x="170" y="1"/>
                    </a:moveTo>
                    <a:cubicBezTo>
                      <a:pt x="116" y="1"/>
                      <a:pt x="55" y="45"/>
                      <a:pt x="68" y="116"/>
                    </a:cubicBezTo>
                    <a:cubicBezTo>
                      <a:pt x="82" y="212"/>
                      <a:pt x="68" y="297"/>
                      <a:pt x="31" y="388"/>
                    </a:cubicBezTo>
                    <a:cubicBezTo>
                      <a:pt x="0" y="460"/>
                      <a:pt x="62" y="507"/>
                      <a:pt x="123" y="507"/>
                    </a:cubicBezTo>
                    <a:cubicBezTo>
                      <a:pt x="160" y="507"/>
                      <a:pt x="198" y="487"/>
                      <a:pt x="214" y="446"/>
                    </a:cubicBezTo>
                    <a:cubicBezTo>
                      <a:pt x="266" y="324"/>
                      <a:pt x="275" y="201"/>
                      <a:pt x="255" y="72"/>
                    </a:cubicBezTo>
                    <a:cubicBezTo>
                      <a:pt x="245" y="21"/>
                      <a:pt x="211" y="1"/>
                      <a:pt x="170"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38"/>
              <p:cNvSpPr/>
              <p:nvPr/>
            </p:nvSpPr>
            <p:spPr>
              <a:xfrm>
                <a:off x="4057125" y="1141275"/>
                <a:ext cx="87150" cy="89550"/>
              </a:xfrm>
              <a:custGeom>
                <a:avLst/>
                <a:gdLst/>
                <a:ahLst/>
                <a:cxnLst/>
                <a:rect l="l" t="t" r="r" b="b"/>
                <a:pathLst>
                  <a:path w="3486" h="3582" extrusionOk="0">
                    <a:moveTo>
                      <a:pt x="865" y="0"/>
                    </a:moveTo>
                    <a:lnTo>
                      <a:pt x="865" y="0"/>
                    </a:lnTo>
                    <a:cubicBezTo>
                      <a:pt x="827" y="58"/>
                      <a:pt x="661" y="297"/>
                      <a:pt x="432" y="350"/>
                    </a:cubicBezTo>
                    <a:lnTo>
                      <a:pt x="429" y="350"/>
                    </a:lnTo>
                    <a:cubicBezTo>
                      <a:pt x="388" y="412"/>
                      <a:pt x="341" y="466"/>
                      <a:pt x="297" y="524"/>
                    </a:cubicBezTo>
                    <a:cubicBezTo>
                      <a:pt x="1" y="881"/>
                      <a:pt x="8" y="1401"/>
                      <a:pt x="320" y="1741"/>
                    </a:cubicBezTo>
                    <a:cubicBezTo>
                      <a:pt x="986" y="2468"/>
                      <a:pt x="1435" y="3582"/>
                      <a:pt x="1601" y="3582"/>
                    </a:cubicBezTo>
                    <a:cubicBezTo>
                      <a:pt x="1604" y="3582"/>
                      <a:pt x="1606" y="3581"/>
                      <a:pt x="1609" y="3581"/>
                    </a:cubicBezTo>
                    <a:cubicBezTo>
                      <a:pt x="1836" y="3529"/>
                      <a:pt x="1871" y="3264"/>
                      <a:pt x="1830" y="2961"/>
                    </a:cubicBezTo>
                    <a:lnTo>
                      <a:pt x="1830" y="2961"/>
                    </a:lnTo>
                    <a:cubicBezTo>
                      <a:pt x="1944" y="3222"/>
                      <a:pt x="2086" y="3435"/>
                      <a:pt x="2247" y="3435"/>
                    </a:cubicBezTo>
                    <a:cubicBezTo>
                      <a:pt x="2273" y="3435"/>
                      <a:pt x="2299" y="3429"/>
                      <a:pt x="2326" y="3418"/>
                    </a:cubicBezTo>
                    <a:cubicBezTo>
                      <a:pt x="2782" y="3217"/>
                      <a:pt x="1918" y="1466"/>
                      <a:pt x="1847" y="1323"/>
                    </a:cubicBezTo>
                    <a:lnTo>
                      <a:pt x="1847" y="1323"/>
                    </a:lnTo>
                    <a:cubicBezTo>
                      <a:pt x="1930" y="1447"/>
                      <a:pt x="2902" y="2878"/>
                      <a:pt x="3220" y="2878"/>
                    </a:cubicBezTo>
                    <a:cubicBezTo>
                      <a:pt x="3253" y="2878"/>
                      <a:pt x="3278" y="2863"/>
                      <a:pt x="3295" y="2829"/>
                    </a:cubicBezTo>
                    <a:cubicBezTo>
                      <a:pt x="3486" y="2455"/>
                      <a:pt x="2418" y="851"/>
                      <a:pt x="2017" y="680"/>
                    </a:cubicBezTo>
                    <a:cubicBezTo>
                      <a:pt x="2044" y="650"/>
                      <a:pt x="2068" y="623"/>
                      <a:pt x="2095" y="595"/>
                    </a:cubicBezTo>
                    <a:cubicBezTo>
                      <a:pt x="1979" y="476"/>
                      <a:pt x="2007" y="286"/>
                      <a:pt x="2014" y="256"/>
                    </a:cubicBezTo>
                    <a:lnTo>
                      <a:pt x="2014" y="256"/>
                    </a:lnTo>
                    <a:cubicBezTo>
                      <a:pt x="1990" y="283"/>
                      <a:pt x="1765" y="529"/>
                      <a:pt x="1599" y="529"/>
                    </a:cubicBezTo>
                    <a:cubicBezTo>
                      <a:pt x="1579" y="529"/>
                      <a:pt x="1559" y="525"/>
                      <a:pt x="1541" y="517"/>
                    </a:cubicBezTo>
                    <a:cubicBezTo>
                      <a:pt x="1364" y="439"/>
                      <a:pt x="1510" y="79"/>
                      <a:pt x="1510" y="79"/>
                    </a:cubicBezTo>
                    <a:lnTo>
                      <a:pt x="1510" y="79"/>
                    </a:lnTo>
                    <a:cubicBezTo>
                      <a:pt x="1510" y="79"/>
                      <a:pt x="1041" y="531"/>
                      <a:pt x="840" y="531"/>
                    </a:cubicBezTo>
                    <a:cubicBezTo>
                      <a:pt x="835" y="531"/>
                      <a:pt x="831" y="531"/>
                      <a:pt x="827" y="531"/>
                    </a:cubicBezTo>
                    <a:cubicBezTo>
                      <a:pt x="653" y="507"/>
                      <a:pt x="830" y="82"/>
                      <a:pt x="865"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38"/>
              <p:cNvSpPr/>
              <p:nvPr/>
            </p:nvSpPr>
            <p:spPr>
              <a:xfrm>
                <a:off x="3735250" y="1031900"/>
                <a:ext cx="95300" cy="97225"/>
              </a:xfrm>
              <a:custGeom>
                <a:avLst/>
                <a:gdLst/>
                <a:ahLst/>
                <a:cxnLst/>
                <a:rect l="l" t="t" r="r" b="b"/>
                <a:pathLst>
                  <a:path w="3812" h="3889" extrusionOk="0">
                    <a:moveTo>
                      <a:pt x="2704" y="0"/>
                    </a:moveTo>
                    <a:cubicBezTo>
                      <a:pt x="2676" y="139"/>
                      <a:pt x="2574" y="578"/>
                      <a:pt x="2364" y="666"/>
                    </a:cubicBezTo>
                    <a:lnTo>
                      <a:pt x="2360" y="666"/>
                    </a:lnTo>
                    <a:cubicBezTo>
                      <a:pt x="2364" y="765"/>
                      <a:pt x="2370" y="863"/>
                      <a:pt x="2378" y="962"/>
                    </a:cubicBezTo>
                    <a:cubicBezTo>
                      <a:pt x="2220" y="923"/>
                      <a:pt x="2065" y="905"/>
                      <a:pt x="1913" y="905"/>
                    </a:cubicBezTo>
                    <a:cubicBezTo>
                      <a:pt x="850" y="905"/>
                      <a:pt x="1" y="1769"/>
                      <a:pt x="358" y="1945"/>
                    </a:cubicBezTo>
                    <a:cubicBezTo>
                      <a:pt x="441" y="1985"/>
                      <a:pt x="559" y="2001"/>
                      <a:pt x="696" y="2001"/>
                    </a:cubicBezTo>
                    <a:cubicBezTo>
                      <a:pt x="1238" y="2001"/>
                      <a:pt x="2064" y="1747"/>
                      <a:pt x="2064" y="1747"/>
                    </a:cubicBezTo>
                    <a:lnTo>
                      <a:pt x="2064" y="1747"/>
                    </a:lnTo>
                    <a:cubicBezTo>
                      <a:pt x="2064" y="1747"/>
                      <a:pt x="582" y="2472"/>
                      <a:pt x="963" y="2836"/>
                    </a:cubicBezTo>
                    <a:cubicBezTo>
                      <a:pt x="1030" y="2901"/>
                      <a:pt x="1116" y="2928"/>
                      <a:pt x="1214" y="2928"/>
                    </a:cubicBezTo>
                    <a:cubicBezTo>
                      <a:pt x="1654" y="2928"/>
                      <a:pt x="2314" y="2378"/>
                      <a:pt x="2364" y="2335"/>
                    </a:cubicBezTo>
                    <a:lnTo>
                      <a:pt x="2364" y="2335"/>
                    </a:lnTo>
                    <a:cubicBezTo>
                      <a:pt x="2299" y="2411"/>
                      <a:pt x="1181" y="3740"/>
                      <a:pt x="1568" y="3879"/>
                    </a:cubicBezTo>
                    <a:cubicBezTo>
                      <a:pt x="1587" y="3886"/>
                      <a:pt x="1606" y="3889"/>
                      <a:pt x="1628" y="3889"/>
                    </a:cubicBezTo>
                    <a:cubicBezTo>
                      <a:pt x="2064" y="3889"/>
                      <a:pt x="3094" y="2587"/>
                      <a:pt x="3564" y="2233"/>
                    </a:cubicBezTo>
                    <a:cubicBezTo>
                      <a:pt x="3683" y="2145"/>
                      <a:pt x="3734" y="1761"/>
                      <a:pt x="3812" y="1163"/>
                    </a:cubicBezTo>
                    <a:cubicBezTo>
                      <a:pt x="3778" y="1152"/>
                      <a:pt x="3745" y="1146"/>
                      <a:pt x="3713" y="1146"/>
                    </a:cubicBezTo>
                    <a:cubicBezTo>
                      <a:pt x="3685" y="1146"/>
                      <a:pt x="3658" y="1151"/>
                      <a:pt x="3635" y="1163"/>
                    </a:cubicBezTo>
                    <a:cubicBezTo>
                      <a:pt x="3624" y="1168"/>
                      <a:pt x="3613" y="1171"/>
                      <a:pt x="3603" y="1171"/>
                    </a:cubicBezTo>
                    <a:cubicBezTo>
                      <a:pt x="3429" y="1171"/>
                      <a:pt x="3326" y="445"/>
                      <a:pt x="3326" y="445"/>
                    </a:cubicBezTo>
                    <a:cubicBezTo>
                      <a:pt x="3326" y="445"/>
                      <a:pt x="3132" y="861"/>
                      <a:pt x="2901" y="861"/>
                    </a:cubicBezTo>
                    <a:cubicBezTo>
                      <a:pt x="2883" y="861"/>
                      <a:pt x="2865" y="858"/>
                      <a:pt x="2847" y="853"/>
                    </a:cubicBezTo>
                    <a:cubicBezTo>
                      <a:pt x="2626" y="788"/>
                      <a:pt x="2687" y="170"/>
                      <a:pt x="2704"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38"/>
              <p:cNvSpPr/>
              <p:nvPr/>
            </p:nvSpPr>
            <p:spPr>
              <a:xfrm>
                <a:off x="4381300" y="617050"/>
                <a:ext cx="92850" cy="55100"/>
              </a:xfrm>
              <a:custGeom>
                <a:avLst/>
                <a:gdLst/>
                <a:ahLst/>
                <a:cxnLst/>
                <a:rect l="l" t="t" r="r" b="b"/>
                <a:pathLst>
                  <a:path w="3714" h="2204" extrusionOk="0">
                    <a:moveTo>
                      <a:pt x="856" y="1"/>
                    </a:moveTo>
                    <a:cubicBezTo>
                      <a:pt x="515" y="1"/>
                      <a:pt x="190" y="211"/>
                      <a:pt x="62" y="553"/>
                    </a:cubicBezTo>
                    <a:cubicBezTo>
                      <a:pt x="41" y="608"/>
                      <a:pt x="21" y="663"/>
                      <a:pt x="1" y="717"/>
                    </a:cubicBezTo>
                    <a:cubicBezTo>
                      <a:pt x="242" y="914"/>
                      <a:pt x="310" y="1209"/>
                      <a:pt x="310" y="1209"/>
                    </a:cubicBezTo>
                    <a:cubicBezTo>
                      <a:pt x="310" y="1209"/>
                      <a:pt x="437" y="816"/>
                      <a:pt x="685" y="816"/>
                    </a:cubicBezTo>
                    <a:cubicBezTo>
                      <a:pt x="697" y="816"/>
                      <a:pt x="709" y="817"/>
                      <a:pt x="721" y="819"/>
                    </a:cubicBezTo>
                    <a:cubicBezTo>
                      <a:pt x="956" y="856"/>
                      <a:pt x="793" y="1400"/>
                      <a:pt x="742" y="1556"/>
                    </a:cubicBezTo>
                    <a:cubicBezTo>
                      <a:pt x="791" y="1442"/>
                      <a:pt x="949" y="1114"/>
                      <a:pt x="1159" y="1114"/>
                    </a:cubicBezTo>
                    <a:cubicBezTo>
                      <a:pt x="1166" y="1114"/>
                      <a:pt x="1173" y="1114"/>
                      <a:pt x="1181" y="1115"/>
                    </a:cubicBezTo>
                    <a:cubicBezTo>
                      <a:pt x="1309" y="1125"/>
                      <a:pt x="1385" y="1291"/>
                      <a:pt x="1425" y="1458"/>
                    </a:cubicBezTo>
                    <a:cubicBezTo>
                      <a:pt x="1446" y="1410"/>
                      <a:pt x="1466" y="1366"/>
                      <a:pt x="1483" y="1329"/>
                    </a:cubicBezTo>
                    <a:cubicBezTo>
                      <a:pt x="1758" y="1597"/>
                      <a:pt x="2419" y="2203"/>
                      <a:pt x="2674" y="2203"/>
                    </a:cubicBezTo>
                    <a:cubicBezTo>
                      <a:pt x="2690" y="2203"/>
                      <a:pt x="2704" y="2201"/>
                      <a:pt x="2717" y="2196"/>
                    </a:cubicBezTo>
                    <a:cubicBezTo>
                      <a:pt x="2850" y="2148"/>
                      <a:pt x="2741" y="1940"/>
                      <a:pt x="2591" y="1737"/>
                    </a:cubicBezTo>
                    <a:lnTo>
                      <a:pt x="2591" y="1737"/>
                    </a:lnTo>
                    <a:cubicBezTo>
                      <a:pt x="2713" y="1771"/>
                      <a:pt x="2834" y="1792"/>
                      <a:pt x="2945" y="1792"/>
                    </a:cubicBezTo>
                    <a:cubicBezTo>
                      <a:pt x="3058" y="1792"/>
                      <a:pt x="3161" y="1770"/>
                      <a:pt x="3247" y="1719"/>
                    </a:cubicBezTo>
                    <a:cubicBezTo>
                      <a:pt x="3713" y="1451"/>
                      <a:pt x="2748" y="815"/>
                      <a:pt x="1211" y="81"/>
                    </a:cubicBezTo>
                    <a:cubicBezTo>
                      <a:pt x="1096" y="26"/>
                      <a:pt x="975" y="1"/>
                      <a:pt x="856"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38"/>
              <p:cNvSpPr/>
              <p:nvPr/>
            </p:nvSpPr>
            <p:spPr>
              <a:xfrm>
                <a:off x="4099650" y="387475"/>
                <a:ext cx="64075" cy="55075"/>
              </a:xfrm>
              <a:custGeom>
                <a:avLst/>
                <a:gdLst/>
                <a:ahLst/>
                <a:cxnLst/>
                <a:rect l="l" t="t" r="r" b="b"/>
                <a:pathLst>
                  <a:path w="2563" h="2203" extrusionOk="0">
                    <a:moveTo>
                      <a:pt x="989" y="0"/>
                    </a:moveTo>
                    <a:cubicBezTo>
                      <a:pt x="884" y="0"/>
                      <a:pt x="794" y="26"/>
                      <a:pt x="727" y="78"/>
                    </a:cubicBezTo>
                    <a:cubicBezTo>
                      <a:pt x="482" y="268"/>
                      <a:pt x="694" y="703"/>
                      <a:pt x="925" y="1046"/>
                    </a:cubicBezTo>
                    <a:cubicBezTo>
                      <a:pt x="617" y="745"/>
                      <a:pt x="311" y="481"/>
                      <a:pt x="181" y="481"/>
                    </a:cubicBezTo>
                    <a:cubicBezTo>
                      <a:pt x="170" y="481"/>
                      <a:pt x="161" y="482"/>
                      <a:pt x="153" y="486"/>
                    </a:cubicBezTo>
                    <a:cubicBezTo>
                      <a:pt x="0" y="550"/>
                      <a:pt x="401" y="1373"/>
                      <a:pt x="893" y="1809"/>
                    </a:cubicBezTo>
                    <a:cubicBezTo>
                      <a:pt x="956" y="1764"/>
                      <a:pt x="1027" y="1733"/>
                      <a:pt x="1114" y="1733"/>
                    </a:cubicBezTo>
                    <a:cubicBezTo>
                      <a:pt x="1122" y="1733"/>
                      <a:pt x="1130" y="1733"/>
                      <a:pt x="1138" y="1734"/>
                    </a:cubicBezTo>
                    <a:cubicBezTo>
                      <a:pt x="1373" y="1754"/>
                      <a:pt x="1240" y="2063"/>
                      <a:pt x="1166" y="2203"/>
                    </a:cubicBezTo>
                    <a:cubicBezTo>
                      <a:pt x="1268" y="2033"/>
                      <a:pt x="1543" y="1597"/>
                      <a:pt x="1761" y="1574"/>
                    </a:cubicBezTo>
                    <a:cubicBezTo>
                      <a:pt x="1768" y="1573"/>
                      <a:pt x="1775" y="1572"/>
                      <a:pt x="1782" y="1572"/>
                    </a:cubicBezTo>
                    <a:cubicBezTo>
                      <a:pt x="1990" y="1572"/>
                      <a:pt x="1913" y="1971"/>
                      <a:pt x="1887" y="2074"/>
                    </a:cubicBezTo>
                    <a:cubicBezTo>
                      <a:pt x="1918" y="1982"/>
                      <a:pt x="2036" y="1652"/>
                      <a:pt x="2271" y="1652"/>
                    </a:cubicBezTo>
                    <a:cubicBezTo>
                      <a:pt x="2273" y="1652"/>
                      <a:pt x="2274" y="1652"/>
                      <a:pt x="2276" y="1652"/>
                    </a:cubicBezTo>
                    <a:cubicBezTo>
                      <a:pt x="2393" y="1652"/>
                      <a:pt x="2486" y="1756"/>
                      <a:pt x="2556" y="1870"/>
                    </a:cubicBezTo>
                    <a:cubicBezTo>
                      <a:pt x="2563" y="1574"/>
                      <a:pt x="2495" y="1278"/>
                      <a:pt x="2342" y="1013"/>
                    </a:cubicBezTo>
                    <a:cubicBezTo>
                      <a:pt x="1955" y="345"/>
                      <a:pt x="1373" y="0"/>
                      <a:pt x="989"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3" name="Google Shape;1213;p38"/>
            <p:cNvGrpSpPr/>
            <p:nvPr/>
          </p:nvGrpSpPr>
          <p:grpSpPr>
            <a:xfrm>
              <a:off x="726600" y="1474827"/>
              <a:ext cx="203653" cy="238978"/>
              <a:chOff x="726600" y="1474827"/>
              <a:chExt cx="203653" cy="238978"/>
            </a:xfrm>
          </p:grpSpPr>
          <p:sp>
            <p:nvSpPr>
              <p:cNvPr id="1214" name="Google Shape;1214;p38"/>
              <p:cNvSpPr/>
              <p:nvPr/>
            </p:nvSpPr>
            <p:spPr>
              <a:xfrm>
                <a:off x="726600" y="1542953"/>
                <a:ext cx="174896" cy="93603"/>
              </a:xfrm>
              <a:custGeom>
                <a:avLst/>
                <a:gdLst/>
                <a:ahLst/>
                <a:cxnLst/>
                <a:rect l="l" t="t" r="r" b="b"/>
                <a:pathLst>
                  <a:path w="11280" h="6036" extrusionOk="0">
                    <a:moveTo>
                      <a:pt x="2519" y="0"/>
                    </a:moveTo>
                    <a:cubicBezTo>
                      <a:pt x="2222" y="0"/>
                      <a:pt x="1954" y="97"/>
                      <a:pt x="1763" y="355"/>
                    </a:cubicBezTo>
                    <a:cubicBezTo>
                      <a:pt x="1" y="2744"/>
                      <a:pt x="9386" y="5643"/>
                      <a:pt x="10441" y="6017"/>
                    </a:cubicBezTo>
                    <a:cubicBezTo>
                      <a:pt x="10478" y="6030"/>
                      <a:pt x="10512" y="6035"/>
                      <a:pt x="10544" y="6035"/>
                    </a:cubicBezTo>
                    <a:cubicBezTo>
                      <a:pt x="10604" y="6035"/>
                      <a:pt x="10657" y="6017"/>
                      <a:pt x="10703" y="5989"/>
                    </a:cubicBezTo>
                    <a:cubicBezTo>
                      <a:pt x="10799" y="5986"/>
                      <a:pt x="10884" y="5947"/>
                      <a:pt x="10951" y="5880"/>
                    </a:cubicBezTo>
                    <a:cubicBezTo>
                      <a:pt x="11156" y="5801"/>
                      <a:pt x="11280" y="5511"/>
                      <a:pt x="11046" y="5345"/>
                    </a:cubicBezTo>
                    <a:cubicBezTo>
                      <a:pt x="8831" y="3784"/>
                      <a:pt x="6644" y="2064"/>
                      <a:pt x="4315" y="680"/>
                    </a:cubicBezTo>
                    <a:cubicBezTo>
                      <a:pt x="3917" y="441"/>
                      <a:pt x="3154" y="0"/>
                      <a:pt x="2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38"/>
              <p:cNvSpPr/>
              <p:nvPr/>
            </p:nvSpPr>
            <p:spPr>
              <a:xfrm>
                <a:off x="794196" y="1474827"/>
                <a:ext cx="136056" cy="107653"/>
              </a:xfrm>
              <a:custGeom>
                <a:avLst/>
                <a:gdLst/>
                <a:ahLst/>
                <a:cxnLst/>
                <a:rect l="l" t="t" r="r" b="b"/>
                <a:pathLst>
                  <a:path w="8775" h="6942" extrusionOk="0">
                    <a:moveTo>
                      <a:pt x="2106" y="0"/>
                    </a:moveTo>
                    <a:cubicBezTo>
                      <a:pt x="1958" y="0"/>
                      <a:pt x="1820" y="38"/>
                      <a:pt x="1696" y="123"/>
                    </a:cubicBezTo>
                    <a:cubicBezTo>
                      <a:pt x="1" y="1295"/>
                      <a:pt x="7129" y="6228"/>
                      <a:pt x="7911" y="6805"/>
                    </a:cubicBezTo>
                    <a:cubicBezTo>
                      <a:pt x="7972" y="6848"/>
                      <a:pt x="8035" y="6866"/>
                      <a:pt x="8094" y="6866"/>
                    </a:cubicBezTo>
                    <a:cubicBezTo>
                      <a:pt x="8118" y="6866"/>
                      <a:pt x="8140" y="6863"/>
                      <a:pt x="8162" y="6858"/>
                    </a:cubicBezTo>
                    <a:cubicBezTo>
                      <a:pt x="8169" y="6865"/>
                      <a:pt x="8176" y="6868"/>
                      <a:pt x="8184" y="6876"/>
                    </a:cubicBezTo>
                    <a:cubicBezTo>
                      <a:pt x="8237" y="6922"/>
                      <a:pt x="8299" y="6942"/>
                      <a:pt x="8361" y="6942"/>
                    </a:cubicBezTo>
                    <a:cubicBezTo>
                      <a:pt x="8567" y="6942"/>
                      <a:pt x="8774" y="6723"/>
                      <a:pt x="8669" y="6507"/>
                    </a:cubicBezTo>
                    <a:cubicBezTo>
                      <a:pt x="7780" y="4720"/>
                      <a:pt x="6272" y="3199"/>
                      <a:pt x="4793" y="1878"/>
                    </a:cubicBezTo>
                    <a:cubicBezTo>
                      <a:pt x="4374" y="1506"/>
                      <a:pt x="3045"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38"/>
              <p:cNvSpPr/>
              <p:nvPr/>
            </p:nvSpPr>
            <p:spPr>
              <a:xfrm>
                <a:off x="727158" y="1663018"/>
                <a:ext cx="164306" cy="50787"/>
              </a:xfrm>
              <a:custGeom>
                <a:avLst/>
                <a:gdLst/>
                <a:ahLst/>
                <a:cxnLst/>
                <a:rect l="l" t="t" r="r" b="b"/>
                <a:pathLst>
                  <a:path w="10597" h="3275" extrusionOk="0">
                    <a:moveTo>
                      <a:pt x="10047" y="0"/>
                    </a:moveTo>
                    <a:cubicBezTo>
                      <a:pt x="10030" y="0"/>
                      <a:pt x="10013" y="1"/>
                      <a:pt x="9994" y="4"/>
                    </a:cubicBezTo>
                    <a:cubicBezTo>
                      <a:pt x="8950" y="166"/>
                      <a:pt x="0" y="163"/>
                      <a:pt x="850" y="2549"/>
                    </a:cubicBezTo>
                    <a:cubicBezTo>
                      <a:pt x="1051" y="3110"/>
                      <a:pt x="1681" y="3274"/>
                      <a:pt x="2362" y="3274"/>
                    </a:cubicBezTo>
                    <a:cubicBezTo>
                      <a:pt x="3081" y="3274"/>
                      <a:pt x="3858" y="3091"/>
                      <a:pt x="4247" y="2998"/>
                    </a:cubicBezTo>
                    <a:cubicBezTo>
                      <a:pt x="6208" y="2531"/>
                      <a:pt x="8774" y="1989"/>
                      <a:pt x="10398" y="787"/>
                    </a:cubicBezTo>
                    <a:cubicBezTo>
                      <a:pt x="10596" y="638"/>
                      <a:pt x="10533" y="344"/>
                      <a:pt x="10327" y="248"/>
                    </a:cubicBezTo>
                    <a:cubicBezTo>
                      <a:pt x="10305" y="117"/>
                      <a:pt x="10207" y="0"/>
                      <a:pt x="10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17" name="Google Shape;1217;p38"/>
          <p:cNvGrpSpPr/>
          <p:nvPr/>
        </p:nvGrpSpPr>
        <p:grpSpPr>
          <a:xfrm>
            <a:off x="1606659" y="1681310"/>
            <a:ext cx="1915004" cy="108900"/>
            <a:chOff x="1606659" y="1681310"/>
            <a:chExt cx="1915004" cy="108900"/>
          </a:xfrm>
        </p:grpSpPr>
        <p:grpSp>
          <p:nvGrpSpPr>
            <p:cNvPr id="1218" name="Google Shape;1218;p38"/>
            <p:cNvGrpSpPr/>
            <p:nvPr/>
          </p:nvGrpSpPr>
          <p:grpSpPr>
            <a:xfrm>
              <a:off x="1606659" y="1681310"/>
              <a:ext cx="1141004" cy="108900"/>
              <a:chOff x="2849884" y="2768510"/>
              <a:chExt cx="1141004" cy="108900"/>
            </a:xfrm>
          </p:grpSpPr>
          <p:sp>
            <p:nvSpPr>
              <p:cNvPr id="1219" name="Google Shape;1219;p38"/>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38"/>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38"/>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38"/>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38"/>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4" name="Google Shape;1224;p38"/>
            <p:cNvSpPr/>
            <p:nvPr/>
          </p:nvSpPr>
          <p:spPr>
            <a:xfrm>
              <a:off x="2896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38"/>
            <p:cNvSpPr/>
            <p:nvPr/>
          </p:nvSpPr>
          <p:spPr>
            <a:xfrm>
              <a:off x="3154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38"/>
            <p:cNvSpPr/>
            <p:nvPr/>
          </p:nvSpPr>
          <p:spPr>
            <a:xfrm>
              <a:off x="3412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7" name="Google Shape;1237;p38"/>
          <p:cNvGrpSpPr/>
          <p:nvPr/>
        </p:nvGrpSpPr>
        <p:grpSpPr>
          <a:xfrm>
            <a:off x="2848584" y="2776085"/>
            <a:ext cx="882979" cy="108900"/>
            <a:chOff x="3107909" y="2768510"/>
            <a:chExt cx="882979" cy="108900"/>
          </a:xfrm>
        </p:grpSpPr>
        <p:sp>
          <p:nvSpPr>
            <p:cNvPr id="1238" name="Google Shape;1238;p38"/>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38"/>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38"/>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38"/>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42" name="Google Shape;1242;p38"/>
          <p:cNvGrpSpPr/>
          <p:nvPr/>
        </p:nvGrpSpPr>
        <p:grpSpPr>
          <a:xfrm>
            <a:off x="1606659" y="3979735"/>
            <a:ext cx="1915004" cy="108900"/>
            <a:chOff x="1606659" y="1681310"/>
            <a:chExt cx="1915004" cy="108900"/>
          </a:xfrm>
        </p:grpSpPr>
        <p:grpSp>
          <p:nvGrpSpPr>
            <p:cNvPr id="1243" name="Google Shape;1243;p38"/>
            <p:cNvGrpSpPr/>
            <p:nvPr/>
          </p:nvGrpSpPr>
          <p:grpSpPr>
            <a:xfrm>
              <a:off x="1606659" y="1681310"/>
              <a:ext cx="1141004" cy="108900"/>
              <a:chOff x="2849884" y="2768510"/>
              <a:chExt cx="1141004" cy="108900"/>
            </a:xfrm>
          </p:grpSpPr>
          <p:sp>
            <p:nvSpPr>
              <p:cNvPr id="1244" name="Google Shape;1244;p38"/>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38"/>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38"/>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38"/>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38"/>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9" name="Google Shape;1249;p38"/>
            <p:cNvSpPr/>
            <p:nvPr/>
          </p:nvSpPr>
          <p:spPr>
            <a:xfrm>
              <a:off x="2896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38"/>
            <p:cNvSpPr/>
            <p:nvPr/>
          </p:nvSpPr>
          <p:spPr>
            <a:xfrm>
              <a:off x="3154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38"/>
            <p:cNvSpPr/>
            <p:nvPr/>
          </p:nvSpPr>
          <p:spPr>
            <a:xfrm>
              <a:off x="3412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TextBox 5"/>
          <p:cNvSpPr txBox="1"/>
          <p:nvPr/>
        </p:nvSpPr>
        <p:spPr>
          <a:xfrm>
            <a:off x="2636928" y="356268"/>
            <a:ext cx="42151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=&gt; </a:t>
            </a:r>
            <a:r>
              <a:rPr lang="en-US" sz="2400" b="1" dirty="0" err="1" smtClean="0">
                <a:solidFill>
                  <a:srgbClr val="FF0000"/>
                </a:solidFill>
                <a:latin typeface="Times New Roman" panose="02020603050405020304" pitchFamily="18" charset="0"/>
                <a:cs typeface="Times New Roman" panose="02020603050405020304" pitchFamily="18" charset="0"/>
              </a:rPr>
              <a:t>Quy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gồm</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bước</a:t>
            </a:r>
            <a:r>
              <a:rPr lang="en-US" sz="2400" b="1" dirty="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1694"/>
    </mc:Choice>
    <mc:Fallback>
      <p:transition spd="slow" advTm="51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
                                        </p:tgtEl>
                                        <p:attrNameLst>
                                          <p:attrName>style.visibility</p:attrName>
                                        </p:attrNameLst>
                                      </p:cBhvr>
                                      <p:to>
                                        <p:strVal val="visible"/>
                                      </p:to>
                                    </p:set>
                                    <p:animEffect transition="in" filter="wipe(down)">
                                      <p:cBhvr>
                                        <p:cTn id="12" dur="500"/>
                                        <p:tgtEl>
                                          <p:spTgt spid="11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9"/>
                                        </p:tgtEl>
                                        <p:attrNameLst>
                                          <p:attrName>style.visibility</p:attrName>
                                        </p:attrNameLst>
                                      </p:cBhvr>
                                      <p:to>
                                        <p:strVal val="visible"/>
                                      </p:to>
                                    </p:set>
                                    <p:animEffect transition="in" filter="wipe(down)">
                                      <p:cBhvr>
                                        <p:cTn id="17" dur="500"/>
                                        <p:tgtEl>
                                          <p:spTgt spid="1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8"/>
                                        </p:tgtEl>
                                        <p:attrNameLst>
                                          <p:attrName>style.visibility</p:attrName>
                                        </p:attrNameLst>
                                      </p:cBhvr>
                                      <p:to>
                                        <p:strVal val="visible"/>
                                      </p:to>
                                    </p:set>
                                    <p:animEffect transition="in" filter="wipe(down)">
                                      <p:cBhvr>
                                        <p:cTn id="22" dur="500"/>
                                        <p:tgtEl>
                                          <p:spTgt spid="1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 grpId="0"/>
      <p:bldP spid="1128" grpId="0"/>
      <p:bldP spid="112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0" name="Rounded Rectangle 49"/>
          <p:cNvSpPr/>
          <p:nvPr/>
        </p:nvSpPr>
        <p:spPr>
          <a:xfrm>
            <a:off x="2273605" y="202027"/>
            <a:ext cx="45720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III. THỰC HÀNH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796624" y="1489708"/>
            <a:ext cx="4499759" cy="830997"/>
          </a:xfrm>
          <a:prstGeom prst="rect">
            <a:avLst/>
          </a:prstGeom>
        </p:spPr>
        <p:txBody>
          <a:bodyPr wrap="square">
            <a:spAutoFit/>
          </a:bodyPr>
          <a:lstStyle/>
          <a:p>
            <a:pPr>
              <a:spcBef>
                <a:spcPts val="600"/>
              </a:spcBef>
              <a:spcAft>
                <a:spcPts val="600"/>
              </a:spcAft>
            </a:pPr>
            <a:r>
              <a:rPr lang="en-US" sz="2400" smtClean="0">
                <a:solidFill>
                  <a:srgbClr val="0070C0"/>
                </a:solidFill>
                <a:latin typeface="Times New Roman" panose="02020603050405020304" pitchFamily="18" charset="0"/>
                <a:cs typeface="Times New Roman" panose="02020603050405020304" pitchFamily="18" charset="0"/>
              </a:rPr>
              <a:t>Hãy tóm tắt một văn bản mà em đã đọc bằng sơ đồ?</a:t>
            </a:r>
            <a:endParaRPr lang="vi-VN" sz="2400" b="1">
              <a:solidFill>
                <a:srgbClr val="0070C0"/>
              </a:solidFill>
              <a:latin typeface="Times New Roman" panose="02020603050405020304" pitchFamily="18" charset="0"/>
              <a:cs typeface="Times New Roman" panose="02020603050405020304" pitchFamily="18" charset="0"/>
            </a:endParaRPr>
          </a:p>
        </p:txBody>
      </p:sp>
      <p:grpSp>
        <p:nvGrpSpPr>
          <p:cNvPr id="4" name="Google Shape;1669;p49"/>
          <p:cNvGrpSpPr/>
          <p:nvPr/>
        </p:nvGrpSpPr>
        <p:grpSpPr>
          <a:xfrm>
            <a:off x="6088584" y="1068784"/>
            <a:ext cx="2568522" cy="3932216"/>
            <a:chOff x="686918" y="1188470"/>
            <a:chExt cx="1342169" cy="1854372"/>
          </a:xfrm>
        </p:grpSpPr>
        <p:sp>
          <p:nvSpPr>
            <p:cNvPr id="5" name="Google Shape;1670;p49"/>
            <p:cNvSpPr/>
            <p:nvPr/>
          </p:nvSpPr>
          <p:spPr>
            <a:xfrm>
              <a:off x="715491" y="1822199"/>
              <a:ext cx="374695" cy="509432"/>
            </a:xfrm>
            <a:custGeom>
              <a:avLst/>
              <a:gdLst/>
              <a:ahLst/>
              <a:cxnLst/>
              <a:rect l="l" t="t" r="r" b="b"/>
              <a:pathLst>
                <a:path w="7147" h="9717" extrusionOk="0">
                  <a:moveTo>
                    <a:pt x="6324" y="1"/>
                  </a:moveTo>
                  <a:lnTo>
                    <a:pt x="1844" y="1136"/>
                  </a:lnTo>
                  <a:cubicBezTo>
                    <a:pt x="1844" y="1136"/>
                    <a:pt x="640" y="2660"/>
                    <a:pt x="1" y="4506"/>
                  </a:cubicBezTo>
                  <a:cubicBezTo>
                    <a:pt x="47" y="4504"/>
                    <a:pt x="96" y="4502"/>
                    <a:pt x="147" y="4502"/>
                  </a:cubicBezTo>
                  <a:cubicBezTo>
                    <a:pt x="1121" y="4502"/>
                    <a:pt x="2686" y="5132"/>
                    <a:pt x="1781" y="9503"/>
                  </a:cubicBezTo>
                  <a:cubicBezTo>
                    <a:pt x="2348" y="9663"/>
                    <a:pt x="2959" y="9717"/>
                    <a:pt x="3521" y="9717"/>
                  </a:cubicBezTo>
                  <a:cubicBezTo>
                    <a:pt x="4637" y="9717"/>
                    <a:pt x="5558" y="9506"/>
                    <a:pt x="5558" y="9506"/>
                  </a:cubicBezTo>
                  <a:lnTo>
                    <a:pt x="7146" y="829"/>
                  </a:lnTo>
                  <a:lnTo>
                    <a:pt x="6324"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671;p49"/>
            <p:cNvSpPr/>
            <p:nvPr/>
          </p:nvSpPr>
          <p:spPr>
            <a:xfrm>
              <a:off x="704691" y="1794465"/>
              <a:ext cx="382507" cy="142496"/>
            </a:xfrm>
            <a:custGeom>
              <a:avLst/>
              <a:gdLst/>
              <a:ahLst/>
              <a:cxnLst/>
              <a:rect l="l" t="t" r="r" b="b"/>
              <a:pathLst>
                <a:path w="7296" h="2718" extrusionOk="0">
                  <a:moveTo>
                    <a:pt x="4625" y="1"/>
                  </a:moveTo>
                  <a:cubicBezTo>
                    <a:pt x="3246" y="1"/>
                    <a:pt x="1512" y="482"/>
                    <a:pt x="1" y="2364"/>
                  </a:cubicBezTo>
                  <a:cubicBezTo>
                    <a:pt x="691" y="2585"/>
                    <a:pt x="1542" y="2718"/>
                    <a:pt x="2430" y="2718"/>
                  </a:cubicBezTo>
                  <a:cubicBezTo>
                    <a:pt x="4277" y="2718"/>
                    <a:pt x="6278" y="2143"/>
                    <a:pt x="7296" y="596"/>
                  </a:cubicBezTo>
                  <a:lnTo>
                    <a:pt x="7126" y="530"/>
                  </a:lnTo>
                  <a:cubicBezTo>
                    <a:pt x="7126" y="530"/>
                    <a:pt x="6071" y="1"/>
                    <a:pt x="4625"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1672;p49"/>
            <p:cNvSpPr/>
            <p:nvPr/>
          </p:nvSpPr>
          <p:spPr>
            <a:xfrm>
              <a:off x="686918" y="2058170"/>
              <a:ext cx="169444" cy="262239"/>
            </a:xfrm>
            <a:custGeom>
              <a:avLst/>
              <a:gdLst/>
              <a:ahLst/>
              <a:cxnLst/>
              <a:rect l="l" t="t" r="r" b="b"/>
              <a:pathLst>
                <a:path w="3232" h="5002" extrusionOk="0">
                  <a:moveTo>
                    <a:pt x="692" y="1"/>
                  </a:moveTo>
                  <a:cubicBezTo>
                    <a:pt x="641" y="1"/>
                    <a:pt x="592" y="3"/>
                    <a:pt x="546" y="5"/>
                  </a:cubicBezTo>
                  <a:cubicBezTo>
                    <a:pt x="180" y="1061"/>
                    <a:pt x="0" y="2219"/>
                    <a:pt x="340" y="3257"/>
                  </a:cubicBezTo>
                  <a:cubicBezTo>
                    <a:pt x="659" y="4239"/>
                    <a:pt x="1438" y="4752"/>
                    <a:pt x="2326" y="5002"/>
                  </a:cubicBezTo>
                  <a:cubicBezTo>
                    <a:pt x="3231" y="631"/>
                    <a:pt x="1666" y="1"/>
                    <a:pt x="69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673;p49"/>
            <p:cNvSpPr/>
            <p:nvPr/>
          </p:nvSpPr>
          <p:spPr>
            <a:xfrm>
              <a:off x="1110890" y="2795126"/>
              <a:ext cx="220088" cy="53108"/>
            </a:xfrm>
            <a:custGeom>
              <a:avLst/>
              <a:gdLst/>
              <a:ahLst/>
              <a:cxnLst/>
              <a:rect l="l" t="t" r="r" b="b"/>
              <a:pathLst>
                <a:path w="4198" h="1013" extrusionOk="0">
                  <a:moveTo>
                    <a:pt x="3201" y="0"/>
                  </a:moveTo>
                  <a:cubicBezTo>
                    <a:pt x="1815" y="0"/>
                    <a:pt x="1" y="400"/>
                    <a:pt x="1" y="400"/>
                  </a:cubicBezTo>
                  <a:lnTo>
                    <a:pt x="87" y="583"/>
                  </a:lnTo>
                  <a:cubicBezTo>
                    <a:pt x="87" y="583"/>
                    <a:pt x="439" y="549"/>
                    <a:pt x="423" y="532"/>
                  </a:cubicBezTo>
                  <a:lnTo>
                    <a:pt x="423" y="532"/>
                  </a:lnTo>
                  <a:cubicBezTo>
                    <a:pt x="510" y="566"/>
                    <a:pt x="1767" y="1012"/>
                    <a:pt x="1767" y="1012"/>
                  </a:cubicBezTo>
                  <a:lnTo>
                    <a:pt x="3938" y="956"/>
                  </a:lnTo>
                  <a:lnTo>
                    <a:pt x="4197" y="107"/>
                  </a:lnTo>
                  <a:cubicBezTo>
                    <a:pt x="3928" y="30"/>
                    <a:pt x="3580" y="0"/>
                    <a:pt x="320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674;p49"/>
            <p:cNvSpPr/>
            <p:nvPr/>
          </p:nvSpPr>
          <p:spPr>
            <a:xfrm>
              <a:off x="1392314" y="2800631"/>
              <a:ext cx="177360" cy="44615"/>
            </a:xfrm>
            <a:custGeom>
              <a:avLst/>
              <a:gdLst/>
              <a:ahLst/>
              <a:cxnLst/>
              <a:rect l="l" t="t" r="r" b="b"/>
              <a:pathLst>
                <a:path w="3383" h="851" extrusionOk="0">
                  <a:moveTo>
                    <a:pt x="476" y="1"/>
                  </a:moveTo>
                  <a:cubicBezTo>
                    <a:pt x="287" y="1"/>
                    <a:pt x="123" y="19"/>
                    <a:pt x="1" y="61"/>
                  </a:cubicBezTo>
                  <a:cubicBezTo>
                    <a:pt x="141" y="740"/>
                    <a:pt x="1898" y="851"/>
                    <a:pt x="1898" y="851"/>
                  </a:cubicBezTo>
                  <a:lnTo>
                    <a:pt x="2809" y="820"/>
                  </a:lnTo>
                  <a:lnTo>
                    <a:pt x="3382" y="557"/>
                  </a:lnTo>
                  <a:cubicBezTo>
                    <a:pt x="3382" y="557"/>
                    <a:pt x="1528" y="1"/>
                    <a:pt x="476"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675;p49"/>
            <p:cNvSpPr/>
            <p:nvPr/>
          </p:nvSpPr>
          <p:spPr>
            <a:xfrm>
              <a:off x="984909" y="2409531"/>
              <a:ext cx="690829" cy="474201"/>
            </a:xfrm>
            <a:custGeom>
              <a:avLst/>
              <a:gdLst/>
              <a:ahLst/>
              <a:cxnLst/>
              <a:rect l="l" t="t" r="r" b="b"/>
              <a:pathLst>
                <a:path w="13177" h="9045" extrusionOk="0">
                  <a:moveTo>
                    <a:pt x="8462" y="1"/>
                  </a:moveTo>
                  <a:cubicBezTo>
                    <a:pt x="4719" y="1"/>
                    <a:pt x="0" y="912"/>
                    <a:pt x="0" y="912"/>
                  </a:cubicBezTo>
                  <a:cubicBezTo>
                    <a:pt x="0" y="912"/>
                    <a:pt x="709" y="7545"/>
                    <a:pt x="4174" y="8907"/>
                  </a:cubicBezTo>
                  <a:cubicBezTo>
                    <a:pt x="4415" y="8954"/>
                    <a:pt x="4658" y="8973"/>
                    <a:pt x="4891" y="8973"/>
                  </a:cubicBezTo>
                  <a:cubicBezTo>
                    <a:pt x="5731" y="8973"/>
                    <a:pt x="6437" y="8730"/>
                    <a:pt x="6437" y="8730"/>
                  </a:cubicBezTo>
                  <a:lnTo>
                    <a:pt x="6075" y="3195"/>
                  </a:lnTo>
                  <a:lnTo>
                    <a:pt x="7439" y="3328"/>
                  </a:lnTo>
                  <a:lnTo>
                    <a:pt x="8167" y="8597"/>
                  </a:lnTo>
                  <a:cubicBezTo>
                    <a:pt x="8167" y="8597"/>
                    <a:pt x="8940" y="9044"/>
                    <a:pt x="9751" y="9044"/>
                  </a:cubicBezTo>
                  <a:cubicBezTo>
                    <a:pt x="9926" y="9044"/>
                    <a:pt x="10103" y="9024"/>
                    <a:pt x="10275" y="8973"/>
                  </a:cubicBezTo>
                  <a:cubicBezTo>
                    <a:pt x="11040" y="8144"/>
                    <a:pt x="13176" y="4776"/>
                    <a:pt x="12957" y="1615"/>
                  </a:cubicBezTo>
                  <a:cubicBezTo>
                    <a:pt x="12871" y="377"/>
                    <a:pt x="10868" y="1"/>
                    <a:pt x="846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676;p49"/>
            <p:cNvSpPr/>
            <p:nvPr/>
          </p:nvSpPr>
          <p:spPr>
            <a:xfrm>
              <a:off x="1081583" y="2883622"/>
              <a:ext cx="234872" cy="159220"/>
            </a:xfrm>
            <a:custGeom>
              <a:avLst/>
              <a:gdLst/>
              <a:ahLst/>
              <a:cxnLst/>
              <a:rect l="l" t="t" r="r" b="b"/>
              <a:pathLst>
                <a:path w="4480" h="3037" extrusionOk="0">
                  <a:moveTo>
                    <a:pt x="1870" y="0"/>
                  </a:moveTo>
                  <a:cubicBezTo>
                    <a:pt x="1870" y="0"/>
                    <a:pt x="0" y="1501"/>
                    <a:pt x="476" y="2030"/>
                  </a:cubicBezTo>
                  <a:cubicBezTo>
                    <a:pt x="558" y="2121"/>
                    <a:pt x="643" y="2159"/>
                    <a:pt x="727" y="2159"/>
                  </a:cubicBezTo>
                  <a:cubicBezTo>
                    <a:pt x="1129" y="2159"/>
                    <a:pt x="1515" y="1288"/>
                    <a:pt x="1515" y="1288"/>
                  </a:cubicBezTo>
                  <a:lnTo>
                    <a:pt x="1515" y="1288"/>
                  </a:lnTo>
                  <a:cubicBezTo>
                    <a:pt x="1515" y="1288"/>
                    <a:pt x="985" y="2629"/>
                    <a:pt x="1621" y="2736"/>
                  </a:cubicBezTo>
                  <a:cubicBezTo>
                    <a:pt x="1643" y="2740"/>
                    <a:pt x="1665" y="2741"/>
                    <a:pt x="1686" y="2741"/>
                  </a:cubicBezTo>
                  <a:cubicBezTo>
                    <a:pt x="2278" y="2741"/>
                    <a:pt x="2566" y="1368"/>
                    <a:pt x="2566" y="1368"/>
                  </a:cubicBezTo>
                  <a:lnTo>
                    <a:pt x="2566" y="1368"/>
                  </a:lnTo>
                  <a:cubicBezTo>
                    <a:pt x="2566" y="1368"/>
                    <a:pt x="2348" y="3037"/>
                    <a:pt x="3319" y="3037"/>
                  </a:cubicBezTo>
                  <a:cubicBezTo>
                    <a:pt x="3365" y="3037"/>
                    <a:pt x="3413" y="3033"/>
                    <a:pt x="3465" y="3025"/>
                  </a:cubicBezTo>
                  <a:cubicBezTo>
                    <a:pt x="4480" y="2868"/>
                    <a:pt x="4231" y="156"/>
                    <a:pt x="4231" y="156"/>
                  </a:cubicBezTo>
                  <a:lnTo>
                    <a:pt x="1870"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677;p49"/>
            <p:cNvSpPr/>
            <p:nvPr/>
          </p:nvSpPr>
          <p:spPr>
            <a:xfrm>
              <a:off x="1396141" y="2875233"/>
              <a:ext cx="221346" cy="158801"/>
            </a:xfrm>
            <a:custGeom>
              <a:avLst/>
              <a:gdLst/>
              <a:ahLst/>
              <a:cxnLst/>
              <a:rect l="l" t="t" r="r" b="b"/>
              <a:pathLst>
                <a:path w="4222" h="3029" extrusionOk="0">
                  <a:moveTo>
                    <a:pt x="1" y="0"/>
                  </a:moveTo>
                  <a:cubicBezTo>
                    <a:pt x="1" y="0"/>
                    <a:pt x="224" y="1790"/>
                    <a:pt x="803" y="2619"/>
                  </a:cubicBezTo>
                  <a:cubicBezTo>
                    <a:pt x="978" y="2868"/>
                    <a:pt x="1186" y="3029"/>
                    <a:pt x="1429" y="3029"/>
                  </a:cubicBezTo>
                  <a:cubicBezTo>
                    <a:pt x="1450" y="3029"/>
                    <a:pt x="1471" y="3028"/>
                    <a:pt x="1492" y="3025"/>
                  </a:cubicBezTo>
                  <a:cubicBezTo>
                    <a:pt x="1954" y="2969"/>
                    <a:pt x="2131" y="2739"/>
                    <a:pt x="2177" y="2492"/>
                  </a:cubicBezTo>
                  <a:cubicBezTo>
                    <a:pt x="2214" y="2317"/>
                    <a:pt x="2185" y="2137"/>
                    <a:pt x="2148" y="2004"/>
                  </a:cubicBezTo>
                  <a:lnTo>
                    <a:pt x="2148" y="2004"/>
                  </a:lnTo>
                  <a:cubicBezTo>
                    <a:pt x="2228" y="2210"/>
                    <a:pt x="2380" y="2532"/>
                    <a:pt x="2600" y="2739"/>
                  </a:cubicBezTo>
                  <a:cubicBezTo>
                    <a:pt x="2725" y="2856"/>
                    <a:pt x="2871" y="2935"/>
                    <a:pt x="3039" y="2935"/>
                  </a:cubicBezTo>
                  <a:cubicBezTo>
                    <a:pt x="3081" y="2935"/>
                    <a:pt x="3125" y="2930"/>
                    <a:pt x="3169" y="2919"/>
                  </a:cubicBezTo>
                  <a:cubicBezTo>
                    <a:pt x="3389" y="2869"/>
                    <a:pt x="3475" y="2749"/>
                    <a:pt x="3482" y="2603"/>
                  </a:cubicBezTo>
                  <a:cubicBezTo>
                    <a:pt x="3492" y="2483"/>
                    <a:pt x="3449" y="2350"/>
                    <a:pt x="3389" y="2230"/>
                  </a:cubicBezTo>
                  <a:lnTo>
                    <a:pt x="3389" y="2230"/>
                  </a:lnTo>
                  <a:cubicBezTo>
                    <a:pt x="3482" y="2350"/>
                    <a:pt x="3598" y="2469"/>
                    <a:pt x="3732" y="2536"/>
                  </a:cubicBezTo>
                  <a:cubicBezTo>
                    <a:pt x="3793" y="2567"/>
                    <a:pt x="3857" y="2585"/>
                    <a:pt x="3923" y="2585"/>
                  </a:cubicBezTo>
                  <a:cubicBezTo>
                    <a:pt x="3979" y="2585"/>
                    <a:pt x="4036" y="2572"/>
                    <a:pt x="4094" y="2543"/>
                  </a:cubicBezTo>
                  <a:cubicBezTo>
                    <a:pt x="4221" y="2480"/>
                    <a:pt x="4174" y="2286"/>
                    <a:pt x="4034" y="2037"/>
                  </a:cubicBezTo>
                  <a:lnTo>
                    <a:pt x="4031" y="2037"/>
                  </a:lnTo>
                  <a:cubicBezTo>
                    <a:pt x="3625" y="1311"/>
                    <a:pt x="2431" y="90"/>
                    <a:pt x="2431" y="90"/>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678;p49"/>
            <p:cNvSpPr/>
            <p:nvPr/>
          </p:nvSpPr>
          <p:spPr>
            <a:xfrm>
              <a:off x="1109841" y="2800683"/>
              <a:ext cx="233352" cy="122469"/>
            </a:xfrm>
            <a:custGeom>
              <a:avLst/>
              <a:gdLst/>
              <a:ahLst/>
              <a:cxnLst/>
              <a:rect l="l" t="t" r="r" b="b"/>
              <a:pathLst>
                <a:path w="4451" h="2336" extrusionOk="0">
                  <a:moveTo>
                    <a:pt x="4217" y="1"/>
                  </a:moveTo>
                  <a:lnTo>
                    <a:pt x="4217" y="1"/>
                  </a:lnTo>
                  <a:cubicBezTo>
                    <a:pt x="3798" y="368"/>
                    <a:pt x="2955" y="472"/>
                    <a:pt x="2134" y="472"/>
                  </a:cubicBezTo>
                  <a:cubicBezTo>
                    <a:pt x="1058" y="472"/>
                    <a:pt x="21" y="294"/>
                    <a:pt x="21" y="294"/>
                  </a:cubicBezTo>
                  <a:lnTo>
                    <a:pt x="21" y="294"/>
                  </a:lnTo>
                  <a:cubicBezTo>
                    <a:pt x="21" y="294"/>
                    <a:pt x="1" y="1139"/>
                    <a:pt x="783" y="1888"/>
                  </a:cubicBezTo>
                  <a:cubicBezTo>
                    <a:pt x="1833" y="2241"/>
                    <a:pt x="2622" y="2335"/>
                    <a:pt x="3167" y="2335"/>
                  </a:cubicBezTo>
                  <a:cubicBezTo>
                    <a:pt x="3800" y="2335"/>
                    <a:pt x="4104" y="2208"/>
                    <a:pt x="4104" y="2208"/>
                  </a:cubicBezTo>
                  <a:cubicBezTo>
                    <a:pt x="4104" y="2208"/>
                    <a:pt x="4450" y="1522"/>
                    <a:pt x="421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679;p49"/>
            <p:cNvSpPr/>
            <p:nvPr/>
          </p:nvSpPr>
          <p:spPr>
            <a:xfrm>
              <a:off x="1379784" y="2803829"/>
              <a:ext cx="189890" cy="100188"/>
            </a:xfrm>
            <a:custGeom>
              <a:avLst/>
              <a:gdLst/>
              <a:ahLst/>
              <a:cxnLst/>
              <a:rect l="l" t="t" r="r" b="b"/>
              <a:pathLst>
                <a:path w="3622" h="1911" extrusionOk="0">
                  <a:moveTo>
                    <a:pt x="240" y="0"/>
                  </a:moveTo>
                  <a:cubicBezTo>
                    <a:pt x="240" y="0"/>
                    <a:pt x="0" y="647"/>
                    <a:pt x="240" y="1522"/>
                  </a:cubicBezTo>
                  <a:cubicBezTo>
                    <a:pt x="1020" y="1826"/>
                    <a:pt x="1656" y="1911"/>
                    <a:pt x="2124" y="1911"/>
                  </a:cubicBezTo>
                  <a:cubicBezTo>
                    <a:pt x="2724" y="1911"/>
                    <a:pt x="3048" y="1771"/>
                    <a:pt x="3048" y="1771"/>
                  </a:cubicBezTo>
                  <a:cubicBezTo>
                    <a:pt x="3048" y="1771"/>
                    <a:pt x="3285" y="1438"/>
                    <a:pt x="3621" y="496"/>
                  </a:cubicBezTo>
                  <a:lnTo>
                    <a:pt x="3621" y="496"/>
                  </a:lnTo>
                  <a:cubicBezTo>
                    <a:pt x="3464" y="533"/>
                    <a:pt x="3281" y="549"/>
                    <a:pt x="3084" y="549"/>
                  </a:cubicBezTo>
                  <a:cubicBezTo>
                    <a:pt x="1918" y="549"/>
                    <a:pt x="240" y="0"/>
                    <a:pt x="2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680;p49"/>
            <p:cNvSpPr/>
            <p:nvPr/>
          </p:nvSpPr>
          <p:spPr>
            <a:xfrm>
              <a:off x="935524" y="1801962"/>
              <a:ext cx="779116" cy="815395"/>
            </a:xfrm>
            <a:custGeom>
              <a:avLst/>
              <a:gdLst/>
              <a:ahLst/>
              <a:cxnLst/>
              <a:rect l="l" t="t" r="r" b="b"/>
              <a:pathLst>
                <a:path w="14861" h="15553" extrusionOk="0">
                  <a:moveTo>
                    <a:pt x="3318" y="0"/>
                  </a:moveTo>
                  <a:lnTo>
                    <a:pt x="1588" y="3455"/>
                  </a:lnTo>
                  <a:cubicBezTo>
                    <a:pt x="1588" y="3455"/>
                    <a:pt x="0" y="8341"/>
                    <a:pt x="756" y="12744"/>
                  </a:cubicBezTo>
                  <a:cubicBezTo>
                    <a:pt x="756" y="12744"/>
                    <a:pt x="3152" y="15393"/>
                    <a:pt x="7819" y="15546"/>
                  </a:cubicBezTo>
                  <a:cubicBezTo>
                    <a:pt x="7959" y="15551"/>
                    <a:pt x="8098" y="15553"/>
                    <a:pt x="8235" y="15553"/>
                  </a:cubicBezTo>
                  <a:cubicBezTo>
                    <a:pt x="12625" y="15553"/>
                    <a:pt x="14860" y="13343"/>
                    <a:pt x="14860" y="13343"/>
                  </a:cubicBezTo>
                  <a:cubicBezTo>
                    <a:pt x="14860" y="13343"/>
                    <a:pt x="14721" y="11732"/>
                    <a:pt x="14438" y="9732"/>
                  </a:cubicBezTo>
                  <a:cubicBezTo>
                    <a:pt x="14398" y="9449"/>
                    <a:pt x="14355" y="9159"/>
                    <a:pt x="14309" y="8863"/>
                  </a:cubicBezTo>
                  <a:cubicBezTo>
                    <a:pt x="13936" y="6484"/>
                    <a:pt x="13370" y="3818"/>
                    <a:pt x="12594" y="2670"/>
                  </a:cubicBezTo>
                  <a:cubicBezTo>
                    <a:pt x="11046" y="376"/>
                    <a:pt x="8617" y="133"/>
                    <a:pt x="8617" y="133"/>
                  </a:cubicBezTo>
                  <a:lnTo>
                    <a:pt x="3318"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81;p49"/>
            <p:cNvSpPr/>
            <p:nvPr/>
          </p:nvSpPr>
          <p:spPr>
            <a:xfrm>
              <a:off x="1588126" y="1918349"/>
              <a:ext cx="386491" cy="290235"/>
            </a:xfrm>
            <a:custGeom>
              <a:avLst/>
              <a:gdLst/>
              <a:ahLst/>
              <a:cxnLst/>
              <a:rect l="l" t="t" r="r" b="b"/>
              <a:pathLst>
                <a:path w="7372" h="5536" extrusionOk="0">
                  <a:moveTo>
                    <a:pt x="6174" y="1"/>
                  </a:moveTo>
                  <a:lnTo>
                    <a:pt x="0" y="2007"/>
                  </a:lnTo>
                  <a:cubicBezTo>
                    <a:pt x="0" y="2007"/>
                    <a:pt x="217" y="5535"/>
                    <a:pt x="2507" y="5535"/>
                  </a:cubicBezTo>
                  <a:cubicBezTo>
                    <a:pt x="2889" y="5535"/>
                    <a:pt x="3329" y="5437"/>
                    <a:pt x="3834" y="5209"/>
                  </a:cubicBezTo>
                  <a:cubicBezTo>
                    <a:pt x="7372" y="3608"/>
                    <a:pt x="6174" y="1"/>
                    <a:pt x="6174"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682;p49"/>
            <p:cNvSpPr/>
            <p:nvPr/>
          </p:nvSpPr>
          <p:spPr>
            <a:xfrm>
              <a:off x="1251654" y="1800809"/>
              <a:ext cx="221766" cy="118537"/>
            </a:xfrm>
            <a:custGeom>
              <a:avLst/>
              <a:gdLst/>
              <a:ahLst/>
              <a:cxnLst/>
              <a:rect l="l" t="t" r="r" b="b"/>
              <a:pathLst>
                <a:path w="4230" h="2261" extrusionOk="0">
                  <a:moveTo>
                    <a:pt x="3543" y="1"/>
                  </a:moveTo>
                  <a:cubicBezTo>
                    <a:pt x="2495" y="1"/>
                    <a:pt x="1" y="1131"/>
                    <a:pt x="1" y="1131"/>
                  </a:cubicBezTo>
                  <a:cubicBezTo>
                    <a:pt x="1" y="1131"/>
                    <a:pt x="653" y="2261"/>
                    <a:pt x="1702" y="2261"/>
                  </a:cubicBezTo>
                  <a:cubicBezTo>
                    <a:pt x="2226" y="2261"/>
                    <a:pt x="2849" y="1978"/>
                    <a:pt x="3539" y="1131"/>
                  </a:cubicBezTo>
                  <a:cubicBezTo>
                    <a:pt x="4230" y="283"/>
                    <a:pt x="4067" y="1"/>
                    <a:pt x="3543" y="1"/>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683;p49"/>
            <p:cNvSpPr/>
            <p:nvPr/>
          </p:nvSpPr>
          <p:spPr>
            <a:xfrm>
              <a:off x="1714578" y="1499358"/>
              <a:ext cx="314509" cy="326357"/>
            </a:xfrm>
            <a:custGeom>
              <a:avLst/>
              <a:gdLst/>
              <a:ahLst/>
              <a:cxnLst/>
              <a:rect l="l" t="t" r="r" b="b"/>
              <a:pathLst>
                <a:path w="5999" h="6225" extrusionOk="0">
                  <a:moveTo>
                    <a:pt x="5998" y="1"/>
                  </a:moveTo>
                  <a:lnTo>
                    <a:pt x="4354" y="594"/>
                  </a:lnTo>
                  <a:lnTo>
                    <a:pt x="3988" y="724"/>
                  </a:lnTo>
                  <a:lnTo>
                    <a:pt x="60" y="2138"/>
                  </a:lnTo>
                  <a:lnTo>
                    <a:pt x="0" y="2198"/>
                  </a:lnTo>
                  <a:cubicBezTo>
                    <a:pt x="118" y="2745"/>
                    <a:pt x="448" y="3638"/>
                    <a:pt x="1347" y="3638"/>
                  </a:cubicBezTo>
                  <a:cubicBezTo>
                    <a:pt x="1399" y="3638"/>
                    <a:pt x="1453" y="3635"/>
                    <a:pt x="1509" y="3629"/>
                  </a:cubicBezTo>
                  <a:cubicBezTo>
                    <a:pt x="1512" y="3629"/>
                    <a:pt x="1515" y="3629"/>
                    <a:pt x="1522" y="3626"/>
                  </a:cubicBezTo>
                  <a:lnTo>
                    <a:pt x="1522" y="3626"/>
                  </a:lnTo>
                  <a:cubicBezTo>
                    <a:pt x="1301" y="4199"/>
                    <a:pt x="1761" y="4888"/>
                    <a:pt x="2509" y="4888"/>
                  </a:cubicBezTo>
                  <a:cubicBezTo>
                    <a:pt x="2608" y="4888"/>
                    <a:pt x="2712" y="4876"/>
                    <a:pt x="2820" y="4850"/>
                  </a:cubicBezTo>
                  <a:lnTo>
                    <a:pt x="2820" y="4853"/>
                  </a:lnTo>
                  <a:cubicBezTo>
                    <a:pt x="2820" y="5669"/>
                    <a:pt x="3446" y="6139"/>
                    <a:pt x="4338" y="6225"/>
                  </a:cubicBezTo>
                  <a:lnTo>
                    <a:pt x="5456" y="2038"/>
                  </a:lnTo>
                  <a:lnTo>
                    <a:pt x="5785" y="800"/>
                  </a:lnTo>
                  <a:lnTo>
                    <a:pt x="5998" y="1"/>
                  </a:ln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684;p49"/>
            <p:cNvSpPr/>
            <p:nvPr/>
          </p:nvSpPr>
          <p:spPr>
            <a:xfrm>
              <a:off x="964306" y="1834939"/>
              <a:ext cx="423190" cy="574651"/>
            </a:xfrm>
            <a:custGeom>
              <a:avLst/>
              <a:gdLst/>
              <a:ahLst/>
              <a:cxnLst/>
              <a:rect l="l" t="t" r="r" b="b"/>
              <a:pathLst>
                <a:path w="8072" h="10961" extrusionOk="0">
                  <a:moveTo>
                    <a:pt x="3488" y="0"/>
                  </a:moveTo>
                  <a:lnTo>
                    <a:pt x="3488" y="0"/>
                  </a:lnTo>
                  <a:cubicBezTo>
                    <a:pt x="3488" y="0"/>
                    <a:pt x="2247" y="123"/>
                    <a:pt x="1898" y="586"/>
                  </a:cubicBezTo>
                  <a:cubicBezTo>
                    <a:pt x="4096" y="8855"/>
                    <a:pt x="1144" y="9452"/>
                    <a:pt x="246" y="9452"/>
                  </a:cubicBezTo>
                  <a:cubicBezTo>
                    <a:pt x="94" y="9452"/>
                    <a:pt x="1" y="9435"/>
                    <a:pt x="1" y="9435"/>
                  </a:cubicBezTo>
                  <a:lnTo>
                    <a:pt x="1" y="9435"/>
                  </a:lnTo>
                  <a:cubicBezTo>
                    <a:pt x="1" y="9435"/>
                    <a:pt x="1" y="9979"/>
                    <a:pt x="61" y="10960"/>
                  </a:cubicBezTo>
                  <a:cubicBezTo>
                    <a:pt x="8072" y="8277"/>
                    <a:pt x="3488" y="1"/>
                    <a:pt x="348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85;p49"/>
            <p:cNvSpPr/>
            <p:nvPr/>
          </p:nvSpPr>
          <p:spPr>
            <a:xfrm>
              <a:off x="871669" y="1245510"/>
              <a:ext cx="800768" cy="649726"/>
            </a:xfrm>
            <a:custGeom>
              <a:avLst/>
              <a:gdLst/>
              <a:ahLst/>
              <a:cxnLst/>
              <a:rect l="l" t="t" r="r" b="b"/>
              <a:pathLst>
                <a:path w="15274" h="12393" extrusionOk="0">
                  <a:moveTo>
                    <a:pt x="7400" y="1"/>
                  </a:moveTo>
                  <a:cubicBezTo>
                    <a:pt x="7393" y="1"/>
                    <a:pt x="7386" y="1"/>
                    <a:pt x="7379" y="1"/>
                  </a:cubicBezTo>
                  <a:cubicBezTo>
                    <a:pt x="2986" y="4"/>
                    <a:pt x="1641" y="3525"/>
                    <a:pt x="1641" y="3525"/>
                  </a:cubicBezTo>
                  <a:cubicBezTo>
                    <a:pt x="1392" y="4148"/>
                    <a:pt x="0" y="10914"/>
                    <a:pt x="4849" y="12059"/>
                  </a:cubicBezTo>
                  <a:cubicBezTo>
                    <a:pt x="5834" y="12291"/>
                    <a:pt x="6750" y="12392"/>
                    <a:pt x="7595" y="12392"/>
                  </a:cubicBezTo>
                  <a:cubicBezTo>
                    <a:pt x="10913" y="12392"/>
                    <a:pt x="13129" y="10823"/>
                    <a:pt x="14078" y="9396"/>
                  </a:cubicBezTo>
                  <a:cubicBezTo>
                    <a:pt x="15273" y="7606"/>
                    <a:pt x="14205" y="4996"/>
                    <a:pt x="13233" y="4843"/>
                  </a:cubicBezTo>
                  <a:cubicBezTo>
                    <a:pt x="13034" y="1886"/>
                    <a:pt x="11567" y="1"/>
                    <a:pt x="7400"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86;p49"/>
            <p:cNvSpPr/>
            <p:nvPr/>
          </p:nvSpPr>
          <p:spPr>
            <a:xfrm>
              <a:off x="1374017" y="1505334"/>
              <a:ext cx="129337" cy="100031"/>
            </a:xfrm>
            <a:custGeom>
              <a:avLst/>
              <a:gdLst/>
              <a:ahLst/>
              <a:cxnLst/>
              <a:rect l="l" t="t" r="r" b="b"/>
              <a:pathLst>
                <a:path w="2467" h="1908" extrusionOk="0">
                  <a:moveTo>
                    <a:pt x="1111" y="1"/>
                  </a:moveTo>
                  <a:cubicBezTo>
                    <a:pt x="590" y="1"/>
                    <a:pt x="26" y="123"/>
                    <a:pt x="17" y="303"/>
                  </a:cubicBezTo>
                  <a:cubicBezTo>
                    <a:pt x="0" y="580"/>
                    <a:pt x="852" y="816"/>
                    <a:pt x="1132" y="882"/>
                  </a:cubicBezTo>
                  <a:lnTo>
                    <a:pt x="1132" y="1691"/>
                  </a:lnTo>
                  <a:cubicBezTo>
                    <a:pt x="1074" y="1695"/>
                    <a:pt x="1015" y="1697"/>
                    <a:pt x="955" y="1697"/>
                  </a:cubicBezTo>
                  <a:cubicBezTo>
                    <a:pt x="862" y="1697"/>
                    <a:pt x="768" y="1692"/>
                    <a:pt x="673" y="1684"/>
                  </a:cubicBezTo>
                  <a:cubicBezTo>
                    <a:pt x="456" y="1668"/>
                    <a:pt x="243" y="1618"/>
                    <a:pt x="17" y="1595"/>
                  </a:cubicBezTo>
                  <a:lnTo>
                    <a:pt x="17" y="1595"/>
                  </a:lnTo>
                  <a:cubicBezTo>
                    <a:pt x="213" y="1701"/>
                    <a:pt x="419" y="1801"/>
                    <a:pt x="646" y="1851"/>
                  </a:cubicBezTo>
                  <a:cubicBezTo>
                    <a:pt x="795" y="1889"/>
                    <a:pt x="951" y="1907"/>
                    <a:pt x="1107" y="1907"/>
                  </a:cubicBezTo>
                  <a:cubicBezTo>
                    <a:pt x="1184" y="1907"/>
                    <a:pt x="1261" y="1903"/>
                    <a:pt x="1338" y="1894"/>
                  </a:cubicBezTo>
                  <a:cubicBezTo>
                    <a:pt x="1575" y="1864"/>
                    <a:pt x="1801" y="1778"/>
                    <a:pt x="1994" y="1648"/>
                  </a:cubicBezTo>
                  <a:cubicBezTo>
                    <a:pt x="2197" y="1524"/>
                    <a:pt x="2347" y="1342"/>
                    <a:pt x="2467" y="1149"/>
                  </a:cubicBezTo>
                  <a:lnTo>
                    <a:pt x="2467" y="1149"/>
                  </a:lnTo>
                  <a:cubicBezTo>
                    <a:pt x="2280" y="1282"/>
                    <a:pt x="2110" y="1418"/>
                    <a:pt x="1914" y="1501"/>
                  </a:cubicBezTo>
                  <a:cubicBezTo>
                    <a:pt x="1731" y="1584"/>
                    <a:pt x="1544" y="1648"/>
                    <a:pt x="1348" y="1675"/>
                  </a:cubicBezTo>
                  <a:lnTo>
                    <a:pt x="1348" y="876"/>
                  </a:lnTo>
                  <a:cubicBezTo>
                    <a:pt x="1571" y="816"/>
                    <a:pt x="2011" y="650"/>
                    <a:pt x="1980" y="303"/>
                  </a:cubicBezTo>
                  <a:cubicBezTo>
                    <a:pt x="1962" y="88"/>
                    <a:pt x="1552"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87;p49"/>
            <p:cNvSpPr/>
            <p:nvPr/>
          </p:nvSpPr>
          <p:spPr>
            <a:xfrm>
              <a:off x="1184496" y="1566044"/>
              <a:ext cx="80161" cy="80318"/>
            </a:xfrm>
            <a:custGeom>
              <a:avLst/>
              <a:gdLst/>
              <a:ahLst/>
              <a:cxnLst/>
              <a:rect l="l" t="t" r="r" b="b"/>
              <a:pathLst>
                <a:path w="1529" h="1532" extrusionOk="0">
                  <a:moveTo>
                    <a:pt x="766" y="1"/>
                  </a:moveTo>
                  <a:cubicBezTo>
                    <a:pt x="343" y="1"/>
                    <a:pt x="1" y="343"/>
                    <a:pt x="1" y="766"/>
                  </a:cubicBezTo>
                  <a:cubicBezTo>
                    <a:pt x="1" y="1189"/>
                    <a:pt x="343" y="1532"/>
                    <a:pt x="766" y="1532"/>
                  </a:cubicBezTo>
                  <a:cubicBezTo>
                    <a:pt x="1185" y="1532"/>
                    <a:pt x="1529" y="1189"/>
                    <a:pt x="1529" y="766"/>
                  </a:cubicBezTo>
                  <a:cubicBezTo>
                    <a:pt x="1529" y="343"/>
                    <a:pt x="1185"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88;p49"/>
            <p:cNvSpPr/>
            <p:nvPr/>
          </p:nvSpPr>
          <p:spPr>
            <a:xfrm>
              <a:off x="1523537" y="1512674"/>
              <a:ext cx="80318" cy="80318"/>
            </a:xfrm>
            <a:custGeom>
              <a:avLst/>
              <a:gdLst/>
              <a:ahLst/>
              <a:cxnLst/>
              <a:rect l="l" t="t" r="r" b="b"/>
              <a:pathLst>
                <a:path w="1532" h="1532" extrusionOk="0">
                  <a:moveTo>
                    <a:pt x="766" y="0"/>
                  </a:moveTo>
                  <a:cubicBezTo>
                    <a:pt x="343" y="0"/>
                    <a:pt x="1" y="343"/>
                    <a:pt x="1" y="765"/>
                  </a:cubicBezTo>
                  <a:cubicBezTo>
                    <a:pt x="1" y="1189"/>
                    <a:pt x="343" y="1531"/>
                    <a:pt x="766" y="1531"/>
                  </a:cubicBezTo>
                  <a:cubicBezTo>
                    <a:pt x="1188" y="1531"/>
                    <a:pt x="1532" y="1189"/>
                    <a:pt x="1532" y="765"/>
                  </a:cubicBezTo>
                  <a:cubicBezTo>
                    <a:pt x="1532" y="343"/>
                    <a:pt x="118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89;p49"/>
            <p:cNvSpPr/>
            <p:nvPr/>
          </p:nvSpPr>
          <p:spPr>
            <a:xfrm>
              <a:off x="1391632" y="1198850"/>
              <a:ext cx="210651" cy="191201"/>
            </a:xfrm>
            <a:custGeom>
              <a:avLst/>
              <a:gdLst/>
              <a:ahLst/>
              <a:cxnLst/>
              <a:rect l="l" t="t" r="r" b="b"/>
              <a:pathLst>
                <a:path w="4018" h="3647" extrusionOk="0">
                  <a:moveTo>
                    <a:pt x="2275" y="0"/>
                  </a:moveTo>
                  <a:cubicBezTo>
                    <a:pt x="1725" y="0"/>
                    <a:pt x="1210" y="235"/>
                    <a:pt x="799" y="665"/>
                  </a:cubicBezTo>
                  <a:cubicBezTo>
                    <a:pt x="489" y="984"/>
                    <a:pt x="323" y="1350"/>
                    <a:pt x="110" y="1730"/>
                  </a:cubicBezTo>
                  <a:lnTo>
                    <a:pt x="29" y="1877"/>
                  </a:lnTo>
                  <a:lnTo>
                    <a:pt x="29" y="1877"/>
                  </a:lnTo>
                  <a:cubicBezTo>
                    <a:pt x="10" y="1836"/>
                    <a:pt x="0" y="1813"/>
                    <a:pt x="0" y="1813"/>
                  </a:cubicBezTo>
                  <a:lnTo>
                    <a:pt x="0" y="1929"/>
                  </a:lnTo>
                  <a:lnTo>
                    <a:pt x="29" y="1877"/>
                  </a:lnTo>
                  <a:lnTo>
                    <a:pt x="29" y="1877"/>
                  </a:lnTo>
                  <a:cubicBezTo>
                    <a:pt x="178" y="2202"/>
                    <a:pt x="895" y="3647"/>
                    <a:pt x="1920" y="3647"/>
                  </a:cubicBezTo>
                  <a:cubicBezTo>
                    <a:pt x="1977" y="3647"/>
                    <a:pt x="2035" y="3642"/>
                    <a:pt x="2094" y="3633"/>
                  </a:cubicBezTo>
                  <a:cubicBezTo>
                    <a:pt x="3062" y="3476"/>
                    <a:pt x="4017" y="2342"/>
                    <a:pt x="4004" y="1360"/>
                  </a:cubicBezTo>
                  <a:cubicBezTo>
                    <a:pt x="3994" y="731"/>
                    <a:pt x="3535" y="321"/>
                    <a:pt x="2976" y="126"/>
                  </a:cubicBezTo>
                  <a:cubicBezTo>
                    <a:pt x="2740" y="41"/>
                    <a:pt x="2504" y="0"/>
                    <a:pt x="22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90;p49"/>
            <p:cNvSpPr/>
            <p:nvPr/>
          </p:nvSpPr>
          <p:spPr>
            <a:xfrm>
              <a:off x="769228" y="1280426"/>
              <a:ext cx="264599" cy="233405"/>
            </a:xfrm>
            <a:custGeom>
              <a:avLst/>
              <a:gdLst/>
              <a:ahLst/>
              <a:cxnLst/>
              <a:rect l="l" t="t" r="r" b="b"/>
              <a:pathLst>
                <a:path w="5047" h="4452" extrusionOk="0">
                  <a:moveTo>
                    <a:pt x="2813" y="1"/>
                  </a:moveTo>
                  <a:cubicBezTo>
                    <a:pt x="1202" y="1"/>
                    <a:pt x="0" y="1543"/>
                    <a:pt x="613" y="3152"/>
                  </a:cubicBezTo>
                  <a:cubicBezTo>
                    <a:pt x="995" y="4155"/>
                    <a:pt x="1903" y="4452"/>
                    <a:pt x="2850" y="4452"/>
                  </a:cubicBezTo>
                  <a:cubicBezTo>
                    <a:pt x="3274" y="4452"/>
                    <a:pt x="3705" y="4393"/>
                    <a:pt x="4101" y="4310"/>
                  </a:cubicBezTo>
                  <a:cubicBezTo>
                    <a:pt x="4640" y="3009"/>
                    <a:pt x="4857" y="2234"/>
                    <a:pt x="4857" y="2234"/>
                  </a:cubicBezTo>
                  <a:cubicBezTo>
                    <a:pt x="4857" y="2234"/>
                    <a:pt x="5046" y="233"/>
                    <a:pt x="3100" y="17"/>
                  </a:cubicBezTo>
                  <a:cubicBezTo>
                    <a:pt x="3003" y="6"/>
                    <a:pt x="2907" y="1"/>
                    <a:pt x="2813"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91;p49"/>
            <p:cNvSpPr/>
            <p:nvPr/>
          </p:nvSpPr>
          <p:spPr>
            <a:xfrm>
              <a:off x="884408" y="1363679"/>
              <a:ext cx="107370" cy="107318"/>
            </a:xfrm>
            <a:custGeom>
              <a:avLst/>
              <a:gdLst/>
              <a:ahLst/>
              <a:cxnLst/>
              <a:rect l="l" t="t" r="r" b="b"/>
              <a:pathLst>
                <a:path w="2048" h="2047" extrusionOk="0">
                  <a:moveTo>
                    <a:pt x="1022" y="0"/>
                  </a:moveTo>
                  <a:cubicBezTo>
                    <a:pt x="456" y="0"/>
                    <a:pt x="0" y="459"/>
                    <a:pt x="0" y="1025"/>
                  </a:cubicBezTo>
                  <a:cubicBezTo>
                    <a:pt x="0" y="1591"/>
                    <a:pt x="456" y="2047"/>
                    <a:pt x="1022" y="2047"/>
                  </a:cubicBezTo>
                  <a:cubicBezTo>
                    <a:pt x="1588" y="2047"/>
                    <a:pt x="2047" y="1591"/>
                    <a:pt x="2047" y="1025"/>
                  </a:cubicBezTo>
                  <a:cubicBezTo>
                    <a:pt x="2047" y="459"/>
                    <a:pt x="1588" y="0"/>
                    <a:pt x="1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692;p49"/>
            <p:cNvSpPr/>
            <p:nvPr/>
          </p:nvSpPr>
          <p:spPr>
            <a:xfrm>
              <a:off x="940085" y="1986713"/>
              <a:ext cx="383031" cy="273616"/>
            </a:xfrm>
            <a:custGeom>
              <a:avLst/>
              <a:gdLst/>
              <a:ahLst/>
              <a:cxnLst/>
              <a:rect l="l" t="t" r="r" b="b"/>
              <a:pathLst>
                <a:path w="7306" h="5219" extrusionOk="0">
                  <a:moveTo>
                    <a:pt x="3761" y="1"/>
                  </a:moveTo>
                  <a:cubicBezTo>
                    <a:pt x="3760" y="1"/>
                    <a:pt x="3759" y="1"/>
                    <a:pt x="3758" y="1"/>
                  </a:cubicBezTo>
                  <a:cubicBezTo>
                    <a:pt x="3199" y="11"/>
                    <a:pt x="0" y="1728"/>
                    <a:pt x="0" y="1728"/>
                  </a:cubicBezTo>
                  <a:cubicBezTo>
                    <a:pt x="0" y="1728"/>
                    <a:pt x="735" y="5073"/>
                    <a:pt x="2080" y="5210"/>
                  </a:cubicBezTo>
                  <a:cubicBezTo>
                    <a:pt x="2137" y="5215"/>
                    <a:pt x="2194" y="5218"/>
                    <a:pt x="2251" y="5218"/>
                  </a:cubicBezTo>
                  <a:cubicBezTo>
                    <a:pt x="3559" y="5218"/>
                    <a:pt x="5076" y="3780"/>
                    <a:pt x="6167" y="3359"/>
                  </a:cubicBezTo>
                  <a:cubicBezTo>
                    <a:pt x="7305" y="2923"/>
                    <a:pt x="4799" y="1728"/>
                    <a:pt x="4799" y="1728"/>
                  </a:cubicBezTo>
                  <a:cubicBezTo>
                    <a:pt x="4799" y="1728"/>
                    <a:pt x="4322" y="1"/>
                    <a:pt x="376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93;p49"/>
            <p:cNvSpPr/>
            <p:nvPr/>
          </p:nvSpPr>
          <p:spPr>
            <a:xfrm>
              <a:off x="864748" y="1859998"/>
              <a:ext cx="326987" cy="282791"/>
            </a:xfrm>
            <a:custGeom>
              <a:avLst/>
              <a:gdLst/>
              <a:ahLst/>
              <a:cxnLst/>
              <a:rect l="l" t="t" r="r" b="b"/>
              <a:pathLst>
                <a:path w="6237" h="5394" extrusionOk="0">
                  <a:moveTo>
                    <a:pt x="2721" y="1"/>
                  </a:moveTo>
                  <a:cubicBezTo>
                    <a:pt x="1" y="1"/>
                    <a:pt x="538" y="4875"/>
                    <a:pt x="931" y="5393"/>
                  </a:cubicBezTo>
                  <a:cubicBezTo>
                    <a:pt x="931" y="5393"/>
                    <a:pt x="3470" y="3200"/>
                    <a:pt x="6182" y="3200"/>
                  </a:cubicBezTo>
                  <a:cubicBezTo>
                    <a:pt x="6200" y="3200"/>
                    <a:pt x="6218" y="3200"/>
                    <a:pt x="6236" y="3200"/>
                  </a:cubicBezTo>
                  <a:cubicBezTo>
                    <a:pt x="6236" y="3200"/>
                    <a:pt x="5574" y="78"/>
                    <a:pt x="2785" y="2"/>
                  </a:cubicBezTo>
                  <a:cubicBezTo>
                    <a:pt x="2763" y="1"/>
                    <a:pt x="2742" y="1"/>
                    <a:pt x="272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94;p49"/>
            <p:cNvSpPr/>
            <p:nvPr/>
          </p:nvSpPr>
          <p:spPr>
            <a:xfrm>
              <a:off x="1528046" y="1964694"/>
              <a:ext cx="164411" cy="347538"/>
            </a:xfrm>
            <a:custGeom>
              <a:avLst/>
              <a:gdLst/>
              <a:ahLst/>
              <a:cxnLst/>
              <a:rect l="l" t="t" r="r" b="b"/>
              <a:pathLst>
                <a:path w="3136" h="6629" extrusionOk="0">
                  <a:moveTo>
                    <a:pt x="810" y="0"/>
                  </a:moveTo>
                  <a:cubicBezTo>
                    <a:pt x="671" y="0"/>
                    <a:pt x="475" y="466"/>
                    <a:pt x="197" y="1782"/>
                  </a:cubicBezTo>
                  <a:cubicBezTo>
                    <a:pt x="1" y="5154"/>
                    <a:pt x="2038" y="6269"/>
                    <a:pt x="3136" y="6628"/>
                  </a:cubicBezTo>
                  <a:cubicBezTo>
                    <a:pt x="3096" y="6345"/>
                    <a:pt x="3053" y="6055"/>
                    <a:pt x="3007" y="5759"/>
                  </a:cubicBezTo>
                  <a:cubicBezTo>
                    <a:pt x="1332" y="4528"/>
                    <a:pt x="1146" y="2724"/>
                    <a:pt x="1146" y="2724"/>
                  </a:cubicBezTo>
                  <a:cubicBezTo>
                    <a:pt x="1146" y="2724"/>
                    <a:pt x="1146" y="0"/>
                    <a:pt x="81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95;p49"/>
            <p:cNvSpPr/>
            <p:nvPr/>
          </p:nvSpPr>
          <p:spPr>
            <a:xfrm>
              <a:off x="1236346" y="1188470"/>
              <a:ext cx="91642" cy="72297"/>
            </a:xfrm>
            <a:custGeom>
              <a:avLst/>
              <a:gdLst/>
              <a:ahLst/>
              <a:cxnLst/>
              <a:rect l="l" t="t" r="r" b="b"/>
              <a:pathLst>
                <a:path w="1748" h="1379" extrusionOk="0">
                  <a:moveTo>
                    <a:pt x="769" y="0"/>
                  </a:moveTo>
                  <a:cubicBezTo>
                    <a:pt x="289" y="0"/>
                    <a:pt x="1" y="1378"/>
                    <a:pt x="1" y="1378"/>
                  </a:cubicBezTo>
                  <a:lnTo>
                    <a:pt x="812" y="1378"/>
                  </a:lnTo>
                  <a:cubicBezTo>
                    <a:pt x="812" y="1378"/>
                    <a:pt x="1748" y="576"/>
                    <a:pt x="1434" y="433"/>
                  </a:cubicBezTo>
                  <a:cubicBezTo>
                    <a:pt x="1408" y="421"/>
                    <a:pt x="1380" y="416"/>
                    <a:pt x="1350" y="416"/>
                  </a:cubicBezTo>
                  <a:cubicBezTo>
                    <a:pt x="1032" y="416"/>
                    <a:pt x="501" y="1001"/>
                    <a:pt x="431" y="1080"/>
                  </a:cubicBezTo>
                  <a:lnTo>
                    <a:pt x="431" y="1080"/>
                  </a:lnTo>
                  <a:cubicBezTo>
                    <a:pt x="517" y="981"/>
                    <a:pt x="1291" y="83"/>
                    <a:pt x="812" y="4"/>
                  </a:cubicBezTo>
                  <a:cubicBezTo>
                    <a:pt x="798" y="2"/>
                    <a:pt x="783" y="0"/>
                    <a:pt x="76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96;p49"/>
            <p:cNvSpPr/>
            <p:nvPr/>
          </p:nvSpPr>
          <p:spPr>
            <a:xfrm>
              <a:off x="1358289" y="2237258"/>
              <a:ext cx="157805" cy="128813"/>
            </a:xfrm>
            <a:custGeom>
              <a:avLst/>
              <a:gdLst/>
              <a:ahLst/>
              <a:cxnLst/>
              <a:rect l="l" t="t" r="r" b="b"/>
              <a:pathLst>
                <a:path w="3010" h="2457" extrusionOk="0">
                  <a:moveTo>
                    <a:pt x="1724" y="1"/>
                  </a:moveTo>
                  <a:cubicBezTo>
                    <a:pt x="1025" y="807"/>
                    <a:pt x="426" y="1492"/>
                    <a:pt x="1" y="1968"/>
                  </a:cubicBezTo>
                  <a:cubicBezTo>
                    <a:pt x="897" y="2393"/>
                    <a:pt x="1762" y="2457"/>
                    <a:pt x="2186" y="2457"/>
                  </a:cubicBezTo>
                  <a:cubicBezTo>
                    <a:pt x="2244" y="2457"/>
                    <a:pt x="2293" y="2456"/>
                    <a:pt x="2334" y="2454"/>
                  </a:cubicBezTo>
                  <a:cubicBezTo>
                    <a:pt x="2414" y="2454"/>
                    <a:pt x="2457" y="2448"/>
                    <a:pt x="2457" y="2448"/>
                  </a:cubicBezTo>
                  <a:lnTo>
                    <a:pt x="3010" y="1792"/>
                  </a:lnTo>
                  <a:cubicBezTo>
                    <a:pt x="2653" y="1102"/>
                    <a:pt x="2214" y="51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97;p49"/>
            <p:cNvSpPr/>
            <p:nvPr/>
          </p:nvSpPr>
          <p:spPr>
            <a:xfrm>
              <a:off x="1448672" y="1753783"/>
              <a:ext cx="493337" cy="577954"/>
            </a:xfrm>
            <a:custGeom>
              <a:avLst/>
              <a:gdLst/>
              <a:ahLst/>
              <a:cxnLst/>
              <a:rect l="l" t="t" r="r" b="b"/>
              <a:pathLst>
                <a:path w="9410" h="11024" extrusionOk="0">
                  <a:moveTo>
                    <a:pt x="7892" y="0"/>
                  </a:moveTo>
                  <a:cubicBezTo>
                    <a:pt x="5895" y="2350"/>
                    <a:pt x="2367" y="6504"/>
                    <a:pt x="0" y="9233"/>
                  </a:cubicBezTo>
                  <a:cubicBezTo>
                    <a:pt x="490" y="9742"/>
                    <a:pt x="929" y="10335"/>
                    <a:pt x="1286" y="11023"/>
                  </a:cubicBezTo>
                  <a:lnTo>
                    <a:pt x="1435" y="10848"/>
                  </a:lnTo>
                  <a:lnTo>
                    <a:pt x="9406" y="1386"/>
                  </a:lnTo>
                  <a:lnTo>
                    <a:pt x="9410" y="1372"/>
                  </a:lnTo>
                  <a:cubicBezTo>
                    <a:pt x="8518" y="1286"/>
                    <a:pt x="7892" y="816"/>
                    <a:pt x="7892"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98;p49"/>
            <p:cNvSpPr/>
            <p:nvPr/>
          </p:nvSpPr>
          <p:spPr>
            <a:xfrm>
              <a:off x="1216109" y="2107450"/>
              <a:ext cx="135786" cy="149102"/>
            </a:xfrm>
            <a:custGeom>
              <a:avLst/>
              <a:gdLst/>
              <a:ahLst/>
              <a:cxnLst/>
              <a:rect l="l" t="t" r="r" b="b"/>
              <a:pathLst>
                <a:path w="2590" h="2844" extrusionOk="0">
                  <a:moveTo>
                    <a:pt x="433" y="1"/>
                  </a:moveTo>
                  <a:lnTo>
                    <a:pt x="0" y="451"/>
                  </a:lnTo>
                  <a:cubicBezTo>
                    <a:pt x="3" y="480"/>
                    <a:pt x="10" y="507"/>
                    <a:pt x="14" y="537"/>
                  </a:cubicBezTo>
                  <a:cubicBezTo>
                    <a:pt x="183" y="1502"/>
                    <a:pt x="493" y="2254"/>
                    <a:pt x="875" y="2844"/>
                  </a:cubicBezTo>
                  <a:lnTo>
                    <a:pt x="2590" y="1016"/>
                  </a:lnTo>
                  <a:cubicBezTo>
                    <a:pt x="1828" y="554"/>
                    <a:pt x="1072" y="224"/>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99;p49"/>
            <p:cNvSpPr/>
            <p:nvPr/>
          </p:nvSpPr>
          <p:spPr>
            <a:xfrm>
              <a:off x="1238757" y="1614538"/>
              <a:ext cx="554939" cy="546236"/>
            </a:xfrm>
            <a:custGeom>
              <a:avLst/>
              <a:gdLst/>
              <a:ahLst/>
              <a:cxnLst/>
              <a:rect l="l" t="t" r="r" b="b"/>
              <a:pathLst>
                <a:path w="10585" h="10419" extrusionOk="0">
                  <a:moveTo>
                    <a:pt x="9076" y="1"/>
                  </a:moveTo>
                  <a:lnTo>
                    <a:pt x="297" y="9097"/>
                  </a:lnTo>
                  <a:lnTo>
                    <a:pt x="1" y="9403"/>
                  </a:lnTo>
                  <a:cubicBezTo>
                    <a:pt x="640" y="9626"/>
                    <a:pt x="1396" y="9956"/>
                    <a:pt x="2158" y="10418"/>
                  </a:cubicBezTo>
                  <a:lnTo>
                    <a:pt x="10585" y="1432"/>
                  </a:lnTo>
                  <a:lnTo>
                    <a:pt x="10585" y="1432"/>
                  </a:lnTo>
                  <a:cubicBezTo>
                    <a:pt x="10529" y="1438"/>
                    <a:pt x="10475" y="1441"/>
                    <a:pt x="10423" y="1441"/>
                  </a:cubicBezTo>
                  <a:cubicBezTo>
                    <a:pt x="9524" y="1441"/>
                    <a:pt x="9194" y="548"/>
                    <a:pt x="9076"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700;p49"/>
            <p:cNvSpPr/>
            <p:nvPr/>
          </p:nvSpPr>
          <p:spPr>
            <a:xfrm>
              <a:off x="1351841" y="1689403"/>
              <a:ext cx="510638" cy="548490"/>
            </a:xfrm>
            <a:custGeom>
              <a:avLst/>
              <a:gdLst/>
              <a:ahLst/>
              <a:cxnLst/>
              <a:rect l="l" t="t" r="r" b="b"/>
              <a:pathLst>
                <a:path w="9740" h="10462" extrusionOk="0">
                  <a:moveTo>
                    <a:pt x="8441" y="1"/>
                  </a:moveTo>
                  <a:lnTo>
                    <a:pt x="8441" y="1"/>
                  </a:lnTo>
                  <a:cubicBezTo>
                    <a:pt x="8434" y="4"/>
                    <a:pt x="8431" y="4"/>
                    <a:pt x="8428" y="4"/>
                  </a:cubicBezTo>
                  <a:lnTo>
                    <a:pt x="1" y="8990"/>
                  </a:lnTo>
                  <a:cubicBezTo>
                    <a:pt x="636" y="9380"/>
                    <a:pt x="1275" y="9862"/>
                    <a:pt x="1847" y="10461"/>
                  </a:cubicBezTo>
                  <a:cubicBezTo>
                    <a:pt x="4214" y="7732"/>
                    <a:pt x="7742" y="3578"/>
                    <a:pt x="9739" y="1228"/>
                  </a:cubicBezTo>
                  <a:lnTo>
                    <a:pt x="9739" y="1225"/>
                  </a:lnTo>
                  <a:cubicBezTo>
                    <a:pt x="9631" y="1251"/>
                    <a:pt x="9527" y="1263"/>
                    <a:pt x="9428" y="1263"/>
                  </a:cubicBezTo>
                  <a:cubicBezTo>
                    <a:pt x="8680" y="1263"/>
                    <a:pt x="8220" y="574"/>
                    <a:pt x="8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701;p49"/>
            <p:cNvSpPr/>
            <p:nvPr/>
          </p:nvSpPr>
          <p:spPr>
            <a:xfrm>
              <a:off x="1261982" y="2160715"/>
              <a:ext cx="186745" cy="180244"/>
            </a:xfrm>
            <a:custGeom>
              <a:avLst/>
              <a:gdLst/>
              <a:ahLst/>
              <a:cxnLst/>
              <a:rect l="l" t="t" r="r" b="b"/>
              <a:pathLst>
                <a:path w="3562" h="3438" extrusionOk="0">
                  <a:moveTo>
                    <a:pt x="1715" y="0"/>
                  </a:moveTo>
                  <a:lnTo>
                    <a:pt x="0" y="1828"/>
                  </a:lnTo>
                  <a:cubicBezTo>
                    <a:pt x="526" y="2630"/>
                    <a:pt x="1189" y="3129"/>
                    <a:pt x="1838" y="3438"/>
                  </a:cubicBezTo>
                  <a:cubicBezTo>
                    <a:pt x="2263" y="2962"/>
                    <a:pt x="2862" y="2280"/>
                    <a:pt x="3561" y="1471"/>
                  </a:cubicBezTo>
                  <a:cubicBezTo>
                    <a:pt x="2989" y="872"/>
                    <a:pt x="2350" y="39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702;p49"/>
            <p:cNvSpPr/>
            <p:nvPr/>
          </p:nvSpPr>
          <p:spPr>
            <a:xfrm>
              <a:off x="1216109" y="2091618"/>
              <a:ext cx="307798" cy="275031"/>
            </a:xfrm>
            <a:custGeom>
              <a:avLst/>
              <a:gdLst/>
              <a:ahLst/>
              <a:cxnLst/>
              <a:rect l="l" t="t" r="r" b="b"/>
              <a:pathLst>
                <a:path w="5871" h="5246" extrusionOk="0">
                  <a:moveTo>
                    <a:pt x="726" y="0"/>
                  </a:moveTo>
                  <a:lnTo>
                    <a:pt x="0" y="753"/>
                  </a:lnTo>
                  <a:cubicBezTo>
                    <a:pt x="3" y="782"/>
                    <a:pt x="10" y="812"/>
                    <a:pt x="14" y="842"/>
                  </a:cubicBezTo>
                  <a:cubicBezTo>
                    <a:pt x="436" y="1009"/>
                    <a:pt x="1218" y="1355"/>
                    <a:pt x="2077" y="1943"/>
                  </a:cubicBezTo>
                  <a:cubicBezTo>
                    <a:pt x="3115" y="2656"/>
                    <a:pt x="4270" y="3721"/>
                    <a:pt x="5046" y="5246"/>
                  </a:cubicBezTo>
                  <a:cubicBezTo>
                    <a:pt x="5126" y="5242"/>
                    <a:pt x="5169" y="5238"/>
                    <a:pt x="5169" y="5238"/>
                  </a:cubicBezTo>
                  <a:lnTo>
                    <a:pt x="5871" y="4404"/>
                  </a:lnTo>
                  <a:cubicBezTo>
                    <a:pt x="5539" y="3418"/>
                    <a:pt x="4763" y="1788"/>
                    <a:pt x="3075" y="792"/>
                  </a:cubicBezTo>
                  <a:cubicBezTo>
                    <a:pt x="2433" y="413"/>
                    <a:pt x="1661" y="123"/>
                    <a:pt x="726"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703;p49"/>
            <p:cNvSpPr/>
            <p:nvPr/>
          </p:nvSpPr>
          <p:spPr>
            <a:xfrm>
              <a:off x="1324946" y="2133139"/>
              <a:ext cx="198960" cy="233509"/>
            </a:xfrm>
            <a:custGeom>
              <a:avLst/>
              <a:gdLst/>
              <a:ahLst/>
              <a:cxnLst/>
              <a:rect l="l" t="t" r="r" b="b"/>
              <a:pathLst>
                <a:path w="3795" h="4454" extrusionOk="0">
                  <a:moveTo>
                    <a:pt x="999" y="0"/>
                  </a:moveTo>
                  <a:lnTo>
                    <a:pt x="1" y="1151"/>
                  </a:lnTo>
                  <a:cubicBezTo>
                    <a:pt x="1039" y="1864"/>
                    <a:pt x="2194" y="2929"/>
                    <a:pt x="2970" y="4454"/>
                  </a:cubicBezTo>
                  <a:cubicBezTo>
                    <a:pt x="3050" y="4450"/>
                    <a:pt x="3093" y="4446"/>
                    <a:pt x="3093" y="4446"/>
                  </a:cubicBezTo>
                  <a:lnTo>
                    <a:pt x="3795" y="3612"/>
                  </a:lnTo>
                  <a:cubicBezTo>
                    <a:pt x="3463" y="2626"/>
                    <a:pt x="2687" y="996"/>
                    <a:pt x="9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704;p49"/>
            <p:cNvSpPr/>
            <p:nvPr/>
          </p:nvSpPr>
          <p:spPr>
            <a:xfrm>
              <a:off x="1715312" y="1841282"/>
              <a:ext cx="212643" cy="254375"/>
            </a:xfrm>
            <a:custGeom>
              <a:avLst/>
              <a:gdLst/>
              <a:ahLst/>
              <a:cxnLst/>
              <a:rect l="l" t="t" r="r" b="b"/>
              <a:pathLst>
                <a:path w="4056" h="4852" extrusionOk="0">
                  <a:moveTo>
                    <a:pt x="1611" y="1"/>
                  </a:moveTo>
                  <a:cubicBezTo>
                    <a:pt x="1456" y="1"/>
                    <a:pt x="1291" y="13"/>
                    <a:pt x="1115" y="39"/>
                  </a:cubicBezTo>
                  <a:cubicBezTo>
                    <a:pt x="590" y="265"/>
                    <a:pt x="1375" y="821"/>
                    <a:pt x="1375" y="821"/>
                  </a:cubicBezTo>
                  <a:cubicBezTo>
                    <a:pt x="1375" y="821"/>
                    <a:pt x="1323" y="818"/>
                    <a:pt x="1243" y="818"/>
                  </a:cubicBezTo>
                  <a:cubicBezTo>
                    <a:pt x="1014" y="818"/>
                    <a:pt x="556" y="842"/>
                    <a:pt x="459" y="1027"/>
                  </a:cubicBezTo>
                  <a:cubicBezTo>
                    <a:pt x="330" y="1281"/>
                    <a:pt x="1015" y="1750"/>
                    <a:pt x="1015" y="1750"/>
                  </a:cubicBezTo>
                  <a:cubicBezTo>
                    <a:pt x="1015" y="1750"/>
                    <a:pt x="928" y="1740"/>
                    <a:pt x="806" y="1740"/>
                  </a:cubicBezTo>
                  <a:cubicBezTo>
                    <a:pt x="531" y="1740"/>
                    <a:pt x="77" y="1790"/>
                    <a:pt x="46" y="2116"/>
                  </a:cubicBezTo>
                  <a:cubicBezTo>
                    <a:pt x="0" y="2589"/>
                    <a:pt x="1301" y="3301"/>
                    <a:pt x="1301" y="3301"/>
                  </a:cubicBezTo>
                  <a:lnTo>
                    <a:pt x="905" y="3767"/>
                  </a:lnTo>
                  <a:cubicBezTo>
                    <a:pt x="905" y="3767"/>
                    <a:pt x="1998" y="4852"/>
                    <a:pt x="2881" y="4852"/>
                  </a:cubicBezTo>
                  <a:cubicBezTo>
                    <a:pt x="3524" y="4852"/>
                    <a:pt x="4055" y="4277"/>
                    <a:pt x="3974" y="2293"/>
                  </a:cubicBezTo>
                  <a:cubicBezTo>
                    <a:pt x="3974" y="2293"/>
                    <a:pt x="3734" y="1"/>
                    <a:pt x="161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705;p49"/>
            <p:cNvSpPr/>
            <p:nvPr/>
          </p:nvSpPr>
          <p:spPr>
            <a:xfrm>
              <a:off x="1052225" y="2003489"/>
              <a:ext cx="433099" cy="248451"/>
            </a:xfrm>
            <a:custGeom>
              <a:avLst/>
              <a:gdLst/>
              <a:ahLst/>
              <a:cxnLst/>
              <a:rect l="l" t="t" r="r" b="b"/>
              <a:pathLst>
                <a:path w="8261" h="4739" extrusionOk="0">
                  <a:moveTo>
                    <a:pt x="6729" y="0"/>
                  </a:moveTo>
                  <a:cubicBezTo>
                    <a:pt x="4958" y="0"/>
                    <a:pt x="1356" y="1648"/>
                    <a:pt x="1356" y="1648"/>
                  </a:cubicBezTo>
                  <a:cubicBezTo>
                    <a:pt x="1356" y="1648"/>
                    <a:pt x="1" y="4739"/>
                    <a:pt x="852" y="4739"/>
                  </a:cubicBezTo>
                  <a:cubicBezTo>
                    <a:pt x="918" y="4739"/>
                    <a:pt x="998" y="4720"/>
                    <a:pt x="1092" y="4680"/>
                  </a:cubicBezTo>
                  <a:cubicBezTo>
                    <a:pt x="6840" y="2231"/>
                    <a:pt x="8015" y="2656"/>
                    <a:pt x="7929" y="2203"/>
                  </a:cubicBezTo>
                  <a:cubicBezTo>
                    <a:pt x="7855" y="1815"/>
                    <a:pt x="6914" y="1648"/>
                    <a:pt x="6914" y="1648"/>
                  </a:cubicBezTo>
                  <a:lnTo>
                    <a:pt x="6914" y="1648"/>
                  </a:lnTo>
                  <a:cubicBezTo>
                    <a:pt x="6914" y="1648"/>
                    <a:pt x="7056" y="1660"/>
                    <a:pt x="7238" y="1660"/>
                  </a:cubicBezTo>
                  <a:cubicBezTo>
                    <a:pt x="7566" y="1660"/>
                    <a:pt x="8024" y="1619"/>
                    <a:pt x="8015" y="1388"/>
                  </a:cubicBezTo>
                  <a:cubicBezTo>
                    <a:pt x="8002" y="1029"/>
                    <a:pt x="6671" y="826"/>
                    <a:pt x="6671" y="826"/>
                  </a:cubicBezTo>
                  <a:lnTo>
                    <a:pt x="6671" y="826"/>
                  </a:lnTo>
                  <a:cubicBezTo>
                    <a:pt x="6671" y="826"/>
                    <a:pt x="6836" y="840"/>
                    <a:pt x="7041" y="840"/>
                  </a:cubicBezTo>
                  <a:cubicBezTo>
                    <a:pt x="7535" y="840"/>
                    <a:pt x="8261" y="755"/>
                    <a:pt x="7473" y="177"/>
                  </a:cubicBezTo>
                  <a:cubicBezTo>
                    <a:pt x="7304" y="53"/>
                    <a:pt x="7046" y="0"/>
                    <a:pt x="672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706;p49"/>
            <p:cNvSpPr/>
            <p:nvPr/>
          </p:nvSpPr>
          <p:spPr>
            <a:xfrm>
              <a:off x="718164" y="2074998"/>
              <a:ext cx="30303" cy="10223"/>
            </a:xfrm>
            <a:custGeom>
              <a:avLst/>
              <a:gdLst/>
              <a:ahLst/>
              <a:cxnLst/>
              <a:rect l="l" t="t" r="r" b="b"/>
              <a:pathLst>
                <a:path w="578" h="195" extrusionOk="0">
                  <a:moveTo>
                    <a:pt x="114" y="1"/>
                  </a:moveTo>
                  <a:cubicBezTo>
                    <a:pt x="30" y="1"/>
                    <a:pt x="0" y="136"/>
                    <a:pt x="93" y="161"/>
                  </a:cubicBezTo>
                  <a:cubicBezTo>
                    <a:pt x="175" y="184"/>
                    <a:pt x="254" y="195"/>
                    <a:pt x="335" y="195"/>
                  </a:cubicBezTo>
                  <a:cubicBezTo>
                    <a:pt x="382" y="195"/>
                    <a:pt x="430" y="191"/>
                    <a:pt x="479" y="184"/>
                  </a:cubicBezTo>
                  <a:cubicBezTo>
                    <a:pt x="578" y="171"/>
                    <a:pt x="542" y="27"/>
                    <a:pt x="448" y="27"/>
                  </a:cubicBezTo>
                  <a:cubicBezTo>
                    <a:pt x="444" y="27"/>
                    <a:pt x="440" y="27"/>
                    <a:pt x="435" y="28"/>
                  </a:cubicBezTo>
                  <a:cubicBezTo>
                    <a:pt x="402" y="32"/>
                    <a:pt x="370" y="34"/>
                    <a:pt x="338" y="34"/>
                  </a:cubicBezTo>
                  <a:cubicBezTo>
                    <a:pt x="270" y="34"/>
                    <a:pt x="204" y="25"/>
                    <a:pt x="136" y="4"/>
                  </a:cubicBezTo>
                  <a:cubicBezTo>
                    <a:pt x="128" y="2"/>
                    <a:pt x="121"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707;p49"/>
            <p:cNvSpPr/>
            <p:nvPr/>
          </p:nvSpPr>
          <p:spPr>
            <a:xfrm>
              <a:off x="753762" y="2089154"/>
              <a:ext cx="24012" cy="18192"/>
            </a:xfrm>
            <a:custGeom>
              <a:avLst/>
              <a:gdLst/>
              <a:ahLst/>
              <a:cxnLst/>
              <a:rect l="l" t="t" r="r" b="b"/>
              <a:pathLst>
                <a:path w="458" h="347" extrusionOk="0">
                  <a:moveTo>
                    <a:pt x="121" y="1"/>
                  </a:moveTo>
                  <a:cubicBezTo>
                    <a:pt x="57" y="1"/>
                    <a:pt x="0" y="84"/>
                    <a:pt x="60" y="141"/>
                  </a:cubicBezTo>
                  <a:cubicBezTo>
                    <a:pt x="136" y="210"/>
                    <a:pt x="216" y="277"/>
                    <a:pt x="303" y="333"/>
                  </a:cubicBezTo>
                  <a:cubicBezTo>
                    <a:pt x="317" y="342"/>
                    <a:pt x="332" y="346"/>
                    <a:pt x="345" y="346"/>
                  </a:cubicBezTo>
                  <a:cubicBezTo>
                    <a:pt x="414" y="346"/>
                    <a:pt x="458" y="241"/>
                    <a:pt x="386" y="193"/>
                  </a:cubicBezTo>
                  <a:cubicBezTo>
                    <a:pt x="309" y="144"/>
                    <a:pt x="239" y="87"/>
                    <a:pt x="176" y="24"/>
                  </a:cubicBezTo>
                  <a:cubicBezTo>
                    <a:pt x="159" y="7"/>
                    <a:pt x="140" y="1"/>
                    <a:pt x="12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708;p49"/>
            <p:cNvSpPr/>
            <p:nvPr/>
          </p:nvSpPr>
          <p:spPr>
            <a:xfrm>
              <a:off x="780237" y="2120347"/>
              <a:ext cx="17982" cy="18087"/>
            </a:xfrm>
            <a:custGeom>
              <a:avLst/>
              <a:gdLst/>
              <a:ahLst/>
              <a:cxnLst/>
              <a:rect l="l" t="t" r="r" b="b"/>
              <a:pathLst>
                <a:path w="343" h="345" extrusionOk="0">
                  <a:moveTo>
                    <a:pt x="114" y="1"/>
                  </a:moveTo>
                  <a:cubicBezTo>
                    <a:pt x="57" y="1"/>
                    <a:pt x="1" y="58"/>
                    <a:pt x="40" y="121"/>
                  </a:cubicBezTo>
                  <a:cubicBezTo>
                    <a:pt x="80" y="181"/>
                    <a:pt x="123" y="244"/>
                    <a:pt x="163" y="308"/>
                  </a:cubicBezTo>
                  <a:cubicBezTo>
                    <a:pt x="181" y="334"/>
                    <a:pt x="205" y="345"/>
                    <a:pt x="230" y="345"/>
                  </a:cubicBezTo>
                  <a:cubicBezTo>
                    <a:pt x="287" y="345"/>
                    <a:pt x="343" y="287"/>
                    <a:pt x="303" y="224"/>
                  </a:cubicBezTo>
                  <a:cubicBezTo>
                    <a:pt x="263" y="165"/>
                    <a:pt x="220" y="101"/>
                    <a:pt x="180" y="38"/>
                  </a:cubicBezTo>
                  <a:cubicBezTo>
                    <a:pt x="163" y="11"/>
                    <a:pt x="138"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709;p49"/>
            <p:cNvSpPr/>
            <p:nvPr/>
          </p:nvSpPr>
          <p:spPr>
            <a:xfrm>
              <a:off x="791247" y="2158723"/>
              <a:ext cx="12792" cy="20027"/>
            </a:xfrm>
            <a:custGeom>
              <a:avLst/>
              <a:gdLst/>
              <a:ahLst/>
              <a:cxnLst/>
              <a:rect l="l" t="t" r="r" b="b"/>
              <a:pathLst>
                <a:path w="244" h="382" extrusionOk="0">
                  <a:moveTo>
                    <a:pt x="111" y="1"/>
                  </a:moveTo>
                  <a:cubicBezTo>
                    <a:pt x="55" y="1"/>
                    <a:pt x="0" y="59"/>
                    <a:pt x="37" y="121"/>
                  </a:cubicBezTo>
                  <a:cubicBezTo>
                    <a:pt x="70" y="181"/>
                    <a:pt x="80" y="238"/>
                    <a:pt x="73" y="304"/>
                  </a:cubicBezTo>
                  <a:cubicBezTo>
                    <a:pt x="68" y="356"/>
                    <a:pt x="107" y="382"/>
                    <a:pt x="148" y="382"/>
                  </a:cubicBezTo>
                  <a:cubicBezTo>
                    <a:pt x="188" y="382"/>
                    <a:pt x="231" y="356"/>
                    <a:pt x="236" y="304"/>
                  </a:cubicBezTo>
                  <a:cubicBezTo>
                    <a:pt x="243" y="208"/>
                    <a:pt x="223" y="121"/>
                    <a:pt x="176" y="41"/>
                  </a:cubicBezTo>
                  <a:cubicBezTo>
                    <a:pt x="160" y="13"/>
                    <a:pt x="135" y="1"/>
                    <a:pt x="11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710;p49"/>
            <p:cNvSpPr/>
            <p:nvPr/>
          </p:nvSpPr>
          <p:spPr>
            <a:xfrm>
              <a:off x="792348" y="2201556"/>
              <a:ext cx="11848" cy="19083"/>
            </a:xfrm>
            <a:custGeom>
              <a:avLst/>
              <a:gdLst/>
              <a:ahLst/>
              <a:cxnLst/>
              <a:rect l="l" t="t" r="r" b="b"/>
              <a:pathLst>
                <a:path w="226" h="364" extrusionOk="0">
                  <a:moveTo>
                    <a:pt x="109" y="0"/>
                  </a:moveTo>
                  <a:cubicBezTo>
                    <a:pt x="56" y="0"/>
                    <a:pt x="1" y="59"/>
                    <a:pt x="32" y="123"/>
                  </a:cubicBezTo>
                  <a:cubicBezTo>
                    <a:pt x="55" y="180"/>
                    <a:pt x="59" y="230"/>
                    <a:pt x="52" y="286"/>
                  </a:cubicBezTo>
                  <a:cubicBezTo>
                    <a:pt x="45" y="338"/>
                    <a:pt x="83" y="364"/>
                    <a:pt x="124" y="364"/>
                  </a:cubicBezTo>
                  <a:cubicBezTo>
                    <a:pt x="165" y="364"/>
                    <a:pt x="209" y="338"/>
                    <a:pt x="215" y="286"/>
                  </a:cubicBezTo>
                  <a:cubicBezTo>
                    <a:pt x="226" y="200"/>
                    <a:pt x="209" y="123"/>
                    <a:pt x="172" y="43"/>
                  </a:cubicBezTo>
                  <a:cubicBezTo>
                    <a:pt x="157" y="13"/>
                    <a:pt x="134" y="0"/>
                    <a:pt x="10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711;p49"/>
            <p:cNvSpPr/>
            <p:nvPr/>
          </p:nvSpPr>
          <p:spPr>
            <a:xfrm>
              <a:off x="787891" y="2243759"/>
              <a:ext cx="8598" cy="19922"/>
            </a:xfrm>
            <a:custGeom>
              <a:avLst/>
              <a:gdLst/>
              <a:ahLst/>
              <a:cxnLst/>
              <a:rect l="l" t="t" r="r" b="b"/>
              <a:pathLst>
                <a:path w="164" h="380" extrusionOk="0">
                  <a:moveTo>
                    <a:pt x="82" y="0"/>
                  </a:moveTo>
                  <a:cubicBezTo>
                    <a:pt x="41" y="0"/>
                    <a:pt x="1" y="27"/>
                    <a:pt x="1" y="80"/>
                  </a:cubicBezTo>
                  <a:lnTo>
                    <a:pt x="1" y="300"/>
                  </a:lnTo>
                  <a:cubicBezTo>
                    <a:pt x="1" y="353"/>
                    <a:pt x="41" y="380"/>
                    <a:pt x="82" y="380"/>
                  </a:cubicBezTo>
                  <a:cubicBezTo>
                    <a:pt x="123" y="380"/>
                    <a:pt x="164" y="353"/>
                    <a:pt x="164" y="300"/>
                  </a:cubicBezTo>
                  <a:lnTo>
                    <a:pt x="164" y="80"/>
                  </a:lnTo>
                  <a:cubicBezTo>
                    <a:pt x="164" y="27"/>
                    <a:pt x="123" y="0"/>
                    <a:pt x="82"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712;p49"/>
            <p:cNvSpPr/>
            <p:nvPr/>
          </p:nvSpPr>
          <p:spPr>
            <a:xfrm>
              <a:off x="782754" y="2280405"/>
              <a:ext cx="11167" cy="20813"/>
            </a:xfrm>
            <a:custGeom>
              <a:avLst/>
              <a:gdLst/>
              <a:ahLst/>
              <a:cxnLst/>
              <a:rect l="l" t="t" r="r" b="b"/>
              <a:pathLst>
                <a:path w="213" h="397" extrusionOk="0">
                  <a:moveTo>
                    <a:pt x="131" y="0"/>
                  </a:moveTo>
                  <a:cubicBezTo>
                    <a:pt x="90" y="0"/>
                    <a:pt x="49" y="27"/>
                    <a:pt x="49" y="80"/>
                  </a:cubicBezTo>
                  <a:cubicBezTo>
                    <a:pt x="49" y="153"/>
                    <a:pt x="39" y="224"/>
                    <a:pt x="19" y="296"/>
                  </a:cubicBezTo>
                  <a:cubicBezTo>
                    <a:pt x="1" y="357"/>
                    <a:pt x="51" y="396"/>
                    <a:pt x="100" y="396"/>
                  </a:cubicBezTo>
                  <a:cubicBezTo>
                    <a:pt x="132" y="396"/>
                    <a:pt x="164" y="379"/>
                    <a:pt x="175" y="339"/>
                  </a:cubicBezTo>
                  <a:cubicBezTo>
                    <a:pt x="199" y="253"/>
                    <a:pt x="212" y="170"/>
                    <a:pt x="212" y="80"/>
                  </a:cubicBezTo>
                  <a:cubicBezTo>
                    <a:pt x="212" y="27"/>
                    <a:pt x="171" y="0"/>
                    <a:pt x="131"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713;p49"/>
            <p:cNvSpPr/>
            <p:nvPr/>
          </p:nvSpPr>
          <p:spPr>
            <a:xfrm>
              <a:off x="740917" y="1907287"/>
              <a:ext cx="27314" cy="10643"/>
            </a:xfrm>
            <a:custGeom>
              <a:avLst/>
              <a:gdLst/>
              <a:ahLst/>
              <a:cxnLst/>
              <a:rect l="l" t="t" r="r" b="b"/>
              <a:pathLst>
                <a:path w="521" h="203" extrusionOk="0">
                  <a:moveTo>
                    <a:pt x="105" y="0"/>
                  </a:moveTo>
                  <a:cubicBezTo>
                    <a:pt x="25" y="0"/>
                    <a:pt x="1" y="131"/>
                    <a:pt x="88" y="161"/>
                  </a:cubicBezTo>
                  <a:cubicBezTo>
                    <a:pt x="180" y="189"/>
                    <a:pt x="269" y="203"/>
                    <a:pt x="362" y="203"/>
                  </a:cubicBezTo>
                  <a:cubicBezTo>
                    <a:pt x="380" y="203"/>
                    <a:pt x="399" y="202"/>
                    <a:pt x="417" y="201"/>
                  </a:cubicBezTo>
                  <a:cubicBezTo>
                    <a:pt x="518" y="195"/>
                    <a:pt x="520" y="38"/>
                    <a:pt x="423" y="38"/>
                  </a:cubicBezTo>
                  <a:cubicBezTo>
                    <a:pt x="421" y="38"/>
                    <a:pt x="419" y="38"/>
                    <a:pt x="417" y="38"/>
                  </a:cubicBezTo>
                  <a:cubicBezTo>
                    <a:pt x="398" y="40"/>
                    <a:pt x="379" y="40"/>
                    <a:pt x="360" y="40"/>
                  </a:cubicBezTo>
                  <a:cubicBezTo>
                    <a:pt x="283" y="40"/>
                    <a:pt x="209" y="29"/>
                    <a:pt x="131" y="5"/>
                  </a:cubicBezTo>
                  <a:cubicBezTo>
                    <a:pt x="122" y="2"/>
                    <a:pt x="113" y="0"/>
                    <a:pt x="105"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714;p49"/>
            <p:cNvSpPr/>
            <p:nvPr/>
          </p:nvSpPr>
          <p:spPr>
            <a:xfrm>
              <a:off x="779765" y="1912844"/>
              <a:ext cx="35074" cy="10433"/>
            </a:xfrm>
            <a:custGeom>
              <a:avLst/>
              <a:gdLst/>
              <a:ahLst/>
              <a:cxnLst/>
              <a:rect l="l" t="t" r="r" b="b"/>
              <a:pathLst>
                <a:path w="669" h="199" extrusionOk="0">
                  <a:moveTo>
                    <a:pt x="125" y="1"/>
                  </a:moveTo>
                  <a:cubicBezTo>
                    <a:pt x="35" y="1"/>
                    <a:pt x="1" y="142"/>
                    <a:pt x="99" y="158"/>
                  </a:cubicBezTo>
                  <a:cubicBezTo>
                    <a:pt x="252" y="185"/>
                    <a:pt x="406" y="198"/>
                    <a:pt x="562" y="198"/>
                  </a:cubicBezTo>
                  <a:cubicBezTo>
                    <a:pt x="665" y="198"/>
                    <a:pt x="668" y="35"/>
                    <a:pt x="562" y="35"/>
                  </a:cubicBezTo>
                  <a:cubicBezTo>
                    <a:pt x="422" y="35"/>
                    <a:pt x="279" y="26"/>
                    <a:pt x="139" y="2"/>
                  </a:cubicBezTo>
                  <a:cubicBezTo>
                    <a:pt x="134" y="1"/>
                    <a:pt x="129" y="1"/>
                    <a:pt x="125"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715;p49"/>
            <p:cNvSpPr/>
            <p:nvPr/>
          </p:nvSpPr>
          <p:spPr>
            <a:xfrm>
              <a:off x="851327" y="1912896"/>
              <a:ext cx="27681" cy="10590"/>
            </a:xfrm>
            <a:custGeom>
              <a:avLst/>
              <a:gdLst/>
              <a:ahLst/>
              <a:cxnLst/>
              <a:rect l="l" t="t" r="r" b="b"/>
              <a:pathLst>
                <a:path w="528" h="202" extrusionOk="0">
                  <a:moveTo>
                    <a:pt x="397" y="0"/>
                  </a:moveTo>
                  <a:cubicBezTo>
                    <a:pt x="393" y="0"/>
                    <a:pt x="389" y="0"/>
                    <a:pt x="385" y="1"/>
                  </a:cubicBezTo>
                  <a:cubicBezTo>
                    <a:pt x="288" y="14"/>
                    <a:pt x="192" y="28"/>
                    <a:pt x="99" y="45"/>
                  </a:cubicBezTo>
                  <a:cubicBezTo>
                    <a:pt x="0" y="57"/>
                    <a:pt x="36" y="201"/>
                    <a:pt x="127" y="201"/>
                  </a:cubicBezTo>
                  <a:cubicBezTo>
                    <a:pt x="131" y="201"/>
                    <a:pt x="135" y="201"/>
                    <a:pt x="139" y="200"/>
                  </a:cubicBezTo>
                  <a:cubicBezTo>
                    <a:pt x="236" y="184"/>
                    <a:pt x="331" y="171"/>
                    <a:pt x="428" y="157"/>
                  </a:cubicBezTo>
                  <a:cubicBezTo>
                    <a:pt x="527" y="145"/>
                    <a:pt x="491" y="0"/>
                    <a:pt x="397"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716;p49"/>
            <p:cNvSpPr/>
            <p:nvPr/>
          </p:nvSpPr>
          <p:spPr>
            <a:xfrm>
              <a:off x="902967" y="1904403"/>
              <a:ext cx="22596" cy="13788"/>
            </a:xfrm>
            <a:custGeom>
              <a:avLst/>
              <a:gdLst/>
              <a:ahLst/>
              <a:cxnLst/>
              <a:rect l="l" t="t" r="r" b="b"/>
              <a:pathLst>
                <a:path w="431" h="263" extrusionOk="0">
                  <a:moveTo>
                    <a:pt x="332" y="1"/>
                  </a:moveTo>
                  <a:cubicBezTo>
                    <a:pt x="322" y="1"/>
                    <a:pt x="312" y="3"/>
                    <a:pt x="302" y="7"/>
                  </a:cubicBezTo>
                  <a:cubicBezTo>
                    <a:pt x="229" y="40"/>
                    <a:pt x="156" y="70"/>
                    <a:pt x="85" y="100"/>
                  </a:cubicBezTo>
                  <a:cubicBezTo>
                    <a:pt x="0" y="135"/>
                    <a:pt x="22" y="263"/>
                    <a:pt x="95" y="263"/>
                  </a:cubicBezTo>
                  <a:cubicBezTo>
                    <a:pt x="105" y="263"/>
                    <a:pt x="115" y="261"/>
                    <a:pt x="125" y="256"/>
                  </a:cubicBezTo>
                  <a:cubicBezTo>
                    <a:pt x="199" y="227"/>
                    <a:pt x="272" y="193"/>
                    <a:pt x="345" y="163"/>
                  </a:cubicBezTo>
                  <a:cubicBezTo>
                    <a:pt x="431" y="131"/>
                    <a:pt x="406" y="1"/>
                    <a:pt x="332"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717;p49"/>
            <p:cNvSpPr/>
            <p:nvPr/>
          </p:nvSpPr>
          <p:spPr>
            <a:xfrm>
              <a:off x="760210" y="1875307"/>
              <a:ext cx="23854" cy="15780"/>
            </a:xfrm>
            <a:custGeom>
              <a:avLst/>
              <a:gdLst/>
              <a:ahLst/>
              <a:cxnLst/>
              <a:rect l="l" t="t" r="r" b="b"/>
              <a:pathLst>
                <a:path w="455" h="301" extrusionOk="0">
                  <a:moveTo>
                    <a:pt x="339" y="0"/>
                  </a:moveTo>
                  <a:cubicBezTo>
                    <a:pt x="326" y="0"/>
                    <a:pt x="313" y="4"/>
                    <a:pt x="299" y="12"/>
                  </a:cubicBezTo>
                  <a:cubicBezTo>
                    <a:pt x="223" y="59"/>
                    <a:pt x="149" y="103"/>
                    <a:pt x="77" y="149"/>
                  </a:cubicBezTo>
                  <a:cubicBezTo>
                    <a:pt x="0" y="194"/>
                    <a:pt x="48" y="301"/>
                    <a:pt x="117" y="301"/>
                  </a:cubicBezTo>
                  <a:cubicBezTo>
                    <a:pt x="129" y="301"/>
                    <a:pt x="143" y="297"/>
                    <a:pt x="156" y="289"/>
                  </a:cubicBezTo>
                  <a:cubicBezTo>
                    <a:pt x="232" y="243"/>
                    <a:pt x="306" y="199"/>
                    <a:pt x="379" y="152"/>
                  </a:cubicBezTo>
                  <a:cubicBezTo>
                    <a:pt x="455" y="107"/>
                    <a:pt x="407" y="0"/>
                    <a:pt x="33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718;p49"/>
            <p:cNvSpPr/>
            <p:nvPr/>
          </p:nvSpPr>
          <p:spPr>
            <a:xfrm>
              <a:off x="793186" y="1850771"/>
              <a:ext cx="29936" cy="16147"/>
            </a:xfrm>
            <a:custGeom>
              <a:avLst/>
              <a:gdLst/>
              <a:ahLst/>
              <a:cxnLst/>
              <a:rect l="l" t="t" r="r" b="b"/>
              <a:pathLst>
                <a:path w="571" h="308" extrusionOk="0">
                  <a:moveTo>
                    <a:pt x="460" y="1"/>
                  </a:moveTo>
                  <a:cubicBezTo>
                    <a:pt x="452" y="1"/>
                    <a:pt x="444" y="2"/>
                    <a:pt x="436" y="4"/>
                  </a:cubicBezTo>
                  <a:cubicBezTo>
                    <a:pt x="313" y="48"/>
                    <a:pt x="193" y="98"/>
                    <a:pt x="79" y="158"/>
                  </a:cubicBezTo>
                  <a:cubicBezTo>
                    <a:pt x="0" y="200"/>
                    <a:pt x="49" y="308"/>
                    <a:pt x="121" y="308"/>
                  </a:cubicBezTo>
                  <a:cubicBezTo>
                    <a:pt x="133" y="308"/>
                    <a:pt x="146" y="305"/>
                    <a:pt x="159" y="298"/>
                  </a:cubicBezTo>
                  <a:cubicBezTo>
                    <a:pt x="262" y="244"/>
                    <a:pt x="369" y="198"/>
                    <a:pt x="479" y="161"/>
                  </a:cubicBezTo>
                  <a:cubicBezTo>
                    <a:pt x="570" y="134"/>
                    <a:pt x="542" y="1"/>
                    <a:pt x="460"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719;p49"/>
            <p:cNvSpPr/>
            <p:nvPr/>
          </p:nvSpPr>
          <p:spPr>
            <a:xfrm>
              <a:off x="836700" y="1828805"/>
              <a:ext cx="33501" cy="17248"/>
            </a:xfrm>
            <a:custGeom>
              <a:avLst/>
              <a:gdLst/>
              <a:ahLst/>
              <a:cxnLst/>
              <a:rect l="l" t="t" r="r" b="b"/>
              <a:pathLst>
                <a:path w="639" h="329" extrusionOk="0">
                  <a:moveTo>
                    <a:pt x="508" y="0"/>
                  </a:moveTo>
                  <a:cubicBezTo>
                    <a:pt x="497" y="0"/>
                    <a:pt x="486" y="2"/>
                    <a:pt x="475" y="7"/>
                  </a:cubicBezTo>
                  <a:cubicBezTo>
                    <a:pt x="344" y="67"/>
                    <a:pt x="211" y="124"/>
                    <a:pt x="82" y="181"/>
                  </a:cubicBezTo>
                  <a:cubicBezTo>
                    <a:pt x="0" y="218"/>
                    <a:pt x="50" y="329"/>
                    <a:pt x="128" y="329"/>
                  </a:cubicBezTo>
                  <a:cubicBezTo>
                    <a:pt x="140" y="329"/>
                    <a:pt x="152" y="326"/>
                    <a:pt x="165" y="320"/>
                  </a:cubicBezTo>
                  <a:cubicBezTo>
                    <a:pt x="295" y="264"/>
                    <a:pt x="424" y="207"/>
                    <a:pt x="555" y="147"/>
                  </a:cubicBezTo>
                  <a:cubicBezTo>
                    <a:pt x="639" y="112"/>
                    <a:pt x="585" y="0"/>
                    <a:pt x="508"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720;p49"/>
            <p:cNvSpPr/>
            <p:nvPr/>
          </p:nvSpPr>
          <p:spPr>
            <a:xfrm>
              <a:off x="887973" y="1810508"/>
              <a:ext cx="35283" cy="15780"/>
            </a:xfrm>
            <a:custGeom>
              <a:avLst/>
              <a:gdLst/>
              <a:ahLst/>
              <a:cxnLst/>
              <a:rect l="l" t="t" r="r" b="b"/>
              <a:pathLst>
                <a:path w="673" h="301" extrusionOk="0">
                  <a:moveTo>
                    <a:pt x="563" y="0"/>
                  </a:moveTo>
                  <a:cubicBezTo>
                    <a:pt x="555" y="0"/>
                    <a:pt x="547" y="1"/>
                    <a:pt x="538" y="4"/>
                  </a:cubicBezTo>
                  <a:cubicBezTo>
                    <a:pt x="388" y="47"/>
                    <a:pt x="242" y="93"/>
                    <a:pt x="92" y="141"/>
                  </a:cubicBezTo>
                  <a:cubicBezTo>
                    <a:pt x="1" y="168"/>
                    <a:pt x="29" y="300"/>
                    <a:pt x="111" y="300"/>
                  </a:cubicBezTo>
                  <a:cubicBezTo>
                    <a:pt x="119" y="300"/>
                    <a:pt x="127" y="299"/>
                    <a:pt x="136" y="296"/>
                  </a:cubicBezTo>
                  <a:cubicBezTo>
                    <a:pt x="285" y="250"/>
                    <a:pt x="431" y="204"/>
                    <a:pt x="581" y="161"/>
                  </a:cubicBezTo>
                  <a:cubicBezTo>
                    <a:pt x="672" y="133"/>
                    <a:pt x="645" y="0"/>
                    <a:pt x="56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721;p49"/>
            <p:cNvSpPr/>
            <p:nvPr/>
          </p:nvSpPr>
          <p:spPr>
            <a:xfrm>
              <a:off x="941448" y="1804584"/>
              <a:ext cx="27996" cy="9647"/>
            </a:xfrm>
            <a:custGeom>
              <a:avLst/>
              <a:gdLst/>
              <a:ahLst/>
              <a:cxnLst/>
              <a:rect l="l" t="t" r="r" b="b"/>
              <a:pathLst>
                <a:path w="534" h="184" extrusionOk="0">
                  <a:moveTo>
                    <a:pt x="433" y="0"/>
                  </a:moveTo>
                  <a:cubicBezTo>
                    <a:pt x="431" y="0"/>
                    <a:pt x="429" y="0"/>
                    <a:pt x="426" y="0"/>
                  </a:cubicBezTo>
                  <a:cubicBezTo>
                    <a:pt x="320" y="7"/>
                    <a:pt x="214" y="17"/>
                    <a:pt x="104" y="24"/>
                  </a:cubicBezTo>
                  <a:cubicBezTo>
                    <a:pt x="4" y="30"/>
                    <a:pt x="1" y="184"/>
                    <a:pt x="95" y="184"/>
                  </a:cubicBezTo>
                  <a:cubicBezTo>
                    <a:pt x="98" y="184"/>
                    <a:pt x="101" y="184"/>
                    <a:pt x="104" y="183"/>
                  </a:cubicBezTo>
                  <a:cubicBezTo>
                    <a:pt x="214" y="177"/>
                    <a:pt x="320" y="170"/>
                    <a:pt x="426" y="163"/>
                  </a:cubicBezTo>
                  <a:cubicBezTo>
                    <a:pt x="528" y="157"/>
                    <a:pt x="533" y="0"/>
                    <a:pt x="43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722;p49"/>
            <p:cNvSpPr/>
            <p:nvPr/>
          </p:nvSpPr>
          <p:spPr>
            <a:xfrm>
              <a:off x="1015474" y="1556607"/>
              <a:ext cx="10852" cy="24483"/>
            </a:xfrm>
            <a:custGeom>
              <a:avLst/>
              <a:gdLst/>
              <a:ahLst/>
              <a:cxnLst/>
              <a:rect l="l" t="t" r="r" b="b"/>
              <a:pathLst>
                <a:path w="207" h="467" extrusionOk="0">
                  <a:moveTo>
                    <a:pt x="96" y="1"/>
                  </a:moveTo>
                  <a:cubicBezTo>
                    <a:pt x="53" y="1"/>
                    <a:pt x="13" y="27"/>
                    <a:pt x="7" y="81"/>
                  </a:cubicBezTo>
                  <a:cubicBezTo>
                    <a:pt x="0" y="191"/>
                    <a:pt x="10" y="300"/>
                    <a:pt x="36" y="411"/>
                  </a:cubicBezTo>
                  <a:cubicBezTo>
                    <a:pt x="43" y="451"/>
                    <a:pt x="76" y="467"/>
                    <a:pt x="106" y="467"/>
                  </a:cubicBezTo>
                  <a:cubicBezTo>
                    <a:pt x="156" y="467"/>
                    <a:pt x="206" y="427"/>
                    <a:pt x="189" y="367"/>
                  </a:cubicBezTo>
                  <a:cubicBezTo>
                    <a:pt x="169" y="271"/>
                    <a:pt x="163" y="177"/>
                    <a:pt x="169" y="81"/>
                  </a:cubicBezTo>
                  <a:cubicBezTo>
                    <a:pt x="173" y="27"/>
                    <a:pt x="136" y="1"/>
                    <a:pt x="9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723;p49"/>
            <p:cNvSpPr/>
            <p:nvPr/>
          </p:nvSpPr>
          <p:spPr>
            <a:xfrm>
              <a:off x="1035343" y="1432042"/>
              <a:ext cx="11010" cy="23068"/>
            </a:xfrm>
            <a:custGeom>
              <a:avLst/>
              <a:gdLst/>
              <a:ahLst/>
              <a:cxnLst/>
              <a:rect l="l" t="t" r="r" b="b"/>
              <a:pathLst>
                <a:path w="210" h="440" extrusionOk="0">
                  <a:moveTo>
                    <a:pt x="107" y="1"/>
                  </a:moveTo>
                  <a:cubicBezTo>
                    <a:pt x="67" y="1"/>
                    <a:pt x="30" y="27"/>
                    <a:pt x="36" y="77"/>
                  </a:cubicBezTo>
                  <a:cubicBezTo>
                    <a:pt x="47" y="167"/>
                    <a:pt x="40" y="251"/>
                    <a:pt x="17" y="337"/>
                  </a:cubicBezTo>
                  <a:cubicBezTo>
                    <a:pt x="1" y="400"/>
                    <a:pt x="50" y="440"/>
                    <a:pt x="100" y="440"/>
                  </a:cubicBezTo>
                  <a:cubicBezTo>
                    <a:pt x="133" y="440"/>
                    <a:pt x="163" y="420"/>
                    <a:pt x="173" y="380"/>
                  </a:cubicBezTo>
                  <a:cubicBezTo>
                    <a:pt x="200" y="280"/>
                    <a:pt x="210" y="180"/>
                    <a:pt x="196" y="77"/>
                  </a:cubicBezTo>
                  <a:cubicBezTo>
                    <a:pt x="193" y="27"/>
                    <a:pt x="150" y="1"/>
                    <a:pt x="107"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724;p49"/>
            <p:cNvSpPr/>
            <p:nvPr/>
          </p:nvSpPr>
          <p:spPr>
            <a:xfrm>
              <a:off x="1048083" y="1440064"/>
              <a:ext cx="8441" cy="22963"/>
            </a:xfrm>
            <a:custGeom>
              <a:avLst/>
              <a:gdLst/>
              <a:ahLst/>
              <a:cxnLst/>
              <a:rect l="l" t="t" r="r" b="b"/>
              <a:pathLst>
                <a:path w="161" h="438" extrusionOk="0">
                  <a:moveTo>
                    <a:pt x="80" y="1"/>
                  </a:moveTo>
                  <a:cubicBezTo>
                    <a:pt x="40" y="1"/>
                    <a:pt x="0" y="27"/>
                    <a:pt x="0" y="78"/>
                  </a:cubicBezTo>
                  <a:lnTo>
                    <a:pt x="0" y="360"/>
                  </a:lnTo>
                  <a:cubicBezTo>
                    <a:pt x="0" y="410"/>
                    <a:pt x="40" y="437"/>
                    <a:pt x="80" y="437"/>
                  </a:cubicBezTo>
                  <a:cubicBezTo>
                    <a:pt x="120" y="437"/>
                    <a:pt x="160" y="410"/>
                    <a:pt x="160" y="360"/>
                  </a:cubicBezTo>
                  <a:lnTo>
                    <a:pt x="160" y="78"/>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725;p49"/>
            <p:cNvSpPr/>
            <p:nvPr/>
          </p:nvSpPr>
          <p:spPr>
            <a:xfrm>
              <a:off x="1302822" y="1332590"/>
              <a:ext cx="10328" cy="28468"/>
            </a:xfrm>
            <a:custGeom>
              <a:avLst/>
              <a:gdLst/>
              <a:ahLst/>
              <a:cxnLst/>
              <a:rect l="l" t="t" r="r" b="b"/>
              <a:pathLst>
                <a:path w="197" h="543" extrusionOk="0">
                  <a:moveTo>
                    <a:pt x="100" y="1"/>
                  </a:moveTo>
                  <a:cubicBezTo>
                    <a:pt x="54" y="1"/>
                    <a:pt x="0" y="40"/>
                    <a:pt x="11" y="100"/>
                  </a:cubicBezTo>
                  <a:cubicBezTo>
                    <a:pt x="31" y="223"/>
                    <a:pt x="34" y="343"/>
                    <a:pt x="23" y="466"/>
                  </a:cubicBezTo>
                  <a:cubicBezTo>
                    <a:pt x="17" y="517"/>
                    <a:pt x="57" y="543"/>
                    <a:pt x="97" y="543"/>
                  </a:cubicBezTo>
                  <a:cubicBezTo>
                    <a:pt x="137" y="543"/>
                    <a:pt x="180" y="517"/>
                    <a:pt x="183" y="466"/>
                  </a:cubicBezTo>
                  <a:cubicBezTo>
                    <a:pt x="197" y="326"/>
                    <a:pt x="190" y="194"/>
                    <a:pt x="166" y="60"/>
                  </a:cubicBezTo>
                  <a:cubicBezTo>
                    <a:pt x="160" y="17"/>
                    <a:pt x="134"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726;p49"/>
            <p:cNvSpPr/>
            <p:nvPr/>
          </p:nvSpPr>
          <p:spPr>
            <a:xfrm>
              <a:off x="1322377" y="1355605"/>
              <a:ext cx="10852" cy="25742"/>
            </a:xfrm>
            <a:custGeom>
              <a:avLst/>
              <a:gdLst/>
              <a:ahLst/>
              <a:cxnLst/>
              <a:rect l="l" t="t" r="r" b="b"/>
              <a:pathLst>
                <a:path w="207" h="491" extrusionOk="0">
                  <a:moveTo>
                    <a:pt x="100" y="1"/>
                  </a:moveTo>
                  <a:cubicBezTo>
                    <a:pt x="60" y="1"/>
                    <a:pt x="17" y="27"/>
                    <a:pt x="13" y="78"/>
                  </a:cubicBezTo>
                  <a:cubicBezTo>
                    <a:pt x="0" y="197"/>
                    <a:pt x="10" y="314"/>
                    <a:pt x="37" y="434"/>
                  </a:cubicBezTo>
                  <a:cubicBezTo>
                    <a:pt x="47" y="474"/>
                    <a:pt x="77" y="490"/>
                    <a:pt x="107" y="490"/>
                  </a:cubicBezTo>
                  <a:cubicBezTo>
                    <a:pt x="157" y="490"/>
                    <a:pt x="206" y="451"/>
                    <a:pt x="193" y="391"/>
                  </a:cubicBezTo>
                  <a:cubicBezTo>
                    <a:pt x="166" y="287"/>
                    <a:pt x="163" y="184"/>
                    <a:pt x="173" y="78"/>
                  </a:cubicBezTo>
                  <a:cubicBezTo>
                    <a:pt x="180" y="27"/>
                    <a:pt x="143"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727;p49"/>
            <p:cNvSpPr/>
            <p:nvPr/>
          </p:nvSpPr>
          <p:spPr>
            <a:xfrm>
              <a:off x="1187484" y="1779262"/>
              <a:ext cx="8598" cy="27105"/>
            </a:xfrm>
            <a:custGeom>
              <a:avLst/>
              <a:gdLst/>
              <a:ahLst/>
              <a:cxnLst/>
              <a:rect l="l" t="t" r="r" b="b"/>
              <a:pathLst>
                <a:path w="164" h="517" extrusionOk="0">
                  <a:moveTo>
                    <a:pt x="80" y="1"/>
                  </a:moveTo>
                  <a:cubicBezTo>
                    <a:pt x="40" y="1"/>
                    <a:pt x="0" y="27"/>
                    <a:pt x="0" y="81"/>
                  </a:cubicBezTo>
                  <a:lnTo>
                    <a:pt x="0" y="437"/>
                  </a:lnTo>
                  <a:cubicBezTo>
                    <a:pt x="0" y="490"/>
                    <a:pt x="40" y="517"/>
                    <a:pt x="80" y="517"/>
                  </a:cubicBezTo>
                  <a:cubicBezTo>
                    <a:pt x="120" y="517"/>
                    <a:pt x="163" y="490"/>
                    <a:pt x="163" y="437"/>
                  </a:cubicBezTo>
                  <a:lnTo>
                    <a:pt x="163" y="81"/>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728;p49"/>
            <p:cNvSpPr/>
            <p:nvPr/>
          </p:nvSpPr>
          <p:spPr>
            <a:xfrm>
              <a:off x="1200906" y="1753783"/>
              <a:ext cx="8441" cy="21705"/>
            </a:xfrm>
            <a:custGeom>
              <a:avLst/>
              <a:gdLst/>
              <a:ahLst/>
              <a:cxnLst/>
              <a:rect l="l" t="t" r="r" b="b"/>
              <a:pathLst>
                <a:path w="161" h="414" extrusionOk="0">
                  <a:moveTo>
                    <a:pt x="81" y="0"/>
                  </a:moveTo>
                  <a:cubicBezTo>
                    <a:pt x="41" y="0"/>
                    <a:pt x="1" y="28"/>
                    <a:pt x="1" y="80"/>
                  </a:cubicBezTo>
                  <a:lnTo>
                    <a:pt x="1" y="334"/>
                  </a:lnTo>
                  <a:cubicBezTo>
                    <a:pt x="1" y="387"/>
                    <a:pt x="41" y="413"/>
                    <a:pt x="81" y="413"/>
                  </a:cubicBezTo>
                  <a:cubicBezTo>
                    <a:pt x="121" y="413"/>
                    <a:pt x="161" y="387"/>
                    <a:pt x="161" y="334"/>
                  </a:cubicBezTo>
                  <a:lnTo>
                    <a:pt x="161" y="80"/>
                  </a:lnTo>
                  <a:cubicBezTo>
                    <a:pt x="161" y="28"/>
                    <a:pt x="121" y="0"/>
                    <a:pt x="8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729;p49"/>
            <p:cNvSpPr/>
            <p:nvPr/>
          </p:nvSpPr>
          <p:spPr>
            <a:xfrm>
              <a:off x="1237709" y="1776483"/>
              <a:ext cx="12111" cy="27262"/>
            </a:xfrm>
            <a:custGeom>
              <a:avLst/>
              <a:gdLst/>
              <a:ahLst/>
              <a:cxnLst/>
              <a:rect l="l" t="t" r="r" b="b"/>
              <a:pathLst>
                <a:path w="231" h="520" extrusionOk="0">
                  <a:moveTo>
                    <a:pt x="101" y="0"/>
                  </a:moveTo>
                  <a:cubicBezTo>
                    <a:pt x="54" y="0"/>
                    <a:pt x="1" y="40"/>
                    <a:pt x="11" y="103"/>
                  </a:cubicBezTo>
                  <a:cubicBezTo>
                    <a:pt x="27" y="223"/>
                    <a:pt x="47" y="343"/>
                    <a:pt x="64" y="460"/>
                  </a:cubicBezTo>
                  <a:cubicBezTo>
                    <a:pt x="70" y="503"/>
                    <a:pt x="101" y="520"/>
                    <a:pt x="130" y="520"/>
                  </a:cubicBezTo>
                  <a:cubicBezTo>
                    <a:pt x="177" y="520"/>
                    <a:pt x="230" y="480"/>
                    <a:pt x="221" y="417"/>
                  </a:cubicBezTo>
                  <a:cubicBezTo>
                    <a:pt x="204" y="300"/>
                    <a:pt x="184" y="180"/>
                    <a:pt x="167" y="60"/>
                  </a:cubicBezTo>
                  <a:cubicBezTo>
                    <a:pt x="161" y="20"/>
                    <a:pt x="130"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730;p49"/>
            <p:cNvSpPr/>
            <p:nvPr/>
          </p:nvSpPr>
          <p:spPr>
            <a:xfrm>
              <a:off x="1490194" y="1706861"/>
              <a:ext cx="13316" cy="28520"/>
            </a:xfrm>
            <a:custGeom>
              <a:avLst/>
              <a:gdLst/>
              <a:ahLst/>
              <a:cxnLst/>
              <a:rect l="l" t="t" r="r" b="b"/>
              <a:pathLst>
                <a:path w="254" h="544" extrusionOk="0">
                  <a:moveTo>
                    <a:pt x="94" y="1"/>
                  </a:moveTo>
                  <a:cubicBezTo>
                    <a:pt x="54" y="1"/>
                    <a:pt x="14" y="27"/>
                    <a:pt x="11" y="81"/>
                  </a:cubicBezTo>
                  <a:cubicBezTo>
                    <a:pt x="1" y="221"/>
                    <a:pt x="24" y="356"/>
                    <a:pt x="74" y="490"/>
                  </a:cubicBezTo>
                  <a:cubicBezTo>
                    <a:pt x="87" y="526"/>
                    <a:pt x="121" y="543"/>
                    <a:pt x="154" y="543"/>
                  </a:cubicBezTo>
                  <a:cubicBezTo>
                    <a:pt x="204" y="543"/>
                    <a:pt x="254" y="506"/>
                    <a:pt x="231" y="447"/>
                  </a:cubicBezTo>
                  <a:cubicBezTo>
                    <a:pt x="184" y="327"/>
                    <a:pt x="164" y="207"/>
                    <a:pt x="171" y="81"/>
                  </a:cubicBezTo>
                  <a:cubicBezTo>
                    <a:pt x="174" y="27"/>
                    <a:pt x="134" y="1"/>
                    <a:pt x="9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731;p49"/>
            <p:cNvSpPr/>
            <p:nvPr/>
          </p:nvSpPr>
          <p:spPr>
            <a:xfrm>
              <a:off x="1520077" y="1728303"/>
              <a:ext cx="8388" cy="25742"/>
            </a:xfrm>
            <a:custGeom>
              <a:avLst/>
              <a:gdLst/>
              <a:ahLst/>
              <a:cxnLst/>
              <a:rect l="l" t="t" r="r" b="b"/>
              <a:pathLst>
                <a:path w="160" h="491" extrusionOk="0">
                  <a:moveTo>
                    <a:pt x="80" y="1"/>
                  </a:moveTo>
                  <a:cubicBezTo>
                    <a:pt x="40" y="1"/>
                    <a:pt x="0" y="27"/>
                    <a:pt x="0" y="81"/>
                  </a:cubicBezTo>
                  <a:lnTo>
                    <a:pt x="0" y="411"/>
                  </a:lnTo>
                  <a:cubicBezTo>
                    <a:pt x="0" y="463"/>
                    <a:pt x="40" y="490"/>
                    <a:pt x="80" y="490"/>
                  </a:cubicBezTo>
                  <a:cubicBezTo>
                    <a:pt x="120" y="490"/>
                    <a:pt x="160" y="463"/>
                    <a:pt x="160" y="411"/>
                  </a:cubicBezTo>
                  <a:lnTo>
                    <a:pt x="160" y="81"/>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732;p49"/>
            <p:cNvSpPr/>
            <p:nvPr/>
          </p:nvSpPr>
          <p:spPr>
            <a:xfrm>
              <a:off x="1039328" y="2103676"/>
              <a:ext cx="12845" cy="27262"/>
            </a:xfrm>
            <a:custGeom>
              <a:avLst/>
              <a:gdLst/>
              <a:ahLst/>
              <a:cxnLst/>
              <a:rect l="l" t="t" r="r" b="b"/>
              <a:pathLst>
                <a:path w="245" h="520" extrusionOk="0">
                  <a:moveTo>
                    <a:pt x="100" y="0"/>
                  </a:moveTo>
                  <a:cubicBezTo>
                    <a:pt x="48" y="0"/>
                    <a:pt x="0" y="40"/>
                    <a:pt x="24" y="100"/>
                  </a:cubicBezTo>
                  <a:cubicBezTo>
                    <a:pt x="68" y="203"/>
                    <a:pt x="80" y="306"/>
                    <a:pt x="64" y="415"/>
                  </a:cubicBezTo>
                  <a:cubicBezTo>
                    <a:pt x="54" y="479"/>
                    <a:pt x="104" y="519"/>
                    <a:pt x="151" y="519"/>
                  </a:cubicBezTo>
                  <a:cubicBezTo>
                    <a:pt x="184" y="519"/>
                    <a:pt x="214" y="499"/>
                    <a:pt x="220" y="459"/>
                  </a:cubicBezTo>
                  <a:cubicBezTo>
                    <a:pt x="244" y="320"/>
                    <a:pt x="234" y="186"/>
                    <a:pt x="180" y="56"/>
                  </a:cubicBezTo>
                  <a:cubicBezTo>
                    <a:pt x="164" y="16"/>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733;p49"/>
            <p:cNvSpPr/>
            <p:nvPr/>
          </p:nvSpPr>
          <p:spPr>
            <a:xfrm>
              <a:off x="1064125" y="2122497"/>
              <a:ext cx="8598" cy="24483"/>
            </a:xfrm>
            <a:custGeom>
              <a:avLst/>
              <a:gdLst/>
              <a:ahLst/>
              <a:cxnLst/>
              <a:rect l="l" t="t" r="r" b="b"/>
              <a:pathLst>
                <a:path w="164" h="467" extrusionOk="0">
                  <a:moveTo>
                    <a:pt x="80" y="1"/>
                  </a:moveTo>
                  <a:cubicBezTo>
                    <a:pt x="40" y="1"/>
                    <a:pt x="0" y="27"/>
                    <a:pt x="0" y="80"/>
                  </a:cubicBezTo>
                  <a:lnTo>
                    <a:pt x="0" y="386"/>
                  </a:lnTo>
                  <a:cubicBezTo>
                    <a:pt x="0" y="440"/>
                    <a:pt x="40" y="466"/>
                    <a:pt x="80" y="466"/>
                  </a:cubicBezTo>
                  <a:cubicBezTo>
                    <a:pt x="120" y="466"/>
                    <a:pt x="163" y="440"/>
                    <a:pt x="163" y="386"/>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734;p49"/>
            <p:cNvSpPr/>
            <p:nvPr/>
          </p:nvSpPr>
          <p:spPr>
            <a:xfrm>
              <a:off x="1169502" y="2084959"/>
              <a:ext cx="10852" cy="24483"/>
            </a:xfrm>
            <a:custGeom>
              <a:avLst/>
              <a:gdLst/>
              <a:ahLst/>
              <a:cxnLst/>
              <a:rect l="l" t="t" r="r" b="b"/>
              <a:pathLst>
                <a:path w="207" h="467" extrusionOk="0">
                  <a:moveTo>
                    <a:pt x="101" y="1"/>
                  </a:moveTo>
                  <a:cubicBezTo>
                    <a:pt x="61" y="1"/>
                    <a:pt x="18" y="27"/>
                    <a:pt x="10" y="81"/>
                  </a:cubicBezTo>
                  <a:cubicBezTo>
                    <a:pt x="1" y="190"/>
                    <a:pt x="10" y="300"/>
                    <a:pt x="38" y="410"/>
                  </a:cubicBezTo>
                  <a:cubicBezTo>
                    <a:pt x="47" y="450"/>
                    <a:pt x="77" y="467"/>
                    <a:pt x="107" y="467"/>
                  </a:cubicBezTo>
                  <a:cubicBezTo>
                    <a:pt x="157" y="467"/>
                    <a:pt x="207" y="427"/>
                    <a:pt x="193" y="367"/>
                  </a:cubicBezTo>
                  <a:cubicBezTo>
                    <a:pt x="170" y="270"/>
                    <a:pt x="164" y="177"/>
                    <a:pt x="173" y="81"/>
                  </a:cubicBezTo>
                  <a:cubicBezTo>
                    <a:pt x="181" y="27"/>
                    <a:pt x="14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735;p49"/>
            <p:cNvSpPr/>
            <p:nvPr/>
          </p:nvSpPr>
          <p:spPr>
            <a:xfrm>
              <a:off x="1186751" y="2095759"/>
              <a:ext cx="11744" cy="30984"/>
            </a:xfrm>
            <a:custGeom>
              <a:avLst/>
              <a:gdLst/>
              <a:ahLst/>
              <a:cxnLst/>
              <a:rect l="l" t="t" r="r" b="b"/>
              <a:pathLst>
                <a:path w="224" h="591" extrusionOk="0">
                  <a:moveTo>
                    <a:pt x="81" y="1"/>
                  </a:moveTo>
                  <a:cubicBezTo>
                    <a:pt x="38" y="1"/>
                    <a:pt x="1" y="27"/>
                    <a:pt x="8" y="78"/>
                  </a:cubicBezTo>
                  <a:cubicBezTo>
                    <a:pt x="24" y="224"/>
                    <a:pt x="41" y="371"/>
                    <a:pt x="58" y="514"/>
                  </a:cubicBezTo>
                  <a:cubicBezTo>
                    <a:pt x="61" y="566"/>
                    <a:pt x="104" y="590"/>
                    <a:pt x="148" y="590"/>
                  </a:cubicBezTo>
                  <a:cubicBezTo>
                    <a:pt x="188" y="590"/>
                    <a:pt x="224" y="566"/>
                    <a:pt x="217" y="514"/>
                  </a:cubicBezTo>
                  <a:cubicBezTo>
                    <a:pt x="201" y="371"/>
                    <a:pt x="188" y="224"/>
                    <a:pt x="171" y="78"/>
                  </a:cubicBez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736;p49"/>
            <p:cNvSpPr/>
            <p:nvPr/>
          </p:nvSpPr>
          <p:spPr>
            <a:xfrm>
              <a:off x="1746506" y="2107870"/>
              <a:ext cx="8598" cy="22858"/>
            </a:xfrm>
            <a:custGeom>
              <a:avLst/>
              <a:gdLst/>
              <a:ahLst/>
              <a:cxnLst/>
              <a:rect l="l" t="t" r="r" b="b"/>
              <a:pathLst>
                <a:path w="164" h="436" extrusionOk="0">
                  <a:moveTo>
                    <a:pt x="84" y="0"/>
                  </a:moveTo>
                  <a:cubicBezTo>
                    <a:pt x="44" y="0"/>
                    <a:pt x="1" y="26"/>
                    <a:pt x="1" y="76"/>
                  </a:cubicBezTo>
                  <a:lnTo>
                    <a:pt x="1" y="359"/>
                  </a:lnTo>
                  <a:cubicBezTo>
                    <a:pt x="1" y="412"/>
                    <a:pt x="44" y="435"/>
                    <a:pt x="84" y="435"/>
                  </a:cubicBezTo>
                  <a:cubicBezTo>
                    <a:pt x="124" y="435"/>
                    <a:pt x="164" y="412"/>
                    <a:pt x="164" y="359"/>
                  </a:cubicBezTo>
                  <a:lnTo>
                    <a:pt x="164" y="76"/>
                  </a:lnTo>
                  <a:cubicBezTo>
                    <a:pt x="164" y="26"/>
                    <a:pt x="124" y="0"/>
                    <a:pt x="84"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737;p49"/>
            <p:cNvSpPr/>
            <p:nvPr/>
          </p:nvSpPr>
          <p:spPr>
            <a:xfrm>
              <a:off x="1764016" y="2105039"/>
              <a:ext cx="8546" cy="20446"/>
            </a:xfrm>
            <a:custGeom>
              <a:avLst/>
              <a:gdLst/>
              <a:ahLst/>
              <a:cxnLst/>
              <a:rect l="l" t="t" r="r" b="b"/>
              <a:pathLst>
                <a:path w="163" h="390" extrusionOk="0">
                  <a:moveTo>
                    <a:pt x="83" y="0"/>
                  </a:moveTo>
                  <a:cubicBezTo>
                    <a:pt x="40" y="0"/>
                    <a:pt x="0" y="27"/>
                    <a:pt x="0" y="80"/>
                  </a:cubicBezTo>
                  <a:lnTo>
                    <a:pt x="0" y="310"/>
                  </a:lnTo>
                  <a:cubicBezTo>
                    <a:pt x="0" y="363"/>
                    <a:pt x="40" y="389"/>
                    <a:pt x="83" y="389"/>
                  </a:cubicBezTo>
                  <a:cubicBezTo>
                    <a:pt x="123" y="389"/>
                    <a:pt x="163" y="363"/>
                    <a:pt x="163" y="310"/>
                  </a:cubicBezTo>
                  <a:lnTo>
                    <a:pt x="163" y="80"/>
                  </a:lnTo>
                  <a:cubicBezTo>
                    <a:pt x="163" y="27"/>
                    <a:pt x="123" y="0"/>
                    <a:pt x="83"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738;p49"/>
            <p:cNvSpPr/>
            <p:nvPr/>
          </p:nvSpPr>
          <p:spPr>
            <a:xfrm>
              <a:off x="1822629" y="1898636"/>
              <a:ext cx="10852" cy="20289"/>
            </a:xfrm>
            <a:custGeom>
              <a:avLst/>
              <a:gdLst/>
              <a:ahLst/>
              <a:cxnLst/>
              <a:rect l="l" t="t" r="r" b="b"/>
              <a:pathLst>
                <a:path w="207" h="387" extrusionOk="0">
                  <a:moveTo>
                    <a:pt x="80" y="0"/>
                  </a:moveTo>
                  <a:cubicBezTo>
                    <a:pt x="36" y="0"/>
                    <a:pt x="0" y="27"/>
                    <a:pt x="7" y="80"/>
                  </a:cubicBezTo>
                  <a:cubicBezTo>
                    <a:pt x="16" y="157"/>
                    <a:pt x="27" y="233"/>
                    <a:pt x="36" y="310"/>
                  </a:cubicBezTo>
                  <a:cubicBezTo>
                    <a:pt x="43" y="360"/>
                    <a:pt x="87" y="386"/>
                    <a:pt x="130" y="386"/>
                  </a:cubicBezTo>
                  <a:cubicBezTo>
                    <a:pt x="170" y="386"/>
                    <a:pt x="206" y="360"/>
                    <a:pt x="200" y="310"/>
                  </a:cubicBezTo>
                  <a:cubicBezTo>
                    <a:pt x="190" y="233"/>
                    <a:pt x="180" y="157"/>
                    <a:pt x="170" y="80"/>
                  </a:cubicBezTo>
                  <a:cubicBezTo>
                    <a:pt x="163" y="27"/>
                    <a:pt x="120" y="0"/>
                    <a:pt x="8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739;p49"/>
            <p:cNvSpPr/>
            <p:nvPr/>
          </p:nvSpPr>
          <p:spPr>
            <a:xfrm>
              <a:off x="1849629" y="1916042"/>
              <a:ext cx="12425" cy="21862"/>
            </a:xfrm>
            <a:custGeom>
              <a:avLst/>
              <a:gdLst/>
              <a:ahLst/>
              <a:cxnLst/>
              <a:rect l="l" t="t" r="r" b="b"/>
              <a:pathLst>
                <a:path w="237" h="417" extrusionOk="0">
                  <a:moveTo>
                    <a:pt x="88" y="1"/>
                  </a:moveTo>
                  <a:cubicBezTo>
                    <a:pt x="48" y="1"/>
                    <a:pt x="4" y="28"/>
                    <a:pt x="4" y="77"/>
                  </a:cubicBezTo>
                  <a:cubicBezTo>
                    <a:pt x="0" y="184"/>
                    <a:pt x="24" y="280"/>
                    <a:pt x="68" y="374"/>
                  </a:cubicBezTo>
                  <a:cubicBezTo>
                    <a:pt x="80" y="404"/>
                    <a:pt x="104" y="417"/>
                    <a:pt x="127" y="417"/>
                  </a:cubicBezTo>
                  <a:cubicBezTo>
                    <a:pt x="180" y="417"/>
                    <a:pt x="237" y="357"/>
                    <a:pt x="207" y="294"/>
                  </a:cubicBezTo>
                  <a:cubicBezTo>
                    <a:pt x="177" y="224"/>
                    <a:pt x="164" y="154"/>
                    <a:pt x="167" y="77"/>
                  </a:cubicBezTo>
                  <a:cubicBezTo>
                    <a:pt x="167" y="28"/>
                    <a:pt x="127" y="1"/>
                    <a:pt x="88"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740;p49"/>
            <p:cNvSpPr/>
            <p:nvPr/>
          </p:nvSpPr>
          <p:spPr>
            <a:xfrm>
              <a:off x="1442224" y="2927345"/>
              <a:ext cx="13316" cy="29359"/>
            </a:xfrm>
            <a:custGeom>
              <a:avLst/>
              <a:gdLst/>
              <a:ahLst/>
              <a:cxnLst/>
              <a:rect l="l" t="t" r="r" b="b"/>
              <a:pathLst>
                <a:path w="254" h="560" extrusionOk="0">
                  <a:moveTo>
                    <a:pt x="100" y="1"/>
                  </a:moveTo>
                  <a:cubicBezTo>
                    <a:pt x="51" y="1"/>
                    <a:pt x="0" y="38"/>
                    <a:pt x="23" y="97"/>
                  </a:cubicBezTo>
                  <a:cubicBezTo>
                    <a:pt x="74" y="224"/>
                    <a:pt x="91" y="347"/>
                    <a:pt x="77" y="484"/>
                  </a:cubicBezTo>
                  <a:cubicBezTo>
                    <a:pt x="71" y="534"/>
                    <a:pt x="107" y="560"/>
                    <a:pt x="147" y="560"/>
                  </a:cubicBezTo>
                  <a:cubicBezTo>
                    <a:pt x="187" y="560"/>
                    <a:pt x="230" y="534"/>
                    <a:pt x="237" y="484"/>
                  </a:cubicBezTo>
                  <a:cubicBezTo>
                    <a:pt x="254" y="334"/>
                    <a:pt x="237" y="191"/>
                    <a:pt x="180" y="54"/>
                  </a:cubicBezTo>
                  <a:cubicBezTo>
                    <a:pt x="167" y="18"/>
                    <a:pt x="131"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741;p49"/>
            <p:cNvSpPr/>
            <p:nvPr/>
          </p:nvSpPr>
          <p:spPr>
            <a:xfrm>
              <a:off x="1458791" y="2943073"/>
              <a:ext cx="12478" cy="21862"/>
            </a:xfrm>
            <a:custGeom>
              <a:avLst/>
              <a:gdLst/>
              <a:ahLst/>
              <a:cxnLst/>
              <a:rect l="l" t="t" r="r" b="b"/>
              <a:pathLst>
                <a:path w="238" h="417" extrusionOk="0">
                  <a:moveTo>
                    <a:pt x="100" y="0"/>
                  </a:moveTo>
                  <a:cubicBezTo>
                    <a:pt x="54" y="0"/>
                    <a:pt x="1" y="40"/>
                    <a:pt x="14" y="104"/>
                  </a:cubicBezTo>
                  <a:cubicBezTo>
                    <a:pt x="34" y="187"/>
                    <a:pt x="51" y="274"/>
                    <a:pt x="67" y="357"/>
                  </a:cubicBezTo>
                  <a:cubicBezTo>
                    <a:pt x="77" y="400"/>
                    <a:pt x="107" y="417"/>
                    <a:pt x="137" y="417"/>
                  </a:cubicBezTo>
                  <a:cubicBezTo>
                    <a:pt x="184" y="417"/>
                    <a:pt x="237" y="377"/>
                    <a:pt x="223" y="317"/>
                  </a:cubicBezTo>
                  <a:cubicBezTo>
                    <a:pt x="207" y="230"/>
                    <a:pt x="191" y="144"/>
                    <a:pt x="171" y="60"/>
                  </a:cubicBezTo>
                  <a:cubicBezTo>
                    <a:pt x="164" y="20"/>
                    <a:pt x="134"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742;p49"/>
            <p:cNvSpPr/>
            <p:nvPr/>
          </p:nvSpPr>
          <p:spPr>
            <a:xfrm>
              <a:off x="1253594" y="2957910"/>
              <a:ext cx="12478" cy="21705"/>
            </a:xfrm>
            <a:custGeom>
              <a:avLst/>
              <a:gdLst/>
              <a:ahLst/>
              <a:cxnLst/>
              <a:rect l="l" t="t" r="r" b="b"/>
              <a:pathLst>
                <a:path w="238" h="414" extrusionOk="0">
                  <a:moveTo>
                    <a:pt x="101" y="1"/>
                  </a:moveTo>
                  <a:cubicBezTo>
                    <a:pt x="51" y="1"/>
                    <a:pt x="1" y="41"/>
                    <a:pt x="14" y="101"/>
                  </a:cubicBezTo>
                  <a:cubicBezTo>
                    <a:pt x="31" y="187"/>
                    <a:pt x="51" y="270"/>
                    <a:pt x="67" y="356"/>
                  </a:cubicBezTo>
                  <a:cubicBezTo>
                    <a:pt x="77" y="396"/>
                    <a:pt x="107" y="413"/>
                    <a:pt x="140" y="413"/>
                  </a:cubicBezTo>
                  <a:cubicBezTo>
                    <a:pt x="187" y="413"/>
                    <a:pt x="237" y="373"/>
                    <a:pt x="224" y="313"/>
                  </a:cubicBezTo>
                  <a:cubicBezTo>
                    <a:pt x="207" y="230"/>
                    <a:pt x="187" y="144"/>
                    <a:pt x="171" y="57"/>
                  </a:cubicBezTo>
                  <a:cubicBezTo>
                    <a:pt x="160" y="17"/>
                    <a:pt x="13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743;p49"/>
            <p:cNvSpPr/>
            <p:nvPr/>
          </p:nvSpPr>
          <p:spPr>
            <a:xfrm>
              <a:off x="1232833" y="2947110"/>
              <a:ext cx="10538" cy="16462"/>
            </a:xfrm>
            <a:custGeom>
              <a:avLst/>
              <a:gdLst/>
              <a:ahLst/>
              <a:cxnLst/>
              <a:rect l="l" t="t" r="r" b="b"/>
              <a:pathLst>
                <a:path w="201" h="314" extrusionOk="0">
                  <a:moveTo>
                    <a:pt x="100" y="0"/>
                  </a:moveTo>
                  <a:cubicBezTo>
                    <a:pt x="54" y="0"/>
                    <a:pt x="1" y="40"/>
                    <a:pt x="11" y="100"/>
                  </a:cubicBezTo>
                  <a:cubicBezTo>
                    <a:pt x="20" y="153"/>
                    <a:pt x="28" y="203"/>
                    <a:pt x="34" y="253"/>
                  </a:cubicBezTo>
                  <a:cubicBezTo>
                    <a:pt x="40" y="296"/>
                    <a:pt x="71" y="313"/>
                    <a:pt x="100" y="313"/>
                  </a:cubicBezTo>
                  <a:cubicBezTo>
                    <a:pt x="151" y="313"/>
                    <a:pt x="200" y="273"/>
                    <a:pt x="191" y="213"/>
                  </a:cubicBezTo>
                  <a:cubicBezTo>
                    <a:pt x="183" y="160"/>
                    <a:pt x="174" y="110"/>
                    <a:pt x="167" y="57"/>
                  </a:cubicBezTo>
                  <a:cubicBezTo>
                    <a:pt x="160" y="17"/>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744;p49"/>
            <p:cNvSpPr/>
            <p:nvPr/>
          </p:nvSpPr>
          <p:spPr>
            <a:xfrm>
              <a:off x="1467493" y="1275183"/>
              <a:ext cx="12635" cy="36332"/>
            </a:xfrm>
            <a:custGeom>
              <a:avLst/>
              <a:gdLst/>
              <a:ahLst/>
              <a:cxnLst/>
              <a:rect l="l" t="t" r="r" b="b"/>
              <a:pathLst>
                <a:path w="241" h="693" extrusionOk="0">
                  <a:moveTo>
                    <a:pt x="77" y="0"/>
                  </a:moveTo>
                  <a:cubicBezTo>
                    <a:pt x="38" y="0"/>
                    <a:pt x="1" y="24"/>
                    <a:pt x="8" y="77"/>
                  </a:cubicBezTo>
                  <a:cubicBezTo>
                    <a:pt x="31" y="257"/>
                    <a:pt x="51" y="437"/>
                    <a:pt x="74" y="616"/>
                  </a:cubicBezTo>
                  <a:cubicBezTo>
                    <a:pt x="81" y="667"/>
                    <a:pt x="125" y="693"/>
                    <a:pt x="165" y="693"/>
                  </a:cubicBezTo>
                  <a:cubicBezTo>
                    <a:pt x="204" y="693"/>
                    <a:pt x="240" y="667"/>
                    <a:pt x="234" y="616"/>
                  </a:cubicBezTo>
                  <a:cubicBezTo>
                    <a:pt x="214" y="437"/>
                    <a:pt x="191" y="257"/>
                    <a:pt x="171" y="77"/>
                  </a:cubicBezTo>
                  <a:cubicBezTo>
                    <a:pt x="165" y="24"/>
                    <a:pt x="121" y="0"/>
                    <a:pt x="77"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745;p49"/>
            <p:cNvSpPr/>
            <p:nvPr/>
          </p:nvSpPr>
          <p:spPr>
            <a:xfrm>
              <a:off x="1493182" y="1288447"/>
              <a:ext cx="8598" cy="28468"/>
            </a:xfrm>
            <a:custGeom>
              <a:avLst/>
              <a:gdLst/>
              <a:ahLst/>
              <a:cxnLst/>
              <a:rect l="l" t="t" r="r" b="b"/>
              <a:pathLst>
                <a:path w="164" h="543" extrusionOk="0">
                  <a:moveTo>
                    <a:pt x="80" y="1"/>
                  </a:moveTo>
                  <a:cubicBezTo>
                    <a:pt x="40" y="1"/>
                    <a:pt x="0" y="27"/>
                    <a:pt x="0" y="80"/>
                  </a:cubicBezTo>
                  <a:lnTo>
                    <a:pt x="0" y="463"/>
                  </a:lnTo>
                  <a:cubicBezTo>
                    <a:pt x="0" y="517"/>
                    <a:pt x="40" y="543"/>
                    <a:pt x="80" y="543"/>
                  </a:cubicBezTo>
                  <a:cubicBezTo>
                    <a:pt x="123" y="543"/>
                    <a:pt x="163" y="517"/>
                    <a:pt x="163" y="463"/>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746;p49"/>
            <p:cNvSpPr/>
            <p:nvPr/>
          </p:nvSpPr>
          <p:spPr>
            <a:xfrm>
              <a:off x="1044046" y="1627802"/>
              <a:ext cx="8441" cy="21705"/>
            </a:xfrm>
            <a:custGeom>
              <a:avLst/>
              <a:gdLst/>
              <a:ahLst/>
              <a:cxnLst/>
              <a:rect l="l" t="t" r="r" b="b"/>
              <a:pathLst>
                <a:path w="161" h="414" extrusionOk="0">
                  <a:moveTo>
                    <a:pt x="81" y="1"/>
                  </a:moveTo>
                  <a:cubicBezTo>
                    <a:pt x="41" y="1"/>
                    <a:pt x="1" y="24"/>
                    <a:pt x="1" y="77"/>
                  </a:cubicBezTo>
                  <a:lnTo>
                    <a:pt x="1" y="334"/>
                  </a:lnTo>
                  <a:cubicBezTo>
                    <a:pt x="1" y="387"/>
                    <a:pt x="41" y="414"/>
                    <a:pt x="81" y="414"/>
                  </a:cubicBezTo>
                  <a:cubicBezTo>
                    <a:pt x="121" y="414"/>
                    <a:pt x="160" y="387"/>
                    <a:pt x="160" y="334"/>
                  </a:cubicBezTo>
                  <a:lnTo>
                    <a:pt x="160" y="77"/>
                  </a:lnTo>
                  <a:cubicBezTo>
                    <a:pt x="160" y="24"/>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747;p49"/>
            <p:cNvSpPr/>
            <p:nvPr/>
          </p:nvSpPr>
          <p:spPr>
            <a:xfrm>
              <a:off x="1059407" y="1603581"/>
              <a:ext cx="13159" cy="29674"/>
            </a:xfrm>
            <a:custGeom>
              <a:avLst/>
              <a:gdLst/>
              <a:ahLst/>
              <a:cxnLst/>
              <a:rect l="l" t="t" r="r" b="b"/>
              <a:pathLst>
                <a:path w="251" h="566" extrusionOk="0">
                  <a:moveTo>
                    <a:pt x="101" y="0"/>
                  </a:moveTo>
                  <a:cubicBezTo>
                    <a:pt x="50" y="0"/>
                    <a:pt x="1" y="40"/>
                    <a:pt x="21" y="100"/>
                  </a:cubicBezTo>
                  <a:cubicBezTo>
                    <a:pt x="57" y="226"/>
                    <a:pt x="77" y="357"/>
                    <a:pt x="84" y="489"/>
                  </a:cubicBezTo>
                  <a:cubicBezTo>
                    <a:pt x="87" y="539"/>
                    <a:pt x="130" y="566"/>
                    <a:pt x="170" y="566"/>
                  </a:cubicBezTo>
                  <a:cubicBezTo>
                    <a:pt x="210" y="566"/>
                    <a:pt x="250" y="539"/>
                    <a:pt x="247" y="489"/>
                  </a:cubicBezTo>
                  <a:cubicBezTo>
                    <a:pt x="240" y="343"/>
                    <a:pt x="217" y="197"/>
                    <a:pt x="177" y="57"/>
                  </a:cubicBezTo>
                  <a:cubicBezTo>
                    <a:pt x="164" y="17"/>
                    <a:pt x="133"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748;p49"/>
            <p:cNvSpPr/>
            <p:nvPr/>
          </p:nvSpPr>
          <p:spPr>
            <a:xfrm>
              <a:off x="829256" y="1338147"/>
              <a:ext cx="8598" cy="25375"/>
            </a:xfrm>
            <a:custGeom>
              <a:avLst/>
              <a:gdLst/>
              <a:ahLst/>
              <a:cxnLst/>
              <a:rect l="l" t="t" r="r" b="b"/>
              <a:pathLst>
                <a:path w="164" h="484" extrusionOk="0">
                  <a:moveTo>
                    <a:pt x="84" y="1"/>
                  </a:moveTo>
                  <a:cubicBezTo>
                    <a:pt x="41" y="1"/>
                    <a:pt x="1" y="25"/>
                    <a:pt x="1" y="77"/>
                  </a:cubicBezTo>
                  <a:lnTo>
                    <a:pt x="1" y="407"/>
                  </a:lnTo>
                  <a:cubicBezTo>
                    <a:pt x="1" y="460"/>
                    <a:pt x="41" y="484"/>
                    <a:pt x="84" y="484"/>
                  </a:cubicBezTo>
                  <a:cubicBezTo>
                    <a:pt x="124" y="484"/>
                    <a:pt x="164" y="460"/>
                    <a:pt x="164" y="407"/>
                  </a:cubicBezTo>
                  <a:lnTo>
                    <a:pt x="164" y="77"/>
                  </a:lnTo>
                  <a:cubicBezTo>
                    <a:pt x="164" y="25"/>
                    <a:pt x="124" y="1"/>
                    <a:pt x="8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749;p49"/>
            <p:cNvSpPr/>
            <p:nvPr/>
          </p:nvSpPr>
          <p:spPr>
            <a:xfrm>
              <a:off x="843778" y="1345487"/>
              <a:ext cx="11534" cy="26947"/>
            </a:xfrm>
            <a:custGeom>
              <a:avLst/>
              <a:gdLst/>
              <a:ahLst/>
              <a:cxnLst/>
              <a:rect l="l" t="t" r="r" b="b"/>
              <a:pathLst>
                <a:path w="220" h="514" extrusionOk="0">
                  <a:moveTo>
                    <a:pt x="86" y="1"/>
                  </a:moveTo>
                  <a:cubicBezTo>
                    <a:pt x="53" y="1"/>
                    <a:pt x="27" y="20"/>
                    <a:pt x="20" y="60"/>
                  </a:cubicBezTo>
                  <a:cubicBezTo>
                    <a:pt x="0" y="197"/>
                    <a:pt x="3" y="324"/>
                    <a:pt x="43" y="457"/>
                  </a:cubicBezTo>
                  <a:cubicBezTo>
                    <a:pt x="56" y="497"/>
                    <a:pt x="90" y="513"/>
                    <a:pt x="120" y="513"/>
                  </a:cubicBezTo>
                  <a:cubicBezTo>
                    <a:pt x="170" y="513"/>
                    <a:pt x="220" y="473"/>
                    <a:pt x="200" y="413"/>
                  </a:cubicBezTo>
                  <a:cubicBezTo>
                    <a:pt x="170" y="310"/>
                    <a:pt x="160" y="211"/>
                    <a:pt x="176" y="104"/>
                  </a:cubicBezTo>
                  <a:cubicBezTo>
                    <a:pt x="186" y="44"/>
                    <a:pt x="133" y="1"/>
                    <a:pt x="8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750;p49"/>
            <p:cNvSpPr/>
            <p:nvPr/>
          </p:nvSpPr>
          <p:spPr>
            <a:xfrm>
              <a:off x="948945" y="1320899"/>
              <a:ext cx="8598" cy="15780"/>
            </a:xfrm>
            <a:custGeom>
              <a:avLst/>
              <a:gdLst/>
              <a:ahLst/>
              <a:cxnLst/>
              <a:rect l="l" t="t" r="r" b="b"/>
              <a:pathLst>
                <a:path w="164" h="301" extrusionOk="0">
                  <a:moveTo>
                    <a:pt x="81" y="1"/>
                  </a:moveTo>
                  <a:cubicBezTo>
                    <a:pt x="41" y="1"/>
                    <a:pt x="1" y="27"/>
                    <a:pt x="1" y="77"/>
                  </a:cubicBezTo>
                  <a:lnTo>
                    <a:pt x="1" y="220"/>
                  </a:lnTo>
                  <a:cubicBezTo>
                    <a:pt x="1" y="274"/>
                    <a:pt x="41" y="300"/>
                    <a:pt x="81" y="300"/>
                  </a:cubicBezTo>
                  <a:cubicBezTo>
                    <a:pt x="121" y="300"/>
                    <a:pt x="164" y="274"/>
                    <a:pt x="164" y="220"/>
                  </a:cubicBezTo>
                  <a:lnTo>
                    <a:pt x="164" y="77"/>
                  </a:ln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751;p49"/>
            <p:cNvSpPr/>
            <p:nvPr/>
          </p:nvSpPr>
          <p:spPr>
            <a:xfrm>
              <a:off x="963939" y="1328396"/>
              <a:ext cx="8650" cy="20132"/>
            </a:xfrm>
            <a:custGeom>
              <a:avLst/>
              <a:gdLst/>
              <a:ahLst/>
              <a:cxnLst/>
              <a:rect l="l" t="t" r="r" b="b"/>
              <a:pathLst>
                <a:path w="165" h="384" extrusionOk="0">
                  <a:moveTo>
                    <a:pt x="85" y="1"/>
                  </a:moveTo>
                  <a:cubicBezTo>
                    <a:pt x="45" y="1"/>
                    <a:pt x="1" y="27"/>
                    <a:pt x="1" y="77"/>
                  </a:cubicBezTo>
                  <a:lnTo>
                    <a:pt x="1" y="303"/>
                  </a:lnTo>
                  <a:cubicBezTo>
                    <a:pt x="1" y="357"/>
                    <a:pt x="45" y="383"/>
                    <a:pt x="85" y="383"/>
                  </a:cubicBezTo>
                  <a:cubicBezTo>
                    <a:pt x="124" y="383"/>
                    <a:pt x="164" y="357"/>
                    <a:pt x="164" y="303"/>
                  </a:cubicBezTo>
                  <a:lnTo>
                    <a:pt x="164" y="77"/>
                  </a:lnTo>
                  <a:cubicBezTo>
                    <a:pt x="164" y="27"/>
                    <a:pt x="124" y="1"/>
                    <a:pt x="85"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752;p49"/>
            <p:cNvSpPr/>
            <p:nvPr/>
          </p:nvSpPr>
          <p:spPr>
            <a:xfrm>
              <a:off x="1123262" y="2048523"/>
              <a:ext cx="101394" cy="41365"/>
            </a:xfrm>
            <a:custGeom>
              <a:avLst/>
              <a:gdLst/>
              <a:ahLst/>
              <a:cxnLst/>
              <a:rect l="l" t="t" r="r" b="b"/>
              <a:pathLst>
                <a:path w="1934" h="789" extrusionOk="0">
                  <a:moveTo>
                    <a:pt x="1934" y="0"/>
                  </a:moveTo>
                  <a:cubicBezTo>
                    <a:pt x="1575" y="34"/>
                    <a:pt x="1242" y="140"/>
                    <a:pt x="916" y="269"/>
                  </a:cubicBezTo>
                  <a:cubicBezTo>
                    <a:pt x="593" y="406"/>
                    <a:pt x="281" y="562"/>
                    <a:pt x="1" y="789"/>
                  </a:cubicBezTo>
                  <a:cubicBezTo>
                    <a:pt x="353" y="719"/>
                    <a:pt x="676" y="599"/>
                    <a:pt x="999" y="469"/>
                  </a:cubicBezTo>
                  <a:cubicBezTo>
                    <a:pt x="1319" y="336"/>
                    <a:pt x="1631" y="197"/>
                    <a:pt x="1934" y="0"/>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753;p49"/>
            <p:cNvSpPr/>
            <p:nvPr/>
          </p:nvSpPr>
          <p:spPr>
            <a:xfrm>
              <a:off x="1923602" y="1499358"/>
              <a:ext cx="105483" cy="106846"/>
            </a:xfrm>
            <a:custGeom>
              <a:avLst/>
              <a:gdLst/>
              <a:ahLst/>
              <a:cxnLst/>
              <a:rect l="l" t="t" r="r" b="b"/>
              <a:pathLst>
                <a:path w="2012" h="2038" extrusionOk="0">
                  <a:moveTo>
                    <a:pt x="2011" y="1"/>
                  </a:moveTo>
                  <a:lnTo>
                    <a:pt x="1" y="724"/>
                  </a:lnTo>
                  <a:cubicBezTo>
                    <a:pt x="151" y="1226"/>
                    <a:pt x="523" y="1898"/>
                    <a:pt x="1469" y="2038"/>
                  </a:cubicBezTo>
                  <a:lnTo>
                    <a:pt x="2011"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754;p49"/>
            <p:cNvSpPr/>
            <p:nvPr/>
          </p:nvSpPr>
          <p:spPr>
            <a:xfrm rot="-544738">
              <a:off x="1222780" y="1443410"/>
              <a:ext cx="58177" cy="68652"/>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755;p49"/>
            <p:cNvSpPr/>
            <p:nvPr/>
          </p:nvSpPr>
          <p:spPr>
            <a:xfrm rot="-544738">
              <a:off x="1448521" y="1405944"/>
              <a:ext cx="76377" cy="7925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2000" advTm="13258"/>
    </mc:Choice>
    <mc:Fallback>
      <p:transition spd="slow" advTm="1325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p:txBody>
          <a:bodyPr/>
          <a:lstStyle/>
          <a:p>
            <a:r>
              <a:rPr lang="en-US" smtClean="0">
                <a:latin typeface="Segoe UI Semibold" panose="020B0702040204020203" pitchFamily="34" charset="0"/>
              </a:rPr>
              <a:t>Tóm tắt văn bản: Bánh chưng, bánh giầy</a:t>
            </a:r>
            <a:endParaRPr lang="vi-VN">
              <a:latin typeface="Segoe UI Semibold" panose="020B0702040204020203" pitchFamily="34"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1287" y="1509701"/>
            <a:ext cx="6602681" cy="34532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730"/>
    </mc:Choice>
    <mc:Fallback>
      <p:transition spd="slow" advTm="2973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07194" y="476250"/>
            <a:ext cx="8122444" cy="4285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6146" name="Title 1"/>
          <p:cNvSpPr>
            <a:spLocks noGrp="1" noChangeArrowheads="1"/>
          </p:cNvSpPr>
          <p:nvPr>
            <p:ph type="ctrTitle"/>
          </p:nvPr>
        </p:nvSpPr>
        <p:spPr/>
        <p:txBody>
          <a:bodyPr/>
          <a:lstStyle/>
          <a:p>
            <a:endParaRPr lang="en-US" altLang="zh-CN" smtClean="0"/>
          </a:p>
        </p:txBody>
      </p:sp>
      <p:sp>
        <p:nvSpPr>
          <p:cNvPr id="6147" name="Subtitle 2"/>
          <p:cNvSpPr>
            <a:spLocks noGrp="1" noChangeArrowheads="1"/>
          </p:cNvSpPr>
          <p:nvPr>
            <p:ph type="subTitle" idx="1"/>
          </p:nvPr>
        </p:nvSpPr>
        <p:spPr/>
        <p:txBody>
          <a:bodyPr/>
          <a:lstStyle/>
          <a:p>
            <a:endParaRPr lang="en-US" altLang="zh-CN" smtClean="0"/>
          </a:p>
        </p:txBody>
      </p:sp>
      <p:sp>
        <p:nvSpPr>
          <p:cNvPr id="4" name="Rounded Rectangle 2"/>
          <p:cNvSpPr/>
          <p:nvPr/>
        </p:nvSpPr>
        <p:spPr>
          <a:xfrm>
            <a:off x="2483644" y="1331119"/>
            <a:ext cx="4176713" cy="2481263"/>
          </a:xfrm>
          <a:prstGeom prst="roundRect">
            <a:avLst/>
          </a:prstGeom>
        </p:spPr>
        <p:style>
          <a:lnRef idx="2">
            <a:schemeClr val="accent1">
              <a:shade val="50000"/>
            </a:schemeClr>
          </a:lnRef>
          <a:fillRef idx="1">
            <a:schemeClr val="accent1"/>
          </a:fillRef>
          <a:effectRef idx="0">
            <a:schemeClr val="accent1"/>
          </a:effectRef>
          <a:fontRef idx="minor">
            <a:schemeClr val="lt1"/>
          </a:fontRef>
        </p:style>
      </p:sp>
      <p:sp>
        <p:nvSpPr>
          <p:cNvPr id="5" name="Text Box 3"/>
          <p:cNvSpPr txBox="1"/>
          <p:nvPr/>
        </p:nvSpPr>
        <p:spPr>
          <a:xfrm>
            <a:off x="222260" y="106876"/>
            <a:ext cx="8612981" cy="4916385"/>
          </a:xfrm>
          <a:prstGeom prst="rect">
            <a:avLst/>
          </a:prstGeom>
        </p:spPr>
        <p:style>
          <a:lnRef idx="1">
            <a:schemeClr val="accent5"/>
          </a:lnRef>
          <a:fillRef idx="2">
            <a:schemeClr val="accent5"/>
          </a:fillRef>
          <a:effectRef idx="1">
            <a:schemeClr val="accent5"/>
          </a:effectRef>
          <a:fontRef idx="minor">
            <a:schemeClr val="dk1"/>
          </a:fontRef>
        </p:style>
        <p:txBody>
          <a:bodyPr lIns="68580" tIns="34290" rIns="68580" bIns="34290"/>
          <a:lstStyle/>
          <a:p>
            <a:pPr algn="ctr">
              <a:spcBef>
                <a:spcPts val="300"/>
              </a:spcBef>
              <a:spcAft>
                <a:spcPts val="300"/>
              </a:spcAft>
            </a:pPr>
            <a:r>
              <a:rPr lang="en-US" altLang="zh-CN" b="1">
                <a:solidFill>
                  <a:srgbClr val="000000"/>
                </a:solidFill>
                <a:latin typeface="Times New Roman" panose="02020603050405020304" pitchFamily="18" charset="0"/>
                <a:sym typeface="Times New Roman" panose="02020603050405020304" pitchFamily="18" charset="0"/>
              </a:rPr>
              <a:t>PHIẾU TÌM Ý</a:t>
            </a:r>
            <a:endParaRPr lang="en-US" altLang="zh-CN" b="1">
              <a:solidFill>
                <a:srgbClr val="000000"/>
              </a:solidFill>
              <a:latin typeface="Times New Roman" panose="02020603050405020304" pitchFamily="18" charset="0"/>
              <a:sym typeface="Times New Roman" panose="02020603050405020304" pitchFamily="18" charset="0"/>
            </a:endParaRPr>
          </a:p>
          <a:p>
            <a:pPr algn="ctr">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Họ và tên HS:……………………………………………………</a:t>
            </a:r>
            <a:endParaRPr lang="en-US" altLang="zh-CN">
              <a:solidFill>
                <a:srgbClr val="000000"/>
              </a:solidFill>
              <a:latin typeface="Times New Roman" panose="02020603050405020304" pitchFamily="18" charset="0"/>
              <a:sym typeface="Times New Roman" panose="02020603050405020304" pitchFamily="18" charset="0"/>
            </a:endParaRPr>
          </a:p>
          <a:p>
            <a:pPr algn="ctr">
              <a:spcBef>
                <a:spcPts val="300"/>
              </a:spcBef>
              <a:spcAft>
                <a:spcPts val="300"/>
              </a:spcAft>
            </a:pPr>
            <a:r>
              <a:rPr lang="en-US" altLang="zh-CN" b="1">
                <a:solidFill>
                  <a:srgbClr val="000000"/>
                </a:solidFill>
                <a:latin typeface="Times New Roman" panose="02020603050405020304" pitchFamily="18" charset="0"/>
                <a:sym typeface="Times New Roman" panose="02020603050405020304" pitchFamily="18" charset="0"/>
              </a:rPr>
              <a:t>Nhiệm vụ:</a:t>
            </a:r>
            <a:r>
              <a:rPr lang="en-US" altLang="zh-CN">
                <a:solidFill>
                  <a:srgbClr val="000000"/>
                </a:solidFill>
                <a:latin typeface="Times New Roman" panose="02020603050405020304" pitchFamily="18" charset="0"/>
                <a:sym typeface="Times New Roman" panose="02020603050405020304" pitchFamily="18" charset="0"/>
              </a:rPr>
              <a:t> </a:t>
            </a:r>
            <a:r>
              <a:rPr lang="en-US" altLang="zh-CN" b="1">
                <a:solidFill>
                  <a:srgbClr val="000000"/>
                </a:solidFill>
                <a:latin typeface="Times New Roman" panose="02020603050405020304" pitchFamily="18" charset="0"/>
                <a:sym typeface="Times New Roman" panose="02020603050405020304" pitchFamily="18" charset="0"/>
              </a:rPr>
              <a:t>Tìm ý cho đề bài: Tóm tắt văn bản </a:t>
            </a:r>
            <a:r>
              <a:rPr lang="en-US" altLang="zh-CN" b="1" smtClean="0">
                <a:solidFill>
                  <a:srgbClr val="000000"/>
                </a:solidFill>
                <a:latin typeface="Times New Roman" panose="02020603050405020304" pitchFamily="18" charset="0"/>
                <a:sym typeface="Times New Roman" panose="02020603050405020304" pitchFamily="18" charset="0"/>
              </a:rPr>
              <a:t>…………………………………………. bằng </a:t>
            </a:r>
            <a:r>
              <a:rPr lang="en-US" altLang="zh-CN" b="1">
                <a:solidFill>
                  <a:srgbClr val="000000"/>
                </a:solidFill>
                <a:latin typeface="Times New Roman" panose="02020603050405020304" pitchFamily="18" charset="0"/>
                <a:sym typeface="Times New Roman" panose="02020603050405020304" pitchFamily="18" charset="0"/>
              </a:rPr>
              <a:t>sơ đồ</a:t>
            </a:r>
            <a:r>
              <a:rPr lang="en-US" altLang="zh-CN" b="1" smtClean="0">
                <a:solidFill>
                  <a:srgbClr val="000000"/>
                </a:solidFill>
                <a:latin typeface="Times New Roman" panose="02020603050405020304" pitchFamily="18" charset="0"/>
                <a:sym typeface="Times New Roman" panose="02020603050405020304" pitchFamily="18" charset="0"/>
              </a:rPr>
              <a:t>.</a:t>
            </a:r>
            <a:endParaRPr lang="en-US" altLang="zh-CN" b="1" smtClean="0">
              <a:solidFill>
                <a:srgbClr val="000000"/>
              </a:solidFill>
              <a:latin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mtClean="0">
                <a:solidFill>
                  <a:srgbClr val="000000"/>
                </a:solidFill>
                <a:latin typeface="Times New Roman" panose="02020603050405020304" pitchFamily="18" charset="0"/>
                <a:sym typeface="Times New Roman" panose="02020603050405020304" pitchFamily="18" charset="0"/>
              </a:rPr>
              <a:t>Văn </a:t>
            </a:r>
            <a:r>
              <a:rPr lang="en-US" altLang="zh-CN">
                <a:solidFill>
                  <a:srgbClr val="000000"/>
                </a:solidFill>
                <a:latin typeface="Times New Roman" panose="02020603050405020304" pitchFamily="18" charset="0"/>
                <a:sym typeface="Times New Roman" panose="02020603050405020304" pitchFamily="18" charset="0"/>
              </a:rPr>
              <a:t>bản đó tên là gì? </a:t>
            </a:r>
            <a:r>
              <a:rPr lang="en-US" altLang="zh-CN" smtClean="0">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en-US" altLang="zh-CN">
              <a:solidFill>
                <a:srgbClr val="000000"/>
              </a:solidFill>
              <a:latin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Nhân vật chính là ai</a:t>
            </a:r>
            <a:r>
              <a:rPr lang="en-US" altLang="zh-CN" smtClean="0">
                <a:solidFill>
                  <a:srgbClr val="000000"/>
                </a:solidFill>
                <a:latin typeface="Times New Roman" panose="02020603050405020304" pitchFamily="18" charset="0"/>
                <a:sym typeface="Times New Roman" panose="02020603050405020304" pitchFamily="18" charset="0"/>
              </a:rPr>
              <a:t>?...........................................................................................................................................................</a:t>
            </a:r>
            <a:endParaRPr lang="en-US" altLang="zh-CN" smtClean="0">
              <a:solidFill>
                <a:srgbClr val="000000"/>
              </a:solidFill>
              <a:latin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mtClean="0">
                <a:solidFill>
                  <a:srgbClr val="000000"/>
                </a:solidFill>
                <a:latin typeface="Times New Roman" panose="02020603050405020304" pitchFamily="18" charset="0"/>
                <a:sym typeface="Times New Roman" panose="02020603050405020304" pitchFamily="18" charset="0"/>
              </a:rPr>
              <a:t> </a:t>
            </a:r>
            <a:r>
              <a:rPr lang="en-US" altLang="zh-CN">
                <a:solidFill>
                  <a:srgbClr val="000000"/>
                </a:solidFill>
                <a:latin typeface="Times New Roman" panose="02020603050405020304" pitchFamily="18" charset="0"/>
                <a:sym typeface="Times New Roman" panose="02020603050405020304" pitchFamily="18" charset="0"/>
              </a:rPr>
              <a:t>Ngoài ra còn có những nhân vật nào khác </a:t>
            </a:r>
            <a:r>
              <a:rPr lang="en-US" altLang="zh-CN" smtClean="0">
                <a:solidFill>
                  <a:srgbClr val="000000"/>
                </a:solidFill>
                <a:latin typeface="Times New Roman" panose="02020603050405020304" pitchFamily="18" charset="0"/>
                <a:sym typeface="Times New Roman" panose="02020603050405020304" pitchFamily="18" charset="0"/>
              </a:rPr>
              <a:t>nữa</a:t>
            </a:r>
            <a:r>
              <a:rPr lang="vi-VN" altLang="zh-CN" smtClean="0">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Nhân vật chính đã thực hiện những sự việc nào? </a:t>
            </a:r>
            <a:r>
              <a:rPr lang="en-US" altLang="zh-CN" smtClean="0">
                <a:solidFill>
                  <a:srgbClr val="000000"/>
                </a:solidFill>
                <a:latin typeface="Times New Roman" panose="02020603050405020304" pitchFamily="18" charset="0"/>
                <a:sym typeface="Times New Roman" panose="02020603050405020304" pitchFamily="18" charset="0"/>
              </a:rPr>
              <a:t>(Trình </a:t>
            </a:r>
            <a:r>
              <a:rPr lang="en-US" altLang="zh-CN">
                <a:solidFill>
                  <a:srgbClr val="000000"/>
                </a:solidFill>
                <a:latin typeface="Times New Roman" panose="02020603050405020304" pitchFamily="18" charset="0"/>
                <a:sym typeface="Times New Roman" panose="02020603050405020304" pitchFamily="18" charset="0"/>
              </a:rPr>
              <a:t>bày theo lần lượt theo trình tự thời </a:t>
            </a:r>
            <a:r>
              <a:rPr lang="en-US" altLang="zh-CN" smtClean="0">
                <a:solidFill>
                  <a:srgbClr val="000000"/>
                </a:solidFill>
                <a:latin typeface="Times New Roman" panose="02020603050405020304" pitchFamily="18" charset="0"/>
                <a:sym typeface="Times New Roman" panose="02020603050405020304" pitchFamily="18" charset="0"/>
              </a:rPr>
              <a:t>gian) </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Có thể đảo trình tự các sự việc hay không</a:t>
            </a:r>
            <a:r>
              <a:rPr lang="en-US" altLang="zh-CN" smtClean="0">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smtClean="0">
                <a:solidFill>
                  <a:srgbClr val="000000"/>
                </a:solidFill>
                <a:latin typeface="Times New Roman" panose="02020603050405020304" pitchFamily="18" charset="0"/>
                <a:sym typeface="Times New Roman" panose="02020603050405020304" pitchFamily="18" charset="0"/>
              </a:rPr>
              <a:t>Truyện </a:t>
            </a:r>
            <a:r>
              <a:rPr lang="en-US" altLang="zh-CN">
                <a:solidFill>
                  <a:srgbClr val="000000"/>
                </a:solidFill>
                <a:latin typeface="Times New Roman" panose="02020603050405020304" pitchFamily="18" charset="0"/>
                <a:sym typeface="Times New Roman" panose="02020603050405020304" pitchFamily="18" charset="0"/>
              </a:rPr>
              <a:t>kết thúc ra sao</a:t>
            </a:r>
            <a:r>
              <a:rPr lang="en-US" altLang="zh-CN" smtClean="0">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smtClean="0">
                <a:solidFill>
                  <a:srgbClr val="000000"/>
                </a:solidFill>
                <a:latin typeface="Times New Roman" panose="02020603050405020304" pitchFamily="18" charset="0"/>
                <a:sym typeface="Times New Roman" panose="02020603050405020304" pitchFamily="18" charset="0"/>
              </a:rPr>
              <a:t>Nội dung chính của câu </a:t>
            </a:r>
            <a:r>
              <a:rPr lang="en-US" altLang="zh-CN">
                <a:solidFill>
                  <a:srgbClr val="000000"/>
                </a:solidFill>
                <a:latin typeface="Times New Roman" panose="02020603050405020304" pitchFamily="18" charset="0"/>
                <a:sym typeface="Times New Roman" panose="02020603050405020304" pitchFamily="18" charset="0"/>
              </a:rPr>
              <a:t>chuyện này?</a:t>
            </a:r>
            <a:endParaRPr lang="en-US" altLang="zh-CN">
              <a:solidFill>
                <a:srgbClr val="000000"/>
              </a:solidFill>
              <a:latin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vi-VN" altLang="en-US">
              <a:solidFill>
                <a:srgbClr val="000000"/>
              </a:solidFill>
              <a:latin typeface="Times New Roman" panose="02020603050405020304" pitchFamily="18" charset="0"/>
              <a:ea typeface="SimSun" panose="02010600030101010101" pitchFamily="2" charset="-122"/>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a:t>
            </a:r>
            <a:r>
              <a:rPr lang="vi-VN" altLang="en-US" smtClean="0">
                <a:solidFill>
                  <a:srgbClr val="000000"/>
                </a:solidFill>
                <a:latin typeface="Times New Roman" panose="02020603050405020304" pitchFamily="18" charset="0"/>
                <a:ea typeface="SimSun" panose="02010600030101010101" pitchFamily="2" charset="-122"/>
                <a:sym typeface="Times New Roman" panose="02020603050405020304" pitchFamily="18" charset="0"/>
              </a:rPr>
              <a:t>.....................................................................................................................................</a:t>
            </a:r>
            <a:endParaRPr lang="en-US" altLang="zh-CN">
              <a:solidFill>
                <a:srgbClr val="000000"/>
              </a:solidFill>
              <a:latin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a:solidFill>
                  <a:srgbClr val="000000"/>
                </a:solidFill>
                <a:latin typeface="Times New Roman" panose="02020603050405020304" pitchFamily="18" charset="0"/>
                <a:sym typeface="Times New Roman" panose="02020603050405020304" pitchFamily="18" charset="0"/>
              </a:rPr>
              <a:t> </a:t>
            </a:r>
            <a:endParaRPr lang="en-US" altLang="zh-CN">
              <a:solidFill>
                <a:srgbClr val="000000"/>
              </a:solidFill>
              <a:latin typeface="Times New Roman" panose="02020603050405020304" pitchFamily="18" charset="0"/>
              <a:sym typeface="Times New Roman" panose="02020603050405020304" pitchFamily="18"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318500" y="4318000"/>
            <a:ext cx="609600" cy="6096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55083"/>
    </mc:Choice>
    <mc:Fallback>
      <p:transition spd="slow" advTm="55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67900" showWhenStopped="0">
                <p:cTn id="14"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3">
            <a:schemeClr val="accent6"/>
          </a:fillRef>
          <a:effectRef idx="2">
            <a:schemeClr val="accent6"/>
          </a:effectRef>
          <a:fontRef idx="minor">
            <a:schemeClr val="lt1"/>
          </a:fontRef>
        </p:style>
        <p:txBody>
          <a:bodyPr/>
          <a:lstStyle/>
          <a:p>
            <a:endParaRPr lang="vi-VN" b="1">
              <a:solidFill>
                <a:schemeClr val="accent2">
                  <a:lumMod val="75000"/>
                </a:schemeClr>
              </a:solidFill>
            </a:endParaRPr>
          </a:p>
        </p:txBody>
      </p:sp>
      <p:sp>
        <p:nvSpPr>
          <p:cNvPr id="3" name="Subtitle 2"/>
          <p:cNvSpPr>
            <a:spLocks noGrp="1"/>
          </p:cNvSpPr>
          <p:nvPr>
            <p:ph type="subTitle" idx="1"/>
          </p:nvPr>
        </p:nvSpPr>
        <p:spPr/>
        <p:style>
          <a:lnRef idx="1">
            <a:schemeClr val="accent6"/>
          </a:lnRef>
          <a:fillRef idx="3">
            <a:schemeClr val="accent6"/>
          </a:fillRef>
          <a:effectRef idx="2">
            <a:schemeClr val="accent6"/>
          </a:effectRef>
          <a:fontRef idx="minor">
            <a:schemeClr val="lt1"/>
          </a:fontRef>
        </p:style>
        <p:txBody>
          <a:bodyPr/>
          <a:lstStyle/>
          <a:p>
            <a:endParaRPr lang="vi-VN" b="1">
              <a:solidFill>
                <a:schemeClr val="accent2">
                  <a:lumMod val="75000"/>
                </a:schemeClr>
              </a:solidFill>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634" y="83127"/>
            <a:ext cx="8975731" cy="5143500"/>
          </a:xfrm>
          <a:prstGeom prst="rect">
            <a:avLst/>
          </a:prstGeom>
        </p:spPr>
        <p:style>
          <a:lnRef idx="1">
            <a:schemeClr val="accent6"/>
          </a:lnRef>
          <a:fillRef idx="3">
            <a:schemeClr val="accent6"/>
          </a:fillRef>
          <a:effectRef idx="2">
            <a:schemeClr val="accent6"/>
          </a:effectRef>
          <a:fontRef idx="minor">
            <a:schemeClr val="lt1"/>
          </a:fontRef>
        </p:style>
      </p:pic>
      <p:sp>
        <p:nvSpPr>
          <p:cNvPr id="12" name="TextBox 11"/>
          <p:cNvSpPr txBox="1"/>
          <p:nvPr/>
        </p:nvSpPr>
        <p:spPr>
          <a:xfrm>
            <a:off x="4984998" y="594257"/>
            <a:ext cx="2170787" cy="307777"/>
          </a:xfrm>
          <a:prstGeom prst="rect">
            <a:avLst/>
          </a:prstGeom>
          <a:noFill/>
        </p:spPr>
        <p:txBody>
          <a:bodyPr wrap="none" rtlCol="0">
            <a:spAutoFit/>
          </a:bodyPr>
          <a:lstStyle/>
          <a:p>
            <a:r>
              <a:rPr lang="en-US" b="1" smtClean="0">
                <a:solidFill>
                  <a:schemeClr val="accent2">
                    <a:lumMod val="75000"/>
                  </a:schemeClr>
                </a:solidFill>
              </a:rPr>
              <a:t>Bánh chưng, bánh giầy</a:t>
            </a:r>
            <a:endParaRPr lang="vi-VN" b="1">
              <a:solidFill>
                <a:schemeClr val="accent2">
                  <a:lumMod val="75000"/>
                </a:schemeClr>
              </a:solidFill>
            </a:endParaRPr>
          </a:p>
        </p:txBody>
      </p:sp>
      <p:sp>
        <p:nvSpPr>
          <p:cNvPr id="13" name="TextBox 12"/>
          <p:cNvSpPr txBox="1"/>
          <p:nvPr/>
        </p:nvSpPr>
        <p:spPr>
          <a:xfrm>
            <a:off x="3343566" y="863954"/>
            <a:ext cx="2170787" cy="307777"/>
          </a:xfrm>
          <a:prstGeom prst="rect">
            <a:avLst/>
          </a:prstGeom>
          <a:noFill/>
        </p:spPr>
        <p:txBody>
          <a:bodyPr wrap="none" rtlCol="0">
            <a:spAutoFit/>
          </a:bodyPr>
          <a:lstStyle/>
          <a:p>
            <a:r>
              <a:rPr lang="en-US" b="1" smtClean="0">
                <a:solidFill>
                  <a:schemeClr val="accent2">
                    <a:lumMod val="75000"/>
                  </a:schemeClr>
                </a:solidFill>
              </a:rPr>
              <a:t>Bánh chưng, bánh giầy</a:t>
            </a:r>
            <a:endParaRPr lang="vi-VN" b="1">
              <a:solidFill>
                <a:schemeClr val="accent2">
                  <a:lumMod val="75000"/>
                </a:schemeClr>
              </a:solidFill>
            </a:endParaRPr>
          </a:p>
        </p:txBody>
      </p:sp>
      <p:sp>
        <p:nvSpPr>
          <p:cNvPr id="16" name="TextBox 15"/>
          <p:cNvSpPr txBox="1"/>
          <p:nvPr/>
        </p:nvSpPr>
        <p:spPr>
          <a:xfrm>
            <a:off x="2709183" y="1171731"/>
            <a:ext cx="1027845" cy="307777"/>
          </a:xfrm>
          <a:prstGeom prst="rect">
            <a:avLst/>
          </a:prstGeom>
          <a:noFill/>
        </p:spPr>
        <p:txBody>
          <a:bodyPr wrap="none" rtlCol="0">
            <a:spAutoFit/>
          </a:bodyPr>
          <a:lstStyle/>
          <a:p>
            <a:r>
              <a:rPr lang="en-US" b="1" smtClean="0">
                <a:solidFill>
                  <a:schemeClr val="accent2">
                    <a:lumMod val="75000"/>
                  </a:schemeClr>
                </a:solidFill>
              </a:rPr>
              <a:t>Lang Liêu</a:t>
            </a:r>
            <a:endParaRPr lang="vi-VN" b="1">
              <a:solidFill>
                <a:schemeClr val="accent2">
                  <a:lumMod val="75000"/>
                </a:schemeClr>
              </a:solidFill>
            </a:endParaRPr>
          </a:p>
        </p:txBody>
      </p:sp>
      <p:sp>
        <p:nvSpPr>
          <p:cNvPr id="17" name="TextBox 16"/>
          <p:cNvSpPr txBox="1"/>
          <p:nvPr/>
        </p:nvSpPr>
        <p:spPr>
          <a:xfrm>
            <a:off x="4637147" y="1479507"/>
            <a:ext cx="2518638" cy="307777"/>
          </a:xfrm>
          <a:prstGeom prst="rect">
            <a:avLst/>
          </a:prstGeom>
          <a:noFill/>
        </p:spPr>
        <p:txBody>
          <a:bodyPr wrap="none" rtlCol="0">
            <a:spAutoFit/>
          </a:bodyPr>
          <a:lstStyle/>
          <a:p>
            <a:r>
              <a:rPr lang="en-US" b="1" smtClean="0">
                <a:solidFill>
                  <a:schemeClr val="accent2">
                    <a:lumMod val="75000"/>
                  </a:schemeClr>
                </a:solidFill>
              </a:rPr>
              <a:t>Hùng Vương thứ sáu, Thần</a:t>
            </a:r>
            <a:endParaRPr lang="vi-VN" b="1">
              <a:solidFill>
                <a:schemeClr val="accent2">
                  <a:lumMod val="75000"/>
                </a:schemeClr>
              </a:solidFill>
            </a:endParaRPr>
          </a:p>
        </p:txBody>
      </p:sp>
      <p:sp>
        <p:nvSpPr>
          <p:cNvPr id="18" name="TextBox 17"/>
          <p:cNvSpPr txBox="1"/>
          <p:nvPr/>
        </p:nvSpPr>
        <p:spPr>
          <a:xfrm>
            <a:off x="756817" y="2347100"/>
            <a:ext cx="2727029" cy="307777"/>
          </a:xfrm>
          <a:prstGeom prst="rect">
            <a:avLst/>
          </a:prstGeom>
          <a:noFill/>
        </p:spPr>
        <p:txBody>
          <a:bodyPr wrap="none" rtlCol="0">
            <a:spAutoFit/>
          </a:bodyPr>
          <a:lstStyle/>
          <a:p>
            <a:r>
              <a:rPr lang="en-US" b="1" smtClean="0">
                <a:solidFill>
                  <a:schemeClr val="accent2">
                    <a:lumMod val="75000"/>
                  </a:schemeClr>
                </a:solidFill>
              </a:rPr>
              <a:t>Lang Liêu nằm mơ gặp Thần.</a:t>
            </a:r>
            <a:endParaRPr lang="vi-VN" b="1">
              <a:solidFill>
                <a:schemeClr val="accent2">
                  <a:lumMod val="75000"/>
                </a:schemeClr>
              </a:solidFill>
            </a:endParaRPr>
          </a:p>
        </p:txBody>
      </p:sp>
      <p:sp>
        <p:nvSpPr>
          <p:cNvPr id="19" name="TextBox 18"/>
          <p:cNvSpPr txBox="1"/>
          <p:nvPr/>
        </p:nvSpPr>
        <p:spPr>
          <a:xfrm>
            <a:off x="756817" y="2601678"/>
            <a:ext cx="3401893" cy="307777"/>
          </a:xfrm>
          <a:prstGeom prst="rect">
            <a:avLst/>
          </a:prstGeom>
          <a:noFill/>
        </p:spPr>
        <p:txBody>
          <a:bodyPr wrap="none" rtlCol="0">
            <a:spAutoFit/>
          </a:bodyPr>
          <a:lstStyle/>
          <a:p>
            <a:r>
              <a:rPr lang="en-US" b="1" smtClean="0">
                <a:solidFill>
                  <a:schemeClr val="accent2">
                    <a:lumMod val="75000"/>
                  </a:schemeClr>
                </a:solidFill>
              </a:rPr>
              <a:t>Lang Liêu làm bánh chưng, bánh giầy</a:t>
            </a:r>
            <a:endParaRPr lang="en-US" b="1" smtClean="0">
              <a:solidFill>
                <a:schemeClr val="accent2">
                  <a:lumMod val="75000"/>
                </a:schemeClr>
              </a:solidFill>
            </a:endParaRPr>
          </a:p>
        </p:txBody>
      </p:sp>
      <p:sp>
        <p:nvSpPr>
          <p:cNvPr id="21" name="TextBox 20"/>
          <p:cNvSpPr txBox="1"/>
          <p:nvPr/>
        </p:nvSpPr>
        <p:spPr>
          <a:xfrm>
            <a:off x="756817" y="2873829"/>
            <a:ext cx="3549370" cy="307777"/>
          </a:xfrm>
          <a:prstGeom prst="rect">
            <a:avLst/>
          </a:prstGeom>
          <a:noFill/>
        </p:spPr>
        <p:txBody>
          <a:bodyPr wrap="none" rtlCol="0">
            <a:spAutoFit/>
          </a:bodyPr>
          <a:lstStyle/>
          <a:p>
            <a:r>
              <a:rPr lang="en-US" b="1" smtClean="0">
                <a:solidFill>
                  <a:schemeClr val="accent2">
                    <a:lumMod val="75000"/>
                  </a:schemeClr>
                </a:solidFill>
              </a:rPr>
              <a:t>Lang Liêu dâng bánh lên lễ Tiên vương</a:t>
            </a:r>
            <a:endParaRPr lang="vi-VN" b="1">
              <a:solidFill>
                <a:schemeClr val="accent2">
                  <a:lumMod val="75000"/>
                </a:schemeClr>
              </a:solidFill>
            </a:endParaRPr>
          </a:p>
        </p:txBody>
      </p:sp>
      <p:sp>
        <p:nvSpPr>
          <p:cNvPr id="22" name="TextBox 21"/>
          <p:cNvSpPr txBox="1"/>
          <p:nvPr/>
        </p:nvSpPr>
        <p:spPr>
          <a:xfrm>
            <a:off x="4072148" y="3181606"/>
            <a:ext cx="1067921" cy="307777"/>
          </a:xfrm>
          <a:prstGeom prst="rect">
            <a:avLst/>
          </a:prstGeom>
          <a:noFill/>
        </p:spPr>
        <p:txBody>
          <a:bodyPr wrap="none" rtlCol="0">
            <a:spAutoFit/>
          </a:bodyPr>
          <a:lstStyle/>
          <a:p>
            <a:r>
              <a:rPr lang="en-US" b="1" smtClean="0">
                <a:solidFill>
                  <a:schemeClr val="accent2">
                    <a:lumMod val="75000"/>
                  </a:schemeClr>
                </a:solidFill>
              </a:rPr>
              <a:t>Không thể</a:t>
            </a:r>
            <a:endParaRPr lang="vi-VN" b="1">
              <a:solidFill>
                <a:schemeClr val="accent2">
                  <a:lumMod val="75000"/>
                </a:schemeClr>
              </a:solidFill>
            </a:endParaRPr>
          </a:p>
        </p:txBody>
      </p:sp>
      <p:sp>
        <p:nvSpPr>
          <p:cNvPr id="23" name="TextBox 22"/>
          <p:cNvSpPr txBox="1"/>
          <p:nvPr/>
        </p:nvSpPr>
        <p:spPr>
          <a:xfrm>
            <a:off x="2376794" y="3489383"/>
            <a:ext cx="2119491" cy="307777"/>
          </a:xfrm>
          <a:prstGeom prst="rect">
            <a:avLst/>
          </a:prstGeom>
          <a:noFill/>
        </p:spPr>
        <p:txBody>
          <a:bodyPr wrap="none" rtlCol="0">
            <a:spAutoFit/>
          </a:bodyPr>
          <a:lstStyle/>
          <a:p>
            <a:r>
              <a:rPr lang="en-US" b="1" smtClean="0">
                <a:solidFill>
                  <a:schemeClr val="accent2">
                    <a:lumMod val="75000"/>
                  </a:schemeClr>
                </a:solidFill>
              </a:rPr>
              <a:t>Lang Liêu lên ngôi vua</a:t>
            </a:r>
            <a:endParaRPr lang="vi-VN" b="1">
              <a:solidFill>
                <a:schemeClr val="accent2">
                  <a:lumMod val="75000"/>
                </a:schemeClr>
              </a:solidFill>
            </a:endParaRPr>
          </a:p>
        </p:txBody>
      </p:sp>
      <p:sp>
        <p:nvSpPr>
          <p:cNvPr id="24" name="TextBox 23"/>
          <p:cNvSpPr txBox="1"/>
          <p:nvPr/>
        </p:nvSpPr>
        <p:spPr>
          <a:xfrm>
            <a:off x="504647" y="3989756"/>
            <a:ext cx="7618075" cy="698717"/>
          </a:xfrm>
          <a:prstGeom prst="rect">
            <a:avLst/>
          </a:prstGeom>
          <a:noFill/>
        </p:spPr>
        <p:txBody>
          <a:bodyPr wrap="square" rtlCol="0">
            <a:spAutoFit/>
          </a:bodyPr>
          <a:lstStyle/>
          <a:p>
            <a:pPr>
              <a:lnSpc>
                <a:spcPct val="150000"/>
              </a:lnSpc>
            </a:pPr>
            <a:r>
              <a:rPr lang="en-US" b="1" dirty="0" err="1" smtClean="0">
                <a:solidFill>
                  <a:schemeClr val="accent2">
                    <a:lumMod val="75000"/>
                  </a:schemeClr>
                </a:solidFill>
              </a:rPr>
              <a:t>Truyện</a:t>
            </a:r>
            <a:r>
              <a:rPr lang="en-US" b="1" dirty="0" smtClean="0">
                <a:solidFill>
                  <a:schemeClr val="accent2">
                    <a:lumMod val="75000"/>
                  </a:schemeClr>
                </a:solidFill>
              </a:rPr>
              <a:t> </a:t>
            </a:r>
            <a:r>
              <a:rPr lang="en-US" b="1" dirty="0" err="1" smtClean="0">
                <a:solidFill>
                  <a:schemeClr val="accent2">
                    <a:lumMod val="75000"/>
                  </a:schemeClr>
                </a:solidFill>
              </a:rPr>
              <a:t>kể</a:t>
            </a:r>
            <a:r>
              <a:rPr lang="en-US" b="1" dirty="0" smtClean="0">
                <a:solidFill>
                  <a:schemeClr val="accent2">
                    <a:lumMod val="75000"/>
                  </a:schemeClr>
                </a:solidFill>
              </a:rPr>
              <a:t> </a:t>
            </a:r>
            <a:r>
              <a:rPr lang="en-US" b="1" dirty="0" err="1" smtClean="0">
                <a:solidFill>
                  <a:schemeClr val="accent2">
                    <a:lumMod val="75000"/>
                  </a:schemeClr>
                </a:solidFill>
              </a:rPr>
              <a:t>về</a:t>
            </a:r>
            <a:r>
              <a:rPr lang="en-US" b="1" dirty="0" smtClean="0">
                <a:solidFill>
                  <a:schemeClr val="accent2">
                    <a:lumMod val="75000"/>
                  </a:schemeClr>
                </a:solidFill>
              </a:rPr>
              <a:t> Lang </a:t>
            </a:r>
            <a:r>
              <a:rPr lang="en-US" b="1" dirty="0" err="1" smtClean="0">
                <a:solidFill>
                  <a:schemeClr val="accent2">
                    <a:lumMod val="75000"/>
                  </a:schemeClr>
                </a:solidFill>
              </a:rPr>
              <a:t>Liêu</a:t>
            </a:r>
            <a:r>
              <a:rPr lang="en-US" b="1" dirty="0" smtClean="0">
                <a:solidFill>
                  <a:schemeClr val="accent2">
                    <a:lumMod val="75000"/>
                  </a:schemeClr>
                </a:solidFill>
              </a:rPr>
              <a:t>, con </a:t>
            </a:r>
            <a:r>
              <a:rPr lang="en-US" b="1" dirty="0" err="1" smtClean="0">
                <a:solidFill>
                  <a:schemeClr val="accent2">
                    <a:lumMod val="75000"/>
                  </a:schemeClr>
                </a:solidFill>
              </a:rPr>
              <a:t>trai</a:t>
            </a:r>
            <a:r>
              <a:rPr lang="en-US" b="1" dirty="0" smtClean="0">
                <a:solidFill>
                  <a:schemeClr val="accent2">
                    <a:lumMod val="75000"/>
                  </a:schemeClr>
                </a:solidFill>
              </a:rPr>
              <a:t> </a:t>
            </a:r>
            <a:r>
              <a:rPr lang="en-US" b="1" dirty="0" err="1" smtClean="0">
                <a:solidFill>
                  <a:schemeClr val="accent2">
                    <a:lumMod val="75000"/>
                  </a:schemeClr>
                </a:solidFill>
              </a:rPr>
              <a:t>vua</a:t>
            </a:r>
            <a:r>
              <a:rPr lang="en-US" b="1" dirty="0" smtClean="0">
                <a:solidFill>
                  <a:schemeClr val="accent2">
                    <a:lumMod val="75000"/>
                  </a:schemeClr>
                </a:solidFill>
              </a:rPr>
              <a:t> </a:t>
            </a:r>
            <a:r>
              <a:rPr lang="en-US" b="1" dirty="0" err="1" smtClean="0">
                <a:solidFill>
                  <a:schemeClr val="accent2">
                    <a:lumMod val="75000"/>
                  </a:schemeClr>
                </a:solidFill>
              </a:rPr>
              <a:t>Hùng</a:t>
            </a:r>
            <a:r>
              <a:rPr lang="en-US" b="1" dirty="0" smtClean="0">
                <a:solidFill>
                  <a:schemeClr val="accent2">
                    <a:lumMod val="75000"/>
                  </a:schemeClr>
                </a:solidFill>
              </a:rPr>
              <a:t> </a:t>
            </a:r>
            <a:r>
              <a:rPr lang="en-US" b="1" dirty="0" err="1" smtClean="0">
                <a:solidFill>
                  <a:schemeClr val="accent2">
                    <a:lumMod val="75000"/>
                  </a:schemeClr>
                </a:solidFill>
              </a:rPr>
              <a:t>được</a:t>
            </a:r>
            <a:r>
              <a:rPr lang="en-US" b="1" dirty="0" smtClean="0">
                <a:solidFill>
                  <a:schemeClr val="accent2">
                    <a:lumMod val="75000"/>
                  </a:schemeClr>
                </a:solidFill>
              </a:rPr>
              <a:t> </a:t>
            </a:r>
            <a:r>
              <a:rPr lang="en-US" b="1" dirty="0" err="1" smtClean="0">
                <a:solidFill>
                  <a:schemeClr val="accent2">
                    <a:lumMod val="75000"/>
                  </a:schemeClr>
                </a:solidFill>
              </a:rPr>
              <a:t>chọn</a:t>
            </a:r>
            <a:r>
              <a:rPr lang="en-US" b="1" dirty="0" smtClean="0">
                <a:solidFill>
                  <a:schemeClr val="accent2">
                    <a:lumMod val="75000"/>
                  </a:schemeClr>
                </a:solidFill>
              </a:rPr>
              <a:t> </a:t>
            </a:r>
            <a:r>
              <a:rPr lang="en-US" b="1" dirty="0" err="1" smtClean="0">
                <a:solidFill>
                  <a:schemeClr val="accent2">
                    <a:lumMod val="75000"/>
                  </a:schemeClr>
                </a:solidFill>
              </a:rPr>
              <a:t>nối</a:t>
            </a:r>
            <a:r>
              <a:rPr lang="en-US" b="1" dirty="0" smtClean="0">
                <a:solidFill>
                  <a:schemeClr val="accent2">
                    <a:lumMod val="75000"/>
                  </a:schemeClr>
                </a:solidFill>
              </a:rPr>
              <a:t> </a:t>
            </a:r>
            <a:r>
              <a:rPr lang="en-US" b="1" dirty="0" err="1" smtClean="0">
                <a:solidFill>
                  <a:schemeClr val="accent2">
                    <a:lumMod val="75000"/>
                  </a:schemeClr>
                </a:solidFill>
              </a:rPr>
              <a:t>ngôi</a:t>
            </a:r>
            <a:r>
              <a:rPr lang="en-US" b="1" dirty="0" smtClean="0">
                <a:solidFill>
                  <a:schemeClr val="accent2">
                    <a:lumMod val="75000"/>
                  </a:schemeClr>
                </a:solidFill>
              </a:rPr>
              <a:t> </a:t>
            </a:r>
            <a:r>
              <a:rPr lang="en-US" b="1" dirty="0" err="1" smtClean="0">
                <a:solidFill>
                  <a:schemeClr val="accent2">
                    <a:lumMod val="75000"/>
                  </a:schemeClr>
                </a:solidFill>
              </a:rPr>
              <a:t>nhờ</a:t>
            </a:r>
            <a:r>
              <a:rPr lang="en-US" b="1" dirty="0" smtClean="0">
                <a:solidFill>
                  <a:schemeClr val="accent2">
                    <a:lumMod val="75000"/>
                  </a:schemeClr>
                </a:solidFill>
              </a:rPr>
              <a:t>  </a:t>
            </a:r>
            <a:r>
              <a:rPr lang="en-US" b="1" dirty="0" err="1" smtClean="0">
                <a:solidFill>
                  <a:schemeClr val="accent2">
                    <a:lumMod val="75000"/>
                  </a:schemeClr>
                </a:solidFill>
              </a:rPr>
              <a:t>thần</a:t>
            </a:r>
            <a:r>
              <a:rPr lang="en-US" b="1" dirty="0" smtClean="0">
                <a:solidFill>
                  <a:schemeClr val="accent2">
                    <a:lumMod val="75000"/>
                  </a:schemeClr>
                </a:solidFill>
              </a:rPr>
              <a:t> </a:t>
            </a:r>
            <a:r>
              <a:rPr lang="en-US" b="1" dirty="0" err="1" smtClean="0">
                <a:solidFill>
                  <a:schemeClr val="accent2">
                    <a:lumMod val="75000"/>
                  </a:schemeClr>
                </a:solidFill>
              </a:rPr>
              <a:t>báo</a:t>
            </a:r>
            <a:r>
              <a:rPr lang="en-US" b="1" dirty="0" smtClean="0">
                <a:solidFill>
                  <a:schemeClr val="accent2">
                    <a:lumMod val="75000"/>
                  </a:schemeClr>
                </a:solidFill>
              </a:rPr>
              <a:t> </a:t>
            </a:r>
            <a:r>
              <a:rPr lang="en-US" b="1" dirty="0" err="1" smtClean="0">
                <a:solidFill>
                  <a:schemeClr val="accent2">
                    <a:lumMod val="75000"/>
                  </a:schemeClr>
                </a:solidFill>
              </a:rPr>
              <a:t>mộng</a:t>
            </a:r>
            <a:r>
              <a:rPr lang="en-US" b="1" dirty="0" smtClean="0">
                <a:solidFill>
                  <a:schemeClr val="accent2">
                    <a:lumMod val="75000"/>
                  </a:schemeClr>
                </a:solidFill>
              </a:rPr>
              <a:t>  </a:t>
            </a:r>
            <a:r>
              <a:rPr lang="en-US" b="1" dirty="0" err="1" smtClean="0">
                <a:solidFill>
                  <a:schemeClr val="accent2">
                    <a:lumMod val="75000"/>
                  </a:schemeClr>
                </a:solidFill>
              </a:rPr>
              <a:t>làm</a:t>
            </a:r>
            <a:r>
              <a:rPr lang="en-US" b="1" dirty="0" smtClean="0">
                <a:solidFill>
                  <a:schemeClr val="accent2">
                    <a:lumMod val="75000"/>
                  </a:schemeClr>
                </a:solidFill>
              </a:rPr>
              <a:t> </a:t>
            </a:r>
            <a:r>
              <a:rPr lang="en-US" b="1" dirty="0" err="1" smtClean="0">
                <a:solidFill>
                  <a:schemeClr val="accent2">
                    <a:lumMod val="75000"/>
                  </a:schemeClr>
                </a:solidFill>
              </a:rPr>
              <a:t>ra</a:t>
            </a:r>
            <a:r>
              <a:rPr lang="en-US" b="1" dirty="0" smtClean="0">
                <a:solidFill>
                  <a:schemeClr val="accent2">
                    <a:lumMod val="75000"/>
                  </a:schemeClr>
                </a:solidFill>
              </a:rPr>
              <a:t> </a:t>
            </a:r>
            <a:r>
              <a:rPr lang="en-US" b="1" dirty="0" err="1" smtClean="0">
                <a:solidFill>
                  <a:schemeClr val="accent2">
                    <a:lumMod val="75000"/>
                  </a:schemeClr>
                </a:solidFill>
              </a:rPr>
              <a:t>bánh</a:t>
            </a:r>
            <a:r>
              <a:rPr lang="en-US" b="1" dirty="0" smtClean="0">
                <a:solidFill>
                  <a:schemeClr val="accent2">
                    <a:lumMod val="75000"/>
                  </a:schemeClr>
                </a:solidFill>
              </a:rPr>
              <a:t> </a:t>
            </a:r>
            <a:r>
              <a:rPr lang="en-US" b="1" dirty="0" err="1" smtClean="0">
                <a:solidFill>
                  <a:schemeClr val="accent2">
                    <a:lumMod val="75000"/>
                  </a:schemeClr>
                </a:solidFill>
              </a:rPr>
              <a:t>chưng</a:t>
            </a:r>
            <a:r>
              <a:rPr lang="en-US" b="1" dirty="0" smtClean="0">
                <a:solidFill>
                  <a:schemeClr val="accent2">
                    <a:lumMod val="75000"/>
                  </a:schemeClr>
                </a:solidFill>
              </a:rPr>
              <a:t>, </a:t>
            </a:r>
            <a:r>
              <a:rPr lang="en-US" b="1" dirty="0" err="1" smtClean="0">
                <a:solidFill>
                  <a:schemeClr val="accent2">
                    <a:lumMod val="75000"/>
                  </a:schemeClr>
                </a:solidFill>
              </a:rPr>
              <a:t>bánh</a:t>
            </a:r>
            <a:r>
              <a:rPr lang="en-US" b="1" dirty="0" smtClean="0">
                <a:solidFill>
                  <a:schemeClr val="accent2">
                    <a:lumMod val="75000"/>
                  </a:schemeClr>
                </a:solidFill>
              </a:rPr>
              <a:t> </a:t>
            </a:r>
            <a:r>
              <a:rPr lang="en-US" b="1" dirty="0" err="1" smtClean="0">
                <a:solidFill>
                  <a:schemeClr val="accent2">
                    <a:lumMod val="75000"/>
                  </a:schemeClr>
                </a:solidFill>
              </a:rPr>
              <a:t>giầy</a:t>
            </a:r>
            <a:r>
              <a:rPr lang="en-US" b="1" dirty="0" smtClean="0">
                <a:solidFill>
                  <a:schemeClr val="accent2">
                    <a:lumMod val="75000"/>
                  </a:schemeClr>
                </a:solidFill>
              </a:rPr>
              <a:t> </a:t>
            </a:r>
            <a:r>
              <a:rPr lang="en-US" b="1" dirty="0" err="1" smtClean="0">
                <a:solidFill>
                  <a:schemeClr val="accent2">
                    <a:lumMod val="75000"/>
                  </a:schemeClr>
                </a:solidFill>
              </a:rPr>
              <a:t>để</a:t>
            </a:r>
            <a:r>
              <a:rPr lang="en-US" b="1" dirty="0" smtClean="0">
                <a:solidFill>
                  <a:schemeClr val="accent2">
                    <a:lumMod val="75000"/>
                  </a:schemeClr>
                </a:solidFill>
              </a:rPr>
              <a:t> </a:t>
            </a:r>
            <a:r>
              <a:rPr lang="en-US" b="1" dirty="0" err="1" smtClean="0">
                <a:solidFill>
                  <a:schemeClr val="accent2">
                    <a:lumMod val="75000"/>
                  </a:schemeClr>
                </a:solidFill>
              </a:rPr>
              <a:t>lễ</a:t>
            </a:r>
            <a:r>
              <a:rPr lang="en-US" b="1" dirty="0" smtClean="0">
                <a:solidFill>
                  <a:schemeClr val="accent2">
                    <a:lumMod val="75000"/>
                  </a:schemeClr>
                </a:solidFill>
              </a:rPr>
              <a:t> </a:t>
            </a:r>
            <a:r>
              <a:rPr lang="en-US" b="1" dirty="0" err="1" smtClean="0">
                <a:solidFill>
                  <a:schemeClr val="accent2">
                    <a:lumMod val="75000"/>
                  </a:schemeClr>
                </a:solidFill>
              </a:rPr>
              <a:t>Tiên</a:t>
            </a:r>
            <a:r>
              <a:rPr lang="en-US" b="1" dirty="0" smtClean="0">
                <a:solidFill>
                  <a:schemeClr val="accent2">
                    <a:lumMod val="75000"/>
                  </a:schemeClr>
                </a:solidFill>
              </a:rPr>
              <a:t> </a:t>
            </a:r>
            <a:r>
              <a:rPr lang="en-US" b="1" dirty="0" err="1" smtClean="0">
                <a:solidFill>
                  <a:schemeClr val="accent2">
                    <a:lumMod val="75000"/>
                  </a:schemeClr>
                </a:solidFill>
              </a:rPr>
              <a:t>vương</a:t>
            </a:r>
            <a:r>
              <a:rPr lang="en-US" b="1" dirty="0" smtClean="0">
                <a:solidFill>
                  <a:schemeClr val="accent2">
                    <a:lumMod val="75000"/>
                  </a:schemeClr>
                </a:solidFill>
              </a:rPr>
              <a:t> </a:t>
            </a:r>
            <a:endParaRPr lang="vi-VN" b="1" dirty="0">
              <a:solidFill>
                <a:schemeClr val="accent2">
                  <a:lumMod val="7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46279"/>
    </mc:Choice>
    <mc:Fallback>
      <p:transition spd="slow" advTm="46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down)">
                                      <p:cBhvr>
                                        <p:cTn id="18" dur="5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barn(inVertical)">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fade">
                                      <p:cBhvr>
                                        <p:cTn id="33" dur="1000"/>
                                        <p:tgtEl>
                                          <p:spTgt spid="21">
                                            <p:txEl>
                                              <p:pRg st="0" end="0"/>
                                            </p:txEl>
                                          </p:spTgt>
                                        </p:tgtEl>
                                      </p:cBhvr>
                                    </p:animEffect>
                                    <p:anim calcmode="lin" valueType="num">
                                      <p:cBhvr>
                                        <p:cTn id="3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in)">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07194" y="476250"/>
            <a:ext cx="8122444" cy="4285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7170" name="Title 1"/>
          <p:cNvSpPr>
            <a:spLocks noGrp="1" noChangeArrowheads="1"/>
          </p:cNvSpPr>
          <p:nvPr>
            <p:ph type="ctrTitle"/>
          </p:nvPr>
        </p:nvSpPr>
        <p:spPr/>
        <p:txBody>
          <a:bodyPr/>
          <a:lstStyle/>
          <a:p>
            <a:endParaRPr lang="en-US" altLang="zh-CN" smtClean="0"/>
          </a:p>
        </p:txBody>
      </p:sp>
      <p:sp>
        <p:nvSpPr>
          <p:cNvPr id="7171" name="Subtitle 2"/>
          <p:cNvSpPr>
            <a:spLocks noGrp="1" noChangeArrowheads="1"/>
          </p:cNvSpPr>
          <p:nvPr>
            <p:ph type="subTitle" idx="1"/>
          </p:nvPr>
        </p:nvSpPr>
        <p:spPr/>
        <p:txBody>
          <a:bodyPr/>
          <a:lstStyle/>
          <a:p>
            <a:endParaRPr lang="en-US" altLang="zh-CN" smtClean="0"/>
          </a:p>
        </p:txBody>
      </p:sp>
      <p:sp>
        <p:nvSpPr>
          <p:cNvPr id="4" name="Rounded Rectangle 2"/>
          <p:cNvSpPr/>
          <p:nvPr/>
        </p:nvSpPr>
        <p:spPr>
          <a:xfrm>
            <a:off x="2483644" y="1331119"/>
            <a:ext cx="4176713" cy="2481263"/>
          </a:xfrm>
          <a:prstGeom prst="roundRect">
            <a:avLst/>
          </a:prstGeom>
        </p:spPr>
        <p:style>
          <a:lnRef idx="2">
            <a:schemeClr val="accent1">
              <a:shade val="50000"/>
            </a:schemeClr>
          </a:lnRef>
          <a:fillRef idx="1">
            <a:schemeClr val="accent1"/>
          </a:fillRef>
          <a:effectRef idx="0">
            <a:schemeClr val="accent1"/>
          </a:effectRef>
          <a:fontRef idx="minor">
            <a:schemeClr val="lt1"/>
          </a:fontRef>
        </p:style>
      </p:sp>
      <p:sp>
        <p:nvSpPr>
          <p:cNvPr id="7" name="Text Box 5"/>
          <p:cNvSpPr txBox="1"/>
          <p:nvPr/>
        </p:nvSpPr>
        <p:spPr>
          <a:xfrm>
            <a:off x="247650" y="35625"/>
            <a:ext cx="8682038" cy="5047013"/>
          </a:xfrm>
          <a:prstGeom prst="rect">
            <a:avLst/>
          </a:prstGeom>
        </p:spPr>
        <p:style>
          <a:lnRef idx="1">
            <a:schemeClr val="accent3"/>
          </a:lnRef>
          <a:fillRef idx="2">
            <a:schemeClr val="accent3"/>
          </a:fillRef>
          <a:effectRef idx="1">
            <a:schemeClr val="accent3"/>
          </a:effectRef>
          <a:fontRef idx="minor">
            <a:schemeClr val="dk1"/>
          </a:fontRef>
        </p:style>
        <p:txBody>
          <a:bodyPr lIns="68580" tIns="34290" rIns="68580" bIns="34290"/>
          <a:lstStyle/>
          <a:p>
            <a:pPr algn="ctr">
              <a:spcBef>
                <a:spcPts val="300"/>
              </a:spcBef>
              <a:spcAft>
                <a:spcPts val="300"/>
              </a:spcAft>
            </a:pPr>
            <a:r>
              <a:rPr lang="en-US" altLang="zh-CN" sz="1800" b="1"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Tên </a:t>
            </a:r>
            <a:r>
              <a:rPr lang="en-US" altLang="zh-CN" sz="1800" b="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văn bản </a:t>
            </a:r>
            <a:r>
              <a:rPr lang="en-US" altLang="zh-CN" sz="1800" b="1"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tóm tắt</a:t>
            </a:r>
            <a:endParaRPr lang="en-US" altLang="zh-CN" sz="1800" b="1"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a:p>
            <a:pPr algn="ctr">
              <a:spcBef>
                <a:spcPts val="300"/>
              </a:spcBef>
              <a:spcAft>
                <a:spcPts val="300"/>
              </a:spcAft>
            </a:pPr>
            <a:endParaRPr lang="en-US" altLang="zh-CN" sz="180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b="1">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Nội </a:t>
            </a:r>
            <a:r>
              <a:rPr lang="en-US" altLang="zh-CN" sz="1800" b="1"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dung chính:</a:t>
            </a: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endPar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Sự </a:t>
            </a: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việc 1</a:t>
            </a: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Sự việc 2</a:t>
            </a: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Sự việc 3</a:t>
            </a: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Sự việc 4</a:t>
            </a: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a:spcBef>
                <a:spcPts val="300"/>
              </a:spcBef>
              <a:spcAft>
                <a:spcPts val="300"/>
              </a:spcAft>
            </a:pPr>
            <a:r>
              <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Sự việc 5</a:t>
            </a:r>
            <a:r>
              <a:rPr lang="en-US" altLang="zh-CN" sz="1800" smtClean="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zh-CN" sz="1800">
              <a:solidFill>
                <a:schemeClr val="accent2">
                  <a:lumMod val="50000"/>
                </a:schemeClr>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Isosceles Triangle 7"/>
          <p:cNvSpPr/>
          <p:nvPr/>
        </p:nvSpPr>
        <p:spPr>
          <a:xfrm flipH="1" flipV="1">
            <a:off x="4462649" y="492326"/>
            <a:ext cx="170919" cy="3488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10" name="Down Arrow 9"/>
          <p:cNvSpPr/>
          <p:nvPr/>
        </p:nvSpPr>
        <p:spPr>
          <a:xfrm>
            <a:off x="4510025" y="2257241"/>
            <a:ext cx="57150" cy="185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11" name="Down Arrow 10"/>
          <p:cNvSpPr/>
          <p:nvPr/>
        </p:nvSpPr>
        <p:spPr>
          <a:xfrm>
            <a:off x="4528010" y="4449594"/>
            <a:ext cx="55959" cy="185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13" name="Down Arrow 12"/>
          <p:cNvSpPr/>
          <p:nvPr/>
        </p:nvSpPr>
        <p:spPr>
          <a:xfrm>
            <a:off x="4505325" y="3004360"/>
            <a:ext cx="57150" cy="186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14" name="Down Arrow 13"/>
          <p:cNvSpPr/>
          <p:nvPr/>
        </p:nvSpPr>
        <p:spPr>
          <a:xfrm>
            <a:off x="4524375" y="3671737"/>
            <a:ext cx="57150" cy="185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
        <p:nvSpPr>
          <p:cNvPr id="15" name="Isosceles Triangle 14"/>
          <p:cNvSpPr/>
          <p:nvPr/>
        </p:nvSpPr>
        <p:spPr>
          <a:xfrm flipH="1" flipV="1">
            <a:off x="4448799" y="1475976"/>
            <a:ext cx="170919" cy="3488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en-US" noProof="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0257"/>
    </mc:Choice>
    <mc:Fallback>
      <p:transition spd="slow" advTm="40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7775" y="544253"/>
            <a:ext cx="2895600" cy="1765074"/>
          </a:xfrm>
          <a:prstGeom prst="rect">
            <a:avLst/>
          </a:prstGeom>
        </p:spPr>
      </p:pic>
      <p:sp>
        <p:nvSpPr>
          <p:cNvPr id="12" name="Oval 11"/>
          <p:cNvSpPr/>
          <p:nvPr/>
        </p:nvSpPr>
        <p:spPr>
          <a:xfrm>
            <a:off x="3816928" y="223278"/>
            <a:ext cx="4699606" cy="22523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de-DE" sz="2400" smtClean="0">
                <a:solidFill>
                  <a:srgbClr val="FF0000"/>
                </a:solidFill>
                <a:latin typeface="Times New Roman" panose="02020603050405020304" pitchFamily="18" charset="0"/>
                <a:cs typeface="Times New Roman" panose="02020603050405020304" pitchFamily="18" charset="0"/>
              </a:rPr>
              <a:t> Với </a:t>
            </a:r>
            <a:r>
              <a:rPr lang="de-DE" sz="2400">
                <a:solidFill>
                  <a:srgbClr val="FF0000"/>
                </a:solidFill>
                <a:latin typeface="Times New Roman" panose="02020603050405020304" pitchFamily="18" charset="0"/>
                <a:cs typeface="Times New Roman" panose="02020603050405020304" pitchFamily="18" charset="0"/>
              </a:rPr>
              <a:t>một văn bản dài, để người đọc người nghe dễ dàng nắm bắt nội dung  thì </a:t>
            </a:r>
            <a:r>
              <a:rPr lang="de-DE" sz="2400" smtClean="0">
                <a:solidFill>
                  <a:srgbClr val="FF0000"/>
                </a:solidFill>
                <a:latin typeface="Times New Roman" panose="02020603050405020304" pitchFamily="18" charset="0"/>
                <a:cs typeface="Times New Roman" panose="02020603050405020304" pitchFamily="18" charset="0"/>
              </a:rPr>
              <a:t>chúng ta </a:t>
            </a:r>
            <a:r>
              <a:rPr lang="de-DE" sz="2400">
                <a:solidFill>
                  <a:srgbClr val="FF0000"/>
                </a:solidFill>
                <a:latin typeface="Times New Roman" panose="02020603050405020304" pitchFamily="18" charset="0"/>
                <a:cs typeface="Times New Roman" panose="02020603050405020304" pitchFamily="18" charset="0"/>
              </a:rPr>
              <a:t>cần làm gì</a:t>
            </a:r>
            <a:r>
              <a:rPr lang="de-DE"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p:txBody>
      </p:sp>
      <p:sp>
        <p:nvSpPr>
          <p:cNvPr id="14" name="Oval 13"/>
          <p:cNvSpPr/>
          <p:nvPr/>
        </p:nvSpPr>
        <p:spPr>
          <a:xfrm>
            <a:off x="392875" y="2628901"/>
            <a:ext cx="4394806" cy="18756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800" b="1" smtClean="0">
                <a:solidFill>
                  <a:srgbClr val="0070C0"/>
                </a:solidFill>
                <a:latin typeface="Times New Roman" panose="02020603050405020304" pitchFamily="18" charset="0"/>
                <a:cs typeface="Times New Roman" panose="02020603050405020304" pitchFamily="18" charset="0"/>
              </a:rPr>
              <a:t>Tóm </a:t>
            </a:r>
            <a:r>
              <a:rPr lang="de-DE" sz="2800" b="1">
                <a:solidFill>
                  <a:srgbClr val="0070C0"/>
                </a:solidFill>
                <a:latin typeface="Times New Roman" panose="02020603050405020304" pitchFamily="18" charset="0"/>
                <a:cs typeface="Times New Roman" panose="02020603050405020304" pitchFamily="18" charset="0"/>
              </a:rPr>
              <a:t>tắt văn bản</a:t>
            </a:r>
            <a:endParaRPr lang="vi-VN" sz="2800" b="1">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115" y="2804138"/>
            <a:ext cx="3720783" cy="1605371"/>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25872"/>
    </mc:Choice>
    <mc:Fallback>
      <p:transition spd="slow" advTm="25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4" name="Google Shape;1669;p49"/>
          <p:cNvGrpSpPr/>
          <p:nvPr/>
        </p:nvGrpSpPr>
        <p:grpSpPr>
          <a:xfrm>
            <a:off x="6088584" y="1068784"/>
            <a:ext cx="2568522" cy="3932216"/>
            <a:chOff x="686918" y="1188470"/>
            <a:chExt cx="1342169" cy="1854372"/>
          </a:xfrm>
        </p:grpSpPr>
        <p:sp>
          <p:nvSpPr>
            <p:cNvPr id="5" name="Google Shape;1670;p49"/>
            <p:cNvSpPr/>
            <p:nvPr/>
          </p:nvSpPr>
          <p:spPr>
            <a:xfrm>
              <a:off x="715491" y="1822199"/>
              <a:ext cx="374695" cy="509432"/>
            </a:xfrm>
            <a:custGeom>
              <a:avLst/>
              <a:gdLst/>
              <a:ahLst/>
              <a:cxnLst/>
              <a:rect l="l" t="t" r="r" b="b"/>
              <a:pathLst>
                <a:path w="7147" h="9717" extrusionOk="0">
                  <a:moveTo>
                    <a:pt x="6324" y="1"/>
                  </a:moveTo>
                  <a:lnTo>
                    <a:pt x="1844" y="1136"/>
                  </a:lnTo>
                  <a:cubicBezTo>
                    <a:pt x="1844" y="1136"/>
                    <a:pt x="640" y="2660"/>
                    <a:pt x="1" y="4506"/>
                  </a:cubicBezTo>
                  <a:cubicBezTo>
                    <a:pt x="47" y="4504"/>
                    <a:pt x="96" y="4502"/>
                    <a:pt x="147" y="4502"/>
                  </a:cubicBezTo>
                  <a:cubicBezTo>
                    <a:pt x="1121" y="4502"/>
                    <a:pt x="2686" y="5132"/>
                    <a:pt x="1781" y="9503"/>
                  </a:cubicBezTo>
                  <a:cubicBezTo>
                    <a:pt x="2348" y="9663"/>
                    <a:pt x="2959" y="9717"/>
                    <a:pt x="3521" y="9717"/>
                  </a:cubicBezTo>
                  <a:cubicBezTo>
                    <a:pt x="4637" y="9717"/>
                    <a:pt x="5558" y="9506"/>
                    <a:pt x="5558" y="9506"/>
                  </a:cubicBezTo>
                  <a:lnTo>
                    <a:pt x="7146" y="829"/>
                  </a:lnTo>
                  <a:lnTo>
                    <a:pt x="6324"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671;p49"/>
            <p:cNvSpPr/>
            <p:nvPr/>
          </p:nvSpPr>
          <p:spPr>
            <a:xfrm>
              <a:off x="704691" y="1794465"/>
              <a:ext cx="382507" cy="142496"/>
            </a:xfrm>
            <a:custGeom>
              <a:avLst/>
              <a:gdLst/>
              <a:ahLst/>
              <a:cxnLst/>
              <a:rect l="l" t="t" r="r" b="b"/>
              <a:pathLst>
                <a:path w="7296" h="2718" extrusionOk="0">
                  <a:moveTo>
                    <a:pt x="4625" y="1"/>
                  </a:moveTo>
                  <a:cubicBezTo>
                    <a:pt x="3246" y="1"/>
                    <a:pt x="1512" y="482"/>
                    <a:pt x="1" y="2364"/>
                  </a:cubicBezTo>
                  <a:cubicBezTo>
                    <a:pt x="691" y="2585"/>
                    <a:pt x="1542" y="2718"/>
                    <a:pt x="2430" y="2718"/>
                  </a:cubicBezTo>
                  <a:cubicBezTo>
                    <a:pt x="4277" y="2718"/>
                    <a:pt x="6278" y="2143"/>
                    <a:pt x="7296" y="596"/>
                  </a:cubicBezTo>
                  <a:lnTo>
                    <a:pt x="7126" y="530"/>
                  </a:lnTo>
                  <a:cubicBezTo>
                    <a:pt x="7126" y="530"/>
                    <a:pt x="6071" y="1"/>
                    <a:pt x="4625"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1672;p49"/>
            <p:cNvSpPr/>
            <p:nvPr/>
          </p:nvSpPr>
          <p:spPr>
            <a:xfrm>
              <a:off x="686918" y="2058170"/>
              <a:ext cx="169444" cy="262239"/>
            </a:xfrm>
            <a:custGeom>
              <a:avLst/>
              <a:gdLst/>
              <a:ahLst/>
              <a:cxnLst/>
              <a:rect l="l" t="t" r="r" b="b"/>
              <a:pathLst>
                <a:path w="3232" h="5002" extrusionOk="0">
                  <a:moveTo>
                    <a:pt x="692" y="1"/>
                  </a:moveTo>
                  <a:cubicBezTo>
                    <a:pt x="641" y="1"/>
                    <a:pt x="592" y="3"/>
                    <a:pt x="546" y="5"/>
                  </a:cubicBezTo>
                  <a:cubicBezTo>
                    <a:pt x="180" y="1061"/>
                    <a:pt x="0" y="2219"/>
                    <a:pt x="340" y="3257"/>
                  </a:cubicBezTo>
                  <a:cubicBezTo>
                    <a:pt x="659" y="4239"/>
                    <a:pt x="1438" y="4752"/>
                    <a:pt x="2326" y="5002"/>
                  </a:cubicBezTo>
                  <a:cubicBezTo>
                    <a:pt x="3231" y="631"/>
                    <a:pt x="1666" y="1"/>
                    <a:pt x="69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673;p49"/>
            <p:cNvSpPr/>
            <p:nvPr/>
          </p:nvSpPr>
          <p:spPr>
            <a:xfrm>
              <a:off x="1110890" y="2795126"/>
              <a:ext cx="220088" cy="53108"/>
            </a:xfrm>
            <a:custGeom>
              <a:avLst/>
              <a:gdLst/>
              <a:ahLst/>
              <a:cxnLst/>
              <a:rect l="l" t="t" r="r" b="b"/>
              <a:pathLst>
                <a:path w="4198" h="1013" extrusionOk="0">
                  <a:moveTo>
                    <a:pt x="3201" y="0"/>
                  </a:moveTo>
                  <a:cubicBezTo>
                    <a:pt x="1815" y="0"/>
                    <a:pt x="1" y="400"/>
                    <a:pt x="1" y="400"/>
                  </a:cubicBezTo>
                  <a:lnTo>
                    <a:pt x="87" y="583"/>
                  </a:lnTo>
                  <a:cubicBezTo>
                    <a:pt x="87" y="583"/>
                    <a:pt x="439" y="549"/>
                    <a:pt x="423" y="532"/>
                  </a:cubicBezTo>
                  <a:lnTo>
                    <a:pt x="423" y="532"/>
                  </a:lnTo>
                  <a:cubicBezTo>
                    <a:pt x="510" y="566"/>
                    <a:pt x="1767" y="1012"/>
                    <a:pt x="1767" y="1012"/>
                  </a:cubicBezTo>
                  <a:lnTo>
                    <a:pt x="3938" y="956"/>
                  </a:lnTo>
                  <a:lnTo>
                    <a:pt x="4197" y="107"/>
                  </a:lnTo>
                  <a:cubicBezTo>
                    <a:pt x="3928" y="30"/>
                    <a:pt x="3580" y="0"/>
                    <a:pt x="320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674;p49"/>
            <p:cNvSpPr/>
            <p:nvPr/>
          </p:nvSpPr>
          <p:spPr>
            <a:xfrm>
              <a:off x="1392314" y="2800631"/>
              <a:ext cx="177360" cy="44615"/>
            </a:xfrm>
            <a:custGeom>
              <a:avLst/>
              <a:gdLst/>
              <a:ahLst/>
              <a:cxnLst/>
              <a:rect l="l" t="t" r="r" b="b"/>
              <a:pathLst>
                <a:path w="3383" h="851" extrusionOk="0">
                  <a:moveTo>
                    <a:pt x="476" y="1"/>
                  </a:moveTo>
                  <a:cubicBezTo>
                    <a:pt x="287" y="1"/>
                    <a:pt x="123" y="19"/>
                    <a:pt x="1" y="61"/>
                  </a:cubicBezTo>
                  <a:cubicBezTo>
                    <a:pt x="141" y="740"/>
                    <a:pt x="1898" y="851"/>
                    <a:pt x="1898" y="851"/>
                  </a:cubicBezTo>
                  <a:lnTo>
                    <a:pt x="2809" y="820"/>
                  </a:lnTo>
                  <a:lnTo>
                    <a:pt x="3382" y="557"/>
                  </a:lnTo>
                  <a:cubicBezTo>
                    <a:pt x="3382" y="557"/>
                    <a:pt x="1528" y="1"/>
                    <a:pt x="476"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675;p49"/>
            <p:cNvSpPr/>
            <p:nvPr/>
          </p:nvSpPr>
          <p:spPr>
            <a:xfrm>
              <a:off x="984909" y="2409531"/>
              <a:ext cx="690829" cy="474201"/>
            </a:xfrm>
            <a:custGeom>
              <a:avLst/>
              <a:gdLst/>
              <a:ahLst/>
              <a:cxnLst/>
              <a:rect l="l" t="t" r="r" b="b"/>
              <a:pathLst>
                <a:path w="13177" h="9045" extrusionOk="0">
                  <a:moveTo>
                    <a:pt x="8462" y="1"/>
                  </a:moveTo>
                  <a:cubicBezTo>
                    <a:pt x="4719" y="1"/>
                    <a:pt x="0" y="912"/>
                    <a:pt x="0" y="912"/>
                  </a:cubicBezTo>
                  <a:cubicBezTo>
                    <a:pt x="0" y="912"/>
                    <a:pt x="709" y="7545"/>
                    <a:pt x="4174" y="8907"/>
                  </a:cubicBezTo>
                  <a:cubicBezTo>
                    <a:pt x="4415" y="8954"/>
                    <a:pt x="4658" y="8973"/>
                    <a:pt x="4891" y="8973"/>
                  </a:cubicBezTo>
                  <a:cubicBezTo>
                    <a:pt x="5731" y="8973"/>
                    <a:pt x="6437" y="8730"/>
                    <a:pt x="6437" y="8730"/>
                  </a:cubicBezTo>
                  <a:lnTo>
                    <a:pt x="6075" y="3195"/>
                  </a:lnTo>
                  <a:lnTo>
                    <a:pt x="7439" y="3328"/>
                  </a:lnTo>
                  <a:lnTo>
                    <a:pt x="8167" y="8597"/>
                  </a:lnTo>
                  <a:cubicBezTo>
                    <a:pt x="8167" y="8597"/>
                    <a:pt x="8940" y="9044"/>
                    <a:pt x="9751" y="9044"/>
                  </a:cubicBezTo>
                  <a:cubicBezTo>
                    <a:pt x="9926" y="9044"/>
                    <a:pt x="10103" y="9024"/>
                    <a:pt x="10275" y="8973"/>
                  </a:cubicBezTo>
                  <a:cubicBezTo>
                    <a:pt x="11040" y="8144"/>
                    <a:pt x="13176" y="4776"/>
                    <a:pt x="12957" y="1615"/>
                  </a:cubicBezTo>
                  <a:cubicBezTo>
                    <a:pt x="12871" y="377"/>
                    <a:pt x="10868" y="1"/>
                    <a:pt x="846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676;p49"/>
            <p:cNvSpPr/>
            <p:nvPr/>
          </p:nvSpPr>
          <p:spPr>
            <a:xfrm>
              <a:off x="1081583" y="2883622"/>
              <a:ext cx="234872" cy="159220"/>
            </a:xfrm>
            <a:custGeom>
              <a:avLst/>
              <a:gdLst/>
              <a:ahLst/>
              <a:cxnLst/>
              <a:rect l="l" t="t" r="r" b="b"/>
              <a:pathLst>
                <a:path w="4480" h="3037" extrusionOk="0">
                  <a:moveTo>
                    <a:pt x="1870" y="0"/>
                  </a:moveTo>
                  <a:cubicBezTo>
                    <a:pt x="1870" y="0"/>
                    <a:pt x="0" y="1501"/>
                    <a:pt x="476" y="2030"/>
                  </a:cubicBezTo>
                  <a:cubicBezTo>
                    <a:pt x="558" y="2121"/>
                    <a:pt x="643" y="2159"/>
                    <a:pt x="727" y="2159"/>
                  </a:cubicBezTo>
                  <a:cubicBezTo>
                    <a:pt x="1129" y="2159"/>
                    <a:pt x="1515" y="1288"/>
                    <a:pt x="1515" y="1288"/>
                  </a:cubicBezTo>
                  <a:lnTo>
                    <a:pt x="1515" y="1288"/>
                  </a:lnTo>
                  <a:cubicBezTo>
                    <a:pt x="1515" y="1288"/>
                    <a:pt x="985" y="2629"/>
                    <a:pt x="1621" y="2736"/>
                  </a:cubicBezTo>
                  <a:cubicBezTo>
                    <a:pt x="1643" y="2740"/>
                    <a:pt x="1665" y="2741"/>
                    <a:pt x="1686" y="2741"/>
                  </a:cubicBezTo>
                  <a:cubicBezTo>
                    <a:pt x="2278" y="2741"/>
                    <a:pt x="2566" y="1368"/>
                    <a:pt x="2566" y="1368"/>
                  </a:cubicBezTo>
                  <a:lnTo>
                    <a:pt x="2566" y="1368"/>
                  </a:lnTo>
                  <a:cubicBezTo>
                    <a:pt x="2566" y="1368"/>
                    <a:pt x="2348" y="3037"/>
                    <a:pt x="3319" y="3037"/>
                  </a:cubicBezTo>
                  <a:cubicBezTo>
                    <a:pt x="3365" y="3037"/>
                    <a:pt x="3413" y="3033"/>
                    <a:pt x="3465" y="3025"/>
                  </a:cubicBezTo>
                  <a:cubicBezTo>
                    <a:pt x="4480" y="2868"/>
                    <a:pt x="4231" y="156"/>
                    <a:pt x="4231" y="156"/>
                  </a:cubicBezTo>
                  <a:lnTo>
                    <a:pt x="1870"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677;p49"/>
            <p:cNvSpPr/>
            <p:nvPr/>
          </p:nvSpPr>
          <p:spPr>
            <a:xfrm>
              <a:off x="1396141" y="2875233"/>
              <a:ext cx="221346" cy="158801"/>
            </a:xfrm>
            <a:custGeom>
              <a:avLst/>
              <a:gdLst/>
              <a:ahLst/>
              <a:cxnLst/>
              <a:rect l="l" t="t" r="r" b="b"/>
              <a:pathLst>
                <a:path w="4222" h="3029" extrusionOk="0">
                  <a:moveTo>
                    <a:pt x="1" y="0"/>
                  </a:moveTo>
                  <a:cubicBezTo>
                    <a:pt x="1" y="0"/>
                    <a:pt x="224" y="1790"/>
                    <a:pt x="803" y="2619"/>
                  </a:cubicBezTo>
                  <a:cubicBezTo>
                    <a:pt x="978" y="2868"/>
                    <a:pt x="1186" y="3029"/>
                    <a:pt x="1429" y="3029"/>
                  </a:cubicBezTo>
                  <a:cubicBezTo>
                    <a:pt x="1450" y="3029"/>
                    <a:pt x="1471" y="3028"/>
                    <a:pt x="1492" y="3025"/>
                  </a:cubicBezTo>
                  <a:cubicBezTo>
                    <a:pt x="1954" y="2969"/>
                    <a:pt x="2131" y="2739"/>
                    <a:pt x="2177" y="2492"/>
                  </a:cubicBezTo>
                  <a:cubicBezTo>
                    <a:pt x="2214" y="2317"/>
                    <a:pt x="2185" y="2137"/>
                    <a:pt x="2148" y="2004"/>
                  </a:cubicBezTo>
                  <a:lnTo>
                    <a:pt x="2148" y="2004"/>
                  </a:lnTo>
                  <a:cubicBezTo>
                    <a:pt x="2228" y="2210"/>
                    <a:pt x="2380" y="2532"/>
                    <a:pt x="2600" y="2739"/>
                  </a:cubicBezTo>
                  <a:cubicBezTo>
                    <a:pt x="2725" y="2856"/>
                    <a:pt x="2871" y="2935"/>
                    <a:pt x="3039" y="2935"/>
                  </a:cubicBezTo>
                  <a:cubicBezTo>
                    <a:pt x="3081" y="2935"/>
                    <a:pt x="3125" y="2930"/>
                    <a:pt x="3169" y="2919"/>
                  </a:cubicBezTo>
                  <a:cubicBezTo>
                    <a:pt x="3389" y="2869"/>
                    <a:pt x="3475" y="2749"/>
                    <a:pt x="3482" y="2603"/>
                  </a:cubicBezTo>
                  <a:cubicBezTo>
                    <a:pt x="3492" y="2483"/>
                    <a:pt x="3449" y="2350"/>
                    <a:pt x="3389" y="2230"/>
                  </a:cubicBezTo>
                  <a:lnTo>
                    <a:pt x="3389" y="2230"/>
                  </a:lnTo>
                  <a:cubicBezTo>
                    <a:pt x="3482" y="2350"/>
                    <a:pt x="3598" y="2469"/>
                    <a:pt x="3732" y="2536"/>
                  </a:cubicBezTo>
                  <a:cubicBezTo>
                    <a:pt x="3793" y="2567"/>
                    <a:pt x="3857" y="2585"/>
                    <a:pt x="3923" y="2585"/>
                  </a:cubicBezTo>
                  <a:cubicBezTo>
                    <a:pt x="3979" y="2585"/>
                    <a:pt x="4036" y="2572"/>
                    <a:pt x="4094" y="2543"/>
                  </a:cubicBezTo>
                  <a:cubicBezTo>
                    <a:pt x="4221" y="2480"/>
                    <a:pt x="4174" y="2286"/>
                    <a:pt x="4034" y="2037"/>
                  </a:cubicBezTo>
                  <a:lnTo>
                    <a:pt x="4031" y="2037"/>
                  </a:lnTo>
                  <a:cubicBezTo>
                    <a:pt x="3625" y="1311"/>
                    <a:pt x="2431" y="90"/>
                    <a:pt x="2431" y="90"/>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678;p49"/>
            <p:cNvSpPr/>
            <p:nvPr/>
          </p:nvSpPr>
          <p:spPr>
            <a:xfrm>
              <a:off x="1109841" y="2800683"/>
              <a:ext cx="233352" cy="122469"/>
            </a:xfrm>
            <a:custGeom>
              <a:avLst/>
              <a:gdLst/>
              <a:ahLst/>
              <a:cxnLst/>
              <a:rect l="l" t="t" r="r" b="b"/>
              <a:pathLst>
                <a:path w="4451" h="2336" extrusionOk="0">
                  <a:moveTo>
                    <a:pt x="4217" y="1"/>
                  </a:moveTo>
                  <a:lnTo>
                    <a:pt x="4217" y="1"/>
                  </a:lnTo>
                  <a:cubicBezTo>
                    <a:pt x="3798" y="368"/>
                    <a:pt x="2955" y="472"/>
                    <a:pt x="2134" y="472"/>
                  </a:cubicBezTo>
                  <a:cubicBezTo>
                    <a:pt x="1058" y="472"/>
                    <a:pt x="21" y="294"/>
                    <a:pt x="21" y="294"/>
                  </a:cubicBezTo>
                  <a:lnTo>
                    <a:pt x="21" y="294"/>
                  </a:lnTo>
                  <a:cubicBezTo>
                    <a:pt x="21" y="294"/>
                    <a:pt x="1" y="1139"/>
                    <a:pt x="783" y="1888"/>
                  </a:cubicBezTo>
                  <a:cubicBezTo>
                    <a:pt x="1833" y="2241"/>
                    <a:pt x="2622" y="2335"/>
                    <a:pt x="3167" y="2335"/>
                  </a:cubicBezTo>
                  <a:cubicBezTo>
                    <a:pt x="3800" y="2335"/>
                    <a:pt x="4104" y="2208"/>
                    <a:pt x="4104" y="2208"/>
                  </a:cubicBezTo>
                  <a:cubicBezTo>
                    <a:pt x="4104" y="2208"/>
                    <a:pt x="4450" y="1522"/>
                    <a:pt x="421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679;p49"/>
            <p:cNvSpPr/>
            <p:nvPr/>
          </p:nvSpPr>
          <p:spPr>
            <a:xfrm>
              <a:off x="1379784" y="2803829"/>
              <a:ext cx="189890" cy="100188"/>
            </a:xfrm>
            <a:custGeom>
              <a:avLst/>
              <a:gdLst/>
              <a:ahLst/>
              <a:cxnLst/>
              <a:rect l="l" t="t" r="r" b="b"/>
              <a:pathLst>
                <a:path w="3622" h="1911" extrusionOk="0">
                  <a:moveTo>
                    <a:pt x="240" y="0"/>
                  </a:moveTo>
                  <a:cubicBezTo>
                    <a:pt x="240" y="0"/>
                    <a:pt x="0" y="647"/>
                    <a:pt x="240" y="1522"/>
                  </a:cubicBezTo>
                  <a:cubicBezTo>
                    <a:pt x="1020" y="1826"/>
                    <a:pt x="1656" y="1911"/>
                    <a:pt x="2124" y="1911"/>
                  </a:cubicBezTo>
                  <a:cubicBezTo>
                    <a:pt x="2724" y="1911"/>
                    <a:pt x="3048" y="1771"/>
                    <a:pt x="3048" y="1771"/>
                  </a:cubicBezTo>
                  <a:cubicBezTo>
                    <a:pt x="3048" y="1771"/>
                    <a:pt x="3285" y="1438"/>
                    <a:pt x="3621" y="496"/>
                  </a:cubicBezTo>
                  <a:lnTo>
                    <a:pt x="3621" y="496"/>
                  </a:lnTo>
                  <a:cubicBezTo>
                    <a:pt x="3464" y="533"/>
                    <a:pt x="3281" y="549"/>
                    <a:pt x="3084" y="549"/>
                  </a:cubicBezTo>
                  <a:cubicBezTo>
                    <a:pt x="1918" y="549"/>
                    <a:pt x="240" y="0"/>
                    <a:pt x="2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680;p49"/>
            <p:cNvSpPr/>
            <p:nvPr/>
          </p:nvSpPr>
          <p:spPr>
            <a:xfrm>
              <a:off x="935524" y="1801962"/>
              <a:ext cx="779116" cy="815395"/>
            </a:xfrm>
            <a:custGeom>
              <a:avLst/>
              <a:gdLst/>
              <a:ahLst/>
              <a:cxnLst/>
              <a:rect l="l" t="t" r="r" b="b"/>
              <a:pathLst>
                <a:path w="14861" h="15553" extrusionOk="0">
                  <a:moveTo>
                    <a:pt x="3318" y="0"/>
                  </a:moveTo>
                  <a:lnTo>
                    <a:pt x="1588" y="3455"/>
                  </a:lnTo>
                  <a:cubicBezTo>
                    <a:pt x="1588" y="3455"/>
                    <a:pt x="0" y="8341"/>
                    <a:pt x="756" y="12744"/>
                  </a:cubicBezTo>
                  <a:cubicBezTo>
                    <a:pt x="756" y="12744"/>
                    <a:pt x="3152" y="15393"/>
                    <a:pt x="7819" y="15546"/>
                  </a:cubicBezTo>
                  <a:cubicBezTo>
                    <a:pt x="7959" y="15551"/>
                    <a:pt x="8098" y="15553"/>
                    <a:pt x="8235" y="15553"/>
                  </a:cubicBezTo>
                  <a:cubicBezTo>
                    <a:pt x="12625" y="15553"/>
                    <a:pt x="14860" y="13343"/>
                    <a:pt x="14860" y="13343"/>
                  </a:cubicBezTo>
                  <a:cubicBezTo>
                    <a:pt x="14860" y="13343"/>
                    <a:pt x="14721" y="11732"/>
                    <a:pt x="14438" y="9732"/>
                  </a:cubicBezTo>
                  <a:cubicBezTo>
                    <a:pt x="14398" y="9449"/>
                    <a:pt x="14355" y="9159"/>
                    <a:pt x="14309" y="8863"/>
                  </a:cubicBezTo>
                  <a:cubicBezTo>
                    <a:pt x="13936" y="6484"/>
                    <a:pt x="13370" y="3818"/>
                    <a:pt x="12594" y="2670"/>
                  </a:cubicBezTo>
                  <a:cubicBezTo>
                    <a:pt x="11046" y="376"/>
                    <a:pt x="8617" y="133"/>
                    <a:pt x="8617" y="133"/>
                  </a:cubicBezTo>
                  <a:lnTo>
                    <a:pt x="3318"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81;p49"/>
            <p:cNvSpPr/>
            <p:nvPr/>
          </p:nvSpPr>
          <p:spPr>
            <a:xfrm>
              <a:off x="1588126" y="1918349"/>
              <a:ext cx="386491" cy="290235"/>
            </a:xfrm>
            <a:custGeom>
              <a:avLst/>
              <a:gdLst/>
              <a:ahLst/>
              <a:cxnLst/>
              <a:rect l="l" t="t" r="r" b="b"/>
              <a:pathLst>
                <a:path w="7372" h="5536" extrusionOk="0">
                  <a:moveTo>
                    <a:pt x="6174" y="1"/>
                  </a:moveTo>
                  <a:lnTo>
                    <a:pt x="0" y="2007"/>
                  </a:lnTo>
                  <a:cubicBezTo>
                    <a:pt x="0" y="2007"/>
                    <a:pt x="217" y="5535"/>
                    <a:pt x="2507" y="5535"/>
                  </a:cubicBezTo>
                  <a:cubicBezTo>
                    <a:pt x="2889" y="5535"/>
                    <a:pt x="3329" y="5437"/>
                    <a:pt x="3834" y="5209"/>
                  </a:cubicBezTo>
                  <a:cubicBezTo>
                    <a:pt x="7372" y="3608"/>
                    <a:pt x="6174" y="1"/>
                    <a:pt x="6174"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682;p49"/>
            <p:cNvSpPr/>
            <p:nvPr/>
          </p:nvSpPr>
          <p:spPr>
            <a:xfrm>
              <a:off x="1251654" y="1800809"/>
              <a:ext cx="221766" cy="118537"/>
            </a:xfrm>
            <a:custGeom>
              <a:avLst/>
              <a:gdLst/>
              <a:ahLst/>
              <a:cxnLst/>
              <a:rect l="l" t="t" r="r" b="b"/>
              <a:pathLst>
                <a:path w="4230" h="2261" extrusionOk="0">
                  <a:moveTo>
                    <a:pt x="3543" y="1"/>
                  </a:moveTo>
                  <a:cubicBezTo>
                    <a:pt x="2495" y="1"/>
                    <a:pt x="1" y="1131"/>
                    <a:pt x="1" y="1131"/>
                  </a:cubicBezTo>
                  <a:cubicBezTo>
                    <a:pt x="1" y="1131"/>
                    <a:pt x="653" y="2261"/>
                    <a:pt x="1702" y="2261"/>
                  </a:cubicBezTo>
                  <a:cubicBezTo>
                    <a:pt x="2226" y="2261"/>
                    <a:pt x="2849" y="1978"/>
                    <a:pt x="3539" y="1131"/>
                  </a:cubicBezTo>
                  <a:cubicBezTo>
                    <a:pt x="4230" y="283"/>
                    <a:pt x="4067" y="1"/>
                    <a:pt x="3543" y="1"/>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683;p49"/>
            <p:cNvSpPr/>
            <p:nvPr/>
          </p:nvSpPr>
          <p:spPr>
            <a:xfrm>
              <a:off x="1714578" y="1499358"/>
              <a:ext cx="314509" cy="326357"/>
            </a:xfrm>
            <a:custGeom>
              <a:avLst/>
              <a:gdLst/>
              <a:ahLst/>
              <a:cxnLst/>
              <a:rect l="l" t="t" r="r" b="b"/>
              <a:pathLst>
                <a:path w="5999" h="6225" extrusionOk="0">
                  <a:moveTo>
                    <a:pt x="5998" y="1"/>
                  </a:moveTo>
                  <a:lnTo>
                    <a:pt x="4354" y="594"/>
                  </a:lnTo>
                  <a:lnTo>
                    <a:pt x="3988" y="724"/>
                  </a:lnTo>
                  <a:lnTo>
                    <a:pt x="60" y="2138"/>
                  </a:lnTo>
                  <a:lnTo>
                    <a:pt x="0" y="2198"/>
                  </a:lnTo>
                  <a:cubicBezTo>
                    <a:pt x="118" y="2745"/>
                    <a:pt x="448" y="3638"/>
                    <a:pt x="1347" y="3638"/>
                  </a:cubicBezTo>
                  <a:cubicBezTo>
                    <a:pt x="1399" y="3638"/>
                    <a:pt x="1453" y="3635"/>
                    <a:pt x="1509" y="3629"/>
                  </a:cubicBezTo>
                  <a:cubicBezTo>
                    <a:pt x="1512" y="3629"/>
                    <a:pt x="1515" y="3629"/>
                    <a:pt x="1522" y="3626"/>
                  </a:cubicBezTo>
                  <a:lnTo>
                    <a:pt x="1522" y="3626"/>
                  </a:lnTo>
                  <a:cubicBezTo>
                    <a:pt x="1301" y="4199"/>
                    <a:pt x="1761" y="4888"/>
                    <a:pt x="2509" y="4888"/>
                  </a:cubicBezTo>
                  <a:cubicBezTo>
                    <a:pt x="2608" y="4888"/>
                    <a:pt x="2712" y="4876"/>
                    <a:pt x="2820" y="4850"/>
                  </a:cubicBezTo>
                  <a:lnTo>
                    <a:pt x="2820" y="4853"/>
                  </a:lnTo>
                  <a:cubicBezTo>
                    <a:pt x="2820" y="5669"/>
                    <a:pt x="3446" y="6139"/>
                    <a:pt x="4338" y="6225"/>
                  </a:cubicBezTo>
                  <a:lnTo>
                    <a:pt x="5456" y="2038"/>
                  </a:lnTo>
                  <a:lnTo>
                    <a:pt x="5785" y="800"/>
                  </a:lnTo>
                  <a:lnTo>
                    <a:pt x="5998" y="1"/>
                  </a:ln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684;p49"/>
            <p:cNvSpPr/>
            <p:nvPr/>
          </p:nvSpPr>
          <p:spPr>
            <a:xfrm>
              <a:off x="964306" y="1834939"/>
              <a:ext cx="423190" cy="574651"/>
            </a:xfrm>
            <a:custGeom>
              <a:avLst/>
              <a:gdLst/>
              <a:ahLst/>
              <a:cxnLst/>
              <a:rect l="l" t="t" r="r" b="b"/>
              <a:pathLst>
                <a:path w="8072" h="10961" extrusionOk="0">
                  <a:moveTo>
                    <a:pt x="3488" y="0"/>
                  </a:moveTo>
                  <a:lnTo>
                    <a:pt x="3488" y="0"/>
                  </a:lnTo>
                  <a:cubicBezTo>
                    <a:pt x="3488" y="0"/>
                    <a:pt x="2247" y="123"/>
                    <a:pt x="1898" y="586"/>
                  </a:cubicBezTo>
                  <a:cubicBezTo>
                    <a:pt x="4096" y="8855"/>
                    <a:pt x="1144" y="9452"/>
                    <a:pt x="246" y="9452"/>
                  </a:cubicBezTo>
                  <a:cubicBezTo>
                    <a:pt x="94" y="9452"/>
                    <a:pt x="1" y="9435"/>
                    <a:pt x="1" y="9435"/>
                  </a:cubicBezTo>
                  <a:lnTo>
                    <a:pt x="1" y="9435"/>
                  </a:lnTo>
                  <a:cubicBezTo>
                    <a:pt x="1" y="9435"/>
                    <a:pt x="1" y="9979"/>
                    <a:pt x="61" y="10960"/>
                  </a:cubicBezTo>
                  <a:cubicBezTo>
                    <a:pt x="8072" y="8277"/>
                    <a:pt x="3488" y="1"/>
                    <a:pt x="348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85;p49"/>
            <p:cNvSpPr/>
            <p:nvPr/>
          </p:nvSpPr>
          <p:spPr>
            <a:xfrm>
              <a:off x="871669" y="1245510"/>
              <a:ext cx="800768" cy="649726"/>
            </a:xfrm>
            <a:custGeom>
              <a:avLst/>
              <a:gdLst/>
              <a:ahLst/>
              <a:cxnLst/>
              <a:rect l="l" t="t" r="r" b="b"/>
              <a:pathLst>
                <a:path w="15274" h="12393" extrusionOk="0">
                  <a:moveTo>
                    <a:pt x="7400" y="1"/>
                  </a:moveTo>
                  <a:cubicBezTo>
                    <a:pt x="7393" y="1"/>
                    <a:pt x="7386" y="1"/>
                    <a:pt x="7379" y="1"/>
                  </a:cubicBezTo>
                  <a:cubicBezTo>
                    <a:pt x="2986" y="4"/>
                    <a:pt x="1641" y="3525"/>
                    <a:pt x="1641" y="3525"/>
                  </a:cubicBezTo>
                  <a:cubicBezTo>
                    <a:pt x="1392" y="4148"/>
                    <a:pt x="0" y="10914"/>
                    <a:pt x="4849" y="12059"/>
                  </a:cubicBezTo>
                  <a:cubicBezTo>
                    <a:pt x="5834" y="12291"/>
                    <a:pt x="6750" y="12392"/>
                    <a:pt x="7595" y="12392"/>
                  </a:cubicBezTo>
                  <a:cubicBezTo>
                    <a:pt x="10913" y="12392"/>
                    <a:pt x="13129" y="10823"/>
                    <a:pt x="14078" y="9396"/>
                  </a:cubicBezTo>
                  <a:cubicBezTo>
                    <a:pt x="15273" y="7606"/>
                    <a:pt x="14205" y="4996"/>
                    <a:pt x="13233" y="4843"/>
                  </a:cubicBezTo>
                  <a:cubicBezTo>
                    <a:pt x="13034" y="1886"/>
                    <a:pt x="11567" y="1"/>
                    <a:pt x="7400"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86;p49"/>
            <p:cNvSpPr/>
            <p:nvPr/>
          </p:nvSpPr>
          <p:spPr>
            <a:xfrm>
              <a:off x="1374017" y="1505334"/>
              <a:ext cx="129337" cy="100031"/>
            </a:xfrm>
            <a:custGeom>
              <a:avLst/>
              <a:gdLst/>
              <a:ahLst/>
              <a:cxnLst/>
              <a:rect l="l" t="t" r="r" b="b"/>
              <a:pathLst>
                <a:path w="2467" h="1908" extrusionOk="0">
                  <a:moveTo>
                    <a:pt x="1111" y="1"/>
                  </a:moveTo>
                  <a:cubicBezTo>
                    <a:pt x="590" y="1"/>
                    <a:pt x="26" y="123"/>
                    <a:pt x="17" y="303"/>
                  </a:cubicBezTo>
                  <a:cubicBezTo>
                    <a:pt x="0" y="580"/>
                    <a:pt x="852" y="816"/>
                    <a:pt x="1132" y="882"/>
                  </a:cubicBezTo>
                  <a:lnTo>
                    <a:pt x="1132" y="1691"/>
                  </a:lnTo>
                  <a:cubicBezTo>
                    <a:pt x="1074" y="1695"/>
                    <a:pt x="1015" y="1697"/>
                    <a:pt x="955" y="1697"/>
                  </a:cubicBezTo>
                  <a:cubicBezTo>
                    <a:pt x="862" y="1697"/>
                    <a:pt x="768" y="1692"/>
                    <a:pt x="673" y="1684"/>
                  </a:cubicBezTo>
                  <a:cubicBezTo>
                    <a:pt x="456" y="1668"/>
                    <a:pt x="243" y="1618"/>
                    <a:pt x="17" y="1595"/>
                  </a:cubicBezTo>
                  <a:lnTo>
                    <a:pt x="17" y="1595"/>
                  </a:lnTo>
                  <a:cubicBezTo>
                    <a:pt x="213" y="1701"/>
                    <a:pt x="419" y="1801"/>
                    <a:pt x="646" y="1851"/>
                  </a:cubicBezTo>
                  <a:cubicBezTo>
                    <a:pt x="795" y="1889"/>
                    <a:pt x="951" y="1907"/>
                    <a:pt x="1107" y="1907"/>
                  </a:cubicBezTo>
                  <a:cubicBezTo>
                    <a:pt x="1184" y="1907"/>
                    <a:pt x="1261" y="1903"/>
                    <a:pt x="1338" y="1894"/>
                  </a:cubicBezTo>
                  <a:cubicBezTo>
                    <a:pt x="1575" y="1864"/>
                    <a:pt x="1801" y="1778"/>
                    <a:pt x="1994" y="1648"/>
                  </a:cubicBezTo>
                  <a:cubicBezTo>
                    <a:pt x="2197" y="1524"/>
                    <a:pt x="2347" y="1342"/>
                    <a:pt x="2467" y="1149"/>
                  </a:cubicBezTo>
                  <a:lnTo>
                    <a:pt x="2467" y="1149"/>
                  </a:lnTo>
                  <a:cubicBezTo>
                    <a:pt x="2280" y="1282"/>
                    <a:pt x="2110" y="1418"/>
                    <a:pt x="1914" y="1501"/>
                  </a:cubicBezTo>
                  <a:cubicBezTo>
                    <a:pt x="1731" y="1584"/>
                    <a:pt x="1544" y="1648"/>
                    <a:pt x="1348" y="1675"/>
                  </a:cubicBezTo>
                  <a:lnTo>
                    <a:pt x="1348" y="876"/>
                  </a:lnTo>
                  <a:cubicBezTo>
                    <a:pt x="1571" y="816"/>
                    <a:pt x="2011" y="650"/>
                    <a:pt x="1980" y="303"/>
                  </a:cubicBezTo>
                  <a:cubicBezTo>
                    <a:pt x="1962" y="88"/>
                    <a:pt x="1552"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87;p49"/>
            <p:cNvSpPr/>
            <p:nvPr/>
          </p:nvSpPr>
          <p:spPr>
            <a:xfrm>
              <a:off x="1184496" y="1566044"/>
              <a:ext cx="80161" cy="80318"/>
            </a:xfrm>
            <a:custGeom>
              <a:avLst/>
              <a:gdLst/>
              <a:ahLst/>
              <a:cxnLst/>
              <a:rect l="l" t="t" r="r" b="b"/>
              <a:pathLst>
                <a:path w="1529" h="1532" extrusionOk="0">
                  <a:moveTo>
                    <a:pt x="766" y="1"/>
                  </a:moveTo>
                  <a:cubicBezTo>
                    <a:pt x="343" y="1"/>
                    <a:pt x="1" y="343"/>
                    <a:pt x="1" y="766"/>
                  </a:cubicBezTo>
                  <a:cubicBezTo>
                    <a:pt x="1" y="1189"/>
                    <a:pt x="343" y="1532"/>
                    <a:pt x="766" y="1532"/>
                  </a:cubicBezTo>
                  <a:cubicBezTo>
                    <a:pt x="1185" y="1532"/>
                    <a:pt x="1529" y="1189"/>
                    <a:pt x="1529" y="766"/>
                  </a:cubicBezTo>
                  <a:cubicBezTo>
                    <a:pt x="1529" y="343"/>
                    <a:pt x="1185"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88;p49"/>
            <p:cNvSpPr/>
            <p:nvPr/>
          </p:nvSpPr>
          <p:spPr>
            <a:xfrm>
              <a:off x="1523537" y="1512674"/>
              <a:ext cx="80318" cy="80318"/>
            </a:xfrm>
            <a:custGeom>
              <a:avLst/>
              <a:gdLst/>
              <a:ahLst/>
              <a:cxnLst/>
              <a:rect l="l" t="t" r="r" b="b"/>
              <a:pathLst>
                <a:path w="1532" h="1532" extrusionOk="0">
                  <a:moveTo>
                    <a:pt x="766" y="0"/>
                  </a:moveTo>
                  <a:cubicBezTo>
                    <a:pt x="343" y="0"/>
                    <a:pt x="1" y="343"/>
                    <a:pt x="1" y="765"/>
                  </a:cubicBezTo>
                  <a:cubicBezTo>
                    <a:pt x="1" y="1189"/>
                    <a:pt x="343" y="1531"/>
                    <a:pt x="766" y="1531"/>
                  </a:cubicBezTo>
                  <a:cubicBezTo>
                    <a:pt x="1188" y="1531"/>
                    <a:pt x="1532" y="1189"/>
                    <a:pt x="1532" y="765"/>
                  </a:cubicBezTo>
                  <a:cubicBezTo>
                    <a:pt x="1532" y="343"/>
                    <a:pt x="118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89;p49"/>
            <p:cNvSpPr/>
            <p:nvPr/>
          </p:nvSpPr>
          <p:spPr>
            <a:xfrm>
              <a:off x="1391632" y="1198850"/>
              <a:ext cx="210651" cy="191201"/>
            </a:xfrm>
            <a:custGeom>
              <a:avLst/>
              <a:gdLst/>
              <a:ahLst/>
              <a:cxnLst/>
              <a:rect l="l" t="t" r="r" b="b"/>
              <a:pathLst>
                <a:path w="4018" h="3647" extrusionOk="0">
                  <a:moveTo>
                    <a:pt x="2275" y="0"/>
                  </a:moveTo>
                  <a:cubicBezTo>
                    <a:pt x="1725" y="0"/>
                    <a:pt x="1210" y="235"/>
                    <a:pt x="799" y="665"/>
                  </a:cubicBezTo>
                  <a:cubicBezTo>
                    <a:pt x="489" y="984"/>
                    <a:pt x="323" y="1350"/>
                    <a:pt x="110" y="1730"/>
                  </a:cubicBezTo>
                  <a:lnTo>
                    <a:pt x="29" y="1877"/>
                  </a:lnTo>
                  <a:lnTo>
                    <a:pt x="29" y="1877"/>
                  </a:lnTo>
                  <a:cubicBezTo>
                    <a:pt x="10" y="1836"/>
                    <a:pt x="0" y="1813"/>
                    <a:pt x="0" y="1813"/>
                  </a:cubicBezTo>
                  <a:lnTo>
                    <a:pt x="0" y="1929"/>
                  </a:lnTo>
                  <a:lnTo>
                    <a:pt x="29" y="1877"/>
                  </a:lnTo>
                  <a:lnTo>
                    <a:pt x="29" y="1877"/>
                  </a:lnTo>
                  <a:cubicBezTo>
                    <a:pt x="178" y="2202"/>
                    <a:pt x="895" y="3647"/>
                    <a:pt x="1920" y="3647"/>
                  </a:cubicBezTo>
                  <a:cubicBezTo>
                    <a:pt x="1977" y="3647"/>
                    <a:pt x="2035" y="3642"/>
                    <a:pt x="2094" y="3633"/>
                  </a:cubicBezTo>
                  <a:cubicBezTo>
                    <a:pt x="3062" y="3476"/>
                    <a:pt x="4017" y="2342"/>
                    <a:pt x="4004" y="1360"/>
                  </a:cubicBezTo>
                  <a:cubicBezTo>
                    <a:pt x="3994" y="731"/>
                    <a:pt x="3535" y="321"/>
                    <a:pt x="2976" y="126"/>
                  </a:cubicBezTo>
                  <a:cubicBezTo>
                    <a:pt x="2740" y="41"/>
                    <a:pt x="2504" y="0"/>
                    <a:pt x="22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90;p49"/>
            <p:cNvSpPr/>
            <p:nvPr/>
          </p:nvSpPr>
          <p:spPr>
            <a:xfrm>
              <a:off x="769228" y="1280426"/>
              <a:ext cx="264599" cy="233405"/>
            </a:xfrm>
            <a:custGeom>
              <a:avLst/>
              <a:gdLst/>
              <a:ahLst/>
              <a:cxnLst/>
              <a:rect l="l" t="t" r="r" b="b"/>
              <a:pathLst>
                <a:path w="5047" h="4452" extrusionOk="0">
                  <a:moveTo>
                    <a:pt x="2813" y="1"/>
                  </a:moveTo>
                  <a:cubicBezTo>
                    <a:pt x="1202" y="1"/>
                    <a:pt x="0" y="1543"/>
                    <a:pt x="613" y="3152"/>
                  </a:cubicBezTo>
                  <a:cubicBezTo>
                    <a:pt x="995" y="4155"/>
                    <a:pt x="1903" y="4452"/>
                    <a:pt x="2850" y="4452"/>
                  </a:cubicBezTo>
                  <a:cubicBezTo>
                    <a:pt x="3274" y="4452"/>
                    <a:pt x="3705" y="4393"/>
                    <a:pt x="4101" y="4310"/>
                  </a:cubicBezTo>
                  <a:cubicBezTo>
                    <a:pt x="4640" y="3009"/>
                    <a:pt x="4857" y="2234"/>
                    <a:pt x="4857" y="2234"/>
                  </a:cubicBezTo>
                  <a:cubicBezTo>
                    <a:pt x="4857" y="2234"/>
                    <a:pt x="5046" y="233"/>
                    <a:pt x="3100" y="17"/>
                  </a:cubicBezTo>
                  <a:cubicBezTo>
                    <a:pt x="3003" y="6"/>
                    <a:pt x="2907" y="1"/>
                    <a:pt x="2813"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91;p49"/>
            <p:cNvSpPr/>
            <p:nvPr/>
          </p:nvSpPr>
          <p:spPr>
            <a:xfrm>
              <a:off x="884408" y="1363679"/>
              <a:ext cx="107370" cy="107318"/>
            </a:xfrm>
            <a:custGeom>
              <a:avLst/>
              <a:gdLst/>
              <a:ahLst/>
              <a:cxnLst/>
              <a:rect l="l" t="t" r="r" b="b"/>
              <a:pathLst>
                <a:path w="2048" h="2047" extrusionOk="0">
                  <a:moveTo>
                    <a:pt x="1022" y="0"/>
                  </a:moveTo>
                  <a:cubicBezTo>
                    <a:pt x="456" y="0"/>
                    <a:pt x="0" y="459"/>
                    <a:pt x="0" y="1025"/>
                  </a:cubicBezTo>
                  <a:cubicBezTo>
                    <a:pt x="0" y="1591"/>
                    <a:pt x="456" y="2047"/>
                    <a:pt x="1022" y="2047"/>
                  </a:cubicBezTo>
                  <a:cubicBezTo>
                    <a:pt x="1588" y="2047"/>
                    <a:pt x="2047" y="1591"/>
                    <a:pt x="2047" y="1025"/>
                  </a:cubicBezTo>
                  <a:cubicBezTo>
                    <a:pt x="2047" y="459"/>
                    <a:pt x="1588" y="0"/>
                    <a:pt x="1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692;p49"/>
            <p:cNvSpPr/>
            <p:nvPr/>
          </p:nvSpPr>
          <p:spPr>
            <a:xfrm>
              <a:off x="940085" y="1986713"/>
              <a:ext cx="383031" cy="273616"/>
            </a:xfrm>
            <a:custGeom>
              <a:avLst/>
              <a:gdLst/>
              <a:ahLst/>
              <a:cxnLst/>
              <a:rect l="l" t="t" r="r" b="b"/>
              <a:pathLst>
                <a:path w="7306" h="5219" extrusionOk="0">
                  <a:moveTo>
                    <a:pt x="3761" y="1"/>
                  </a:moveTo>
                  <a:cubicBezTo>
                    <a:pt x="3760" y="1"/>
                    <a:pt x="3759" y="1"/>
                    <a:pt x="3758" y="1"/>
                  </a:cubicBezTo>
                  <a:cubicBezTo>
                    <a:pt x="3199" y="11"/>
                    <a:pt x="0" y="1728"/>
                    <a:pt x="0" y="1728"/>
                  </a:cubicBezTo>
                  <a:cubicBezTo>
                    <a:pt x="0" y="1728"/>
                    <a:pt x="735" y="5073"/>
                    <a:pt x="2080" y="5210"/>
                  </a:cubicBezTo>
                  <a:cubicBezTo>
                    <a:pt x="2137" y="5215"/>
                    <a:pt x="2194" y="5218"/>
                    <a:pt x="2251" y="5218"/>
                  </a:cubicBezTo>
                  <a:cubicBezTo>
                    <a:pt x="3559" y="5218"/>
                    <a:pt x="5076" y="3780"/>
                    <a:pt x="6167" y="3359"/>
                  </a:cubicBezTo>
                  <a:cubicBezTo>
                    <a:pt x="7305" y="2923"/>
                    <a:pt x="4799" y="1728"/>
                    <a:pt x="4799" y="1728"/>
                  </a:cubicBezTo>
                  <a:cubicBezTo>
                    <a:pt x="4799" y="1728"/>
                    <a:pt x="4322" y="1"/>
                    <a:pt x="376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93;p49"/>
            <p:cNvSpPr/>
            <p:nvPr/>
          </p:nvSpPr>
          <p:spPr>
            <a:xfrm>
              <a:off x="864748" y="1859998"/>
              <a:ext cx="326987" cy="282791"/>
            </a:xfrm>
            <a:custGeom>
              <a:avLst/>
              <a:gdLst/>
              <a:ahLst/>
              <a:cxnLst/>
              <a:rect l="l" t="t" r="r" b="b"/>
              <a:pathLst>
                <a:path w="6237" h="5394" extrusionOk="0">
                  <a:moveTo>
                    <a:pt x="2721" y="1"/>
                  </a:moveTo>
                  <a:cubicBezTo>
                    <a:pt x="1" y="1"/>
                    <a:pt x="538" y="4875"/>
                    <a:pt x="931" y="5393"/>
                  </a:cubicBezTo>
                  <a:cubicBezTo>
                    <a:pt x="931" y="5393"/>
                    <a:pt x="3470" y="3200"/>
                    <a:pt x="6182" y="3200"/>
                  </a:cubicBezTo>
                  <a:cubicBezTo>
                    <a:pt x="6200" y="3200"/>
                    <a:pt x="6218" y="3200"/>
                    <a:pt x="6236" y="3200"/>
                  </a:cubicBezTo>
                  <a:cubicBezTo>
                    <a:pt x="6236" y="3200"/>
                    <a:pt x="5574" y="78"/>
                    <a:pt x="2785" y="2"/>
                  </a:cubicBezTo>
                  <a:cubicBezTo>
                    <a:pt x="2763" y="1"/>
                    <a:pt x="2742" y="1"/>
                    <a:pt x="272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94;p49"/>
            <p:cNvSpPr/>
            <p:nvPr/>
          </p:nvSpPr>
          <p:spPr>
            <a:xfrm>
              <a:off x="1528046" y="1964694"/>
              <a:ext cx="164411" cy="347538"/>
            </a:xfrm>
            <a:custGeom>
              <a:avLst/>
              <a:gdLst/>
              <a:ahLst/>
              <a:cxnLst/>
              <a:rect l="l" t="t" r="r" b="b"/>
              <a:pathLst>
                <a:path w="3136" h="6629" extrusionOk="0">
                  <a:moveTo>
                    <a:pt x="810" y="0"/>
                  </a:moveTo>
                  <a:cubicBezTo>
                    <a:pt x="671" y="0"/>
                    <a:pt x="475" y="466"/>
                    <a:pt x="197" y="1782"/>
                  </a:cubicBezTo>
                  <a:cubicBezTo>
                    <a:pt x="1" y="5154"/>
                    <a:pt x="2038" y="6269"/>
                    <a:pt x="3136" y="6628"/>
                  </a:cubicBezTo>
                  <a:cubicBezTo>
                    <a:pt x="3096" y="6345"/>
                    <a:pt x="3053" y="6055"/>
                    <a:pt x="3007" y="5759"/>
                  </a:cubicBezTo>
                  <a:cubicBezTo>
                    <a:pt x="1332" y="4528"/>
                    <a:pt x="1146" y="2724"/>
                    <a:pt x="1146" y="2724"/>
                  </a:cubicBezTo>
                  <a:cubicBezTo>
                    <a:pt x="1146" y="2724"/>
                    <a:pt x="1146" y="0"/>
                    <a:pt x="81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95;p49"/>
            <p:cNvSpPr/>
            <p:nvPr/>
          </p:nvSpPr>
          <p:spPr>
            <a:xfrm>
              <a:off x="1236346" y="1188470"/>
              <a:ext cx="91642" cy="72297"/>
            </a:xfrm>
            <a:custGeom>
              <a:avLst/>
              <a:gdLst/>
              <a:ahLst/>
              <a:cxnLst/>
              <a:rect l="l" t="t" r="r" b="b"/>
              <a:pathLst>
                <a:path w="1748" h="1379" extrusionOk="0">
                  <a:moveTo>
                    <a:pt x="769" y="0"/>
                  </a:moveTo>
                  <a:cubicBezTo>
                    <a:pt x="289" y="0"/>
                    <a:pt x="1" y="1378"/>
                    <a:pt x="1" y="1378"/>
                  </a:cubicBezTo>
                  <a:lnTo>
                    <a:pt x="812" y="1378"/>
                  </a:lnTo>
                  <a:cubicBezTo>
                    <a:pt x="812" y="1378"/>
                    <a:pt x="1748" y="576"/>
                    <a:pt x="1434" y="433"/>
                  </a:cubicBezTo>
                  <a:cubicBezTo>
                    <a:pt x="1408" y="421"/>
                    <a:pt x="1380" y="416"/>
                    <a:pt x="1350" y="416"/>
                  </a:cubicBezTo>
                  <a:cubicBezTo>
                    <a:pt x="1032" y="416"/>
                    <a:pt x="501" y="1001"/>
                    <a:pt x="431" y="1080"/>
                  </a:cubicBezTo>
                  <a:lnTo>
                    <a:pt x="431" y="1080"/>
                  </a:lnTo>
                  <a:cubicBezTo>
                    <a:pt x="517" y="981"/>
                    <a:pt x="1291" y="83"/>
                    <a:pt x="812" y="4"/>
                  </a:cubicBezTo>
                  <a:cubicBezTo>
                    <a:pt x="798" y="2"/>
                    <a:pt x="783" y="0"/>
                    <a:pt x="76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96;p49"/>
            <p:cNvSpPr/>
            <p:nvPr/>
          </p:nvSpPr>
          <p:spPr>
            <a:xfrm>
              <a:off x="1358289" y="2237258"/>
              <a:ext cx="157805" cy="128813"/>
            </a:xfrm>
            <a:custGeom>
              <a:avLst/>
              <a:gdLst/>
              <a:ahLst/>
              <a:cxnLst/>
              <a:rect l="l" t="t" r="r" b="b"/>
              <a:pathLst>
                <a:path w="3010" h="2457" extrusionOk="0">
                  <a:moveTo>
                    <a:pt x="1724" y="1"/>
                  </a:moveTo>
                  <a:cubicBezTo>
                    <a:pt x="1025" y="807"/>
                    <a:pt x="426" y="1492"/>
                    <a:pt x="1" y="1968"/>
                  </a:cubicBezTo>
                  <a:cubicBezTo>
                    <a:pt x="897" y="2393"/>
                    <a:pt x="1762" y="2457"/>
                    <a:pt x="2186" y="2457"/>
                  </a:cubicBezTo>
                  <a:cubicBezTo>
                    <a:pt x="2244" y="2457"/>
                    <a:pt x="2293" y="2456"/>
                    <a:pt x="2334" y="2454"/>
                  </a:cubicBezTo>
                  <a:cubicBezTo>
                    <a:pt x="2414" y="2454"/>
                    <a:pt x="2457" y="2448"/>
                    <a:pt x="2457" y="2448"/>
                  </a:cubicBezTo>
                  <a:lnTo>
                    <a:pt x="3010" y="1792"/>
                  </a:lnTo>
                  <a:cubicBezTo>
                    <a:pt x="2653" y="1102"/>
                    <a:pt x="2214" y="51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97;p49"/>
            <p:cNvSpPr/>
            <p:nvPr/>
          </p:nvSpPr>
          <p:spPr>
            <a:xfrm>
              <a:off x="1448672" y="1753783"/>
              <a:ext cx="493337" cy="577954"/>
            </a:xfrm>
            <a:custGeom>
              <a:avLst/>
              <a:gdLst/>
              <a:ahLst/>
              <a:cxnLst/>
              <a:rect l="l" t="t" r="r" b="b"/>
              <a:pathLst>
                <a:path w="9410" h="11024" extrusionOk="0">
                  <a:moveTo>
                    <a:pt x="7892" y="0"/>
                  </a:moveTo>
                  <a:cubicBezTo>
                    <a:pt x="5895" y="2350"/>
                    <a:pt x="2367" y="6504"/>
                    <a:pt x="0" y="9233"/>
                  </a:cubicBezTo>
                  <a:cubicBezTo>
                    <a:pt x="490" y="9742"/>
                    <a:pt x="929" y="10335"/>
                    <a:pt x="1286" y="11023"/>
                  </a:cubicBezTo>
                  <a:lnTo>
                    <a:pt x="1435" y="10848"/>
                  </a:lnTo>
                  <a:lnTo>
                    <a:pt x="9406" y="1386"/>
                  </a:lnTo>
                  <a:lnTo>
                    <a:pt x="9410" y="1372"/>
                  </a:lnTo>
                  <a:cubicBezTo>
                    <a:pt x="8518" y="1286"/>
                    <a:pt x="7892" y="816"/>
                    <a:pt x="7892"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98;p49"/>
            <p:cNvSpPr/>
            <p:nvPr/>
          </p:nvSpPr>
          <p:spPr>
            <a:xfrm>
              <a:off x="1216109" y="2107450"/>
              <a:ext cx="135786" cy="149102"/>
            </a:xfrm>
            <a:custGeom>
              <a:avLst/>
              <a:gdLst/>
              <a:ahLst/>
              <a:cxnLst/>
              <a:rect l="l" t="t" r="r" b="b"/>
              <a:pathLst>
                <a:path w="2590" h="2844" extrusionOk="0">
                  <a:moveTo>
                    <a:pt x="433" y="1"/>
                  </a:moveTo>
                  <a:lnTo>
                    <a:pt x="0" y="451"/>
                  </a:lnTo>
                  <a:cubicBezTo>
                    <a:pt x="3" y="480"/>
                    <a:pt x="10" y="507"/>
                    <a:pt x="14" y="537"/>
                  </a:cubicBezTo>
                  <a:cubicBezTo>
                    <a:pt x="183" y="1502"/>
                    <a:pt x="493" y="2254"/>
                    <a:pt x="875" y="2844"/>
                  </a:cubicBezTo>
                  <a:lnTo>
                    <a:pt x="2590" y="1016"/>
                  </a:lnTo>
                  <a:cubicBezTo>
                    <a:pt x="1828" y="554"/>
                    <a:pt x="1072" y="224"/>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99;p49"/>
            <p:cNvSpPr/>
            <p:nvPr/>
          </p:nvSpPr>
          <p:spPr>
            <a:xfrm>
              <a:off x="1238757" y="1614538"/>
              <a:ext cx="554939" cy="546236"/>
            </a:xfrm>
            <a:custGeom>
              <a:avLst/>
              <a:gdLst/>
              <a:ahLst/>
              <a:cxnLst/>
              <a:rect l="l" t="t" r="r" b="b"/>
              <a:pathLst>
                <a:path w="10585" h="10419" extrusionOk="0">
                  <a:moveTo>
                    <a:pt x="9076" y="1"/>
                  </a:moveTo>
                  <a:lnTo>
                    <a:pt x="297" y="9097"/>
                  </a:lnTo>
                  <a:lnTo>
                    <a:pt x="1" y="9403"/>
                  </a:lnTo>
                  <a:cubicBezTo>
                    <a:pt x="640" y="9626"/>
                    <a:pt x="1396" y="9956"/>
                    <a:pt x="2158" y="10418"/>
                  </a:cubicBezTo>
                  <a:lnTo>
                    <a:pt x="10585" y="1432"/>
                  </a:lnTo>
                  <a:lnTo>
                    <a:pt x="10585" y="1432"/>
                  </a:lnTo>
                  <a:cubicBezTo>
                    <a:pt x="10529" y="1438"/>
                    <a:pt x="10475" y="1441"/>
                    <a:pt x="10423" y="1441"/>
                  </a:cubicBezTo>
                  <a:cubicBezTo>
                    <a:pt x="9524" y="1441"/>
                    <a:pt x="9194" y="548"/>
                    <a:pt x="9076"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700;p49"/>
            <p:cNvSpPr/>
            <p:nvPr/>
          </p:nvSpPr>
          <p:spPr>
            <a:xfrm>
              <a:off x="1351841" y="1689403"/>
              <a:ext cx="510638" cy="548490"/>
            </a:xfrm>
            <a:custGeom>
              <a:avLst/>
              <a:gdLst/>
              <a:ahLst/>
              <a:cxnLst/>
              <a:rect l="l" t="t" r="r" b="b"/>
              <a:pathLst>
                <a:path w="9740" h="10462" extrusionOk="0">
                  <a:moveTo>
                    <a:pt x="8441" y="1"/>
                  </a:moveTo>
                  <a:lnTo>
                    <a:pt x="8441" y="1"/>
                  </a:lnTo>
                  <a:cubicBezTo>
                    <a:pt x="8434" y="4"/>
                    <a:pt x="8431" y="4"/>
                    <a:pt x="8428" y="4"/>
                  </a:cubicBezTo>
                  <a:lnTo>
                    <a:pt x="1" y="8990"/>
                  </a:lnTo>
                  <a:cubicBezTo>
                    <a:pt x="636" y="9380"/>
                    <a:pt x="1275" y="9862"/>
                    <a:pt x="1847" y="10461"/>
                  </a:cubicBezTo>
                  <a:cubicBezTo>
                    <a:pt x="4214" y="7732"/>
                    <a:pt x="7742" y="3578"/>
                    <a:pt x="9739" y="1228"/>
                  </a:cubicBezTo>
                  <a:lnTo>
                    <a:pt x="9739" y="1225"/>
                  </a:lnTo>
                  <a:cubicBezTo>
                    <a:pt x="9631" y="1251"/>
                    <a:pt x="9527" y="1263"/>
                    <a:pt x="9428" y="1263"/>
                  </a:cubicBezTo>
                  <a:cubicBezTo>
                    <a:pt x="8680" y="1263"/>
                    <a:pt x="8220" y="574"/>
                    <a:pt x="8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701;p49"/>
            <p:cNvSpPr/>
            <p:nvPr/>
          </p:nvSpPr>
          <p:spPr>
            <a:xfrm>
              <a:off x="1261982" y="2160715"/>
              <a:ext cx="186745" cy="180244"/>
            </a:xfrm>
            <a:custGeom>
              <a:avLst/>
              <a:gdLst/>
              <a:ahLst/>
              <a:cxnLst/>
              <a:rect l="l" t="t" r="r" b="b"/>
              <a:pathLst>
                <a:path w="3562" h="3438" extrusionOk="0">
                  <a:moveTo>
                    <a:pt x="1715" y="0"/>
                  </a:moveTo>
                  <a:lnTo>
                    <a:pt x="0" y="1828"/>
                  </a:lnTo>
                  <a:cubicBezTo>
                    <a:pt x="526" y="2630"/>
                    <a:pt x="1189" y="3129"/>
                    <a:pt x="1838" y="3438"/>
                  </a:cubicBezTo>
                  <a:cubicBezTo>
                    <a:pt x="2263" y="2962"/>
                    <a:pt x="2862" y="2280"/>
                    <a:pt x="3561" y="1471"/>
                  </a:cubicBezTo>
                  <a:cubicBezTo>
                    <a:pt x="2989" y="872"/>
                    <a:pt x="2350" y="39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702;p49"/>
            <p:cNvSpPr/>
            <p:nvPr/>
          </p:nvSpPr>
          <p:spPr>
            <a:xfrm>
              <a:off x="1216109" y="2091618"/>
              <a:ext cx="307798" cy="275031"/>
            </a:xfrm>
            <a:custGeom>
              <a:avLst/>
              <a:gdLst/>
              <a:ahLst/>
              <a:cxnLst/>
              <a:rect l="l" t="t" r="r" b="b"/>
              <a:pathLst>
                <a:path w="5871" h="5246" extrusionOk="0">
                  <a:moveTo>
                    <a:pt x="726" y="0"/>
                  </a:moveTo>
                  <a:lnTo>
                    <a:pt x="0" y="753"/>
                  </a:lnTo>
                  <a:cubicBezTo>
                    <a:pt x="3" y="782"/>
                    <a:pt x="10" y="812"/>
                    <a:pt x="14" y="842"/>
                  </a:cubicBezTo>
                  <a:cubicBezTo>
                    <a:pt x="436" y="1009"/>
                    <a:pt x="1218" y="1355"/>
                    <a:pt x="2077" y="1943"/>
                  </a:cubicBezTo>
                  <a:cubicBezTo>
                    <a:pt x="3115" y="2656"/>
                    <a:pt x="4270" y="3721"/>
                    <a:pt x="5046" y="5246"/>
                  </a:cubicBezTo>
                  <a:cubicBezTo>
                    <a:pt x="5126" y="5242"/>
                    <a:pt x="5169" y="5238"/>
                    <a:pt x="5169" y="5238"/>
                  </a:cubicBezTo>
                  <a:lnTo>
                    <a:pt x="5871" y="4404"/>
                  </a:lnTo>
                  <a:cubicBezTo>
                    <a:pt x="5539" y="3418"/>
                    <a:pt x="4763" y="1788"/>
                    <a:pt x="3075" y="792"/>
                  </a:cubicBezTo>
                  <a:cubicBezTo>
                    <a:pt x="2433" y="413"/>
                    <a:pt x="1661" y="123"/>
                    <a:pt x="726"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703;p49"/>
            <p:cNvSpPr/>
            <p:nvPr/>
          </p:nvSpPr>
          <p:spPr>
            <a:xfrm>
              <a:off x="1324946" y="2133139"/>
              <a:ext cx="198960" cy="233509"/>
            </a:xfrm>
            <a:custGeom>
              <a:avLst/>
              <a:gdLst/>
              <a:ahLst/>
              <a:cxnLst/>
              <a:rect l="l" t="t" r="r" b="b"/>
              <a:pathLst>
                <a:path w="3795" h="4454" extrusionOk="0">
                  <a:moveTo>
                    <a:pt x="999" y="0"/>
                  </a:moveTo>
                  <a:lnTo>
                    <a:pt x="1" y="1151"/>
                  </a:lnTo>
                  <a:cubicBezTo>
                    <a:pt x="1039" y="1864"/>
                    <a:pt x="2194" y="2929"/>
                    <a:pt x="2970" y="4454"/>
                  </a:cubicBezTo>
                  <a:cubicBezTo>
                    <a:pt x="3050" y="4450"/>
                    <a:pt x="3093" y="4446"/>
                    <a:pt x="3093" y="4446"/>
                  </a:cubicBezTo>
                  <a:lnTo>
                    <a:pt x="3795" y="3612"/>
                  </a:lnTo>
                  <a:cubicBezTo>
                    <a:pt x="3463" y="2626"/>
                    <a:pt x="2687" y="996"/>
                    <a:pt x="9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704;p49"/>
            <p:cNvSpPr/>
            <p:nvPr/>
          </p:nvSpPr>
          <p:spPr>
            <a:xfrm>
              <a:off x="1715312" y="1841282"/>
              <a:ext cx="212643" cy="254375"/>
            </a:xfrm>
            <a:custGeom>
              <a:avLst/>
              <a:gdLst/>
              <a:ahLst/>
              <a:cxnLst/>
              <a:rect l="l" t="t" r="r" b="b"/>
              <a:pathLst>
                <a:path w="4056" h="4852" extrusionOk="0">
                  <a:moveTo>
                    <a:pt x="1611" y="1"/>
                  </a:moveTo>
                  <a:cubicBezTo>
                    <a:pt x="1456" y="1"/>
                    <a:pt x="1291" y="13"/>
                    <a:pt x="1115" y="39"/>
                  </a:cubicBezTo>
                  <a:cubicBezTo>
                    <a:pt x="590" y="265"/>
                    <a:pt x="1375" y="821"/>
                    <a:pt x="1375" y="821"/>
                  </a:cubicBezTo>
                  <a:cubicBezTo>
                    <a:pt x="1375" y="821"/>
                    <a:pt x="1323" y="818"/>
                    <a:pt x="1243" y="818"/>
                  </a:cubicBezTo>
                  <a:cubicBezTo>
                    <a:pt x="1014" y="818"/>
                    <a:pt x="556" y="842"/>
                    <a:pt x="459" y="1027"/>
                  </a:cubicBezTo>
                  <a:cubicBezTo>
                    <a:pt x="330" y="1281"/>
                    <a:pt x="1015" y="1750"/>
                    <a:pt x="1015" y="1750"/>
                  </a:cubicBezTo>
                  <a:cubicBezTo>
                    <a:pt x="1015" y="1750"/>
                    <a:pt x="928" y="1740"/>
                    <a:pt x="806" y="1740"/>
                  </a:cubicBezTo>
                  <a:cubicBezTo>
                    <a:pt x="531" y="1740"/>
                    <a:pt x="77" y="1790"/>
                    <a:pt x="46" y="2116"/>
                  </a:cubicBezTo>
                  <a:cubicBezTo>
                    <a:pt x="0" y="2589"/>
                    <a:pt x="1301" y="3301"/>
                    <a:pt x="1301" y="3301"/>
                  </a:cubicBezTo>
                  <a:lnTo>
                    <a:pt x="905" y="3767"/>
                  </a:lnTo>
                  <a:cubicBezTo>
                    <a:pt x="905" y="3767"/>
                    <a:pt x="1998" y="4852"/>
                    <a:pt x="2881" y="4852"/>
                  </a:cubicBezTo>
                  <a:cubicBezTo>
                    <a:pt x="3524" y="4852"/>
                    <a:pt x="4055" y="4277"/>
                    <a:pt x="3974" y="2293"/>
                  </a:cubicBezTo>
                  <a:cubicBezTo>
                    <a:pt x="3974" y="2293"/>
                    <a:pt x="3734" y="1"/>
                    <a:pt x="161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705;p49"/>
            <p:cNvSpPr/>
            <p:nvPr/>
          </p:nvSpPr>
          <p:spPr>
            <a:xfrm>
              <a:off x="1052225" y="2003489"/>
              <a:ext cx="433099" cy="248451"/>
            </a:xfrm>
            <a:custGeom>
              <a:avLst/>
              <a:gdLst/>
              <a:ahLst/>
              <a:cxnLst/>
              <a:rect l="l" t="t" r="r" b="b"/>
              <a:pathLst>
                <a:path w="8261" h="4739" extrusionOk="0">
                  <a:moveTo>
                    <a:pt x="6729" y="0"/>
                  </a:moveTo>
                  <a:cubicBezTo>
                    <a:pt x="4958" y="0"/>
                    <a:pt x="1356" y="1648"/>
                    <a:pt x="1356" y="1648"/>
                  </a:cubicBezTo>
                  <a:cubicBezTo>
                    <a:pt x="1356" y="1648"/>
                    <a:pt x="1" y="4739"/>
                    <a:pt x="852" y="4739"/>
                  </a:cubicBezTo>
                  <a:cubicBezTo>
                    <a:pt x="918" y="4739"/>
                    <a:pt x="998" y="4720"/>
                    <a:pt x="1092" y="4680"/>
                  </a:cubicBezTo>
                  <a:cubicBezTo>
                    <a:pt x="6840" y="2231"/>
                    <a:pt x="8015" y="2656"/>
                    <a:pt x="7929" y="2203"/>
                  </a:cubicBezTo>
                  <a:cubicBezTo>
                    <a:pt x="7855" y="1815"/>
                    <a:pt x="6914" y="1648"/>
                    <a:pt x="6914" y="1648"/>
                  </a:cubicBezTo>
                  <a:lnTo>
                    <a:pt x="6914" y="1648"/>
                  </a:lnTo>
                  <a:cubicBezTo>
                    <a:pt x="6914" y="1648"/>
                    <a:pt x="7056" y="1660"/>
                    <a:pt x="7238" y="1660"/>
                  </a:cubicBezTo>
                  <a:cubicBezTo>
                    <a:pt x="7566" y="1660"/>
                    <a:pt x="8024" y="1619"/>
                    <a:pt x="8015" y="1388"/>
                  </a:cubicBezTo>
                  <a:cubicBezTo>
                    <a:pt x="8002" y="1029"/>
                    <a:pt x="6671" y="826"/>
                    <a:pt x="6671" y="826"/>
                  </a:cubicBezTo>
                  <a:lnTo>
                    <a:pt x="6671" y="826"/>
                  </a:lnTo>
                  <a:cubicBezTo>
                    <a:pt x="6671" y="826"/>
                    <a:pt x="6836" y="840"/>
                    <a:pt x="7041" y="840"/>
                  </a:cubicBezTo>
                  <a:cubicBezTo>
                    <a:pt x="7535" y="840"/>
                    <a:pt x="8261" y="755"/>
                    <a:pt x="7473" y="177"/>
                  </a:cubicBezTo>
                  <a:cubicBezTo>
                    <a:pt x="7304" y="53"/>
                    <a:pt x="7046" y="0"/>
                    <a:pt x="672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706;p49"/>
            <p:cNvSpPr/>
            <p:nvPr/>
          </p:nvSpPr>
          <p:spPr>
            <a:xfrm>
              <a:off x="718164" y="2074998"/>
              <a:ext cx="30303" cy="10223"/>
            </a:xfrm>
            <a:custGeom>
              <a:avLst/>
              <a:gdLst/>
              <a:ahLst/>
              <a:cxnLst/>
              <a:rect l="l" t="t" r="r" b="b"/>
              <a:pathLst>
                <a:path w="578" h="195" extrusionOk="0">
                  <a:moveTo>
                    <a:pt x="114" y="1"/>
                  </a:moveTo>
                  <a:cubicBezTo>
                    <a:pt x="30" y="1"/>
                    <a:pt x="0" y="136"/>
                    <a:pt x="93" y="161"/>
                  </a:cubicBezTo>
                  <a:cubicBezTo>
                    <a:pt x="175" y="184"/>
                    <a:pt x="254" y="195"/>
                    <a:pt x="335" y="195"/>
                  </a:cubicBezTo>
                  <a:cubicBezTo>
                    <a:pt x="382" y="195"/>
                    <a:pt x="430" y="191"/>
                    <a:pt x="479" y="184"/>
                  </a:cubicBezTo>
                  <a:cubicBezTo>
                    <a:pt x="578" y="171"/>
                    <a:pt x="542" y="27"/>
                    <a:pt x="448" y="27"/>
                  </a:cubicBezTo>
                  <a:cubicBezTo>
                    <a:pt x="444" y="27"/>
                    <a:pt x="440" y="27"/>
                    <a:pt x="435" y="28"/>
                  </a:cubicBezTo>
                  <a:cubicBezTo>
                    <a:pt x="402" y="32"/>
                    <a:pt x="370" y="34"/>
                    <a:pt x="338" y="34"/>
                  </a:cubicBezTo>
                  <a:cubicBezTo>
                    <a:pt x="270" y="34"/>
                    <a:pt x="204" y="25"/>
                    <a:pt x="136" y="4"/>
                  </a:cubicBezTo>
                  <a:cubicBezTo>
                    <a:pt x="128" y="2"/>
                    <a:pt x="121"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707;p49"/>
            <p:cNvSpPr/>
            <p:nvPr/>
          </p:nvSpPr>
          <p:spPr>
            <a:xfrm>
              <a:off x="753762" y="2089154"/>
              <a:ext cx="24012" cy="18192"/>
            </a:xfrm>
            <a:custGeom>
              <a:avLst/>
              <a:gdLst/>
              <a:ahLst/>
              <a:cxnLst/>
              <a:rect l="l" t="t" r="r" b="b"/>
              <a:pathLst>
                <a:path w="458" h="347" extrusionOk="0">
                  <a:moveTo>
                    <a:pt x="121" y="1"/>
                  </a:moveTo>
                  <a:cubicBezTo>
                    <a:pt x="57" y="1"/>
                    <a:pt x="0" y="84"/>
                    <a:pt x="60" y="141"/>
                  </a:cubicBezTo>
                  <a:cubicBezTo>
                    <a:pt x="136" y="210"/>
                    <a:pt x="216" y="277"/>
                    <a:pt x="303" y="333"/>
                  </a:cubicBezTo>
                  <a:cubicBezTo>
                    <a:pt x="317" y="342"/>
                    <a:pt x="332" y="346"/>
                    <a:pt x="345" y="346"/>
                  </a:cubicBezTo>
                  <a:cubicBezTo>
                    <a:pt x="414" y="346"/>
                    <a:pt x="458" y="241"/>
                    <a:pt x="386" y="193"/>
                  </a:cubicBezTo>
                  <a:cubicBezTo>
                    <a:pt x="309" y="144"/>
                    <a:pt x="239" y="87"/>
                    <a:pt x="176" y="24"/>
                  </a:cubicBezTo>
                  <a:cubicBezTo>
                    <a:pt x="159" y="7"/>
                    <a:pt x="140" y="1"/>
                    <a:pt x="12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708;p49"/>
            <p:cNvSpPr/>
            <p:nvPr/>
          </p:nvSpPr>
          <p:spPr>
            <a:xfrm>
              <a:off x="780237" y="2120347"/>
              <a:ext cx="17982" cy="18087"/>
            </a:xfrm>
            <a:custGeom>
              <a:avLst/>
              <a:gdLst/>
              <a:ahLst/>
              <a:cxnLst/>
              <a:rect l="l" t="t" r="r" b="b"/>
              <a:pathLst>
                <a:path w="343" h="345" extrusionOk="0">
                  <a:moveTo>
                    <a:pt x="114" y="1"/>
                  </a:moveTo>
                  <a:cubicBezTo>
                    <a:pt x="57" y="1"/>
                    <a:pt x="1" y="58"/>
                    <a:pt x="40" y="121"/>
                  </a:cubicBezTo>
                  <a:cubicBezTo>
                    <a:pt x="80" y="181"/>
                    <a:pt x="123" y="244"/>
                    <a:pt x="163" y="308"/>
                  </a:cubicBezTo>
                  <a:cubicBezTo>
                    <a:pt x="181" y="334"/>
                    <a:pt x="205" y="345"/>
                    <a:pt x="230" y="345"/>
                  </a:cubicBezTo>
                  <a:cubicBezTo>
                    <a:pt x="287" y="345"/>
                    <a:pt x="343" y="287"/>
                    <a:pt x="303" y="224"/>
                  </a:cubicBezTo>
                  <a:cubicBezTo>
                    <a:pt x="263" y="165"/>
                    <a:pt x="220" y="101"/>
                    <a:pt x="180" y="38"/>
                  </a:cubicBezTo>
                  <a:cubicBezTo>
                    <a:pt x="163" y="11"/>
                    <a:pt x="138"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709;p49"/>
            <p:cNvSpPr/>
            <p:nvPr/>
          </p:nvSpPr>
          <p:spPr>
            <a:xfrm>
              <a:off x="791247" y="2158723"/>
              <a:ext cx="12792" cy="20027"/>
            </a:xfrm>
            <a:custGeom>
              <a:avLst/>
              <a:gdLst/>
              <a:ahLst/>
              <a:cxnLst/>
              <a:rect l="l" t="t" r="r" b="b"/>
              <a:pathLst>
                <a:path w="244" h="382" extrusionOk="0">
                  <a:moveTo>
                    <a:pt x="111" y="1"/>
                  </a:moveTo>
                  <a:cubicBezTo>
                    <a:pt x="55" y="1"/>
                    <a:pt x="0" y="59"/>
                    <a:pt x="37" y="121"/>
                  </a:cubicBezTo>
                  <a:cubicBezTo>
                    <a:pt x="70" y="181"/>
                    <a:pt x="80" y="238"/>
                    <a:pt x="73" y="304"/>
                  </a:cubicBezTo>
                  <a:cubicBezTo>
                    <a:pt x="68" y="356"/>
                    <a:pt x="107" y="382"/>
                    <a:pt x="148" y="382"/>
                  </a:cubicBezTo>
                  <a:cubicBezTo>
                    <a:pt x="188" y="382"/>
                    <a:pt x="231" y="356"/>
                    <a:pt x="236" y="304"/>
                  </a:cubicBezTo>
                  <a:cubicBezTo>
                    <a:pt x="243" y="208"/>
                    <a:pt x="223" y="121"/>
                    <a:pt x="176" y="41"/>
                  </a:cubicBezTo>
                  <a:cubicBezTo>
                    <a:pt x="160" y="13"/>
                    <a:pt x="135" y="1"/>
                    <a:pt x="11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710;p49"/>
            <p:cNvSpPr/>
            <p:nvPr/>
          </p:nvSpPr>
          <p:spPr>
            <a:xfrm>
              <a:off x="792348" y="2201556"/>
              <a:ext cx="11848" cy="19083"/>
            </a:xfrm>
            <a:custGeom>
              <a:avLst/>
              <a:gdLst/>
              <a:ahLst/>
              <a:cxnLst/>
              <a:rect l="l" t="t" r="r" b="b"/>
              <a:pathLst>
                <a:path w="226" h="364" extrusionOk="0">
                  <a:moveTo>
                    <a:pt x="109" y="0"/>
                  </a:moveTo>
                  <a:cubicBezTo>
                    <a:pt x="56" y="0"/>
                    <a:pt x="1" y="59"/>
                    <a:pt x="32" y="123"/>
                  </a:cubicBezTo>
                  <a:cubicBezTo>
                    <a:pt x="55" y="180"/>
                    <a:pt x="59" y="230"/>
                    <a:pt x="52" y="286"/>
                  </a:cubicBezTo>
                  <a:cubicBezTo>
                    <a:pt x="45" y="338"/>
                    <a:pt x="83" y="364"/>
                    <a:pt x="124" y="364"/>
                  </a:cubicBezTo>
                  <a:cubicBezTo>
                    <a:pt x="165" y="364"/>
                    <a:pt x="209" y="338"/>
                    <a:pt x="215" y="286"/>
                  </a:cubicBezTo>
                  <a:cubicBezTo>
                    <a:pt x="226" y="200"/>
                    <a:pt x="209" y="123"/>
                    <a:pt x="172" y="43"/>
                  </a:cubicBezTo>
                  <a:cubicBezTo>
                    <a:pt x="157" y="13"/>
                    <a:pt x="134" y="0"/>
                    <a:pt x="10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711;p49"/>
            <p:cNvSpPr/>
            <p:nvPr/>
          </p:nvSpPr>
          <p:spPr>
            <a:xfrm>
              <a:off x="787891" y="2243759"/>
              <a:ext cx="8598" cy="19922"/>
            </a:xfrm>
            <a:custGeom>
              <a:avLst/>
              <a:gdLst/>
              <a:ahLst/>
              <a:cxnLst/>
              <a:rect l="l" t="t" r="r" b="b"/>
              <a:pathLst>
                <a:path w="164" h="380" extrusionOk="0">
                  <a:moveTo>
                    <a:pt x="82" y="0"/>
                  </a:moveTo>
                  <a:cubicBezTo>
                    <a:pt x="41" y="0"/>
                    <a:pt x="1" y="27"/>
                    <a:pt x="1" y="80"/>
                  </a:cubicBezTo>
                  <a:lnTo>
                    <a:pt x="1" y="300"/>
                  </a:lnTo>
                  <a:cubicBezTo>
                    <a:pt x="1" y="353"/>
                    <a:pt x="41" y="380"/>
                    <a:pt x="82" y="380"/>
                  </a:cubicBezTo>
                  <a:cubicBezTo>
                    <a:pt x="123" y="380"/>
                    <a:pt x="164" y="353"/>
                    <a:pt x="164" y="300"/>
                  </a:cubicBezTo>
                  <a:lnTo>
                    <a:pt x="164" y="80"/>
                  </a:lnTo>
                  <a:cubicBezTo>
                    <a:pt x="164" y="27"/>
                    <a:pt x="123" y="0"/>
                    <a:pt x="82"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712;p49"/>
            <p:cNvSpPr/>
            <p:nvPr/>
          </p:nvSpPr>
          <p:spPr>
            <a:xfrm>
              <a:off x="782754" y="2280405"/>
              <a:ext cx="11167" cy="20813"/>
            </a:xfrm>
            <a:custGeom>
              <a:avLst/>
              <a:gdLst/>
              <a:ahLst/>
              <a:cxnLst/>
              <a:rect l="l" t="t" r="r" b="b"/>
              <a:pathLst>
                <a:path w="213" h="397" extrusionOk="0">
                  <a:moveTo>
                    <a:pt x="131" y="0"/>
                  </a:moveTo>
                  <a:cubicBezTo>
                    <a:pt x="90" y="0"/>
                    <a:pt x="49" y="27"/>
                    <a:pt x="49" y="80"/>
                  </a:cubicBezTo>
                  <a:cubicBezTo>
                    <a:pt x="49" y="153"/>
                    <a:pt x="39" y="224"/>
                    <a:pt x="19" y="296"/>
                  </a:cubicBezTo>
                  <a:cubicBezTo>
                    <a:pt x="1" y="357"/>
                    <a:pt x="51" y="396"/>
                    <a:pt x="100" y="396"/>
                  </a:cubicBezTo>
                  <a:cubicBezTo>
                    <a:pt x="132" y="396"/>
                    <a:pt x="164" y="379"/>
                    <a:pt x="175" y="339"/>
                  </a:cubicBezTo>
                  <a:cubicBezTo>
                    <a:pt x="199" y="253"/>
                    <a:pt x="212" y="170"/>
                    <a:pt x="212" y="80"/>
                  </a:cubicBezTo>
                  <a:cubicBezTo>
                    <a:pt x="212" y="27"/>
                    <a:pt x="171" y="0"/>
                    <a:pt x="131"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713;p49"/>
            <p:cNvSpPr/>
            <p:nvPr/>
          </p:nvSpPr>
          <p:spPr>
            <a:xfrm>
              <a:off x="740917" y="1907287"/>
              <a:ext cx="27314" cy="10643"/>
            </a:xfrm>
            <a:custGeom>
              <a:avLst/>
              <a:gdLst/>
              <a:ahLst/>
              <a:cxnLst/>
              <a:rect l="l" t="t" r="r" b="b"/>
              <a:pathLst>
                <a:path w="521" h="203" extrusionOk="0">
                  <a:moveTo>
                    <a:pt x="105" y="0"/>
                  </a:moveTo>
                  <a:cubicBezTo>
                    <a:pt x="25" y="0"/>
                    <a:pt x="1" y="131"/>
                    <a:pt x="88" y="161"/>
                  </a:cubicBezTo>
                  <a:cubicBezTo>
                    <a:pt x="180" y="189"/>
                    <a:pt x="269" y="203"/>
                    <a:pt x="362" y="203"/>
                  </a:cubicBezTo>
                  <a:cubicBezTo>
                    <a:pt x="380" y="203"/>
                    <a:pt x="399" y="202"/>
                    <a:pt x="417" y="201"/>
                  </a:cubicBezTo>
                  <a:cubicBezTo>
                    <a:pt x="518" y="195"/>
                    <a:pt x="520" y="38"/>
                    <a:pt x="423" y="38"/>
                  </a:cubicBezTo>
                  <a:cubicBezTo>
                    <a:pt x="421" y="38"/>
                    <a:pt x="419" y="38"/>
                    <a:pt x="417" y="38"/>
                  </a:cubicBezTo>
                  <a:cubicBezTo>
                    <a:pt x="398" y="40"/>
                    <a:pt x="379" y="40"/>
                    <a:pt x="360" y="40"/>
                  </a:cubicBezTo>
                  <a:cubicBezTo>
                    <a:pt x="283" y="40"/>
                    <a:pt x="209" y="29"/>
                    <a:pt x="131" y="5"/>
                  </a:cubicBezTo>
                  <a:cubicBezTo>
                    <a:pt x="122" y="2"/>
                    <a:pt x="113" y="0"/>
                    <a:pt x="105"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714;p49"/>
            <p:cNvSpPr/>
            <p:nvPr/>
          </p:nvSpPr>
          <p:spPr>
            <a:xfrm>
              <a:off x="779765" y="1912844"/>
              <a:ext cx="35074" cy="10433"/>
            </a:xfrm>
            <a:custGeom>
              <a:avLst/>
              <a:gdLst/>
              <a:ahLst/>
              <a:cxnLst/>
              <a:rect l="l" t="t" r="r" b="b"/>
              <a:pathLst>
                <a:path w="669" h="199" extrusionOk="0">
                  <a:moveTo>
                    <a:pt x="125" y="1"/>
                  </a:moveTo>
                  <a:cubicBezTo>
                    <a:pt x="35" y="1"/>
                    <a:pt x="1" y="142"/>
                    <a:pt x="99" y="158"/>
                  </a:cubicBezTo>
                  <a:cubicBezTo>
                    <a:pt x="252" y="185"/>
                    <a:pt x="406" y="198"/>
                    <a:pt x="562" y="198"/>
                  </a:cubicBezTo>
                  <a:cubicBezTo>
                    <a:pt x="665" y="198"/>
                    <a:pt x="668" y="35"/>
                    <a:pt x="562" y="35"/>
                  </a:cubicBezTo>
                  <a:cubicBezTo>
                    <a:pt x="422" y="35"/>
                    <a:pt x="279" y="26"/>
                    <a:pt x="139" y="2"/>
                  </a:cubicBezTo>
                  <a:cubicBezTo>
                    <a:pt x="134" y="1"/>
                    <a:pt x="129" y="1"/>
                    <a:pt x="125"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715;p49"/>
            <p:cNvSpPr/>
            <p:nvPr/>
          </p:nvSpPr>
          <p:spPr>
            <a:xfrm>
              <a:off x="851327" y="1912896"/>
              <a:ext cx="27681" cy="10590"/>
            </a:xfrm>
            <a:custGeom>
              <a:avLst/>
              <a:gdLst/>
              <a:ahLst/>
              <a:cxnLst/>
              <a:rect l="l" t="t" r="r" b="b"/>
              <a:pathLst>
                <a:path w="528" h="202" extrusionOk="0">
                  <a:moveTo>
                    <a:pt x="397" y="0"/>
                  </a:moveTo>
                  <a:cubicBezTo>
                    <a:pt x="393" y="0"/>
                    <a:pt x="389" y="0"/>
                    <a:pt x="385" y="1"/>
                  </a:cubicBezTo>
                  <a:cubicBezTo>
                    <a:pt x="288" y="14"/>
                    <a:pt x="192" y="28"/>
                    <a:pt x="99" y="45"/>
                  </a:cubicBezTo>
                  <a:cubicBezTo>
                    <a:pt x="0" y="57"/>
                    <a:pt x="36" y="201"/>
                    <a:pt x="127" y="201"/>
                  </a:cubicBezTo>
                  <a:cubicBezTo>
                    <a:pt x="131" y="201"/>
                    <a:pt x="135" y="201"/>
                    <a:pt x="139" y="200"/>
                  </a:cubicBezTo>
                  <a:cubicBezTo>
                    <a:pt x="236" y="184"/>
                    <a:pt x="331" y="171"/>
                    <a:pt x="428" y="157"/>
                  </a:cubicBezTo>
                  <a:cubicBezTo>
                    <a:pt x="527" y="145"/>
                    <a:pt x="491" y="0"/>
                    <a:pt x="397"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716;p49"/>
            <p:cNvSpPr/>
            <p:nvPr/>
          </p:nvSpPr>
          <p:spPr>
            <a:xfrm>
              <a:off x="902967" y="1904403"/>
              <a:ext cx="22596" cy="13788"/>
            </a:xfrm>
            <a:custGeom>
              <a:avLst/>
              <a:gdLst/>
              <a:ahLst/>
              <a:cxnLst/>
              <a:rect l="l" t="t" r="r" b="b"/>
              <a:pathLst>
                <a:path w="431" h="263" extrusionOk="0">
                  <a:moveTo>
                    <a:pt x="332" y="1"/>
                  </a:moveTo>
                  <a:cubicBezTo>
                    <a:pt x="322" y="1"/>
                    <a:pt x="312" y="3"/>
                    <a:pt x="302" y="7"/>
                  </a:cubicBezTo>
                  <a:cubicBezTo>
                    <a:pt x="229" y="40"/>
                    <a:pt x="156" y="70"/>
                    <a:pt x="85" y="100"/>
                  </a:cubicBezTo>
                  <a:cubicBezTo>
                    <a:pt x="0" y="135"/>
                    <a:pt x="22" y="263"/>
                    <a:pt x="95" y="263"/>
                  </a:cubicBezTo>
                  <a:cubicBezTo>
                    <a:pt x="105" y="263"/>
                    <a:pt x="115" y="261"/>
                    <a:pt x="125" y="256"/>
                  </a:cubicBezTo>
                  <a:cubicBezTo>
                    <a:pt x="199" y="227"/>
                    <a:pt x="272" y="193"/>
                    <a:pt x="345" y="163"/>
                  </a:cubicBezTo>
                  <a:cubicBezTo>
                    <a:pt x="431" y="131"/>
                    <a:pt x="406" y="1"/>
                    <a:pt x="332"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717;p49"/>
            <p:cNvSpPr/>
            <p:nvPr/>
          </p:nvSpPr>
          <p:spPr>
            <a:xfrm>
              <a:off x="760210" y="1875307"/>
              <a:ext cx="23854" cy="15780"/>
            </a:xfrm>
            <a:custGeom>
              <a:avLst/>
              <a:gdLst/>
              <a:ahLst/>
              <a:cxnLst/>
              <a:rect l="l" t="t" r="r" b="b"/>
              <a:pathLst>
                <a:path w="455" h="301" extrusionOk="0">
                  <a:moveTo>
                    <a:pt x="339" y="0"/>
                  </a:moveTo>
                  <a:cubicBezTo>
                    <a:pt x="326" y="0"/>
                    <a:pt x="313" y="4"/>
                    <a:pt x="299" y="12"/>
                  </a:cubicBezTo>
                  <a:cubicBezTo>
                    <a:pt x="223" y="59"/>
                    <a:pt x="149" y="103"/>
                    <a:pt x="77" y="149"/>
                  </a:cubicBezTo>
                  <a:cubicBezTo>
                    <a:pt x="0" y="194"/>
                    <a:pt x="48" y="301"/>
                    <a:pt x="117" y="301"/>
                  </a:cubicBezTo>
                  <a:cubicBezTo>
                    <a:pt x="129" y="301"/>
                    <a:pt x="143" y="297"/>
                    <a:pt x="156" y="289"/>
                  </a:cubicBezTo>
                  <a:cubicBezTo>
                    <a:pt x="232" y="243"/>
                    <a:pt x="306" y="199"/>
                    <a:pt x="379" y="152"/>
                  </a:cubicBezTo>
                  <a:cubicBezTo>
                    <a:pt x="455" y="107"/>
                    <a:pt x="407" y="0"/>
                    <a:pt x="33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718;p49"/>
            <p:cNvSpPr/>
            <p:nvPr/>
          </p:nvSpPr>
          <p:spPr>
            <a:xfrm>
              <a:off x="793186" y="1850771"/>
              <a:ext cx="29936" cy="16147"/>
            </a:xfrm>
            <a:custGeom>
              <a:avLst/>
              <a:gdLst/>
              <a:ahLst/>
              <a:cxnLst/>
              <a:rect l="l" t="t" r="r" b="b"/>
              <a:pathLst>
                <a:path w="571" h="308" extrusionOk="0">
                  <a:moveTo>
                    <a:pt x="460" y="1"/>
                  </a:moveTo>
                  <a:cubicBezTo>
                    <a:pt x="452" y="1"/>
                    <a:pt x="444" y="2"/>
                    <a:pt x="436" y="4"/>
                  </a:cubicBezTo>
                  <a:cubicBezTo>
                    <a:pt x="313" y="48"/>
                    <a:pt x="193" y="98"/>
                    <a:pt x="79" y="158"/>
                  </a:cubicBezTo>
                  <a:cubicBezTo>
                    <a:pt x="0" y="200"/>
                    <a:pt x="49" y="308"/>
                    <a:pt x="121" y="308"/>
                  </a:cubicBezTo>
                  <a:cubicBezTo>
                    <a:pt x="133" y="308"/>
                    <a:pt x="146" y="305"/>
                    <a:pt x="159" y="298"/>
                  </a:cubicBezTo>
                  <a:cubicBezTo>
                    <a:pt x="262" y="244"/>
                    <a:pt x="369" y="198"/>
                    <a:pt x="479" y="161"/>
                  </a:cubicBezTo>
                  <a:cubicBezTo>
                    <a:pt x="570" y="134"/>
                    <a:pt x="542" y="1"/>
                    <a:pt x="460"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719;p49"/>
            <p:cNvSpPr/>
            <p:nvPr/>
          </p:nvSpPr>
          <p:spPr>
            <a:xfrm>
              <a:off x="836700" y="1828805"/>
              <a:ext cx="33501" cy="17248"/>
            </a:xfrm>
            <a:custGeom>
              <a:avLst/>
              <a:gdLst/>
              <a:ahLst/>
              <a:cxnLst/>
              <a:rect l="l" t="t" r="r" b="b"/>
              <a:pathLst>
                <a:path w="639" h="329" extrusionOk="0">
                  <a:moveTo>
                    <a:pt x="508" y="0"/>
                  </a:moveTo>
                  <a:cubicBezTo>
                    <a:pt x="497" y="0"/>
                    <a:pt x="486" y="2"/>
                    <a:pt x="475" y="7"/>
                  </a:cubicBezTo>
                  <a:cubicBezTo>
                    <a:pt x="344" y="67"/>
                    <a:pt x="211" y="124"/>
                    <a:pt x="82" y="181"/>
                  </a:cubicBezTo>
                  <a:cubicBezTo>
                    <a:pt x="0" y="218"/>
                    <a:pt x="50" y="329"/>
                    <a:pt x="128" y="329"/>
                  </a:cubicBezTo>
                  <a:cubicBezTo>
                    <a:pt x="140" y="329"/>
                    <a:pt x="152" y="326"/>
                    <a:pt x="165" y="320"/>
                  </a:cubicBezTo>
                  <a:cubicBezTo>
                    <a:pt x="295" y="264"/>
                    <a:pt x="424" y="207"/>
                    <a:pt x="555" y="147"/>
                  </a:cubicBezTo>
                  <a:cubicBezTo>
                    <a:pt x="639" y="112"/>
                    <a:pt x="585" y="0"/>
                    <a:pt x="508"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720;p49"/>
            <p:cNvSpPr/>
            <p:nvPr/>
          </p:nvSpPr>
          <p:spPr>
            <a:xfrm>
              <a:off x="887973" y="1810508"/>
              <a:ext cx="35283" cy="15780"/>
            </a:xfrm>
            <a:custGeom>
              <a:avLst/>
              <a:gdLst/>
              <a:ahLst/>
              <a:cxnLst/>
              <a:rect l="l" t="t" r="r" b="b"/>
              <a:pathLst>
                <a:path w="673" h="301" extrusionOk="0">
                  <a:moveTo>
                    <a:pt x="563" y="0"/>
                  </a:moveTo>
                  <a:cubicBezTo>
                    <a:pt x="555" y="0"/>
                    <a:pt x="547" y="1"/>
                    <a:pt x="538" y="4"/>
                  </a:cubicBezTo>
                  <a:cubicBezTo>
                    <a:pt x="388" y="47"/>
                    <a:pt x="242" y="93"/>
                    <a:pt x="92" y="141"/>
                  </a:cubicBezTo>
                  <a:cubicBezTo>
                    <a:pt x="1" y="168"/>
                    <a:pt x="29" y="300"/>
                    <a:pt x="111" y="300"/>
                  </a:cubicBezTo>
                  <a:cubicBezTo>
                    <a:pt x="119" y="300"/>
                    <a:pt x="127" y="299"/>
                    <a:pt x="136" y="296"/>
                  </a:cubicBezTo>
                  <a:cubicBezTo>
                    <a:pt x="285" y="250"/>
                    <a:pt x="431" y="204"/>
                    <a:pt x="581" y="161"/>
                  </a:cubicBezTo>
                  <a:cubicBezTo>
                    <a:pt x="672" y="133"/>
                    <a:pt x="645" y="0"/>
                    <a:pt x="56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721;p49"/>
            <p:cNvSpPr/>
            <p:nvPr/>
          </p:nvSpPr>
          <p:spPr>
            <a:xfrm>
              <a:off x="941448" y="1804584"/>
              <a:ext cx="27996" cy="9647"/>
            </a:xfrm>
            <a:custGeom>
              <a:avLst/>
              <a:gdLst/>
              <a:ahLst/>
              <a:cxnLst/>
              <a:rect l="l" t="t" r="r" b="b"/>
              <a:pathLst>
                <a:path w="534" h="184" extrusionOk="0">
                  <a:moveTo>
                    <a:pt x="433" y="0"/>
                  </a:moveTo>
                  <a:cubicBezTo>
                    <a:pt x="431" y="0"/>
                    <a:pt x="429" y="0"/>
                    <a:pt x="426" y="0"/>
                  </a:cubicBezTo>
                  <a:cubicBezTo>
                    <a:pt x="320" y="7"/>
                    <a:pt x="214" y="17"/>
                    <a:pt x="104" y="24"/>
                  </a:cubicBezTo>
                  <a:cubicBezTo>
                    <a:pt x="4" y="30"/>
                    <a:pt x="1" y="184"/>
                    <a:pt x="95" y="184"/>
                  </a:cubicBezTo>
                  <a:cubicBezTo>
                    <a:pt x="98" y="184"/>
                    <a:pt x="101" y="184"/>
                    <a:pt x="104" y="183"/>
                  </a:cubicBezTo>
                  <a:cubicBezTo>
                    <a:pt x="214" y="177"/>
                    <a:pt x="320" y="170"/>
                    <a:pt x="426" y="163"/>
                  </a:cubicBezTo>
                  <a:cubicBezTo>
                    <a:pt x="528" y="157"/>
                    <a:pt x="533" y="0"/>
                    <a:pt x="43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722;p49"/>
            <p:cNvSpPr/>
            <p:nvPr/>
          </p:nvSpPr>
          <p:spPr>
            <a:xfrm>
              <a:off x="1015474" y="1556607"/>
              <a:ext cx="10852" cy="24483"/>
            </a:xfrm>
            <a:custGeom>
              <a:avLst/>
              <a:gdLst/>
              <a:ahLst/>
              <a:cxnLst/>
              <a:rect l="l" t="t" r="r" b="b"/>
              <a:pathLst>
                <a:path w="207" h="467" extrusionOk="0">
                  <a:moveTo>
                    <a:pt x="96" y="1"/>
                  </a:moveTo>
                  <a:cubicBezTo>
                    <a:pt x="53" y="1"/>
                    <a:pt x="13" y="27"/>
                    <a:pt x="7" y="81"/>
                  </a:cubicBezTo>
                  <a:cubicBezTo>
                    <a:pt x="0" y="191"/>
                    <a:pt x="10" y="300"/>
                    <a:pt x="36" y="411"/>
                  </a:cubicBezTo>
                  <a:cubicBezTo>
                    <a:pt x="43" y="451"/>
                    <a:pt x="76" y="467"/>
                    <a:pt x="106" y="467"/>
                  </a:cubicBezTo>
                  <a:cubicBezTo>
                    <a:pt x="156" y="467"/>
                    <a:pt x="206" y="427"/>
                    <a:pt x="189" y="367"/>
                  </a:cubicBezTo>
                  <a:cubicBezTo>
                    <a:pt x="169" y="271"/>
                    <a:pt x="163" y="177"/>
                    <a:pt x="169" y="81"/>
                  </a:cubicBezTo>
                  <a:cubicBezTo>
                    <a:pt x="173" y="27"/>
                    <a:pt x="136" y="1"/>
                    <a:pt x="9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723;p49"/>
            <p:cNvSpPr/>
            <p:nvPr/>
          </p:nvSpPr>
          <p:spPr>
            <a:xfrm>
              <a:off x="1035343" y="1432042"/>
              <a:ext cx="11010" cy="23068"/>
            </a:xfrm>
            <a:custGeom>
              <a:avLst/>
              <a:gdLst/>
              <a:ahLst/>
              <a:cxnLst/>
              <a:rect l="l" t="t" r="r" b="b"/>
              <a:pathLst>
                <a:path w="210" h="440" extrusionOk="0">
                  <a:moveTo>
                    <a:pt x="107" y="1"/>
                  </a:moveTo>
                  <a:cubicBezTo>
                    <a:pt x="67" y="1"/>
                    <a:pt x="30" y="27"/>
                    <a:pt x="36" y="77"/>
                  </a:cubicBezTo>
                  <a:cubicBezTo>
                    <a:pt x="47" y="167"/>
                    <a:pt x="40" y="251"/>
                    <a:pt x="17" y="337"/>
                  </a:cubicBezTo>
                  <a:cubicBezTo>
                    <a:pt x="1" y="400"/>
                    <a:pt x="50" y="440"/>
                    <a:pt x="100" y="440"/>
                  </a:cubicBezTo>
                  <a:cubicBezTo>
                    <a:pt x="133" y="440"/>
                    <a:pt x="163" y="420"/>
                    <a:pt x="173" y="380"/>
                  </a:cubicBezTo>
                  <a:cubicBezTo>
                    <a:pt x="200" y="280"/>
                    <a:pt x="210" y="180"/>
                    <a:pt x="196" y="77"/>
                  </a:cubicBezTo>
                  <a:cubicBezTo>
                    <a:pt x="193" y="27"/>
                    <a:pt x="150" y="1"/>
                    <a:pt x="107"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724;p49"/>
            <p:cNvSpPr/>
            <p:nvPr/>
          </p:nvSpPr>
          <p:spPr>
            <a:xfrm>
              <a:off x="1048083" y="1440064"/>
              <a:ext cx="8441" cy="22963"/>
            </a:xfrm>
            <a:custGeom>
              <a:avLst/>
              <a:gdLst/>
              <a:ahLst/>
              <a:cxnLst/>
              <a:rect l="l" t="t" r="r" b="b"/>
              <a:pathLst>
                <a:path w="161" h="438" extrusionOk="0">
                  <a:moveTo>
                    <a:pt x="80" y="1"/>
                  </a:moveTo>
                  <a:cubicBezTo>
                    <a:pt x="40" y="1"/>
                    <a:pt x="0" y="27"/>
                    <a:pt x="0" y="78"/>
                  </a:cubicBezTo>
                  <a:lnTo>
                    <a:pt x="0" y="360"/>
                  </a:lnTo>
                  <a:cubicBezTo>
                    <a:pt x="0" y="410"/>
                    <a:pt x="40" y="437"/>
                    <a:pt x="80" y="437"/>
                  </a:cubicBezTo>
                  <a:cubicBezTo>
                    <a:pt x="120" y="437"/>
                    <a:pt x="160" y="410"/>
                    <a:pt x="160" y="360"/>
                  </a:cubicBezTo>
                  <a:lnTo>
                    <a:pt x="160" y="78"/>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725;p49"/>
            <p:cNvSpPr/>
            <p:nvPr/>
          </p:nvSpPr>
          <p:spPr>
            <a:xfrm>
              <a:off x="1302822" y="1332590"/>
              <a:ext cx="10328" cy="28468"/>
            </a:xfrm>
            <a:custGeom>
              <a:avLst/>
              <a:gdLst/>
              <a:ahLst/>
              <a:cxnLst/>
              <a:rect l="l" t="t" r="r" b="b"/>
              <a:pathLst>
                <a:path w="197" h="543" extrusionOk="0">
                  <a:moveTo>
                    <a:pt x="100" y="1"/>
                  </a:moveTo>
                  <a:cubicBezTo>
                    <a:pt x="54" y="1"/>
                    <a:pt x="0" y="40"/>
                    <a:pt x="11" y="100"/>
                  </a:cubicBezTo>
                  <a:cubicBezTo>
                    <a:pt x="31" y="223"/>
                    <a:pt x="34" y="343"/>
                    <a:pt x="23" y="466"/>
                  </a:cubicBezTo>
                  <a:cubicBezTo>
                    <a:pt x="17" y="517"/>
                    <a:pt x="57" y="543"/>
                    <a:pt x="97" y="543"/>
                  </a:cubicBezTo>
                  <a:cubicBezTo>
                    <a:pt x="137" y="543"/>
                    <a:pt x="180" y="517"/>
                    <a:pt x="183" y="466"/>
                  </a:cubicBezTo>
                  <a:cubicBezTo>
                    <a:pt x="197" y="326"/>
                    <a:pt x="190" y="194"/>
                    <a:pt x="166" y="60"/>
                  </a:cubicBezTo>
                  <a:cubicBezTo>
                    <a:pt x="160" y="17"/>
                    <a:pt x="134"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726;p49"/>
            <p:cNvSpPr/>
            <p:nvPr/>
          </p:nvSpPr>
          <p:spPr>
            <a:xfrm>
              <a:off x="1322377" y="1355605"/>
              <a:ext cx="10852" cy="25742"/>
            </a:xfrm>
            <a:custGeom>
              <a:avLst/>
              <a:gdLst/>
              <a:ahLst/>
              <a:cxnLst/>
              <a:rect l="l" t="t" r="r" b="b"/>
              <a:pathLst>
                <a:path w="207" h="491" extrusionOk="0">
                  <a:moveTo>
                    <a:pt x="100" y="1"/>
                  </a:moveTo>
                  <a:cubicBezTo>
                    <a:pt x="60" y="1"/>
                    <a:pt x="17" y="27"/>
                    <a:pt x="13" y="78"/>
                  </a:cubicBezTo>
                  <a:cubicBezTo>
                    <a:pt x="0" y="197"/>
                    <a:pt x="10" y="314"/>
                    <a:pt x="37" y="434"/>
                  </a:cubicBezTo>
                  <a:cubicBezTo>
                    <a:pt x="47" y="474"/>
                    <a:pt x="77" y="490"/>
                    <a:pt x="107" y="490"/>
                  </a:cubicBezTo>
                  <a:cubicBezTo>
                    <a:pt x="157" y="490"/>
                    <a:pt x="206" y="451"/>
                    <a:pt x="193" y="391"/>
                  </a:cubicBezTo>
                  <a:cubicBezTo>
                    <a:pt x="166" y="287"/>
                    <a:pt x="163" y="184"/>
                    <a:pt x="173" y="78"/>
                  </a:cubicBezTo>
                  <a:cubicBezTo>
                    <a:pt x="180" y="27"/>
                    <a:pt x="143"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727;p49"/>
            <p:cNvSpPr/>
            <p:nvPr/>
          </p:nvSpPr>
          <p:spPr>
            <a:xfrm>
              <a:off x="1187484" y="1779262"/>
              <a:ext cx="8598" cy="27105"/>
            </a:xfrm>
            <a:custGeom>
              <a:avLst/>
              <a:gdLst/>
              <a:ahLst/>
              <a:cxnLst/>
              <a:rect l="l" t="t" r="r" b="b"/>
              <a:pathLst>
                <a:path w="164" h="517" extrusionOk="0">
                  <a:moveTo>
                    <a:pt x="80" y="1"/>
                  </a:moveTo>
                  <a:cubicBezTo>
                    <a:pt x="40" y="1"/>
                    <a:pt x="0" y="27"/>
                    <a:pt x="0" y="81"/>
                  </a:cubicBezTo>
                  <a:lnTo>
                    <a:pt x="0" y="437"/>
                  </a:lnTo>
                  <a:cubicBezTo>
                    <a:pt x="0" y="490"/>
                    <a:pt x="40" y="517"/>
                    <a:pt x="80" y="517"/>
                  </a:cubicBezTo>
                  <a:cubicBezTo>
                    <a:pt x="120" y="517"/>
                    <a:pt x="163" y="490"/>
                    <a:pt x="163" y="437"/>
                  </a:cubicBezTo>
                  <a:lnTo>
                    <a:pt x="163" y="81"/>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728;p49"/>
            <p:cNvSpPr/>
            <p:nvPr/>
          </p:nvSpPr>
          <p:spPr>
            <a:xfrm>
              <a:off x="1200906" y="1753783"/>
              <a:ext cx="8441" cy="21705"/>
            </a:xfrm>
            <a:custGeom>
              <a:avLst/>
              <a:gdLst/>
              <a:ahLst/>
              <a:cxnLst/>
              <a:rect l="l" t="t" r="r" b="b"/>
              <a:pathLst>
                <a:path w="161" h="414" extrusionOk="0">
                  <a:moveTo>
                    <a:pt x="81" y="0"/>
                  </a:moveTo>
                  <a:cubicBezTo>
                    <a:pt x="41" y="0"/>
                    <a:pt x="1" y="28"/>
                    <a:pt x="1" y="80"/>
                  </a:cubicBezTo>
                  <a:lnTo>
                    <a:pt x="1" y="334"/>
                  </a:lnTo>
                  <a:cubicBezTo>
                    <a:pt x="1" y="387"/>
                    <a:pt x="41" y="413"/>
                    <a:pt x="81" y="413"/>
                  </a:cubicBezTo>
                  <a:cubicBezTo>
                    <a:pt x="121" y="413"/>
                    <a:pt x="161" y="387"/>
                    <a:pt x="161" y="334"/>
                  </a:cubicBezTo>
                  <a:lnTo>
                    <a:pt x="161" y="80"/>
                  </a:lnTo>
                  <a:cubicBezTo>
                    <a:pt x="161" y="28"/>
                    <a:pt x="121" y="0"/>
                    <a:pt x="8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729;p49"/>
            <p:cNvSpPr/>
            <p:nvPr/>
          </p:nvSpPr>
          <p:spPr>
            <a:xfrm>
              <a:off x="1237709" y="1776483"/>
              <a:ext cx="12111" cy="27262"/>
            </a:xfrm>
            <a:custGeom>
              <a:avLst/>
              <a:gdLst/>
              <a:ahLst/>
              <a:cxnLst/>
              <a:rect l="l" t="t" r="r" b="b"/>
              <a:pathLst>
                <a:path w="231" h="520" extrusionOk="0">
                  <a:moveTo>
                    <a:pt x="101" y="0"/>
                  </a:moveTo>
                  <a:cubicBezTo>
                    <a:pt x="54" y="0"/>
                    <a:pt x="1" y="40"/>
                    <a:pt x="11" y="103"/>
                  </a:cubicBezTo>
                  <a:cubicBezTo>
                    <a:pt x="27" y="223"/>
                    <a:pt x="47" y="343"/>
                    <a:pt x="64" y="460"/>
                  </a:cubicBezTo>
                  <a:cubicBezTo>
                    <a:pt x="70" y="503"/>
                    <a:pt x="101" y="520"/>
                    <a:pt x="130" y="520"/>
                  </a:cubicBezTo>
                  <a:cubicBezTo>
                    <a:pt x="177" y="520"/>
                    <a:pt x="230" y="480"/>
                    <a:pt x="221" y="417"/>
                  </a:cubicBezTo>
                  <a:cubicBezTo>
                    <a:pt x="204" y="300"/>
                    <a:pt x="184" y="180"/>
                    <a:pt x="167" y="60"/>
                  </a:cubicBezTo>
                  <a:cubicBezTo>
                    <a:pt x="161" y="20"/>
                    <a:pt x="130"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730;p49"/>
            <p:cNvSpPr/>
            <p:nvPr/>
          </p:nvSpPr>
          <p:spPr>
            <a:xfrm>
              <a:off x="1490194" y="1706861"/>
              <a:ext cx="13316" cy="28520"/>
            </a:xfrm>
            <a:custGeom>
              <a:avLst/>
              <a:gdLst/>
              <a:ahLst/>
              <a:cxnLst/>
              <a:rect l="l" t="t" r="r" b="b"/>
              <a:pathLst>
                <a:path w="254" h="544" extrusionOk="0">
                  <a:moveTo>
                    <a:pt x="94" y="1"/>
                  </a:moveTo>
                  <a:cubicBezTo>
                    <a:pt x="54" y="1"/>
                    <a:pt x="14" y="27"/>
                    <a:pt x="11" y="81"/>
                  </a:cubicBezTo>
                  <a:cubicBezTo>
                    <a:pt x="1" y="221"/>
                    <a:pt x="24" y="356"/>
                    <a:pt x="74" y="490"/>
                  </a:cubicBezTo>
                  <a:cubicBezTo>
                    <a:pt x="87" y="526"/>
                    <a:pt x="121" y="543"/>
                    <a:pt x="154" y="543"/>
                  </a:cubicBezTo>
                  <a:cubicBezTo>
                    <a:pt x="204" y="543"/>
                    <a:pt x="254" y="506"/>
                    <a:pt x="231" y="447"/>
                  </a:cubicBezTo>
                  <a:cubicBezTo>
                    <a:pt x="184" y="327"/>
                    <a:pt x="164" y="207"/>
                    <a:pt x="171" y="81"/>
                  </a:cubicBezTo>
                  <a:cubicBezTo>
                    <a:pt x="174" y="27"/>
                    <a:pt x="134" y="1"/>
                    <a:pt x="9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731;p49"/>
            <p:cNvSpPr/>
            <p:nvPr/>
          </p:nvSpPr>
          <p:spPr>
            <a:xfrm>
              <a:off x="1520077" y="1728303"/>
              <a:ext cx="8388" cy="25742"/>
            </a:xfrm>
            <a:custGeom>
              <a:avLst/>
              <a:gdLst/>
              <a:ahLst/>
              <a:cxnLst/>
              <a:rect l="l" t="t" r="r" b="b"/>
              <a:pathLst>
                <a:path w="160" h="491" extrusionOk="0">
                  <a:moveTo>
                    <a:pt x="80" y="1"/>
                  </a:moveTo>
                  <a:cubicBezTo>
                    <a:pt x="40" y="1"/>
                    <a:pt x="0" y="27"/>
                    <a:pt x="0" y="81"/>
                  </a:cubicBezTo>
                  <a:lnTo>
                    <a:pt x="0" y="411"/>
                  </a:lnTo>
                  <a:cubicBezTo>
                    <a:pt x="0" y="463"/>
                    <a:pt x="40" y="490"/>
                    <a:pt x="80" y="490"/>
                  </a:cubicBezTo>
                  <a:cubicBezTo>
                    <a:pt x="120" y="490"/>
                    <a:pt x="160" y="463"/>
                    <a:pt x="160" y="411"/>
                  </a:cubicBezTo>
                  <a:lnTo>
                    <a:pt x="160" y="81"/>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732;p49"/>
            <p:cNvSpPr/>
            <p:nvPr/>
          </p:nvSpPr>
          <p:spPr>
            <a:xfrm>
              <a:off x="1039328" y="2103676"/>
              <a:ext cx="12845" cy="27262"/>
            </a:xfrm>
            <a:custGeom>
              <a:avLst/>
              <a:gdLst/>
              <a:ahLst/>
              <a:cxnLst/>
              <a:rect l="l" t="t" r="r" b="b"/>
              <a:pathLst>
                <a:path w="245" h="520" extrusionOk="0">
                  <a:moveTo>
                    <a:pt x="100" y="0"/>
                  </a:moveTo>
                  <a:cubicBezTo>
                    <a:pt x="48" y="0"/>
                    <a:pt x="0" y="40"/>
                    <a:pt x="24" y="100"/>
                  </a:cubicBezTo>
                  <a:cubicBezTo>
                    <a:pt x="68" y="203"/>
                    <a:pt x="80" y="306"/>
                    <a:pt x="64" y="415"/>
                  </a:cubicBezTo>
                  <a:cubicBezTo>
                    <a:pt x="54" y="479"/>
                    <a:pt x="104" y="519"/>
                    <a:pt x="151" y="519"/>
                  </a:cubicBezTo>
                  <a:cubicBezTo>
                    <a:pt x="184" y="519"/>
                    <a:pt x="214" y="499"/>
                    <a:pt x="220" y="459"/>
                  </a:cubicBezTo>
                  <a:cubicBezTo>
                    <a:pt x="244" y="320"/>
                    <a:pt x="234" y="186"/>
                    <a:pt x="180" y="56"/>
                  </a:cubicBezTo>
                  <a:cubicBezTo>
                    <a:pt x="164" y="16"/>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733;p49"/>
            <p:cNvSpPr/>
            <p:nvPr/>
          </p:nvSpPr>
          <p:spPr>
            <a:xfrm>
              <a:off x="1064125" y="2122497"/>
              <a:ext cx="8598" cy="24483"/>
            </a:xfrm>
            <a:custGeom>
              <a:avLst/>
              <a:gdLst/>
              <a:ahLst/>
              <a:cxnLst/>
              <a:rect l="l" t="t" r="r" b="b"/>
              <a:pathLst>
                <a:path w="164" h="467" extrusionOk="0">
                  <a:moveTo>
                    <a:pt x="80" y="1"/>
                  </a:moveTo>
                  <a:cubicBezTo>
                    <a:pt x="40" y="1"/>
                    <a:pt x="0" y="27"/>
                    <a:pt x="0" y="80"/>
                  </a:cubicBezTo>
                  <a:lnTo>
                    <a:pt x="0" y="386"/>
                  </a:lnTo>
                  <a:cubicBezTo>
                    <a:pt x="0" y="440"/>
                    <a:pt x="40" y="466"/>
                    <a:pt x="80" y="466"/>
                  </a:cubicBezTo>
                  <a:cubicBezTo>
                    <a:pt x="120" y="466"/>
                    <a:pt x="163" y="440"/>
                    <a:pt x="163" y="386"/>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734;p49"/>
            <p:cNvSpPr/>
            <p:nvPr/>
          </p:nvSpPr>
          <p:spPr>
            <a:xfrm>
              <a:off x="1169502" y="2084959"/>
              <a:ext cx="10852" cy="24483"/>
            </a:xfrm>
            <a:custGeom>
              <a:avLst/>
              <a:gdLst/>
              <a:ahLst/>
              <a:cxnLst/>
              <a:rect l="l" t="t" r="r" b="b"/>
              <a:pathLst>
                <a:path w="207" h="467" extrusionOk="0">
                  <a:moveTo>
                    <a:pt x="101" y="1"/>
                  </a:moveTo>
                  <a:cubicBezTo>
                    <a:pt x="61" y="1"/>
                    <a:pt x="18" y="27"/>
                    <a:pt x="10" y="81"/>
                  </a:cubicBezTo>
                  <a:cubicBezTo>
                    <a:pt x="1" y="190"/>
                    <a:pt x="10" y="300"/>
                    <a:pt x="38" y="410"/>
                  </a:cubicBezTo>
                  <a:cubicBezTo>
                    <a:pt x="47" y="450"/>
                    <a:pt x="77" y="467"/>
                    <a:pt x="107" y="467"/>
                  </a:cubicBezTo>
                  <a:cubicBezTo>
                    <a:pt x="157" y="467"/>
                    <a:pt x="207" y="427"/>
                    <a:pt x="193" y="367"/>
                  </a:cubicBezTo>
                  <a:cubicBezTo>
                    <a:pt x="170" y="270"/>
                    <a:pt x="164" y="177"/>
                    <a:pt x="173" y="81"/>
                  </a:cubicBezTo>
                  <a:cubicBezTo>
                    <a:pt x="181" y="27"/>
                    <a:pt x="14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735;p49"/>
            <p:cNvSpPr/>
            <p:nvPr/>
          </p:nvSpPr>
          <p:spPr>
            <a:xfrm>
              <a:off x="1186751" y="2095759"/>
              <a:ext cx="11744" cy="30984"/>
            </a:xfrm>
            <a:custGeom>
              <a:avLst/>
              <a:gdLst/>
              <a:ahLst/>
              <a:cxnLst/>
              <a:rect l="l" t="t" r="r" b="b"/>
              <a:pathLst>
                <a:path w="224" h="591" extrusionOk="0">
                  <a:moveTo>
                    <a:pt x="81" y="1"/>
                  </a:moveTo>
                  <a:cubicBezTo>
                    <a:pt x="38" y="1"/>
                    <a:pt x="1" y="27"/>
                    <a:pt x="8" y="78"/>
                  </a:cubicBezTo>
                  <a:cubicBezTo>
                    <a:pt x="24" y="224"/>
                    <a:pt x="41" y="371"/>
                    <a:pt x="58" y="514"/>
                  </a:cubicBezTo>
                  <a:cubicBezTo>
                    <a:pt x="61" y="566"/>
                    <a:pt x="104" y="590"/>
                    <a:pt x="148" y="590"/>
                  </a:cubicBezTo>
                  <a:cubicBezTo>
                    <a:pt x="188" y="590"/>
                    <a:pt x="224" y="566"/>
                    <a:pt x="217" y="514"/>
                  </a:cubicBezTo>
                  <a:cubicBezTo>
                    <a:pt x="201" y="371"/>
                    <a:pt x="188" y="224"/>
                    <a:pt x="171" y="78"/>
                  </a:cubicBez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736;p49"/>
            <p:cNvSpPr/>
            <p:nvPr/>
          </p:nvSpPr>
          <p:spPr>
            <a:xfrm>
              <a:off x="1746506" y="2107870"/>
              <a:ext cx="8598" cy="22858"/>
            </a:xfrm>
            <a:custGeom>
              <a:avLst/>
              <a:gdLst/>
              <a:ahLst/>
              <a:cxnLst/>
              <a:rect l="l" t="t" r="r" b="b"/>
              <a:pathLst>
                <a:path w="164" h="436" extrusionOk="0">
                  <a:moveTo>
                    <a:pt x="84" y="0"/>
                  </a:moveTo>
                  <a:cubicBezTo>
                    <a:pt x="44" y="0"/>
                    <a:pt x="1" y="26"/>
                    <a:pt x="1" y="76"/>
                  </a:cubicBezTo>
                  <a:lnTo>
                    <a:pt x="1" y="359"/>
                  </a:lnTo>
                  <a:cubicBezTo>
                    <a:pt x="1" y="412"/>
                    <a:pt x="44" y="435"/>
                    <a:pt x="84" y="435"/>
                  </a:cubicBezTo>
                  <a:cubicBezTo>
                    <a:pt x="124" y="435"/>
                    <a:pt x="164" y="412"/>
                    <a:pt x="164" y="359"/>
                  </a:cubicBezTo>
                  <a:lnTo>
                    <a:pt x="164" y="76"/>
                  </a:lnTo>
                  <a:cubicBezTo>
                    <a:pt x="164" y="26"/>
                    <a:pt x="124" y="0"/>
                    <a:pt x="84"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737;p49"/>
            <p:cNvSpPr/>
            <p:nvPr/>
          </p:nvSpPr>
          <p:spPr>
            <a:xfrm>
              <a:off x="1764016" y="2105039"/>
              <a:ext cx="8546" cy="20446"/>
            </a:xfrm>
            <a:custGeom>
              <a:avLst/>
              <a:gdLst/>
              <a:ahLst/>
              <a:cxnLst/>
              <a:rect l="l" t="t" r="r" b="b"/>
              <a:pathLst>
                <a:path w="163" h="390" extrusionOk="0">
                  <a:moveTo>
                    <a:pt x="83" y="0"/>
                  </a:moveTo>
                  <a:cubicBezTo>
                    <a:pt x="40" y="0"/>
                    <a:pt x="0" y="27"/>
                    <a:pt x="0" y="80"/>
                  </a:cubicBezTo>
                  <a:lnTo>
                    <a:pt x="0" y="310"/>
                  </a:lnTo>
                  <a:cubicBezTo>
                    <a:pt x="0" y="363"/>
                    <a:pt x="40" y="389"/>
                    <a:pt x="83" y="389"/>
                  </a:cubicBezTo>
                  <a:cubicBezTo>
                    <a:pt x="123" y="389"/>
                    <a:pt x="163" y="363"/>
                    <a:pt x="163" y="310"/>
                  </a:cubicBezTo>
                  <a:lnTo>
                    <a:pt x="163" y="80"/>
                  </a:lnTo>
                  <a:cubicBezTo>
                    <a:pt x="163" y="27"/>
                    <a:pt x="123" y="0"/>
                    <a:pt x="83"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738;p49"/>
            <p:cNvSpPr/>
            <p:nvPr/>
          </p:nvSpPr>
          <p:spPr>
            <a:xfrm>
              <a:off x="1822629" y="1898636"/>
              <a:ext cx="10852" cy="20289"/>
            </a:xfrm>
            <a:custGeom>
              <a:avLst/>
              <a:gdLst/>
              <a:ahLst/>
              <a:cxnLst/>
              <a:rect l="l" t="t" r="r" b="b"/>
              <a:pathLst>
                <a:path w="207" h="387" extrusionOk="0">
                  <a:moveTo>
                    <a:pt x="80" y="0"/>
                  </a:moveTo>
                  <a:cubicBezTo>
                    <a:pt x="36" y="0"/>
                    <a:pt x="0" y="27"/>
                    <a:pt x="7" y="80"/>
                  </a:cubicBezTo>
                  <a:cubicBezTo>
                    <a:pt x="16" y="157"/>
                    <a:pt x="27" y="233"/>
                    <a:pt x="36" y="310"/>
                  </a:cubicBezTo>
                  <a:cubicBezTo>
                    <a:pt x="43" y="360"/>
                    <a:pt x="87" y="386"/>
                    <a:pt x="130" y="386"/>
                  </a:cubicBezTo>
                  <a:cubicBezTo>
                    <a:pt x="170" y="386"/>
                    <a:pt x="206" y="360"/>
                    <a:pt x="200" y="310"/>
                  </a:cubicBezTo>
                  <a:cubicBezTo>
                    <a:pt x="190" y="233"/>
                    <a:pt x="180" y="157"/>
                    <a:pt x="170" y="80"/>
                  </a:cubicBezTo>
                  <a:cubicBezTo>
                    <a:pt x="163" y="27"/>
                    <a:pt x="120" y="0"/>
                    <a:pt x="8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739;p49"/>
            <p:cNvSpPr/>
            <p:nvPr/>
          </p:nvSpPr>
          <p:spPr>
            <a:xfrm>
              <a:off x="1849629" y="1916042"/>
              <a:ext cx="12425" cy="21862"/>
            </a:xfrm>
            <a:custGeom>
              <a:avLst/>
              <a:gdLst/>
              <a:ahLst/>
              <a:cxnLst/>
              <a:rect l="l" t="t" r="r" b="b"/>
              <a:pathLst>
                <a:path w="237" h="417" extrusionOk="0">
                  <a:moveTo>
                    <a:pt x="88" y="1"/>
                  </a:moveTo>
                  <a:cubicBezTo>
                    <a:pt x="48" y="1"/>
                    <a:pt x="4" y="28"/>
                    <a:pt x="4" y="77"/>
                  </a:cubicBezTo>
                  <a:cubicBezTo>
                    <a:pt x="0" y="184"/>
                    <a:pt x="24" y="280"/>
                    <a:pt x="68" y="374"/>
                  </a:cubicBezTo>
                  <a:cubicBezTo>
                    <a:pt x="80" y="404"/>
                    <a:pt x="104" y="417"/>
                    <a:pt x="127" y="417"/>
                  </a:cubicBezTo>
                  <a:cubicBezTo>
                    <a:pt x="180" y="417"/>
                    <a:pt x="237" y="357"/>
                    <a:pt x="207" y="294"/>
                  </a:cubicBezTo>
                  <a:cubicBezTo>
                    <a:pt x="177" y="224"/>
                    <a:pt x="164" y="154"/>
                    <a:pt x="167" y="77"/>
                  </a:cubicBezTo>
                  <a:cubicBezTo>
                    <a:pt x="167" y="28"/>
                    <a:pt x="127" y="1"/>
                    <a:pt x="88"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740;p49"/>
            <p:cNvSpPr/>
            <p:nvPr/>
          </p:nvSpPr>
          <p:spPr>
            <a:xfrm>
              <a:off x="1442224" y="2927345"/>
              <a:ext cx="13316" cy="29359"/>
            </a:xfrm>
            <a:custGeom>
              <a:avLst/>
              <a:gdLst/>
              <a:ahLst/>
              <a:cxnLst/>
              <a:rect l="l" t="t" r="r" b="b"/>
              <a:pathLst>
                <a:path w="254" h="560" extrusionOk="0">
                  <a:moveTo>
                    <a:pt x="100" y="1"/>
                  </a:moveTo>
                  <a:cubicBezTo>
                    <a:pt x="51" y="1"/>
                    <a:pt x="0" y="38"/>
                    <a:pt x="23" y="97"/>
                  </a:cubicBezTo>
                  <a:cubicBezTo>
                    <a:pt x="74" y="224"/>
                    <a:pt x="91" y="347"/>
                    <a:pt x="77" y="484"/>
                  </a:cubicBezTo>
                  <a:cubicBezTo>
                    <a:pt x="71" y="534"/>
                    <a:pt x="107" y="560"/>
                    <a:pt x="147" y="560"/>
                  </a:cubicBezTo>
                  <a:cubicBezTo>
                    <a:pt x="187" y="560"/>
                    <a:pt x="230" y="534"/>
                    <a:pt x="237" y="484"/>
                  </a:cubicBezTo>
                  <a:cubicBezTo>
                    <a:pt x="254" y="334"/>
                    <a:pt x="237" y="191"/>
                    <a:pt x="180" y="54"/>
                  </a:cubicBezTo>
                  <a:cubicBezTo>
                    <a:pt x="167" y="18"/>
                    <a:pt x="131"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741;p49"/>
            <p:cNvSpPr/>
            <p:nvPr/>
          </p:nvSpPr>
          <p:spPr>
            <a:xfrm>
              <a:off x="1458791" y="2943073"/>
              <a:ext cx="12478" cy="21862"/>
            </a:xfrm>
            <a:custGeom>
              <a:avLst/>
              <a:gdLst/>
              <a:ahLst/>
              <a:cxnLst/>
              <a:rect l="l" t="t" r="r" b="b"/>
              <a:pathLst>
                <a:path w="238" h="417" extrusionOk="0">
                  <a:moveTo>
                    <a:pt x="100" y="0"/>
                  </a:moveTo>
                  <a:cubicBezTo>
                    <a:pt x="54" y="0"/>
                    <a:pt x="1" y="40"/>
                    <a:pt x="14" y="104"/>
                  </a:cubicBezTo>
                  <a:cubicBezTo>
                    <a:pt x="34" y="187"/>
                    <a:pt x="51" y="274"/>
                    <a:pt x="67" y="357"/>
                  </a:cubicBezTo>
                  <a:cubicBezTo>
                    <a:pt x="77" y="400"/>
                    <a:pt x="107" y="417"/>
                    <a:pt x="137" y="417"/>
                  </a:cubicBezTo>
                  <a:cubicBezTo>
                    <a:pt x="184" y="417"/>
                    <a:pt x="237" y="377"/>
                    <a:pt x="223" y="317"/>
                  </a:cubicBezTo>
                  <a:cubicBezTo>
                    <a:pt x="207" y="230"/>
                    <a:pt x="191" y="144"/>
                    <a:pt x="171" y="60"/>
                  </a:cubicBezTo>
                  <a:cubicBezTo>
                    <a:pt x="164" y="20"/>
                    <a:pt x="134"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742;p49"/>
            <p:cNvSpPr/>
            <p:nvPr/>
          </p:nvSpPr>
          <p:spPr>
            <a:xfrm>
              <a:off x="1253594" y="2957910"/>
              <a:ext cx="12478" cy="21705"/>
            </a:xfrm>
            <a:custGeom>
              <a:avLst/>
              <a:gdLst/>
              <a:ahLst/>
              <a:cxnLst/>
              <a:rect l="l" t="t" r="r" b="b"/>
              <a:pathLst>
                <a:path w="238" h="414" extrusionOk="0">
                  <a:moveTo>
                    <a:pt x="101" y="1"/>
                  </a:moveTo>
                  <a:cubicBezTo>
                    <a:pt x="51" y="1"/>
                    <a:pt x="1" y="41"/>
                    <a:pt x="14" y="101"/>
                  </a:cubicBezTo>
                  <a:cubicBezTo>
                    <a:pt x="31" y="187"/>
                    <a:pt x="51" y="270"/>
                    <a:pt x="67" y="356"/>
                  </a:cubicBezTo>
                  <a:cubicBezTo>
                    <a:pt x="77" y="396"/>
                    <a:pt x="107" y="413"/>
                    <a:pt x="140" y="413"/>
                  </a:cubicBezTo>
                  <a:cubicBezTo>
                    <a:pt x="187" y="413"/>
                    <a:pt x="237" y="373"/>
                    <a:pt x="224" y="313"/>
                  </a:cubicBezTo>
                  <a:cubicBezTo>
                    <a:pt x="207" y="230"/>
                    <a:pt x="187" y="144"/>
                    <a:pt x="171" y="57"/>
                  </a:cubicBezTo>
                  <a:cubicBezTo>
                    <a:pt x="160" y="17"/>
                    <a:pt x="13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743;p49"/>
            <p:cNvSpPr/>
            <p:nvPr/>
          </p:nvSpPr>
          <p:spPr>
            <a:xfrm>
              <a:off x="1232833" y="2947110"/>
              <a:ext cx="10538" cy="16462"/>
            </a:xfrm>
            <a:custGeom>
              <a:avLst/>
              <a:gdLst/>
              <a:ahLst/>
              <a:cxnLst/>
              <a:rect l="l" t="t" r="r" b="b"/>
              <a:pathLst>
                <a:path w="201" h="314" extrusionOk="0">
                  <a:moveTo>
                    <a:pt x="100" y="0"/>
                  </a:moveTo>
                  <a:cubicBezTo>
                    <a:pt x="54" y="0"/>
                    <a:pt x="1" y="40"/>
                    <a:pt x="11" y="100"/>
                  </a:cubicBezTo>
                  <a:cubicBezTo>
                    <a:pt x="20" y="153"/>
                    <a:pt x="28" y="203"/>
                    <a:pt x="34" y="253"/>
                  </a:cubicBezTo>
                  <a:cubicBezTo>
                    <a:pt x="40" y="296"/>
                    <a:pt x="71" y="313"/>
                    <a:pt x="100" y="313"/>
                  </a:cubicBezTo>
                  <a:cubicBezTo>
                    <a:pt x="151" y="313"/>
                    <a:pt x="200" y="273"/>
                    <a:pt x="191" y="213"/>
                  </a:cubicBezTo>
                  <a:cubicBezTo>
                    <a:pt x="183" y="160"/>
                    <a:pt x="174" y="110"/>
                    <a:pt x="167" y="57"/>
                  </a:cubicBezTo>
                  <a:cubicBezTo>
                    <a:pt x="160" y="17"/>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744;p49"/>
            <p:cNvSpPr/>
            <p:nvPr/>
          </p:nvSpPr>
          <p:spPr>
            <a:xfrm>
              <a:off x="1467493" y="1275183"/>
              <a:ext cx="12635" cy="36332"/>
            </a:xfrm>
            <a:custGeom>
              <a:avLst/>
              <a:gdLst/>
              <a:ahLst/>
              <a:cxnLst/>
              <a:rect l="l" t="t" r="r" b="b"/>
              <a:pathLst>
                <a:path w="241" h="693" extrusionOk="0">
                  <a:moveTo>
                    <a:pt x="77" y="0"/>
                  </a:moveTo>
                  <a:cubicBezTo>
                    <a:pt x="38" y="0"/>
                    <a:pt x="1" y="24"/>
                    <a:pt x="8" y="77"/>
                  </a:cubicBezTo>
                  <a:cubicBezTo>
                    <a:pt x="31" y="257"/>
                    <a:pt x="51" y="437"/>
                    <a:pt x="74" y="616"/>
                  </a:cubicBezTo>
                  <a:cubicBezTo>
                    <a:pt x="81" y="667"/>
                    <a:pt x="125" y="693"/>
                    <a:pt x="165" y="693"/>
                  </a:cubicBezTo>
                  <a:cubicBezTo>
                    <a:pt x="204" y="693"/>
                    <a:pt x="240" y="667"/>
                    <a:pt x="234" y="616"/>
                  </a:cubicBezTo>
                  <a:cubicBezTo>
                    <a:pt x="214" y="437"/>
                    <a:pt x="191" y="257"/>
                    <a:pt x="171" y="77"/>
                  </a:cubicBezTo>
                  <a:cubicBezTo>
                    <a:pt x="165" y="24"/>
                    <a:pt x="121" y="0"/>
                    <a:pt x="77"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745;p49"/>
            <p:cNvSpPr/>
            <p:nvPr/>
          </p:nvSpPr>
          <p:spPr>
            <a:xfrm>
              <a:off x="1493182" y="1288447"/>
              <a:ext cx="8598" cy="28468"/>
            </a:xfrm>
            <a:custGeom>
              <a:avLst/>
              <a:gdLst/>
              <a:ahLst/>
              <a:cxnLst/>
              <a:rect l="l" t="t" r="r" b="b"/>
              <a:pathLst>
                <a:path w="164" h="543" extrusionOk="0">
                  <a:moveTo>
                    <a:pt x="80" y="1"/>
                  </a:moveTo>
                  <a:cubicBezTo>
                    <a:pt x="40" y="1"/>
                    <a:pt x="0" y="27"/>
                    <a:pt x="0" y="80"/>
                  </a:cubicBezTo>
                  <a:lnTo>
                    <a:pt x="0" y="463"/>
                  </a:lnTo>
                  <a:cubicBezTo>
                    <a:pt x="0" y="517"/>
                    <a:pt x="40" y="543"/>
                    <a:pt x="80" y="543"/>
                  </a:cubicBezTo>
                  <a:cubicBezTo>
                    <a:pt x="123" y="543"/>
                    <a:pt x="163" y="517"/>
                    <a:pt x="163" y="463"/>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746;p49"/>
            <p:cNvSpPr/>
            <p:nvPr/>
          </p:nvSpPr>
          <p:spPr>
            <a:xfrm>
              <a:off x="1044046" y="1627802"/>
              <a:ext cx="8441" cy="21705"/>
            </a:xfrm>
            <a:custGeom>
              <a:avLst/>
              <a:gdLst/>
              <a:ahLst/>
              <a:cxnLst/>
              <a:rect l="l" t="t" r="r" b="b"/>
              <a:pathLst>
                <a:path w="161" h="414" extrusionOk="0">
                  <a:moveTo>
                    <a:pt x="81" y="1"/>
                  </a:moveTo>
                  <a:cubicBezTo>
                    <a:pt x="41" y="1"/>
                    <a:pt x="1" y="24"/>
                    <a:pt x="1" y="77"/>
                  </a:cubicBezTo>
                  <a:lnTo>
                    <a:pt x="1" y="334"/>
                  </a:lnTo>
                  <a:cubicBezTo>
                    <a:pt x="1" y="387"/>
                    <a:pt x="41" y="414"/>
                    <a:pt x="81" y="414"/>
                  </a:cubicBezTo>
                  <a:cubicBezTo>
                    <a:pt x="121" y="414"/>
                    <a:pt x="160" y="387"/>
                    <a:pt x="160" y="334"/>
                  </a:cubicBezTo>
                  <a:lnTo>
                    <a:pt x="160" y="77"/>
                  </a:lnTo>
                  <a:cubicBezTo>
                    <a:pt x="160" y="24"/>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747;p49"/>
            <p:cNvSpPr/>
            <p:nvPr/>
          </p:nvSpPr>
          <p:spPr>
            <a:xfrm>
              <a:off x="1059407" y="1603581"/>
              <a:ext cx="13159" cy="29674"/>
            </a:xfrm>
            <a:custGeom>
              <a:avLst/>
              <a:gdLst/>
              <a:ahLst/>
              <a:cxnLst/>
              <a:rect l="l" t="t" r="r" b="b"/>
              <a:pathLst>
                <a:path w="251" h="566" extrusionOk="0">
                  <a:moveTo>
                    <a:pt x="101" y="0"/>
                  </a:moveTo>
                  <a:cubicBezTo>
                    <a:pt x="50" y="0"/>
                    <a:pt x="1" y="40"/>
                    <a:pt x="21" y="100"/>
                  </a:cubicBezTo>
                  <a:cubicBezTo>
                    <a:pt x="57" y="226"/>
                    <a:pt x="77" y="357"/>
                    <a:pt x="84" y="489"/>
                  </a:cubicBezTo>
                  <a:cubicBezTo>
                    <a:pt x="87" y="539"/>
                    <a:pt x="130" y="566"/>
                    <a:pt x="170" y="566"/>
                  </a:cubicBezTo>
                  <a:cubicBezTo>
                    <a:pt x="210" y="566"/>
                    <a:pt x="250" y="539"/>
                    <a:pt x="247" y="489"/>
                  </a:cubicBezTo>
                  <a:cubicBezTo>
                    <a:pt x="240" y="343"/>
                    <a:pt x="217" y="197"/>
                    <a:pt x="177" y="57"/>
                  </a:cubicBezTo>
                  <a:cubicBezTo>
                    <a:pt x="164" y="17"/>
                    <a:pt x="133"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748;p49"/>
            <p:cNvSpPr/>
            <p:nvPr/>
          </p:nvSpPr>
          <p:spPr>
            <a:xfrm>
              <a:off x="829256" y="1338147"/>
              <a:ext cx="8598" cy="25375"/>
            </a:xfrm>
            <a:custGeom>
              <a:avLst/>
              <a:gdLst/>
              <a:ahLst/>
              <a:cxnLst/>
              <a:rect l="l" t="t" r="r" b="b"/>
              <a:pathLst>
                <a:path w="164" h="484" extrusionOk="0">
                  <a:moveTo>
                    <a:pt x="84" y="1"/>
                  </a:moveTo>
                  <a:cubicBezTo>
                    <a:pt x="41" y="1"/>
                    <a:pt x="1" y="25"/>
                    <a:pt x="1" y="77"/>
                  </a:cubicBezTo>
                  <a:lnTo>
                    <a:pt x="1" y="407"/>
                  </a:lnTo>
                  <a:cubicBezTo>
                    <a:pt x="1" y="460"/>
                    <a:pt x="41" y="484"/>
                    <a:pt x="84" y="484"/>
                  </a:cubicBezTo>
                  <a:cubicBezTo>
                    <a:pt x="124" y="484"/>
                    <a:pt x="164" y="460"/>
                    <a:pt x="164" y="407"/>
                  </a:cubicBezTo>
                  <a:lnTo>
                    <a:pt x="164" y="77"/>
                  </a:lnTo>
                  <a:cubicBezTo>
                    <a:pt x="164" y="25"/>
                    <a:pt x="124" y="1"/>
                    <a:pt x="8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749;p49"/>
            <p:cNvSpPr/>
            <p:nvPr/>
          </p:nvSpPr>
          <p:spPr>
            <a:xfrm>
              <a:off x="843778" y="1345487"/>
              <a:ext cx="11534" cy="26947"/>
            </a:xfrm>
            <a:custGeom>
              <a:avLst/>
              <a:gdLst/>
              <a:ahLst/>
              <a:cxnLst/>
              <a:rect l="l" t="t" r="r" b="b"/>
              <a:pathLst>
                <a:path w="220" h="514" extrusionOk="0">
                  <a:moveTo>
                    <a:pt x="86" y="1"/>
                  </a:moveTo>
                  <a:cubicBezTo>
                    <a:pt x="53" y="1"/>
                    <a:pt x="27" y="20"/>
                    <a:pt x="20" y="60"/>
                  </a:cubicBezTo>
                  <a:cubicBezTo>
                    <a:pt x="0" y="197"/>
                    <a:pt x="3" y="324"/>
                    <a:pt x="43" y="457"/>
                  </a:cubicBezTo>
                  <a:cubicBezTo>
                    <a:pt x="56" y="497"/>
                    <a:pt x="90" y="513"/>
                    <a:pt x="120" y="513"/>
                  </a:cubicBezTo>
                  <a:cubicBezTo>
                    <a:pt x="170" y="513"/>
                    <a:pt x="220" y="473"/>
                    <a:pt x="200" y="413"/>
                  </a:cubicBezTo>
                  <a:cubicBezTo>
                    <a:pt x="170" y="310"/>
                    <a:pt x="160" y="211"/>
                    <a:pt x="176" y="104"/>
                  </a:cubicBezTo>
                  <a:cubicBezTo>
                    <a:pt x="186" y="44"/>
                    <a:pt x="133" y="1"/>
                    <a:pt x="8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750;p49"/>
            <p:cNvSpPr/>
            <p:nvPr/>
          </p:nvSpPr>
          <p:spPr>
            <a:xfrm>
              <a:off x="948945" y="1320899"/>
              <a:ext cx="8598" cy="15780"/>
            </a:xfrm>
            <a:custGeom>
              <a:avLst/>
              <a:gdLst/>
              <a:ahLst/>
              <a:cxnLst/>
              <a:rect l="l" t="t" r="r" b="b"/>
              <a:pathLst>
                <a:path w="164" h="301" extrusionOk="0">
                  <a:moveTo>
                    <a:pt x="81" y="1"/>
                  </a:moveTo>
                  <a:cubicBezTo>
                    <a:pt x="41" y="1"/>
                    <a:pt x="1" y="27"/>
                    <a:pt x="1" y="77"/>
                  </a:cubicBezTo>
                  <a:lnTo>
                    <a:pt x="1" y="220"/>
                  </a:lnTo>
                  <a:cubicBezTo>
                    <a:pt x="1" y="274"/>
                    <a:pt x="41" y="300"/>
                    <a:pt x="81" y="300"/>
                  </a:cubicBezTo>
                  <a:cubicBezTo>
                    <a:pt x="121" y="300"/>
                    <a:pt x="164" y="274"/>
                    <a:pt x="164" y="220"/>
                  </a:cubicBezTo>
                  <a:lnTo>
                    <a:pt x="164" y="77"/>
                  </a:ln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751;p49"/>
            <p:cNvSpPr/>
            <p:nvPr/>
          </p:nvSpPr>
          <p:spPr>
            <a:xfrm>
              <a:off x="963939" y="1328396"/>
              <a:ext cx="8650" cy="20132"/>
            </a:xfrm>
            <a:custGeom>
              <a:avLst/>
              <a:gdLst/>
              <a:ahLst/>
              <a:cxnLst/>
              <a:rect l="l" t="t" r="r" b="b"/>
              <a:pathLst>
                <a:path w="165" h="384" extrusionOk="0">
                  <a:moveTo>
                    <a:pt x="85" y="1"/>
                  </a:moveTo>
                  <a:cubicBezTo>
                    <a:pt x="45" y="1"/>
                    <a:pt x="1" y="27"/>
                    <a:pt x="1" y="77"/>
                  </a:cubicBezTo>
                  <a:lnTo>
                    <a:pt x="1" y="303"/>
                  </a:lnTo>
                  <a:cubicBezTo>
                    <a:pt x="1" y="357"/>
                    <a:pt x="45" y="383"/>
                    <a:pt x="85" y="383"/>
                  </a:cubicBezTo>
                  <a:cubicBezTo>
                    <a:pt x="124" y="383"/>
                    <a:pt x="164" y="357"/>
                    <a:pt x="164" y="303"/>
                  </a:cubicBezTo>
                  <a:lnTo>
                    <a:pt x="164" y="77"/>
                  </a:lnTo>
                  <a:cubicBezTo>
                    <a:pt x="164" y="27"/>
                    <a:pt x="124" y="1"/>
                    <a:pt x="85"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752;p49"/>
            <p:cNvSpPr/>
            <p:nvPr/>
          </p:nvSpPr>
          <p:spPr>
            <a:xfrm>
              <a:off x="1123262" y="2048523"/>
              <a:ext cx="101394" cy="41365"/>
            </a:xfrm>
            <a:custGeom>
              <a:avLst/>
              <a:gdLst/>
              <a:ahLst/>
              <a:cxnLst/>
              <a:rect l="l" t="t" r="r" b="b"/>
              <a:pathLst>
                <a:path w="1934" h="789" extrusionOk="0">
                  <a:moveTo>
                    <a:pt x="1934" y="0"/>
                  </a:moveTo>
                  <a:cubicBezTo>
                    <a:pt x="1575" y="34"/>
                    <a:pt x="1242" y="140"/>
                    <a:pt x="916" y="269"/>
                  </a:cubicBezTo>
                  <a:cubicBezTo>
                    <a:pt x="593" y="406"/>
                    <a:pt x="281" y="562"/>
                    <a:pt x="1" y="789"/>
                  </a:cubicBezTo>
                  <a:cubicBezTo>
                    <a:pt x="353" y="719"/>
                    <a:pt x="676" y="599"/>
                    <a:pt x="999" y="469"/>
                  </a:cubicBezTo>
                  <a:cubicBezTo>
                    <a:pt x="1319" y="336"/>
                    <a:pt x="1631" y="197"/>
                    <a:pt x="1934" y="0"/>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753;p49"/>
            <p:cNvSpPr/>
            <p:nvPr/>
          </p:nvSpPr>
          <p:spPr>
            <a:xfrm>
              <a:off x="1923602" y="1499358"/>
              <a:ext cx="105483" cy="106846"/>
            </a:xfrm>
            <a:custGeom>
              <a:avLst/>
              <a:gdLst/>
              <a:ahLst/>
              <a:cxnLst/>
              <a:rect l="l" t="t" r="r" b="b"/>
              <a:pathLst>
                <a:path w="2012" h="2038" extrusionOk="0">
                  <a:moveTo>
                    <a:pt x="2011" y="1"/>
                  </a:moveTo>
                  <a:lnTo>
                    <a:pt x="1" y="724"/>
                  </a:lnTo>
                  <a:cubicBezTo>
                    <a:pt x="151" y="1226"/>
                    <a:pt x="523" y="1898"/>
                    <a:pt x="1469" y="2038"/>
                  </a:cubicBezTo>
                  <a:lnTo>
                    <a:pt x="2011"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754;p49"/>
            <p:cNvSpPr/>
            <p:nvPr/>
          </p:nvSpPr>
          <p:spPr>
            <a:xfrm rot="-544738">
              <a:off x="1222780" y="1443410"/>
              <a:ext cx="58177" cy="68652"/>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755;p49"/>
            <p:cNvSpPr/>
            <p:nvPr/>
          </p:nvSpPr>
          <p:spPr>
            <a:xfrm rot="-544738">
              <a:off x="1448521" y="1405944"/>
              <a:ext cx="76377" cy="7925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1" name="Picture 5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0406" y="86451"/>
            <a:ext cx="5506098" cy="48775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475"/>
    </mc:Choice>
    <mc:Fallback>
      <p:transition spd="slow" advTm="4947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0625" y="137193"/>
            <a:ext cx="8621487" cy="4869113"/>
          </a:xfrm>
          <a:prstGeom prst="rect">
            <a:avLst/>
          </a:prstGeom>
        </p:spPr>
      </p:pic>
      <p:sp>
        <p:nvSpPr>
          <p:cNvPr id="4" name="TextBox 3"/>
          <p:cNvSpPr txBox="1"/>
          <p:nvPr/>
        </p:nvSpPr>
        <p:spPr>
          <a:xfrm>
            <a:off x="7422076" y="1638798"/>
            <a:ext cx="518091" cy="369332"/>
          </a:xfrm>
          <a:prstGeom prst="rect">
            <a:avLst/>
          </a:prstGeom>
          <a:noFill/>
        </p:spPr>
        <p:txBody>
          <a:bodyPr wrap="none" rtlCol="0">
            <a:spAutoFit/>
          </a:bodyPr>
          <a:lstStyle/>
          <a:p>
            <a:r>
              <a:rPr lang="en-US" sz="1800" smtClean="0">
                <a:solidFill>
                  <a:schemeClr val="accent2">
                    <a:lumMod val="75000"/>
                  </a:schemeClr>
                </a:solidFill>
                <a:latin typeface="Times New Roman" panose="02020603050405020304" pitchFamily="18" charset="0"/>
                <a:cs typeface="Times New Roman" panose="02020603050405020304" pitchFamily="18" charset="0"/>
              </a:rPr>
              <a:t>Đạt</a:t>
            </a:r>
            <a:endParaRPr lang="vi-VN" sz="18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422075" y="2387083"/>
            <a:ext cx="518091" cy="369332"/>
          </a:xfrm>
          <a:prstGeom prst="rect">
            <a:avLst/>
          </a:prstGeom>
          <a:noFill/>
        </p:spPr>
        <p:txBody>
          <a:bodyPr wrap="none" rtlCol="0">
            <a:spAutoFit/>
          </a:bodyPr>
          <a:lstStyle/>
          <a:p>
            <a:r>
              <a:rPr lang="en-US" sz="1800" smtClean="0">
                <a:solidFill>
                  <a:schemeClr val="accent2">
                    <a:lumMod val="75000"/>
                  </a:schemeClr>
                </a:solidFill>
                <a:latin typeface="Times New Roman" panose="02020603050405020304" pitchFamily="18" charset="0"/>
                <a:cs typeface="Times New Roman" panose="02020603050405020304" pitchFamily="18" charset="0"/>
              </a:rPr>
              <a:t>Đạt</a:t>
            </a:r>
            <a:endParaRPr lang="vi-VN" sz="18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422076" y="3071754"/>
            <a:ext cx="518091" cy="369332"/>
          </a:xfrm>
          <a:prstGeom prst="rect">
            <a:avLst/>
          </a:prstGeom>
          <a:noFill/>
        </p:spPr>
        <p:txBody>
          <a:bodyPr wrap="none" rtlCol="0">
            <a:spAutoFit/>
          </a:bodyPr>
          <a:lstStyle/>
          <a:p>
            <a:r>
              <a:rPr lang="en-US" sz="1800" smtClean="0">
                <a:solidFill>
                  <a:schemeClr val="accent2">
                    <a:lumMod val="75000"/>
                  </a:schemeClr>
                </a:solidFill>
                <a:latin typeface="Times New Roman" panose="02020603050405020304" pitchFamily="18" charset="0"/>
                <a:cs typeface="Times New Roman" panose="02020603050405020304" pitchFamily="18" charset="0"/>
              </a:rPr>
              <a:t>Đạt</a:t>
            </a:r>
            <a:endParaRPr lang="vi-VN" sz="18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422074" y="3734793"/>
            <a:ext cx="518091" cy="369332"/>
          </a:xfrm>
          <a:prstGeom prst="rect">
            <a:avLst/>
          </a:prstGeom>
          <a:noFill/>
        </p:spPr>
        <p:txBody>
          <a:bodyPr wrap="none" rtlCol="0">
            <a:spAutoFit/>
          </a:bodyPr>
          <a:lstStyle/>
          <a:p>
            <a:r>
              <a:rPr lang="en-US" sz="1800" smtClean="0">
                <a:solidFill>
                  <a:schemeClr val="accent2">
                    <a:lumMod val="75000"/>
                  </a:schemeClr>
                </a:solidFill>
                <a:latin typeface="Times New Roman" panose="02020603050405020304" pitchFamily="18" charset="0"/>
                <a:cs typeface="Times New Roman" panose="02020603050405020304" pitchFamily="18" charset="0"/>
              </a:rPr>
              <a:t>Đạt</a:t>
            </a:r>
            <a:endParaRPr lang="vi-VN" sz="1800">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59879"/>
    </mc:Choice>
    <mc:Fallback>
      <p:transition spd="slow" advTm="598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895" y="231570"/>
            <a:ext cx="8110846" cy="81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Tổng kết:</a:t>
            </a:r>
            <a:endParaRPr lang="vi-VN" sz="4000"/>
          </a:p>
        </p:txBody>
      </p:sp>
      <p:sp>
        <p:nvSpPr>
          <p:cNvPr id="5" name="Oval 4"/>
          <p:cNvSpPr/>
          <p:nvPr/>
        </p:nvSpPr>
        <p:spPr>
          <a:xfrm>
            <a:off x="285007" y="2897579"/>
            <a:ext cx="2814453" cy="22459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Tx/>
              <a:buChar char="-"/>
            </a:pPr>
            <a:r>
              <a:rPr lang="en-US" sz="1800" smtClean="0">
                <a:solidFill>
                  <a:schemeClr val="accent2">
                    <a:lumMod val="75000"/>
                  </a:schemeClr>
                </a:solidFill>
              </a:rPr>
              <a:t>Khái niệm tóm tắt văn bản bằng sơ đồ</a:t>
            </a:r>
            <a:endParaRPr lang="en-US" sz="1800" smtClean="0">
              <a:solidFill>
                <a:schemeClr val="accent2">
                  <a:lumMod val="75000"/>
                </a:schemeClr>
              </a:solidFill>
            </a:endParaRPr>
          </a:p>
          <a:p>
            <a:pPr marL="285750" indent="-285750" algn="ctr">
              <a:buFontTx/>
              <a:buChar char="-"/>
            </a:pPr>
            <a:r>
              <a:rPr lang="en-US" sz="1800" smtClean="0">
                <a:solidFill>
                  <a:schemeClr val="accent2">
                    <a:lumMod val="75000"/>
                  </a:schemeClr>
                </a:solidFill>
              </a:rPr>
              <a:t>Các yêu cầu của sơ đồ tóm tắt</a:t>
            </a:r>
            <a:endParaRPr lang="vi-VN" sz="1800">
              <a:solidFill>
                <a:schemeClr val="accent2">
                  <a:lumMod val="75000"/>
                </a:schemeClr>
              </a:solidFill>
            </a:endParaRPr>
          </a:p>
        </p:txBody>
      </p:sp>
      <p:sp>
        <p:nvSpPr>
          <p:cNvPr id="6" name="6-Point Star 5"/>
          <p:cNvSpPr/>
          <p:nvPr/>
        </p:nvSpPr>
        <p:spPr>
          <a:xfrm>
            <a:off x="3518066" y="2541319"/>
            <a:ext cx="2514600" cy="2602181"/>
          </a:xfrm>
          <a:prstGeom prst="star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smtClean="0">
                <a:solidFill>
                  <a:schemeClr val="accent2">
                    <a:lumMod val="75000"/>
                  </a:schemeClr>
                </a:solidFill>
              </a:rPr>
              <a:t>Nhận biết sơ đồ tóm tắt đạt yêu cầu</a:t>
            </a:r>
            <a:endParaRPr lang="vi-VN" sz="1800">
              <a:solidFill>
                <a:schemeClr val="accent2">
                  <a:lumMod val="75000"/>
                </a:schemeClr>
              </a:solidFill>
            </a:endParaRPr>
          </a:p>
        </p:txBody>
      </p:sp>
      <p:sp>
        <p:nvSpPr>
          <p:cNvPr id="7" name="Flowchart: Document 6"/>
          <p:cNvSpPr/>
          <p:nvPr/>
        </p:nvSpPr>
        <p:spPr>
          <a:xfrm>
            <a:off x="6792684" y="2982192"/>
            <a:ext cx="2161309" cy="2161308"/>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smtClean="0">
                <a:solidFill>
                  <a:schemeClr val="accent2">
                    <a:lumMod val="75000"/>
                  </a:schemeClr>
                </a:solidFill>
              </a:rPr>
              <a:t>Tự tạo lập được sơ đồ tóm tắt của văn bản đã đọc</a:t>
            </a:r>
            <a:endParaRPr lang="vi-VN" sz="1800">
              <a:solidFill>
                <a:schemeClr val="accent2">
                  <a:lumMod val="75000"/>
                </a:schemeClr>
              </a:solidFill>
            </a:endParaRPr>
          </a:p>
        </p:txBody>
      </p:sp>
      <p:sp>
        <p:nvSpPr>
          <p:cNvPr id="9" name="Down Arrow 8"/>
          <p:cNvSpPr/>
          <p:nvPr/>
        </p:nvSpPr>
        <p:spPr>
          <a:xfrm>
            <a:off x="1436915" y="1551709"/>
            <a:ext cx="498764"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Down Arrow 9"/>
          <p:cNvSpPr/>
          <p:nvPr/>
        </p:nvSpPr>
        <p:spPr>
          <a:xfrm>
            <a:off x="4577936" y="1541813"/>
            <a:ext cx="498764"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Down Arrow 10"/>
          <p:cNvSpPr/>
          <p:nvPr/>
        </p:nvSpPr>
        <p:spPr>
          <a:xfrm>
            <a:off x="7588332" y="1541813"/>
            <a:ext cx="498764"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5189"/>
    </mc:Choice>
    <mc:Fallback>
      <p:transition spd="slow" advTm="451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1" name="Rectangle 50"/>
          <p:cNvSpPr/>
          <p:nvPr/>
        </p:nvSpPr>
        <p:spPr>
          <a:xfrm>
            <a:off x="428500" y="955333"/>
            <a:ext cx="4998522" cy="2092881"/>
          </a:xfrm>
          <a:prstGeom prst="rect">
            <a:avLst/>
          </a:prstGeom>
        </p:spPr>
        <p:txBody>
          <a:bodyPr wrap="square">
            <a:spAutoFit/>
          </a:bodyPr>
          <a:lstStyle/>
          <a:p>
            <a:pPr algn="just">
              <a:spcBef>
                <a:spcPts val="600"/>
              </a:spcBef>
              <a:spcAft>
                <a:spcPts val="600"/>
              </a:spcAft>
            </a:pPr>
            <a:r>
              <a:rPr lang="en-US" sz="2400" b="1" dirty="0" smtClean="0">
                <a:solidFill>
                  <a:srgbClr val="FF0000"/>
                </a:solidFill>
                <a:latin typeface="Times New Roman" panose="02020603050405020304" pitchFamily="18" charset="0"/>
                <a:cs typeface="Times New Roman" panose="02020603050405020304" pitchFamily="18" charset="0"/>
              </a:rPr>
              <a:t>BÀI TẬP VỀ NHÀ</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dirty="0" err="1" smtClean="0">
                <a:solidFill>
                  <a:srgbClr val="0070C0"/>
                </a:solidFill>
                <a:latin typeface="Times New Roman" panose="02020603050405020304" pitchFamily="18" charset="0"/>
                <a:cs typeface="Times New Roman" panose="02020603050405020304" pitchFamily="18" charset="0"/>
              </a:rPr>
              <a:t>Hãy</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tóm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tắt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một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bản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đã</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đọc</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bằng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sơ</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đồ</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Chụp</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lại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sản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phẩm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học</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tập</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gửi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lại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giáo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viên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bộ</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môn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Ngữ</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văn</a:t>
            </a:r>
            <a:r>
              <a:rPr lang="en-US" sz="2400" dirty="0" smtClean="0">
                <a:solidFill>
                  <a:srgbClr val="0070C0"/>
                </a:solidFill>
                <a:latin typeface="Times New Roman" panose="02020603050405020304" pitchFamily="18" charset="0"/>
                <a:cs typeface="Times New Roman" panose="02020603050405020304" pitchFamily="18" charset="0"/>
              </a:rPr>
              <a:t>.</a:t>
            </a:r>
            <a:endParaRPr lang="vi-VN" sz="2400" b="1" dirty="0">
              <a:solidFill>
                <a:srgbClr val="0070C0"/>
              </a:solidFill>
              <a:latin typeface="Times New Roman" panose="02020603050405020304" pitchFamily="18" charset="0"/>
              <a:cs typeface="Times New Roman" panose="02020603050405020304" pitchFamily="18" charset="0"/>
            </a:endParaRPr>
          </a:p>
        </p:txBody>
      </p:sp>
      <p:grpSp>
        <p:nvGrpSpPr>
          <p:cNvPr id="93" name="Google Shape;1756;p49"/>
          <p:cNvGrpSpPr/>
          <p:nvPr/>
        </p:nvGrpSpPr>
        <p:grpSpPr>
          <a:xfrm>
            <a:off x="5973955" y="963417"/>
            <a:ext cx="2445650" cy="3418590"/>
            <a:chOff x="4459081" y="808256"/>
            <a:chExt cx="3324155" cy="4148284"/>
          </a:xfrm>
        </p:grpSpPr>
        <p:grpSp>
          <p:nvGrpSpPr>
            <p:cNvPr id="94" name="Google Shape;1757;p49"/>
            <p:cNvGrpSpPr/>
            <p:nvPr/>
          </p:nvGrpSpPr>
          <p:grpSpPr>
            <a:xfrm>
              <a:off x="4459081" y="808256"/>
              <a:ext cx="3324155" cy="4148284"/>
              <a:chOff x="1360275" y="2785325"/>
              <a:chExt cx="671750" cy="838325"/>
            </a:xfrm>
          </p:grpSpPr>
          <p:sp>
            <p:nvSpPr>
              <p:cNvPr id="97" name="Google Shape;1758;p49"/>
              <p:cNvSpPr/>
              <p:nvPr/>
            </p:nvSpPr>
            <p:spPr>
              <a:xfrm>
                <a:off x="1381075" y="3055675"/>
                <a:ext cx="318625" cy="219025"/>
              </a:xfrm>
              <a:custGeom>
                <a:avLst/>
                <a:gdLst/>
                <a:ahLst/>
                <a:cxnLst/>
                <a:rect l="l" t="t" r="r" b="b"/>
                <a:pathLst>
                  <a:path w="12745" h="8761" extrusionOk="0">
                    <a:moveTo>
                      <a:pt x="10034" y="0"/>
                    </a:moveTo>
                    <a:cubicBezTo>
                      <a:pt x="9608" y="0"/>
                      <a:pt x="9001" y="127"/>
                      <a:pt x="8168" y="420"/>
                    </a:cubicBezTo>
                    <a:cubicBezTo>
                      <a:pt x="2034" y="2576"/>
                      <a:pt x="1" y="7279"/>
                      <a:pt x="649" y="8427"/>
                    </a:cubicBezTo>
                    <a:lnTo>
                      <a:pt x="2603" y="8760"/>
                    </a:lnTo>
                    <a:lnTo>
                      <a:pt x="8141" y="5126"/>
                    </a:lnTo>
                    <a:cubicBezTo>
                      <a:pt x="8141" y="5126"/>
                      <a:pt x="12745" y="0"/>
                      <a:pt x="10034"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759;p49"/>
              <p:cNvSpPr/>
              <p:nvPr/>
            </p:nvSpPr>
            <p:spPr>
              <a:xfrm>
                <a:off x="1659800" y="3061500"/>
                <a:ext cx="257675" cy="271175"/>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760;p49"/>
              <p:cNvSpPr/>
              <p:nvPr/>
            </p:nvSpPr>
            <p:spPr>
              <a:xfrm>
                <a:off x="1760025" y="3069575"/>
                <a:ext cx="170975" cy="133800"/>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761;p49"/>
              <p:cNvSpPr/>
              <p:nvPr/>
            </p:nvSpPr>
            <p:spPr>
              <a:xfrm>
                <a:off x="1771550" y="3363350"/>
                <a:ext cx="249450" cy="117850"/>
              </a:xfrm>
              <a:custGeom>
                <a:avLst/>
                <a:gdLst/>
                <a:ahLst/>
                <a:cxnLst/>
                <a:rect l="l" t="t" r="r" b="b"/>
                <a:pathLst>
                  <a:path w="9978" h="4714" extrusionOk="0">
                    <a:moveTo>
                      <a:pt x="9637" y="0"/>
                    </a:moveTo>
                    <a:cubicBezTo>
                      <a:pt x="9610" y="0"/>
                      <a:pt x="9581" y="8"/>
                      <a:pt x="9549" y="24"/>
                    </a:cubicBezTo>
                    <a:cubicBezTo>
                      <a:pt x="9113" y="244"/>
                      <a:pt x="9260" y="986"/>
                      <a:pt x="9260" y="986"/>
                    </a:cubicBezTo>
                    <a:lnTo>
                      <a:pt x="8813" y="1675"/>
                    </a:lnTo>
                    <a:cubicBezTo>
                      <a:pt x="8813" y="1675"/>
                      <a:pt x="8399" y="1364"/>
                      <a:pt x="8009" y="1364"/>
                    </a:cubicBezTo>
                    <a:cubicBezTo>
                      <a:pt x="7906" y="1364"/>
                      <a:pt x="7804" y="1386"/>
                      <a:pt x="7712" y="1442"/>
                    </a:cubicBezTo>
                    <a:cubicBezTo>
                      <a:pt x="7279" y="1712"/>
                      <a:pt x="7712" y="2444"/>
                      <a:pt x="7712" y="2444"/>
                    </a:cubicBezTo>
                    <a:lnTo>
                      <a:pt x="6810" y="2893"/>
                    </a:lnTo>
                    <a:cubicBezTo>
                      <a:pt x="6810" y="2893"/>
                      <a:pt x="6509" y="2218"/>
                      <a:pt x="5980" y="2218"/>
                    </a:cubicBezTo>
                    <a:cubicBezTo>
                      <a:pt x="5926" y="2218"/>
                      <a:pt x="5870" y="2225"/>
                      <a:pt x="5812" y="2240"/>
                    </a:cubicBezTo>
                    <a:cubicBezTo>
                      <a:pt x="5176" y="2411"/>
                      <a:pt x="5047" y="3026"/>
                      <a:pt x="5047" y="3026"/>
                    </a:cubicBezTo>
                    <a:lnTo>
                      <a:pt x="4074" y="3323"/>
                    </a:lnTo>
                    <a:cubicBezTo>
                      <a:pt x="4074" y="3323"/>
                      <a:pt x="3825" y="2341"/>
                      <a:pt x="3263" y="2341"/>
                    </a:cubicBezTo>
                    <a:cubicBezTo>
                      <a:pt x="3244" y="2341"/>
                      <a:pt x="3225" y="2342"/>
                      <a:pt x="3205" y="2344"/>
                    </a:cubicBezTo>
                    <a:cubicBezTo>
                      <a:pt x="2606" y="2411"/>
                      <a:pt x="2304" y="3176"/>
                      <a:pt x="2304" y="3176"/>
                    </a:cubicBezTo>
                    <a:lnTo>
                      <a:pt x="1282" y="3043"/>
                    </a:lnTo>
                    <a:cubicBezTo>
                      <a:pt x="1282" y="3043"/>
                      <a:pt x="1335" y="2108"/>
                      <a:pt x="969" y="1974"/>
                    </a:cubicBezTo>
                    <a:cubicBezTo>
                      <a:pt x="940" y="1964"/>
                      <a:pt x="909" y="1959"/>
                      <a:pt x="877" y="1959"/>
                    </a:cubicBezTo>
                    <a:cubicBezTo>
                      <a:pt x="511" y="1959"/>
                      <a:pt x="1" y="2610"/>
                      <a:pt x="1" y="2610"/>
                    </a:cubicBezTo>
                    <a:lnTo>
                      <a:pt x="374" y="3143"/>
                    </a:lnTo>
                    <a:lnTo>
                      <a:pt x="1838" y="4177"/>
                    </a:lnTo>
                    <a:lnTo>
                      <a:pt x="5209" y="4713"/>
                    </a:lnTo>
                    <a:lnTo>
                      <a:pt x="9949" y="1202"/>
                    </a:lnTo>
                    <a:cubicBezTo>
                      <a:pt x="9949" y="1202"/>
                      <a:pt x="9977" y="0"/>
                      <a:pt x="9637"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762;p49"/>
              <p:cNvSpPr/>
              <p:nvPr/>
            </p:nvSpPr>
            <p:spPr>
              <a:xfrm>
                <a:off x="1398375" y="3074375"/>
                <a:ext cx="212300" cy="220250"/>
              </a:xfrm>
              <a:custGeom>
                <a:avLst/>
                <a:gdLst/>
                <a:ahLst/>
                <a:cxnLst/>
                <a:rect l="l" t="t" r="r" b="b"/>
                <a:pathLst>
                  <a:path w="8492" h="8810" extrusionOk="0">
                    <a:moveTo>
                      <a:pt x="4776" y="0"/>
                    </a:moveTo>
                    <a:cubicBezTo>
                      <a:pt x="4727" y="0"/>
                      <a:pt x="4677" y="11"/>
                      <a:pt x="4630" y="34"/>
                    </a:cubicBezTo>
                    <a:lnTo>
                      <a:pt x="234" y="2228"/>
                    </a:lnTo>
                    <a:cubicBezTo>
                      <a:pt x="60" y="2314"/>
                      <a:pt x="0" y="2530"/>
                      <a:pt x="100" y="2693"/>
                    </a:cubicBezTo>
                    <a:lnTo>
                      <a:pt x="3768" y="8655"/>
                    </a:lnTo>
                    <a:cubicBezTo>
                      <a:pt x="3831" y="8754"/>
                      <a:pt x="3937" y="8810"/>
                      <a:pt x="4047" y="8810"/>
                    </a:cubicBezTo>
                    <a:cubicBezTo>
                      <a:pt x="4101" y="8810"/>
                      <a:pt x="4157" y="8796"/>
                      <a:pt x="4208" y="8767"/>
                    </a:cubicBezTo>
                    <a:lnTo>
                      <a:pt x="8275" y="6508"/>
                    </a:lnTo>
                    <a:cubicBezTo>
                      <a:pt x="8435" y="6421"/>
                      <a:pt x="8491" y="6218"/>
                      <a:pt x="8401" y="6059"/>
                    </a:cubicBezTo>
                    <a:lnTo>
                      <a:pt x="5063" y="168"/>
                    </a:lnTo>
                    <a:cubicBezTo>
                      <a:pt x="5003" y="60"/>
                      <a:pt x="4891" y="0"/>
                      <a:pt x="4776"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763;p49"/>
              <p:cNvSpPr/>
              <p:nvPr/>
            </p:nvSpPr>
            <p:spPr>
              <a:xfrm>
                <a:off x="1500900" y="3231825"/>
                <a:ext cx="46275" cy="52925"/>
              </a:xfrm>
              <a:custGeom>
                <a:avLst/>
                <a:gdLst/>
                <a:ahLst/>
                <a:cxnLst/>
                <a:rect l="l" t="t" r="r" b="b"/>
                <a:pathLst>
                  <a:path w="1851" h="2117" extrusionOk="0">
                    <a:moveTo>
                      <a:pt x="1850" y="0"/>
                    </a:moveTo>
                    <a:lnTo>
                      <a:pt x="269" y="1059"/>
                    </a:lnTo>
                    <a:lnTo>
                      <a:pt x="0" y="2117"/>
                    </a:lnTo>
                    <a:lnTo>
                      <a:pt x="0" y="2117"/>
                    </a:lnTo>
                    <a:lnTo>
                      <a:pt x="1850" y="988"/>
                    </a:lnTo>
                    <a:lnTo>
                      <a:pt x="1850" y="0"/>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764;p49"/>
              <p:cNvSpPr/>
              <p:nvPr/>
            </p:nvSpPr>
            <p:spPr>
              <a:xfrm>
                <a:off x="1406850" y="3106425"/>
                <a:ext cx="107625" cy="178325"/>
              </a:xfrm>
              <a:custGeom>
                <a:avLst/>
                <a:gdLst/>
                <a:ahLst/>
                <a:cxnLst/>
                <a:rect l="l" t="t" r="r" b="b"/>
                <a:pathLst>
                  <a:path w="4305" h="7133" extrusionOk="0">
                    <a:moveTo>
                      <a:pt x="61" y="1"/>
                    </a:moveTo>
                    <a:lnTo>
                      <a:pt x="61" y="1"/>
                    </a:lnTo>
                    <a:cubicBezTo>
                      <a:pt x="61" y="1"/>
                      <a:pt x="284" y="872"/>
                      <a:pt x="1" y="1202"/>
                    </a:cubicBezTo>
                    <a:cubicBezTo>
                      <a:pt x="234" y="1611"/>
                      <a:pt x="3762" y="7133"/>
                      <a:pt x="3762" y="7133"/>
                    </a:cubicBezTo>
                    <a:cubicBezTo>
                      <a:pt x="3762" y="7133"/>
                      <a:pt x="4305" y="6743"/>
                      <a:pt x="4071" y="6161"/>
                    </a:cubicBezTo>
                    <a:cubicBezTo>
                      <a:pt x="3839" y="5582"/>
                      <a:pt x="61" y="1"/>
                      <a:pt x="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765;p49"/>
              <p:cNvSpPr/>
              <p:nvPr/>
            </p:nvSpPr>
            <p:spPr>
              <a:xfrm>
                <a:off x="1402275" y="3044950"/>
                <a:ext cx="209725" cy="221150"/>
              </a:xfrm>
              <a:custGeom>
                <a:avLst/>
                <a:gdLst/>
                <a:ahLst/>
                <a:cxnLst/>
                <a:rect l="l" t="t" r="r" b="b"/>
                <a:pathLst>
                  <a:path w="8389" h="8846" extrusionOk="0">
                    <a:moveTo>
                      <a:pt x="4812" y="0"/>
                    </a:moveTo>
                    <a:cubicBezTo>
                      <a:pt x="4771" y="0"/>
                      <a:pt x="4729" y="10"/>
                      <a:pt x="4691" y="30"/>
                    </a:cubicBezTo>
                    <a:lnTo>
                      <a:pt x="197" y="2270"/>
                    </a:lnTo>
                    <a:cubicBezTo>
                      <a:pt x="55" y="2343"/>
                      <a:pt x="1" y="2526"/>
                      <a:pt x="88" y="2663"/>
                    </a:cubicBezTo>
                    <a:lnTo>
                      <a:pt x="3812" y="8713"/>
                    </a:lnTo>
                    <a:cubicBezTo>
                      <a:pt x="3862" y="8799"/>
                      <a:pt x="3954" y="8845"/>
                      <a:pt x="4046" y="8845"/>
                    </a:cubicBezTo>
                    <a:cubicBezTo>
                      <a:pt x="4058" y="8845"/>
                      <a:pt x="4070" y="8844"/>
                      <a:pt x="4082" y="8843"/>
                    </a:cubicBezTo>
                    <a:cubicBezTo>
                      <a:pt x="4115" y="8836"/>
                      <a:pt x="4148" y="8830"/>
                      <a:pt x="4182" y="8810"/>
                    </a:cubicBezTo>
                    <a:lnTo>
                      <a:pt x="5792" y="7915"/>
                    </a:lnTo>
                    <a:lnTo>
                      <a:pt x="8388" y="6021"/>
                    </a:lnTo>
                    <a:lnTo>
                      <a:pt x="5056" y="143"/>
                    </a:lnTo>
                    <a:cubicBezTo>
                      <a:pt x="5036" y="107"/>
                      <a:pt x="5010" y="79"/>
                      <a:pt x="4984" y="60"/>
                    </a:cubicBezTo>
                    <a:cubicBezTo>
                      <a:pt x="4936" y="22"/>
                      <a:pt x="4875" y="0"/>
                      <a:pt x="481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766;p49"/>
              <p:cNvSpPr/>
              <p:nvPr/>
            </p:nvSpPr>
            <p:spPr>
              <a:xfrm>
                <a:off x="1758150" y="2840425"/>
                <a:ext cx="48025" cy="194150"/>
              </a:xfrm>
              <a:custGeom>
                <a:avLst/>
                <a:gdLst/>
                <a:ahLst/>
                <a:cxnLst/>
                <a:rect l="l" t="t" r="r" b="b"/>
                <a:pathLst>
                  <a:path w="1921" h="7766" extrusionOk="0">
                    <a:moveTo>
                      <a:pt x="693" y="0"/>
                    </a:moveTo>
                    <a:lnTo>
                      <a:pt x="184" y="220"/>
                    </a:lnTo>
                    <a:lnTo>
                      <a:pt x="1" y="7765"/>
                    </a:lnTo>
                    <a:cubicBezTo>
                      <a:pt x="1" y="7765"/>
                      <a:pt x="926" y="7572"/>
                      <a:pt x="999" y="7039"/>
                    </a:cubicBezTo>
                    <a:cubicBezTo>
                      <a:pt x="1076" y="6503"/>
                      <a:pt x="184" y="6257"/>
                      <a:pt x="184" y="6257"/>
                    </a:cubicBezTo>
                    <a:lnTo>
                      <a:pt x="397" y="5022"/>
                    </a:lnTo>
                    <a:cubicBezTo>
                      <a:pt x="397" y="5022"/>
                      <a:pt x="1565" y="4942"/>
                      <a:pt x="1458" y="4354"/>
                    </a:cubicBezTo>
                    <a:cubicBezTo>
                      <a:pt x="1352" y="3764"/>
                      <a:pt x="693" y="3458"/>
                      <a:pt x="693" y="3458"/>
                    </a:cubicBezTo>
                    <a:lnTo>
                      <a:pt x="693" y="2027"/>
                    </a:lnTo>
                    <a:cubicBezTo>
                      <a:pt x="693" y="2027"/>
                      <a:pt x="1705" y="2027"/>
                      <a:pt x="1812" y="1388"/>
                    </a:cubicBezTo>
                    <a:cubicBezTo>
                      <a:pt x="1921" y="749"/>
                      <a:pt x="693" y="0"/>
                      <a:pt x="693"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767;p49"/>
              <p:cNvSpPr/>
              <p:nvPr/>
            </p:nvSpPr>
            <p:spPr>
              <a:xfrm>
                <a:off x="1360275" y="2785325"/>
                <a:ext cx="671750" cy="740450"/>
              </a:xfrm>
              <a:custGeom>
                <a:avLst/>
                <a:gdLst/>
                <a:ahLst/>
                <a:cxnLst/>
                <a:rect l="l" t="t" r="r" b="b"/>
                <a:pathLst>
                  <a:path w="26870" h="29618" extrusionOk="0">
                    <a:moveTo>
                      <a:pt x="16000" y="1"/>
                    </a:moveTo>
                    <a:cubicBezTo>
                      <a:pt x="14709" y="1"/>
                      <a:pt x="14169" y="1845"/>
                      <a:pt x="14169" y="1845"/>
                    </a:cubicBezTo>
                    <a:cubicBezTo>
                      <a:pt x="14169" y="1845"/>
                      <a:pt x="14358" y="224"/>
                      <a:pt x="13337" y="14"/>
                    </a:cubicBezTo>
                    <a:cubicBezTo>
                      <a:pt x="13307" y="8"/>
                      <a:pt x="13277" y="5"/>
                      <a:pt x="13248" y="5"/>
                    </a:cubicBezTo>
                    <a:cubicBezTo>
                      <a:pt x="12296" y="5"/>
                      <a:pt x="11936" y="3249"/>
                      <a:pt x="11936" y="3249"/>
                    </a:cubicBezTo>
                    <a:lnTo>
                      <a:pt x="2679" y="3632"/>
                    </a:lnTo>
                    <a:cubicBezTo>
                      <a:pt x="2679" y="3632"/>
                      <a:pt x="3066" y="1782"/>
                      <a:pt x="2363" y="1782"/>
                    </a:cubicBezTo>
                    <a:cubicBezTo>
                      <a:pt x="1658" y="1782"/>
                      <a:pt x="1595" y="2993"/>
                      <a:pt x="1595" y="2993"/>
                    </a:cubicBezTo>
                    <a:cubicBezTo>
                      <a:pt x="1595" y="2993"/>
                      <a:pt x="1323" y="1954"/>
                      <a:pt x="775" y="1954"/>
                    </a:cubicBezTo>
                    <a:cubicBezTo>
                      <a:pt x="732" y="1954"/>
                      <a:pt x="686" y="1960"/>
                      <a:pt x="639" y="1974"/>
                    </a:cubicBezTo>
                    <a:cubicBezTo>
                      <a:pt x="0" y="2165"/>
                      <a:pt x="1658" y="6375"/>
                      <a:pt x="1658" y="6375"/>
                    </a:cubicBezTo>
                    <a:lnTo>
                      <a:pt x="12638" y="4717"/>
                    </a:lnTo>
                    <a:lnTo>
                      <a:pt x="12638" y="4717"/>
                    </a:lnTo>
                    <a:lnTo>
                      <a:pt x="6254" y="9100"/>
                    </a:lnTo>
                    <a:cubicBezTo>
                      <a:pt x="6254" y="9100"/>
                      <a:pt x="9189" y="8864"/>
                      <a:pt x="10530" y="7845"/>
                    </a:cubicBezTo>
                    <a:lnTo>
                      <a:pt x="10530" y="7845"/>
                    </a:lnTo>
                    <a:cubicBezTo>
                      <a:pt x="9762" y="8864"/>
                      <a:pt x="8850" y="10488"/>
                      <a:pt x="8085" y="12485"/>
                    </a:cubicBezTo>
                    <a:cubicBezTo>
                      <a:pt x="7080" y="15111"/>
                      <a:pt x="6327" y="18383"/>
                      <a:pt x="6510" y="21754"/>
                    </a:cubicBezTo>
                    <a:cubicBezTo>
                      <a:pt x="6567" y="22836"/>
                      <a:pt x="6873" y="23791"/>
                      <a:pt x="7359" y="24627"/>
                    </a:cubicBezTo>
                    <a:cubicBezTo>
                      <a:pt x="8677" y="26899"/>
                      <a:pt x="11343" y="28304"/>
                      <a:pt x="14075" y="29023"/>
                    </a:cubicBezTo>
                    <a:cubicBezTo>
                      <a:pt x="15627" y="29429"/>
                      <a:pt x="17199" y="29617"/>
                      <a:pt x="18558" y="29617"/>
                    </a:cubicBezTo>
                    <a:cubicBezTo>
                      <a:pt x="18758" y="29617"/>
                      <a:pt x="18954" y="29613"/>
                      <a:pt x="19144" y="29605"/>
                    </a:cubicBezTo>
                    <a:cubicBezTo>
                      <a:pt x="22742" y="29455"/>
                      <a:pt x="25205" y="28014"/>
                      <a:pt x="26286" y="25315"/>
                    </a:cubicBezTo>
                    <a:cubicBezTo>
                      <a:pt x="26590" y="24567"/>
                      <a:pt x="26782" y="23718"/>
                      <a:pt x="26869" y="22776"/>
                    </a:cubicBezTo>
                    <a:lnTo>
                      <a:pt x="26869" y="22776"/>
                    </a:lnTo>
                    <a:cubicBezTo>
                      <a:pt x="25768" y="24141"/>
                      <a:pt x="24183" y="26202"/>
                      <a:pt x="20504" y="26202"/>
                    </a:cubicBezTo>
                    <a:cubicBezTo>
                      <a:pt x="18846" y="26202"/>
                      <a:pt x="16762" y="25783"/>
                      <a:pt x="14105" y="24693"/>
                    </a:cubicBezTo>
                    <a:cubicBezTo>
                      <a:pt x="10661" y="22659"/>
                      <a:pt x="15952" y="11483"/>
                      <a:pt x="15952" y="11483"/>
                    </a:cubicBezTo>
                    <a:cubicBezTo>
                      <a:pt x="15952" y="11483"/>
                      <a:pt x="18189" y="547"/>
                      <a:pt x="16401" y="57"/>
                    </a:cubicBezTo>
                    <a:cubicBezTo>
                      <a:pt x="16260" y="18"/>
                      <a:pt x="16126" y="1"/>
                      <a:pt x="16000"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768;p49"/>
              <p:cNvSpPr/>
              <p:nvPr/>
            </p:nvSpPr>
            <p:spPr>
              <a:xfrm>
                <a:off x="1702250" y="3418200"/>
                <a:ext cx="315200" cy="107575"/>
              </a:xfrm>
              <a:custGeom>
                <a:avLst/>
                <a:gdLst/>
                <a:ahLst/>
                <a:cxnLst/>
                <a:rect l="l" t="t" r="r" b="b"/>
                <a:pathLst>
                  <a:path w="12608" h="4303" extrusionOk="0">
                    <a:moveTo>
                      <a:pt x="12607" y="0"/>
                    </a:moveTo>
                    <a:lnTo>
                      <a:pt x="12607" y="0"/>
                    </a:lnTo>
                    <a:cubicBezTo>
                      <a:pt x="11559" y="170"/>
                      <a:pt x="11283" y="1395"/>
                      <a:pt x="8581" y="2519"/>
                    </a:cubicBezTo>
                    <a:cubicBezTo>
                      <a:pt x="7321" y="3044"/>
                      <a:pt x="5689" y="3200"/>
                      <a:pt x="4187" y="3200"/>
                    </a:cubicBezTo>
                    <a:cubicBezTo>
                      <a:pt x="1950" y="3200"/>
                      <a:pt x="0" y="2852"/>
                      <a:pt x="0" y="2852"/>
                    </a:cubicBezTo>
                    <a:lnTo>
                      <a:pt x="0" y="2852"/>
                    </a:lnTo>
                    <a:lnTo>
                      <a:pt x="396" y="3708"/>
                    </a:lnTo>
                    <a:cubicBezTo>
                      <a:pt x="1948" y="4114"/>
                      <a:pt x="3520" y="4302"/>
                      <a:pt x="4879" y="4302"/>
                    </a:cubicBezTo>
                    <a:cubicBezTo>
                      <a:pt x="5079" y="4302"/>
                      <a:pt x="5275" y="4298"/>
                      <a:pt x="5465" y="4290"/>
                    </a:cubicBezTo>
                    <a:cubicBezTo>
                      <a:pt x="9063" y="4140"/>
                      <a:pt x="11526" y="2699"/>
                      <a:pt x="12607" y="0"/>
                    </a:cubicBezTo>
                    <a:close/>
                  </a:path>
                </a:pathLst>
              </a:custGeom>
              <a:solidFill>
                <a:srgbClr val="FFC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769;p49"/>
              <p:cNvSpPr/>
              <p:nvPr/>
            </p:nvSpPr>
            <p:spPr>
              <a:xfrm>
                <a:off x="1592325" y="3059500"/>
                <a:ext cx="253875" cy="323900"/>
              </a:xfrm>
              <a:custGeom>
                <a:avLst/>
                <a:gdLst/>
                <a:ahLst/>
                <a:cxnLst/>
                <a:rect l="l" t="t" r="r" b="b"/>
                <a:pathLst>
                  <a:path w="10155" h="12956" extrusionOk="0">
                    <a:moveTo>
                      <a:pt x="6314" y="1"/>
                    </a:moveTo>
                    <a:lnTo>
                      <a:pt x="1" y="4307"/>
                    </a:lnTo>
                    <a:cubicBezTo>
                      <a:pt x="1" y="4307"/>
                      <a:pt x="4463" y="12956"/>
                      <a:pt x="7348" y="12956"/>
                    </a:cubicBezTo>
                    <a:cubicBezTo>
                      <a:pt x="8097" y="12956"/>
                      <a:pt x="8739" y="12375"/>
                      <a:pt x="9170" y="10910"/>
                    </a:cubicBezTo>
                    <a:cubicBezTo>
                      <a:pt x="10155" y="3299"/>
                      <a:pt x="6314" y="1"/>
                      <a:pt x="63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770;p49"/>
              <p:cNvSpPr/>
              <p:nvPr/>
            </p:nvSpPr>
            <p:spPr>
              <a:xfrm>
                <a:off x="1425925" y="2937425"/>
                <a:ext cx="26225" cy="23650"/>
              </a:xfrm>
              <a:custGeom>
                <a:avLst/>
                <a:gdLst/>
                <a:ahLst/>
                <a:cxnLst/>
                <a:rect l="l" t="t" r="r" b="b"/>
                <a:pathLst>
                  <a:path w="1049" h="946" extrusionOk="0">
                    <a:moveTo>
                      <a:pt x="966" y="1"/>
                    </a:moveTo>
                    <a:lnTo>
                      <a:pt x="1" y="144"/>
                    </a:lnTo>
                    <a:cubicBezTo>
                      <a:pt x="1" y="144"/>
                      <a:pt x="175" y="945"/>
                      <a:pt x="579" y="945"/>
                    </a:cubicBezTo>
                    <a:cubicBezTo>
                      <a:pt x="592" y="945"/>
                      <a:pt x="606" y="944"/>
                      <a:pt x="620" y="943"/>
                    </a:cubicBezTo>
                    <a:cubicBezTo>
                      <a:pt x="1049" y="890"/>
                      <a:pt x="966"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771;p49"/>
              <p:cNvSpPr/>
              <p:nvPr/>
            </p:nvSpPr>
            <p:spPr>
              <a:xfrm>
                <a:off x="1474350" y="2930375"/>
                <a:ext cx="23575" cy="23975"/>
              </a:xfrm>
              <a:custGeom>
                <a:avLst/>
                <a:gdLst/>
                <a:ahLst/>
                <a:cxnLst/>
                <a:rect l="l" t="t" r="r" b="b"/>
                <a:pathLst>
                  <a:path w="943" h="959" extrusionOk="0">
                    <a:moveTo>
                      <a:pt x="892" y="0"/>
                    </a:moveTo>
                    <a:lnTo>
                      <a:pt x="1" y="133"/>
                    </a:lnTo>
                    <a:cubicBezTo>
                      <a:pt x="1" y="133"/>
                      <a:pt x="79" y="958"/>
                      <a:pt x="474" y="958"/>
                    </a:cubicBezTo>
                    <a:cubicBezTo>
                      <a:pt x="486" y="958"/>
                      <a:pt x="499" y="957"/>
                      <a:pt x="513" y="955"/>
                    </a:cubicBezTo>
                    <a:cubicBezTo>
                      <a:pt x="942" y="902"/>
                      <a:pt x="892" y="0"/>
                      <a:pt x="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772;p49"/>
              <p:cNvSpPr/>
              <p:nvPr/>
            </p:nvSpPr>
            <p:spPr>
              <a:xfrm>
                <a:off x="1504300" y="3046425"/>
                <a:ext cx="55700" cy="219600"/>
              </a:xfrm>
              <a:custGeom>
                <a:avLst/>
                <a:gdLst/>
                <a:ahLst/>
                <a:cxnLst/>
                <a:rect l="l" t="t" r="r" b="b"/>
                <a:pathLst>
                  <a:path w="2228" h="8784" extrusionOk="0">
                    <a:moveTo>
                      <a:pt x="903" y="1"/>
                    </a:moveTo>
                    <a:lnTo>
                      <a:pt x="1" y="8784"/>
                    </a:lnTo>
                    <a:cubicBezTo>
                      <a:pt x="34" y="8777"/>
                      <a:pt x="67" y="8771"/>
                      <a:pt x="101" y="8751"/>
                    </a:cubicBezTo>
                    <a:lnTo>
                      <a:pt x="816" y="8355"/>
                    </a:lnTo>
                    <a:cubicBezTo>
                      <a:pt x="1026" y="6161"/>
                      <a:pt x="1565" y="4088"/>
                      <a:pt x="2227" y="2297"/>
                    </a:cubicBezTo>
                    <a:lnTo>
                      <a:pt x="1725" y="1409"/>
                    </a:lnTo>
                    <a:lnTo>
                      <a:pt x="975" y="84"/>
                    </a:lnTo>
                    <a:cubicBezTo>
                      <a:pt x="955" y="48"/>
                      <a:pt x="929" y="20"/>
                      <a:pt x="903" y="1"/>
                    </a:cubicBez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773;p49"/>
              <p:cNvSpPr/>
              <p:nvPr/>
            </p:nvSpPr>
            <p:spPr>
              <a:xfrm>
                <a:off x="1524675" y="3103825"/>
                <a:ext cx="35325" cy="151475"/>
              </a:xfrm>
              <a:custGeom>
                <a:avLst/>
                <a:gdLst/>
                <a:ahLst/>
                <a:cxnLst/>
                <a:rect l="l" t="t" r="r" b="b"/>
                <a:pathLst>
                  <a:path w="1413" h="6059" extrusionOk="0">
                    <a:moveTo>
                      <a:pt x="1412" y="1"/>
                    </a:moveTo>
                    <a:lnTo>
                      <a:pt x="1412" y="1"/>
                    </a:lnTo>
                    <a:cubicBezTo>
                      <a:pt x="750" y="1792"/>
                      <a:pt x="211" y="3865"/>
                      <a:pt x="1" y="6059"/>
                    </a:cubicBezTo>
                    <a:lnTo>
                      <a:pt x="1" y="6059"/>
                    </a:lnTo>
                    <a:cubicBezTo>
                      <a:pt x="211" y="3865"/>
                      <a:pt x="750" y="1792"/>
                      <a:pt x="1412" y="1"/>
                    </a:cubicBezTo>
                    <a:close/>
                  </a:path>
                </a:pathLst>
              </a:custGeom>
              <a:solidFill>
                <a:srgbClr val="3EA8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774;p49"/>
              <p:cNvSpPr/>
              <p:nvPr/>
            </p:nvSpPr>
            <p:spPr>
              <a:xfrm>
                <a:off x="1514700" y="2923375"/>
                <a:ext cx="28325" cy="26075"/>
              </a:xfrm>
              <a:custGeom>
                <a:avLst/>
                <a:gdLst/>
                <a:ahLst/>
                <a:cxnLst/>
                <a:rect l="l" t="t" r="r" b="b"/>
                <a:pathLst>
                  <a:path w="1133" h="1043" extrusionOk="0">
                    <a:moveTo>
                      <a:pt x="1115" y="1"/>
                    </a:moveTo>
                    <a:lnTo>
                      <a:pt x="0" y="170"/>
                    </a:lnTo>
                    <a:cubicBezTo>
                      <a:pt x="0" y="170"/>
                      <a:pt x="297" y="1042"/>
                      <a:pt x="674" y="1042"/>
                    </a:cubicBezTo>
                    <a:cubicBezTo>
                      <a:pt x="693" y="1042"/>
                      <a:pt x="711" y="1040"/>
                      <a:pt x="730" y="1036"/>
                    </a:cubicBezTo>
                    <a:cubicBezTo>
                      <a:pt x="1132" y="939"/>
                      <a:pt x="1115" y="1"/>
                      <a:pt x="1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775;p49"/>
              <p:cNvSpPr/>
              <p:nvPr/>
            </p:nvSpPr>
            <p:spPr>
              <a:xfrm>
                <a:off x="1565225" y="2916125"/>
                <a:ext cx="25625" cy="21550"/>
              </a:xfrm>
              <a:custGeom>
                <a:avLst/>
                <a:gdLst/>
                <a:ahLst/>
                <a:cxnLst/>
                <a:rect l="l" t="t" r="r" b="b"/>
                <a:pathLst>
                  <a:path w="1025" h="862" extrusionOk="0">
                    <a:moveTo>
                      <a:pt x="1025" y="1"/>
                    </a:moveTo>
                    <a:lnTo>
                      <a:pt x="0" y="154"/>
                    </a:lnTo>
                    <a:cubicBezTo>
                      <a:pt x="0" y="154"/>
                      <a:pt x="238" y="862"/>
                      <a:pt x="557" y="862"/>
                    </a:cubicBezTo>
                    <a:cubicBezTo>
                      <a:pt x="577" y="862"/>
                      <a:pt x="598" y="859"/>
                      <a:pt x="619" y="853"/>
                    </a:cubicBezTo>
                    <a:cubicBezTo>
                      <a:pt x="971" y="747"/>
                      <a:pt x="1025" y="1"/>
                      <a:pt x="1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776;p49"/>
              <p:cNvSpPr/>
              <p:nvPr/>
            </p:nvSpPr>
            <p:spPr>
              <a:xfrm>
                <a:off x="1525925" y="2976375"/>
                <a:ext cx="24575" cy="25650"/>
              </a:xfrm>
              <a:custGeom>
                <a:avLst/>
                <a:gdLst/>
                <a:ahLst/>
                <a:cxnLst/>
                <a:rect l="l" t="t" r="r" b="b"/>
                <a:pathLst>
                  <a:path w="983" h="1026" extrusionOk="0">
                    <a:moveTo>
                      <a:pt x="364" y="1"/>
                    </a:moveTo>
                    <a:cubicBezTo>
                      <a:pt x="327" y="1"/>
                      <a:pt x="293" y="11"/>
                      <a:pt x="261" y="34"/>
                    </a:cubicBezTo>
                    <a:cubicBezTo>
                      <a:pt x="1" y="220"/>
                      <a:pt x="261" y="1025"/>
                      <a:pt x="261" y="1025"/>
                    </a:cubicBezTo>
                    <a:lnTo>
                      <a:pt x="983" y="530"/>
                    </a:lnTo>
                    <a:cubicBezTo>
                      <a:pt x="983" y="530"/>
                      <a:pt x="628"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777;p49"/>
              <p:cNvSpPr/>
              <p:nvPr/>
            </p:nvSpPr>
            <p:spPr>
              <a:xfrm>
                <a:off x="1558050" y="2954400"/>
                <a:ext cx="31225" cy="23150"/>
              </a:xfrm>
              <a:custGeom>
                <a:avLst/>
                <a:gdLst/>
                <a:ahLst/>
                <a:cxnLst/>
                <a:rect l="l" t="t" r="r" b="b"/>
                <a:pathLst>
                  <a:path w="1249" h="926" extrusionOk="0">
                    <a:moveTo>
                      <a:pt x="601" y="0"/>
                    </a:moveTo>
                    <a:cubicBezTo>
                      <a:pt x="536" y="0"/>
                      <a:pt x="469" y="13"/>
                      <a:pt x="403" y="44"/>
                    </a:cubicBezTo>
                    <a:cubicBezTo>
                      <a:pt x="0" y="234"/>
                      <a:pt x="403" y="926"/>
                      <a:pt x="403" y="926"/>
                    </a:cubicBezTo>
                    <a:lnTo>
                      <a:pt x="1249" y="343"/>
                    </a:lnTo>
                    <a:cubicBezTo>
                      <a:pt x="1249" y="343"/>
                      <a:pt x="940"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778;p49"/>
              <p:cNvSpPr/>
              <p:nvPr/>
            </p:nvSpPr>
            <p:spPr>
              <a:xfrm>
                <a:off x="1422325" y="3496400"/>
                <a:ext cx="143725" cy="97800"/>
              </a:xfrm>
              <a:custGeom>
                <a:avLst/>
                <a:gdLst/>
                <a:ahLst/>
                <a:cxnLst/>
                <a:rect l="l" t="t" r="r" b="b"/>
                <a:pathLst>
                  <a:path w="5749" h="3912" extrusionOk="0">
                    <a:moveTo>
                      <a:pt x="2007" y="2201"/>
                    </a:moveTo>
                    <a:cubicBezTo>
                      <a:pt x="2000" y="2203"/>
                      <a:pt x="1989" y="2208"/>
                      <a:pt x="1978" y="2210"/>
                    </a:cubicBezTo>
                    <a:cubicBezTo>
                      <a:pt x="1990" y="2205"/>
                      <a:pt x="2001" y="2202"/>
                      <a:pt x="2007" y="2201"/>
                    </a:cubicBezTo>
                    <a:close/>
                    <a:moveTo>
                      <a:pt x="3739" y="1"/>
                    </a:moveTo>
                    <a:lnTo>
                      <a:pt x="3739" y="1172"/>
                    </a:lnTo>
                    <a:cubicBezTo>
                      <a:pt x="3739" y="1172"/>
                      <a:pt x="1552" y="1731"/>
                      <a:pt x="560" y="2134"/>
                    </a:cubicBezTo>
                    <a:cubicBezTo>
                      <a:pt x="208" y="2281"/>
                      <a:pt x="1" y="2407"/>
                      <a:pt x="101" y="2480"/>
                    </a:cubicBezTo>
                    <a:cubicBezTo>
                      <a:pt x="179" y="2535"/>
                      <a:pt x="305" y="2559"/>
                      <a:pt x="456" y="2559"/>
                    </a:cubicBezTo>
                    <a:cubicBezTo>
                      <a:pt x="497" y="2559"/>
                      <a:pt x="540" y="2557"/>
                      <a:pt x="584" y="2554"/>
                    </a:cubicBezTo>
                    <a:cubicBezTo>
                      <a:pt x="1096" y="2514"/>
                      <a:pt x="1792" y="2277"/>
                      <a:pt x="1972" y="2214"/>
                    </a:cubicBezTo>
                    <a:lnTo>
                      <a:pt x="1972" y="2214"/>
                    </a:lnTo>
                    <a:cubicBezTo>
                      <a:pt x="1812" y="2281"/>
                      <a:pt x="1253" y="2517"/>
                      <a:pt x="880" y="2743"/>
                    </a:cubicBezTo>
                    <a:cubicBezTo>
                      <a:pt x="614" y="2903"/>
                      <a:pt x="440" y="3056"/>
                      <a:pt x="570" y="3139"/>
                    </a:cubicBezTo>
                    <a:cubicBezTo>
                      <a:pt x="623" y="3171"/>
                      <a:pt x="690" y="3185"/>
                      <a:pt x="764" y="3185"/>
                    </a:cubicBezTo>
                    <a:cubicBezTo>
                      <a:pt x="822" y="3185"/>
                      <a:pt x="885" y="3177"/>
                      <a:pt x="950" y="3162"/>
                    </a:cubicBezTo>
                    <a:cubicBezTo>
                      <a:pt x="1349" y="3076"/>
                      <a:pt x="1852" y="2766"/>
                      <a:pt x="1905" y="2733"/>
                    </a:cubicBezTo>
                    <a:lnTo>
                      <a:pt x="1905" y="2733"/>
                    </a:lnTo>
                    <a:cubicBezTo>
                      <a:pt x="1855" y="2769"/>
                      <a:pt x="1489" y="3053"/>
                      <a:pt x="1226" y="3342"/>
                    </a:cubicBezTo>
                    <a:cubicBezTo>
                      <a:pt x="1043" y="3548"/>
                      <a:pt x="913" y="3755"/>
                      <a:pt x="979" y="3892"/>
                    </a:cubicBezTo>
                    <a:cubicBezTo>
                      <a:pt x="987" y="3905"/>
                      <a:pt x="1011" y="3912"/>
                      <a:pt x="1048" y="3912"/>
                    </a:cubicBezTo>
                    <a:cubicBezTo>
                      <a:pt x="1110" y="3912"/>
                      <a:pt x="1209" y="3894"/>
                      <a:pt x="1339" y="3861"/>
                    </a:cubicBezTo>
                    <a:cubicBezTo>
                      <a:pt x="2448" y="3588"/>
                      <a:pt x="5749" y="2261"/>
                      <a:pt x="5749" y="2261"/>
                    </a:cubicBezTo>
                    <a:lnTo>
                      <a:pt x="5749" y="377"/>
                    </a:lnTo>
                    <a:lnTo>
                      <a:pt x="3739"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779;p49"/>
              <p:cNvSpPr/>
              <p:nvPr/>
            </p:nvSpPr>
            <p:spPr>
              <a:xfrm>
                <a:off x="1575450" y="3496400"/>
                <a:ext cx="161925" cy="127250"/>
              </a:xfrm>
              <a:custGeom>
                <a:avLst/>
                <a:gdLst/>
                <a:ahLst/>
                <a:cxnLst/>
                <a:rect l="l" t="t" r="r" b="b"/>
                <a:pathLst>
                  <a:path w="6477" h="5090" extrusionOk="0">
                    <a:moveTo>
                      <a:pt x="6227" y="1"/>
                    </a:moveTo>
                    <a:lnTo>
                      <a:pt x="3388" y="383"/>
                    </a:lnTo>
                    <a:lnTo>
                      <a:pt x="3388" y="1748"/>
                    </a:lnTo>
                    <a:cubicBezTo>
                      <a:pt x="3388" y="1748"/>
                      <a:pt x="1441" y="2866"/>
                      <a:pt x="530" y="3548"/>
                    </a:cubicBezTo>
                    <a:cubicBezTo>
                      <a:pt x="197" y="3798"/>
                      <a:pt x="0" y="3987"/>
                      <a:pt x="90" y="4044"/>
                    </a:cubicBezTo>
                    <a:cubicBezTo>
                      <a:pt x="134" y="4074"/>
                      <a:pt x="192" y="4087"/>
                      <a:pt x="261" y="4087"/>
                    </a:cubicBezTo>
                    <a:cubicBezTo>
                      <a:pt x="396" y="4087"/>
                      <a:pt x="570" y="4036"/>
                      <a:pt x="742" y="3968"/>
                    </a:cubicBezTo>
                    <a:cubicBezTo>
                      <a:pt x="1098" y="3825"/>
                      <a:pt x="1455" y="3602"/>
                      <a:pt x="1488" y="3582"/>
                    </a:cubicBezTo>
                    <a:lnTo>
                      <a:pt x="1488" y="3582"/>
                    </a:lnTo>
                    <a:cubicBezTo>
                      <a:pt x="1458" y="3602"/>
                      <a:pt x="1181" y="3812"/>
                      <a:pt x="955" y="4035"/>
                    </a:cubicBezTo>
                    <a:cubicBezTo>
                      <a:pt x="756" y="4227"/>
                      <a:pt x="599" y="4431"/>
                      <a:pt x="699" y="4514"/>
                    </a:cubicBezTo>
                    <a:cubicBezTo>
                      <a:pt x="727" y="4537"/>
                      <a:pt x="765" y="4547"/>
                      <a:pt x="809" y="4547"/>
                    </a:cubicBezTo>
                    <a:cubicBezTo>
                      <a:pt x="958" y="4547"/>
                      <a:pt x="1182" y="4437"/>
                      <a:pt x="1372" y="4324"/>
                    </a:cubicBezTo>
                    <a:cubicBezTo>
                      <a:pt x="1554" y="4214"/>
                      <a:pt x="1708" y="4101"/>
                      <a:pt x="1728" y="4091"/>
                    </a:cubicBezTo>
                    <a:lnTo>
                      <a:pt x="1728" y="4091"/>
                    </a:lnTo>
                    <a:cubicBezTo>
                      <a:pt x="1711" y="4111"/>
                      <a:pt x="1574" y="4287"/>
                      <a:pt x="1455" y="4487"/>
                    </a:cubicBezTo>
                    <a:cubicBezTo>
                      <a:pt x="1304" y="4740"/>
                      <a:pt x="1185" y="5026"/>
                      <a:pt x="1381" y="5086"/>
                    </a:cubicBezTo>
                    <a:cubicBezTo>
                      <a:pt x="1388" y="5088"/>
                      <a:pt x="1398" y="5089"/>
                      <a:pt x="1409" y="5089"/>
                    </a:cubicBezTo>
                    <a:cubicBezTo>
                      <a:pt x="1519" y="5089"/>
                      <a:pt x="1814" y="4983"/>
                      <a:pt x="2210" y="4817"/>
                    </a:cubicBezTo>
                    <a:cubicBezTo>
                      <a:pt x="3665" y="4194"/>
                      <a:pt x="6476" y="2733"/>
                      <a:pt x="6476" y="2733"/>
                    </a:cubicBezTo>
                    <a:lnTo>
                      <a:pt x="6227"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780;p49"/>
              <p:cNvSpPr/>
              <p:nvPr/>
            </p:nvSpPr>
            <p:spPr>
              <a:xfrm>
                <a:off x="1390975" y="3144300"/>
                <a:ext cx="154125" cy="147400"/>
              </a:xfrm>
              <a:custGeom>
                <a:avLst/>
                <a:gdLst/>
                <a:ahLst/>
                <a:cxnLst/>
                <a:rect l="l" t="t" r="r" b="b"/>
                <a:pathLst>
                  <a:path w="6165" h="5896" extrusionOk="0">
                    <a:moveTo>
                      <a:pt x="4423" y="0"/>
                    </a:moveTo>
                    <a:cubicBezTo>
                      <a:pt x="3212" y="0"/>
                      <a:pt x="1398" y="2148"/>
                      <a:pt x="526" y="3278"/>
                    </a:cubicBezTo>
                    <a:cubicBezTo>
                      <a:pt x="130" y="3794"/>
                      <a:pt x="1" y="4492"/>
                      <a:pt x="273" y="5085"/>
                    </a:cubicBezTo>
                    <a:cubicBezTo>
                      <a:pt x="457" y="5486"/>
                      <a:pt x="830" y="5895"/>
                      <a:pt x="1475" y="5895"/>
                    </a:cubicBezTo>
                    <a:cubicBezTo>
                      <a:pt x="1729" y="5895"/>
                      <a:pt x="2026" y="5831"/>
                      <a:pt x="2370" y="5678"/>
                    </a:cubicBezTo>
                    <a:cubicBezTo>
                      <a:pt x="4184" y="4866"/>
                      <a:pt x="6164" y="196"/>
                      <a:pt x="4534" y="7"/>
                    </a:cubicBezTo>
                    <a:cubicBezTo>
                      <a:pt x="4498" y="2"/>
                      <a:pt x="4461" y="0"/>
                      <a:pt x="4423"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781;p49"/>
              <p:cNvSpPr/>
              <p:nvPr/>
            </p:nvSpPr>
            <p:spPr>
              <a:xfrm>
                <a:off x="1491075" y="3112425"/>
                <a:ext cx="49600" cy="59325"/>
              </a:xfrm>
              <a:custGeom>
                <a:avLst/>
                <a:gdLst/>
                <a:ahLst/>
                <a:cxnLst/>
                <a:rect l="l" t="t" r="r" b="b"/>
                <a:pathLst>
                  <a:path w="1984" h="2373" extrusionOk="0">
                    <a:moveTo>
                      <a:pt x="421" y="0"/>
                    </a:moveTo>
                    <a:cubicBezTo>
                      <a:pt x="419" y="0"/>
                      <a:pt x="416" y="0"/>
                      <a:pt x="413" y="0"/>
                    </a:cubicBezTo>
                    <a:cubicBezTo>
                      <a:pt x="80" y="30"/>
                      <a:pt x="0" y="1987"/>
                      <a:pt x="0" y="1987"/>
                    </a:cubicBezTo>
                    <a:lnTo>
                      <a:pt x="530" y="2373"/>
                    </a:lnTo>
                    <a:cubicBezTo>
                      <a:pt x="530" y="2373"/>
                      <a:pt x="1984" y="1408"/>
                      <a:pt x="1821" y="1278"/>
                    </a:cubicBezTo>
                    <a:cubicBezTo>
                      <a:pt x="1804" y="1265"/>
                      <a:pt x="1778" y="1258"/>
                      <a:pt x="1746" y="1258"/>
                    </a:cubicBezTo>
                    <a:cubicBezTo>
                      <a:pt x="1466" y="1258"/>
                      <a:pt x="690" y="1724"/>
                      <a:pt x="690" y="1724"/>
                    </a:cubicBezTo>
                    <a:cubicBezTo>
                      <a:pt x="690" y="1724"/>
                      <a:pt x="1405" y="500"/>
                      <a:pt x="1162" y="443"/>
                    </a:cubicBezTo>
                    <a:cubicBezTo>
                      <a:pt x="1156" y="442"/>
                      <a:pt x="1150" y="441"/>
                      <a:pt x="1144" y="441"/>
                    </a:cubicBezTo>
                    <a:cubicBezTo>
                      <a:pt x="893" y="441"/>
                      <a:pt x="413" y="1601"/>
                      <a:pt x="413" y="1601"/>
                    </a:cubicBezTo>
                    <a:cubicBezTo>
                      <a:pt x="413" y="1601"/>
                      <a:pt x="737" y="0"/>
                      <a:pt x="42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782;p49"/>
              <p:cNvSpPr/>
              <p:nvPr/>
            </p:nvSpPr>
            <p:spPr>
              <a:xfrm>
                <a:off x="1518450" y="3090925"/>
                <a:ext cx="151150" cy="355475"/>
              </a:xfrm>
              <a:custGeom>
                <a:avLst/>
                <a:gdLst/>
                <a:ahLst/>
                <a:cxnLst/>
                <a:rect l="l" t="t" r="r" b="b"/>
                <a:pathLst>
                  <a:path w="6046" h="14219" extrusionOk="0">
                    <a:moveTo>
                      <a:pt x="2963" y="1"/>
                    </a:moveTo>
                    <a:cubicBezTo>
                      <a:pt x="2677" y="1"/>
                      <a:pt x="1844" y="44"/>
                      <a:pt x="1758" y="261"/>
                    </a:cubicBezTo>
                    <a:cubicBezTo>
                      <a:pt x="753" y="2887"/>
                      <a:pt x="0" y="6159"/>
                      <a:pt x="183" y="9530"/>
                    </a:cubicBezTo>
                    <a:cubicBezTo>
                      <a:pt x="243" y="10612"/>
                      <a:pt x="546" y="11567"/>
                      <a:pt x="1032" y="12403"/>
                    </a:cubicBezTo>
                    <a:lnTo>
                      <a:pt x="2346" y="13357"/>
                    </a:lnTo>
                    <a:cubicBezTo>
                      <a:pt x="2346" y="13357"/>
                      <a:pt x="4324" y="14219"/>
                      <a:pt x="5268" y="14219"/>
                    </a:cubicBezTo>
                    <a:cubicBezTo>
                      <a:pt x="5860" y="14219"/>
                      <a:pt x="6045" y="13879"/>
                      <a:pt x="5076" y="12772"/>
                    </a:cubicBezTo>
                    <a:cubicBezTo>
                      <a:pt x="4417" y="12023"/>
                      <a:pt x="4231" y="10971"/>
                      <a:pt x="4174" y="10009"/>
                    </a:cubicBezTo>
                    <a:cubicBezTo>
                      <a:pt x="4084" y="8545"/>
                      <a:pt x="4280" y="7071"/>
                      <a:pt x="4473" y="5623"/>
                    </a:cubicBezTo>
                    <a:cubicBezTo>
                      <a:pt x="4633" y="4431"/>
                      <a:pt x="4803" y="3246"/>
                      <a:pt x="4853" y="2045"/>
                    </a:cubicBezTo>
                    <a:cubicBezTo>
                      <a:pt x="4866" y="1669"/>
                      <a:pt x="4850" y="1283"/>
                      <a:pt x="4710" y="936"/>
                    </a:cubicBezTo>
                    <a:cubicBezTo>
                      <a:pt x="4430" y="231"/>
                      <a:pt x="3728" y="18"/>
                      <a:pt x="3025" y="2"/>
                    </a:cubicBezTo>
                    <a:cubicBezTo>
                      <a:pt x="3009" y="1"/>
                      <a:pt x="2988" y="1"/>
                      <a:pt x="2963" y="1"/>
                    </a:cubicBezTo>
                    <a:close/>
                  </a:path>
                </a:pathLst>
              </a:custGeom>
              <a:solidFill>
                <a:srgbClr val="FFC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783;p49"/>
              <p:cNvSpPr/>
              <p:nvPr/>
            </p:nvSpPr>
            <p:spPr>
              <a:xfrm>
                <a:off x="1485500" y="3345650"/>
                <a:ext cx="284500" cy="180050"/>
              </a:xfrm>
              <a:custGeom>
                <a:avLst/>
                <a:gdLst/>
                <a:ahLst/>
                <a:cxnLst/>
                <a:rect l="l" t="t" r="r" b="b"/>
                <a:pathLst>
                  <a:path w="11380" h="7202" extrusionOk="0">
                    <a:moveTo>
                      <a:pt x="1572" y="0"/>
                    </a:moveTo>
                    <a:cubicBezTo>
                      <a:pt x="1572" y="0"/>
                      <a:pt x="1372" y="666"/>
                      <a:pt x="1085" y="1704"/>
                    </a:cubicBezTo>
                    <a:cubicBezTo>
                      <a:pt x="779" y="2799"/>
                      <a:pt x="377" y="4310"/>
                      <a:pt x="0" y="5888"/>
                    </a:cubicBezTo>
                    <a:cubicBezTo>
                      <a:pt x="2369" y="6843"/>
                      <a:pt x="4292" y="6879"/>
                      <a:pt x="4574" y="6879"/>
                    </a:cubicBezTo>
                    <a:cubicBezTo>
                      <a:pt x="4598" y="6879"/>
                      <a:pt x="4610" y="6879"/>
                      <a:pt x="4610" y="6879"/>
                    </a:cubicBezTo>
                    <a:lnTo>
                      <a:pt x="4902" y="5119"/>
                    </a:lnTo>
                    <a:lnTo>
                      <a:pt x="5652" y="5269"/>
                    </a:lnTo>
                    <a:cubicBezTo>
                      <a:pt x="5652" y="5269"/>
                      <a:pt x="5948" y="5425"/>
                      <a:pt x="5831" y="7046"/>
                    </a:cubicBezTo>
                    <a:cubicBezTo>
                      <a:pt x="6374" y="7166"/>
                      <a:pt x="7196" y="7202"/>
                      <a:pt x="8034" y="7202"/>
                    </a:cubicBezTo>
                    <a:cubicBezTo>
                      <a:pt x="9626" y="7195"/>
                      <a:pt x="11289" y="7046"/>
                      <a:pt x="11289" y="7046"/>
                    </a:cubicBezTo>
                    <a:cubicBezTo>
                      <a:pt x="11289" y="7046"/>
                      <a:pt x="11380" y="4982"/>
                      <a:pt x="11090" y="1051"/>
                    </a:cubicBezTo>
                    <a:cubicBezTo>
                      <a:pt x="9857" y="1428"/>
                      <a:pt x="8682" y="1572"/>
                      <a:pt x="7606" y="1572"/>
                    </a:cubicBezTo>
                    <a:cubicBezTo>
                      <a:pt x="4055" y="1572"/>
                      <a:pt x="1572" y="0"/>
                      <a:pt x="1572" y="0"/>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784;p49"/>
              <p:cNvSpPr/>
              <p:nvPr/>
            </p:nvSpPr>
            <p:spPr>
              <a:xfrm>
                <a:off x="1657725" y="3062650"/>
                <a:ext cx="117775" cy="330775"/>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785;p49"/>
              <p:cNvSpPr/>
              <p:nvPr/>
            </p:nvSpPr>
            <p:spPr>
              <a:xfrm>
                <a:off x="1575450" y="3585100"/>
                <a:ext cx="19575" cy="13500"/>
              </a:xfrm>
              <a:custGeom>
                <a:avLst/>
                <a:gdLst/>
                <a:ahLst/>
                <a:cxnLst/>
                <a:rect l="l" t="t" r="r" b="b"/>
                <a:pathLst>
                  <a:path w="783" h="540" extrusionOk="0">
                    <a:moveTo>
                      <a:pt x="530" y="0"/>
                    </a:moveTo>
                    <a:cubicBezTo>
                      <a:pt x="197" y="250"/>
                      <a:pt x="0" y="439"/>
                      <a:pt x="90" y="496"/>
                    </a:cubicBezTo>
                    <a:cubicBezTo>
                      <a:pt x="134" y="526"/>
                      <a:pt x="192" y="539"/>
                      <a:pt x="261" y="539"/>
                    </a:cubicBezTo>
                    <a:cubicBezTo>
                      <a:pt x="396" y="539"/>
                      <a:pt x="570" y="488"/>
                      <a:pt x="742" y="420"/>
                    </a:cubicBezTo>
                    <a:cubicBezTo>
                      <a:pt x="782" y="244"/>
                      <a:pt x="699" y="74"/>
                      <a:pt x="530"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786;p49"/>
              <p:cNvSpPr/>
              <p:nvPr/>
            </p:nvSpPr>
            <p:spPr>
              <a:xfrm>
                <a:off x="1590425" y="3597175"/>
                <a:ext cx="19475" cy="12925"/>
              </a:xfrm>
              <a:custGeom>
                <a:avLst/>
                <a:gdLst/>
                <a:ahLst/>
                <a:cxnLst/>
                <a:rect l="l" t="t" r="r" b="b"/>
                <a:pathLst>
                  <a:path w="779" h="517" extrusionOk="0">
                    <a:moveTo>
                      <a:pt x="412" y="1"/>
                    </a:moveTo>
                    <a:cubicBezTo>
                      <a:pt x="394" y="1"/>
                      <a:pt x="375" y="2"/>
                      <a:pt x="356" y="4"/>
                    </a:cubicBezTo>
                    <a:cubicBezTo>
                      <a:pt x="157" y="196"/>
                      <a:pt x="0" y="400"/>
                      <a:pt x="100" y="483"/>
                    </a:cubicBezTo>
                    <a:cubicBezTo>
                      <a:pt x="128" y="506"/>
                      <a:pt x="166" y="516"/>
                      <a:pt x="210" y="516"/>
                    </a:cubicBezTo>
                    <a:cubicBezTo>
                      <a:pt x="359" y="516"/>
                      <a:pt x="583" y="406"/>
                      <a:pt x="773" y="293"/>
                    </a:cubicBezTo>
                    <a:cubicBezTo>
                      <a:pt x="778" y="127"/>
                      <a:pt x="628" y="1"/>
                      <a:pt x="412"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787;p49"/>
              <p:cNvSpPr/>
              <p:nvPr/>
            </p:nvSpPr>
            <p:spPr>
              <a:xfrm>
                <a:off x="1422325" y="3549750"/>
                <a:ext cx="16700" cy="10625"/>
              </a:xfrm>
              <a:custGeom>
                <a:avLst/>
                <a:gdLst/>
                <a:ahLst/>
                <a:cxnLst/>
                <a:rect l="l" t="t" r="r" b="b"/>
                <a:pathLst>
                  <a:path w="668" h="425" extrusionOk="0">
                    <a:moveTo>
                      <a:pt x="560" y="0"/>
                    </a:moveTo>
                    <a:cubicBezTo>
                      <a:pt x="208" y="147"/>
                      <a:pt x="1" y="273"/>
                      <a:pt x="101" y="346"/>
                    </a:cubicBezTo>
                    <a:cubicBezTo>
                      <a:pt x="179" y="401"/>
                      <a:pt x="305" y="425"/>
                      <a:pt x="456" y="425"/>
                    </a:cubicBezTo>
                    <a:cubicBezTo>
                      <a:pt x="497" y="425"/>
                      <a:pt x="540" y="423"/>
                      <a:pt x="584" y="420"/>
                    </a:cubicBezTo>
                    <a:cubicBezTo>
                      <a:pt x="667" y="273"/>
                      <a:pt x="644" y="120"/>
                      <a:pt x="560"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788;p49"/>
              <p:cNvSpPr/>
              <p:nvPr/>
            </p:nvSpPr>
            <p:spPr>
              <a:xfrm>
                <a:off x="1433325" y="3564950"/>
                <a:ext cx="14600" cy="11100"/>
              </a:xfrm>
              <a:custGeom>
                <a:avLst/>
                <a:gdLst/>
                <a:ahLst/>
                <a:cxnLst/>
                <a:rect l="l" t="t" r="r" b="b"/>
                <a:pathLst>
                  <a:path w="584" h="444" extrusionOk="0">
                    <a:moveTo>
                      <a:pt x="440" y="1"/>
                    </a:moveTo>
                    <a:cubicBezTo>
                      <a:pt x="174" y="161"/>
                      <a:pt x="0" y="314"/>
                      <a:pt x="130" y="397"/>
                    </a:cubicBezTo>
                    <a:cubicBezTo>
                      <a:pt x="183" y="429"/>
                      <a:pt x="250" y="443"/>
                      <a:pt x="324" y="443"/>
                    </a:cubicBezTo>
                    <a:cubicBezTo>
                      <a:pt x="382" y="443"/>
                      <a:pt x="445" y="435"/>
                      <a:pt x="510" y="420"/>
                    </a:cubicBezTo>
                    <a:cubicBezTo>
                      <a:pt x="583" y="271"/>
                      <a:pt x="559" y="98"/>
                      <a:pt x="440"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789;p49"/>
              <p:cNvSpPr/>
              <p:nvPr/>
            </p:nvSpPr>
            <p:spPr>
              <a:xfrm>
                <a:off x="1445150" y="3579950"/>
                <a:ext cx="14075" cy="14250"/>
              </a:xfrm>
              <a:custGeom>
                <a:avLst/>
                <a:gdLst/>
                <a:ahLst/>
                <a:cxnLst/>
                <a:rect l="l" t="t" r="r" b="b"/>
                <a:pathLst>
                  <a:path w="563" h="570" extrusionOk="0">
                    <a:moveTo>
                      <a:pt x="313" y="0"/>
                    </a:moveTo>
                    <a:cubicBezTo>
                      <a:pt x="130" y="206"/>
                      <a:pt x="0" y="413"/>
                      <a:pt x="66" y="550"/>
                    </a:cubicBezTo>
                    <a:cubicBezTo>
                      <a:pt x="74" y="563"/>
                      <a:pt x="98" y="570"/>
                      <a:pt x="135" y="570"/>
                    </a:cubicBezTo>
                    <a:cubicBezTo>
                      <a:pt x="197" y="570"/>
                      <a:pt x="296" y="552"/>
                      <a:pt x="426" y="519"/>
                    </a:cubicBezTo>
                    <a:cubicBezTo>
                      <a:pt x="503" y="353"/>
                      <a:pt x="562" y="103"/>
                      <a:pt x="313"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790;p49"/>
              <p:cNvSpPr/>
              <p:nvPr/>
            </p:nvSpPr>
            <p:spPr>
              <a:xfrm>
                <a:off x="1522600" y="3320250"/>
                <a:ext cx="100200" cy="24825"/>
              </a:xfrm>
              <a:custGeom>
                <a:avLst/>
                <a:gdLst/>
                <a:ahLst/>
                <a:cxnLst/>
                <a:rect l="l" t="t" r="r" b="b"/>
                <a:pathLst>
                  <a:path w="4008" h="993" extrusionOk="0">
                    <a:moveTo>
                      <a:pt x="1" y="1"/>
                    </a:moveTo>
                    <a:lnTo>
                      <a:pt x="1" y="1"/>
                    </a:lnTo>
                    <a:cubicBezTo>
                      <a:pt x="263" y="241"/>
                      <a:pt x="570" y="427"/>
                      <a:pt x="893" y="574"/>
                    </a:cubicBezTo>
                    <a:cubicBezTo>
                      <a:pt x="1212" y="720"/>
                      <a:pt x="1555" y="833"/>
                      <a:pt x="1901" y="903"/>
                    </a:cubicBezTo>
                    <a:cubicBezTo>
                      <a:pt x="2196" y="956"/>
                      <a:pt x="2497" y="993"/>
                      <a:pt x="2798" y="993"/>
                    </a:cubicBezTo>
                    <a:cubicBezTo>
                      <a:pt x="2853" y="993"/>
                      <a:pt x="2908" y="992"/>
                      <a:pt x="2963" y="989"/>
                    </a:cubicBezTo>
                    <a:cubicBezTo>
                      <a:pt x="3139" y="989"/>
                      <a:pt x="3315" y="963"/>
                      <a:pt x="3492" y="943"/>
                    </a:cubicBezTo>
                    <a:cubicBezTo>
                      <a:pt x="3665" y="916"/>
                      <a:pt x="3838" y="876"/>
                      <a:pt x="4008" y="836"/>
                    </a:cubicBezTo>
                    <a:lnTo>
                      <a:pt x="4008" y="836"/>
                    </a:lnTo>
                    <a:cubicBezTo>
                      <a:pt x="3772" y="848"/>
                      <a:pt x="3539" y="859"/>
                      <a:pt x="3307" y="859"/>
                    </a:cubicBezTo>
                    <a:cubicBezTo>
                      <a:pt x="3192" y="859"/>
                      <a:pt x="3078" y="856"/>
                      <a:pt x="2963" y="849"/>
                    </a:cubicBezTo>
                    <a:cubicBezTo>
                      <a:pt x="2616" y="840"/>
                      <a:pt x="2274" y="793"/>
                      <a:pt x="1938" y="726"/>
                    </a:cubicBezTo>
                    <a:cubicBezTo>
                      <a:pt x="1598" y="663"/>
                      <a:pt x="1269" y="563"/>
                      <a:pt x="946" y="443"/>
                    </a:cubicBezTo>
                    <a:cubicBezTo>
                      <a:pt x="623" y="324"/>
                      <a:pt x="303" y="18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791;p49"/>
              <p:cNvSpPr/>
              <p:nvPr/>
            </p:nvSpPr>
            <p:spPr>
              <a:xfrm>
                <a:off x="1523850" y="3287475"/>
                <a:ext cx="98950" cy="19425"/>
              </a:xfrm>
              <a:custGeom>
                <a:avLst/>
                <a:gdLst/>
                <a:ahLst/>
                <a:cxnLst/>
                <a:rect l="l" t="t" r="r" b="b"/>
                <a:pathLst>
                  <a:path w="3958" h="777" extrusionOk="0">
                    <a:moveTo>
                      <a:pt x="1" y="0"/>
                    </a:moveTo>
                    <a:lnTo>
                      <a:pt x="1" y="0"/>
                    </a:lnTo>
                    <a:cubicBezTo>
                      <a:pt x="590" y="343"/>
                      <a:pt x="1249" y="567"/>
                      <a:pt x="1921" y="696"/>
                    </a:cubicBezTo>
                    <a:cubicBezTo>
                      <a:pt x="2227" y="750"/>
                      <a:pt x="2536" y="777"/>
                      <a:pt x="2848" y="777"/>
                    </a:cubicBezTo>
                    <a:cubicBezTo>
                      <a:pt x="2882" y="777"/>
                      <a:pt x="2915" y="777"/>
                      <a:pt x="2949" y="776"/>
                    </a:cubicBezTo>
                    <a:cubicBezTo>
                      <a:pt x="3293" y="766"/>
                      <a:pt x="3635" y="702"/>
                      <a:pt x="3958" y="596"/>
                    </a:cubicBezTo>
                    <a:lnTo>
                      <a:pt x="3958" y="596"/>
                    </a:lnTo>
                    <a:cubicBezTo>
                      <a:pt x="3704" y="626"/>
                      <a:pt x="3451" y="641"/>
                      <a:pt x="3200" y="641"/>
                    </a:cubicBezTo>
                    <a:cubicBezTo>
                      <a:pt x="3116" y="641"/>
                      <a:pt x="3033" y="640"/>
                      <a:pt x="2949" y="636"/>
                    </a:cubicBezTo>
                    <a:cubicBezTo>
                      <a:pt x="2614" y="616"/>
                      <a:pt x="2281" y="579"/>
                      <a:pt x="1951" y="520"/>
                    </a:cubicBezTo>
                    <a:cubicBezTo>
                      <a:pt x="1622" y="460"/>
                      <a:pt x="1296" y="383"/>
                      <a:pt x="972" y="297"/>
                    </a:cubicBezTo>
                    <a:cubicBezTo>
                      <a:pt x="646" y="207"/>
                      <a:pt x="324" y="11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792;p49"/>
              <p:cNvSpPr/>
              <p:nvPr/>
            </p:nvSpPr>
            <p:spPr>
              <a:xfrm>
                <a:off x="1525425" y="3247800"/>
                <a:ext cx="98875" cy="16400"/>
              </a:xfrm>
              <a:custGeom>
                <a:avLst/>
                <a:gdLst/>
                <a:ahLst/>
                <a:cxnLst/>
                <a:rect l="l" t="t" r="r" b="b"/>
                <a:pathLst>
                  <a:path w="3955" h="656" extrusionOk="0">
                    <a:moveTo>
                      <a:pt x="1" y="0"/>
                    </a:moveTo>
                    <a:lnTo>
                      <a:pt x="1" y="0"/>
                    </a:lnTo>
                    <a:cubicBezTo>
                      <a:pt x="657" y="329"/>
                      <a:pt x="1319" y="509"/>
                      <a:pt x="2047" y="609"/>
                    </a:cubicBezTo>
                    <a:cubicBezTo>
                      <a:pt x="2295" y="641"/>
                      <a:pt x="2546" y="655"/>
                      <a:pt x="2796" y="655"/>
                    </a:cubicBezTo>
                    <a:cubicBezTo>
                      <a:pt x="2916" y="655"/>
                      <a:pt x="3036" y="652"/>
                      <a:pt x="3156" y="646"/>
                    </a:cubicBezTo>
                    <a:cubicBezTo>
                      <a:pt x="3525" y="619"/>
                      <a:pt x="3609" y="579"/>
                      <a:pt x="3955" y="456"/>
                    </a:cubicBezTo>
                    <a:lnTo>
                      <a:pt x="3955" y="456"/>
                    </a:lnTo>
                    <a:cubicBezTo>
                      <a:pt x="3631" y="503"/>
                      <a:pt x="3533" y="506"/>
                      <a:pt x="3258" y="506"/>
                    </a:cubicBezTo>
                    <a:cubicBezTo>
                      <a:pt x="3225" y="506"/>
                      <a:pt x="3189" y="506"/>
                      <a:pt x="3150" y="506"/>
                    </a:cubicBezTo>
                    <a:cubicBezTo>
                      <a:pt x="2790" y="499"/>
                      <a:pt x="2431" y="483"/>
                      <a:pt x="2071" y="432"/>
                    </a:cubicBezTo>
                    <a:cubicBezTo>
                      <a:pt x="1712" y="389"/>
                      <a:pt x="1359" y="323"/>
                      <a:pt x="1003" y="249"/>
                    </a:cubicBezTo>
                    <a:cubicBezTo>
                      <a:pt x="650" y="170"/>
                      <a:pt x="354" y="10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793;p49"/>
              <p:cNvSpPr/>
              <p:nvPr/>
            </p:nvSpPr>
            <p:spPr>
              <a:xfrm>
                <a:off x="1532175" y="3203350"/>
                <a:ext cx="100200" cy="15375"/>
              </a:xfrm>
              <a:custGeom>
                <a:avLst/>
                <a:gdLst/>
                <a:ahLst/>
                <a:cxnLst/>
                <a:rect l="l" t="t" r="r" b="b"/>
                <a:pathLst>
                  <a:path w="4008" h="615" extrusionOk="0">
                    <a:moveTo>
                      <a:pt x="0" y="1"/>
                    </a:moveTo>
                    <a:lnTo>
                      <a:pt x="0" y="1"/>
                    </a:lnTo>
                    <a:cubicBezTo>
                      <a:pt x="636" y="241"/>
                      <a:pt x="1302" y="404"/>
                      <a:pt x="1974" y="513"/>
                    </a:cubicBezTo>
                    <a:cubicBezTo>
                      <a:pt x="2310" y="567"/>
                      <a:pt x="2650" y="603"/>
                      <a:pt x="2992" y="613"/>
                    </a:cubicBezTo>
                    <a:cubicBezTo>
                      <a:pt x="3040" y="614"/>
                      <a:pt x="3088" y="614"/>
                      <a:pt x="3136" y="614"/>
                    </a:cubicBezTo>
                    <a:cubicBezTo>
                      <a:pt x="3430" y="614"/>
                      <a:pt x="3727" y="592"/>
                      <a:pt x="4008" y="503"/>
                    </a:cubicBezTo>
                    <a:lnTo>
                      <a:pt x="4008" y="503"/>
                    </a:lnTo>
                    <a:cubicBezTo>
                      <a:pt x="3908" y="513"/>
                      <a:pt x="3809" y="517"/>
                      <a:pt x="3709" y="517"/>
                    </a:cubicBezTo>
                    <a:cubicBezTo>
                      <a:pt x="3472" y="517"/>
                      <a:pt x="3236" y="494"/>
                      <a:pt x="3000" y="473"/>
                    </a:cubicBezTo>
                    <a:cubicBezTo>
                      <a:pt x="2666" y="437"/>
                      <a:pt x="2333" y="393"/>
                      <a:pt x="2001" y="337"/>
                    </a:cubicBezTo>
                    <a:cubicBezTo>
                      <a:pt x="1335" y="233"/>
                      <a:pt x="673" y="10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794;p49"/>
              <p:cNvSpPr/>
              <p:nvPr/>
            </p:nvSpPr>
            <p:spPr>
              <a:xfrm>
                <a:off x="1542575" y="3158175"/>
                <a:ext cx="95125" cy="16825"/>
              </a:xfrm>
              <a:custGeom>
                <a:avLst/>
                <a:gdLst/>
                <a:ahLst/>
                <a:cxnLst/>
                <a:rect l="l" t="t" r="r" b="b"/>
                <a:pathLst>
                  <a:path w="3805" h="673" extrusionOk="0">
                    <a:moveTo>
                      <a:pt x="0" y="0"/>
                    </a:moveTo>
                    <a:lnTo>
                      <a:pt x="0" y="0"/>
                    </a:lnTo>
                    <a:cubicBezTo>
                      <a:pt x="583" y="294"/>
                      <a:pt x="1215" y="480"/>
                      <a:pt x="1857" y="593"/>
                    </a:cubicBezTo>
                    <a:cubicBezTo>
                      <a:pt x="2180" y="643"/>
                      <a:pt x="2507" y="673"/>
                      <a:pt x="2833" y="673"/>
                    </a:cubicBezTo>
                    <a:cubicBezTo>
                      <a:pt x="3163" y="670"/>
                      <a:pt x="3489" y="630"/>
                      <a:pt x="3805" y="543"/>
                    </a:cubicBezTo>
                    <a:lnTo>
                      <a:pt x="3805" y="543"/>
                    </a:lnTo>
                    <a:cubicBezTo>
                      <a:pt x="3672" y="550"/>
                      <a:pt x="3539" y="553"/>
                      <a:pt x="3408" y="553"/>
                    </a:cubicBezTo>
                    <a:cubicBezTo>
                      <a:pt x="3217" y="553"/>
                      <a:pt x="3028" y="546"/>
                      <a:pt x="2839" y="536"/>
                    </a:cubicBezTo>
                    <a:cubicBezTo>
                      <a:pt x="2520" y="507"/>
                      <a:pt x="2200" y="470"/>
                      <a:pt x="1888" y="417"/>
                    </a:cubicBezTo>
                    <a:cubicBezTo>
                      <a:pt x="1571" y="367"/>
                      <a:pt x="1255" y="300"/>
                      <a:pt x="942" y="230"/>
                    </a:cubicBezTo>
                    <a:cubicBezTo>
                      <a:pt x="630" y="157"/>
                      <a:pt x="313" y="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795;p49"/>
              <p:cNvSpPr/>
              <p:nvPr/>
            </p:nvSpPr>
            <p:spPr>
              <a:xfrm>
                <a:off x="1637925" y="3140625"/>
                <a:ext cx="89150" cy="75350"/>
              </a:xfrm>
              <a:custGeom>
                <a:avLst/>
                <a:gdLst/>
                <a:ahLst/>
                <a:cxnLst/>
                <a:rect l="l" t="t" r="r" b="b"/>
                <a:pathLst>
                  <a:path w="3566" h="3014" extrusionOk="0">
                    <a:moveTo>
                      <a:pt x="576" y="0"/>
                    </a:moveTo>
                    <a:cubicBezTo>
                      <a:pt x="573" y="0"/>
                      <a:pt x="570" y="0"/>
                      <a:pt x="567" y="0"/>
                    </a:cubicBezTo>
                    <a:cubicBezTo>
                      <a:pt x="0" y="27"/>
                      <a:pt x="163" y="2567"/>
                      <a:pt x="163" y="2567"/>
                    </a:cubicBezTo>
                    <a:cubicBezTo>
                      <a:pt x="172" y="2916"/>
                      <a:pt x="428" y="3013"/>
                      <a:pt x="710" y="3013"/>
                    </a:cubicBezTo>
                    <a:cubicBezTo>
                      <a:pt x="1061" y="3013"/>
                      <a:pt x="1452" y="2862"/>
                      <a:pt x="1452" y="2862"/>
                    </a:cubicBezTo>
                    <a:cubicBezTo>
                      <a:pt x="1452" y="2862"/>
                      <a:pt x="3565" y="1162"/>
                      <a:pt x="3298" y="859"/>
                    </a:cubicBezTo>
                    <a:cubicBezTo>
                      <a:pt x="3280" y="838"/>
                      <a:pt x="3253" y="828"/>
                      <a:pt x="3220" y="828"/>
                    </a:cubicBezTo>
                    <a:cubicBezTo>
                      <a:pt x="2784" y="828"/>
                      <a:pt x="1215" y="2567"/>
                      <a:pt x="1215" y="2567"/>
                    </a:cubicBezTo>
                    <a:cubicBezTo>
                      <a:pt x="1215" y="2567"/>
                      <a:pt x="2487" y="433"/>
                      <a:pt x="1785" y="217"/>
                    </a:cubicBezTo>
                    <a:cubicBezTo>
                      <a:pt x="1756" y="208"/>
                      <a:pt x="1727" y="203"/>
                      <a:pt x="1699" y="203"/>
                    </a:cubicBezTo>
                    <a:cubicBezTo>
                      <a:pt x="1126" y="203"/>
                      <a:pt x="813" y="2014"/>
                      <a:pt x="751" y="2418"/>
                    </a:cubicBezTo>
                    <a:lnTo>
                      <a:pt x="751" y="2418"/>
                    </a:lnTo>
                    <a:cubicBezTo>
                      <a:pt x="812" y="1993"/>
                      <a:pt x="1072" y="0"/>
                      <a:pt x="57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796;p49"/>
              <p:cNvSpPr/>
              <p:nvPr/>
            </p:nvSpPr>
            <p:spPr>
              <a:xfrm>
                <a:off x="1803075" y="3498150"/>
                <a:ext cx="2525" cy="27050"/>
              </a:xfrm>
              <a:custGeom>
                <a:avLst/>
                <a:gdLst/>
                <a:ahLst/>
                <a:cxnLst/>
                <a:rect l="l" t="t" r="r" b="b"/>
                <a:pathLst>
                  <a:path w="101" h="1082" extrusionOk="0">
                    <a:moveTo>
                      <a:pt x="1" y="0"/>
                    </a:moveTo>
                    <a:lnTo>
                      <a:pt x="1" y="0"/>
                    </a:lnTo>
                    <a:cubicBezTo>
                      <a:pt x="11" y="183"/>
                      <a:pt x="15" y="363"/>
                      <a:pt x="15" y="540"/>
                    </a:cubicBezTo>
                    <a:lnTo>
                      <a:pt x="7" y="809"/>
                    </a:lnTo>
                    <a:cubicBezTo>
                      <a:pt x="7" y="899"/>
                      <a:pt x="1" y="989"/>
                      <a:pt x="1" y="1082"/>
                    </a:cubicBezTo>
                    <a:cubicBezTo>
                      <a:pt x="71" y="909"/>
                      <a:pt x="98" y="726"/>
                      <a:pt x="101" y="540"/>
                    </a:cubicBezTo>
                    <a:cubicBezTo>
                      <a:pt x="101" y="450"/>
                      <a:pt x="94" y="357"/>
                      <a:pt x="78" y="267"/>
                    </a:cubicBezTo>
                    <a:cubicBezTo>
                      <a:pt x="64" y="177"/>
                      <a:pt x="41" y="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797;p49"/>
              <p:cNvSpPr/>
              <p:nvPr/>
            </p:nvSpPr>
            <p:spPr>
              <a:xfrm>
                <a:off x="1831475" y="3497575"/>
                <a:ext cx="4350" cy="28125"/>
              </a:xfrm>
              <a:custGeom>
                <a:avLst/>
                <a:gdLst/>
                <a:ahLst/>
                <a:cxnLst/>
                <a:rect l="l" t="t" r="r" b="b"/>
                <a:pathLst>
                  <a:path w="174" h="1125" extrusionOk="0">
                    <a:moveTo>
                      <a:pt x="0" y="0"/>
                    </a:moveTo>
                    <a:lnTo>
                      <a:pt x="0" y="0"/>
                    </a:lnTo>
                    <a:cubicBezTo>
                      <a:pt x="26" y="193"/>
                      <a:pt x="57" y="376"/>
                      <a:pt x="69" y="563"/>
                    </a:cubicBezTo>
                    <a:cubicBezTo>
                      <a:pt x="77" y="656"/>
                      <a:pt x="80" y="749"/>
                      <a:pt x="77" y="842"/>
                    </a:cubicBezTo>
                    <a:cubicBezTo>
                      <a:pt x="73" y="936"/>
                      <a:pt x="60" y="1029"/>
                      <a:pt x="43" y="1125"/>
                    </a:cubicBezTo>
                    <a:cubicBezTo>
                      <a:pt x="149" y="959"/>
                      <a:pt x="173" y="749"/>
                      <a:pt x="160" y="556"/>
                    </a:cubicBezTo>
                    <a:cubicBezTo>
                      <a:pt x="143" y="363"/>
                      <a:pt x="93" y="1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798;p49"/>
              <p:cNvSpPr/>
              <p:nvPr/>
            </p:nvSpPr>
            <p:spPr>
              <a:xfrm>
                <a:off x="1857350" y="3495400"/>
                <a:ext cx="6575" cy="28300"/>
              </a:xfrm>
              <a:custGeom>
                <a:avLst/>
                <a:gdLst/>
                <a:ahLst/>
                <a:cxnLst/>
                <a:rect l="l" t="t" r="r" b="b"/>
                <a:pathLst>
                  <a:path w="263" h="1132" extrusionOk="0">
                    <a:moveTo>
                      <a:pt x="0" y="1"/>
                    </a:moveTo>
                    <a:lnTo>
                      <a:pt x="0" y="1"/>
                    </a:lnTo>
                    <a:cubicBezTo>
                      <a:pt x="53" y="193"/>
                      <a:pt x="110" y="377"/>
                      <a:pt x="146" y="563"/>
                    </a:cubicBezTo>
                    <a:cubicBezTo>
                      <a:pt x="163" y="657"/>
                      <a:pt x="177" y="749"/>
                      <a:pt x="186" y="846"/>
                    </a:cubicBezTo>
                    <a:cubicBezTo>
                      <a:pt x="193" y="939"/>
                      <a:pt x="190" y="1036"/>
                      <a:pt x="177" y="1132"/>
                    </a:cubicBezTo>
                    <a:cubicBezTo>
                      <a:pt x="223" y="1046"/>
                      <a:pt x="246" y="946"/>
                      <a:pt x="253" y="846"/>
                    </a:cubicBezTo>
                    <a:cubicBezTo>
                      <a:pt x="263" y="743"/>
                      <a:pt x="249" y="643"/>
                      <a:pt x="233" y="546"/>
                    </a:cubicBezTo>
                    <a:cubicBezTo>
                      <a:pt x="213" y="447"/>
                      <a:pt x="183" y="353"/>
                      <a:pt x="143" y="261"/>
                    </a:cubicBezTo>
                    <a:cubicBezTo>
                      <a:pt x="106" y="170"/>
                      <a:pt x="60" y="8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799;p49"/>
              <p:cNvSpPr/>
              <p:nvPr/>
            </p:nvSpPr>
            <p:spPr>
              <a:xfrm>
                <a:off x="1884300" y="3491000"/>
                <a:ext cx="8825" cy="27975"/>
              </a:xfrm>
              <a:custGeom>
                <a:avLst/>
                <a:gdLst/>
                <a:ahLst/>
                <a:cxnLst/>
                <a:rect l="l" t="t" r="r" b="b"/>
                <a:pathLst>
                  <a:path w="353" h="1119" extrusionOk="0">
                    <a:moveTo>
                      <a:pt x="1" y="0"/>
                    </a:moveTo>
                    <a:cubicBezTo>
                      <a:pt x="80" y="186"/>
                      <a:pt x="163" y="363"/>
                      <a:pt x="220" y="549"/>
                    </a:cubicBezTo>
                    <a:cubicBezTo>
                      <a:pt x="277" y="733"/>
                      <a:pt x="310" y="922"/>
                      <a:pt x="270" y="1119"/>
                    </a:cubicBezTo>
                    <a:cubicBezTo>
                      <a:pt x="323" y="1032"/>
                      <a:pt x="346" y="929"/>
                      <a:pt x="350" y="826"/>
                    </a:cubicBezTo>
                    <a:cubicBezTo>
                      <a:pt x="353" y="722"/>
                      <a:pt x="333" y="619"/>
                      <a:pt x="303" y="523"/>
                    </a:cubicBezTo>
                    <a:cubicBezTo>
                      <a:pt x="273" y="423"/>
                      <a:pt x="233" y="329"/>
                      <a:pt x="180" y="243"/>
                    </a:cubicBezTo>
                    <a:cubicBezTo>
                      <a:pt x="130" y="157"/>
                      <a:pt x="70" y="7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800;p49"/>
              <p:cNvSpPr/>
              <p:nvPr/>
            </p:nvSpPr>
            <p:spPr>
              <a:xfrm>
                <a:off x="1909000" y="3484175"/>
                <a:ext cx="12850" cy="27475"/>
              </a:xfrm>
              <a:custGeom>
                <a:avLst/>
                <a:gdLst/>
                <a:ahLst/>
                <a:cxnLst/>
                <a:rect l="l" t="t" r="r" b="b"/>
                <a:pathLst>
                  <a:path w="514" h="1099" extrusionOk="0">
                    <a:moveTo>
                      <a:pt x="1" y="0"/>
                    </a:moveTo>
                    <a:lnTo>
                      <a:pt x="1" y="0"/>
                    </a:lnTo>
                    <a:cubicBezTo>
                      <a:pt x="131" y="163"/>
                      <a:pt x="247" y="330"/>
                      <a:pt x="334" y="510"/>
                    </a:cubicBezTo>
                    <a:cubicBezTo>
                      <a:pt x="377" y="599"/>
                      <a:pt x="407" y="696"/>
                      <a:pt x="434" y="793"/>
                    </a:cubicBezTo>
                    <a:cubicBezTo>
                      <a:pt x="460" y="892"/>
                      <a:pt x="463" y="992"/>
                      <a:pt x="467" y="1099"/>
                    </a:cubicBezTo>
                    <a:cubicBezTo>
                      <a:pt x="500" y="999"/>
                      <a:pt x="513" y="889"/>
                      <a:pt x="500" y="782"/>
                    </a:cubicBezTo>
                    <a:cubicBezTo>
                      <a:pt x="490" y="676"/>
                      <a:pt x="460" y="570"/>
                      <a:pt x="414" y="473"/>
                    </a:cubicBezTo>
                    <a:cubicBezTo>
                      <a:pt x="367" y="376"/>
                      <a:pt x="311" y="287"/>
                      <a:pt x="237" y="207"/>
                    </a:cubicBezTo>
                    <a:cubicBezTo>
                      <a:pt x="168" y="127"/>
                      <a:pt x="91" y="5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801;p49"/>
              <p:cNvSpPr/>
              <p:nvPr/>
            </p:nvSpPr>
            <p:spPr>
              <a:xfrm>
                <a:off x="1935050" y="3471950"/>
                <a:ext cx="18325" cy="22975"/>
              </a:xfrm>
              <a:custGeom>
                <a:avLst/>
                <a:gdLst/>
                <a:ahLst/>
                <a:cxnLst/>
                <a:rect l="l" t="t" r="r" b="b"/>
                <a:pathLst>
                  <a:path w="733" h="919" extrusionOk="0">
                    <a:moveTo>
                      <a:pt x="0" y="0"/>
                    </a:moveTo>
                    <a:cubicBezTo>
                      <a:pt x="187" y="97"/>
                      <a:pt x="353" y="213"/>
                      <a:pt x="476" y="369"/>
                    </a:cubicBezTo>
                    <a:cubicBezTo>
                      <a:pt x="539" y="446"/>
                      <a:pt x="593" y="532"/>
                      <a:pt x="633" y="623"/>
                    </a:cubicBezTo>
                    <a:cubicBezTo>
                      <a:pt x="673" y="716"/>
                      <a:pt x="696" y="816"/>
                      <a:pt x="723" y="919"/>
                    </a:cubicBezTo>
                    <a:cubicBezTo>
                      <a:pt x="733" y="812"/>
                      <a:pt x="729" y="706"/>
                      <a:pt x="696" y="603"/>
                    </a:cubicBezTo>
                    <a:cubicBezTo>
                      <a:pt x="670" y="496"/>
                      <a:pt x="616" y="400"/>
                      <a:pt x="547" y="313"/>
                    </a:cubicBezTo>
                    <a:cubicBezTo>
                      <a:pt x="479" y="230"/>
                      <a:pt x="396" y="157"/>
                      <a:pt x="300" y="107"/>
                    </a:cubicBezTo>
                    <a:cubicBezTo>
                      <a:pt x="207" y="53"/>
                      <a:pt x="10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802;p49"/>
              <p:cNvSpPr/>
              <p:nvPr/>
            </p:nvSpPr>
            <p:spPr>
              <a:xfrm>
                <a:off x="1955850" y="3460650"/>
                <a:ext cx="20325" cy="17225"/>
              </a:xfrm>
              <a:custGeom>
                <a:avLst/>
                <a:gdLst/>
                <a:ahLst/>
                <a:cxnLst/>
                <a:rect l="l" t="t" r="r" b="b"/>
                <a:pathLst>
                  <a:path w="813" h="689" extrusionOk="0">
                    <a:moveTo>
                      <a:pt x="125" y="1"/>
                    </a:moveTo>
                    <a:cubicBezTo>
                      <a:pt x="83" y="1"/>
                      <a:pt x="41" y="5"/>
                      <a:pt x="0" y="13"/>
                    </a:cubicBezTo>
                    <a:cubicBezTo>
                      <a:pt x="194" y="46"/>
                      <a:pt x="374" y="106"/>
                      <a:pt x="513" y="222"/>
                    </a:cubicBezTo>
                    <a:cubicBezTo>
                      <a:pt x="583" y="282"/>
                      <a:pt x="643" y="349"/>
                      <a:pt x="690" y="429"/>
                    </a:cubicBezTo>
                    <a:cubicBezTo>
                      <a:pt x="743" y="509"/>
                      <a:pt x="773" y="599"/>
                      <a:pt x="813" y="689"/>
                    </a:cubicBezTo>
                    <a:cubicBezTo>
                      <a:pt x="810" y="638"/>
                      <a:pt x="806" y="592"/>
                      <a:pt x="799" y="542"/>
                    </a:cubicBezTo>
                    <a:cubicBezTo>
                      <a:pt x="782" y="495"/>
                      <a:pt x="776" y="442"/>
                      <a:pt x="753" y="399"/>
                    </a:cubicBezTo>
                    <a:cubicBezTo>
                      <a:pt x="716" y="302"/>
                      <a:pt x="646" y="222"/>
                      <a:pt x="570" y="156"/>
                    </a:cubicBezTo>
                    <a:cubicBezTo>
                      <a:pt x="490" y="90"/>
                      <a:pt x="397" y="43"/>
                      <a:pt x="297" y="19"/>
                    </a:cubicBezTo>
                    <a:cubicBezTo>
                      <a:pt x="241" y="8"/>
                      <a:pt x="183"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803;p49"/>
              <p:cNvSpPr/>
              <p:nvPr/>
            </p:nvSpPr>
            <p:spPr>
              <a:xfrm>
                <a:off x="1978400" y="3444000"/>
                <a:ext cx="16575" cy="13725"/>
              </a:xfrm>
              <a:custGeom>
                <a:avLst/>
                <a:gdLst/>
                <a:ahLst/>
                <a:cxnLst/>
                <a:rect l="l" t="t" r="r" b="b"/>
                <a:pathLst>
                  <a:path w="663" h="549" extrusionOk="0">
                    <a:moveTo>
                      <a:pt x="108" y="1"/>
                    </a:moveTo>
                    <a:cubicBezTo>
                      <a:pt x="72" y="1"/>
                      <a:pt x="36" y="5"/>
                      <a:pt x="0" y="13"/>
                    </a:cubicBezTo>
                    <a:cubicBezTo>
                      <a:pt x="154" y="46"/>
                      <a:pt x="290" y="103"/>
                      <a:pt x="396" y="197"/>
                    </a:cubicBezTo>
                    <a:cubicBezTo>
                      <a:pt x="450" y="243"/>
                      <a:pt x="500" y="296"/>
                      <a:pt x="543" y="356"/>
                    </a:cubicBezTo>
                    <a:cubicBezTo>
                      <a:pt x="590" y="416"/>
                      <a:pt x="623" y="483"/>
                      <a:pt x="662" y="549"/>
                    </a:cubicBezTo>
                    <a:cubicBezTo>
                      <a:pt x="659" y="509"/>
                      <a:pt x="653" y="472"/>
                      <a:pt x="646" y="432"/>
                    </a:cubicBezTo>
                    <a:cubicBezTo>
                      <a:pt x="630" y="396"/>
                      <a:pt x="623" y="356"/>
                      <a:pt x="603" y="320"/>
                    </a:cubicBezTo>
                    <a:cubicBezTo>
                      <a:pt x="570" y="246"/>
                      <a:pt x="516" y="183"/>
                      <a:pt x="453" y="129"/>
                    </a:cubicBezTo>
                    <a:cubicBezTo>
                      <a:pt x="358" y="47"/>
                      <a:pt x="2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804;p49"/>
              <p:cNvSpPr/>
              <p:nvPr/>
            </p:nvSpPr>
            <p:spPr>
              <a:xfrm>
                <a:off x="1715375" y="3174975"/>
                <a:ext cx="55875" cy="128375"/>
              </a:xfrm>
              <a:custGeom>
                <a:avLst/>
                <a:gdLst/>
                <a:ahLst/>
                <a:cxnLst/>
                <a:rect l="l" t="t" r="r" b="b"/>
                <a:pathLst>
                  <a:path w="2235" h="5135" extrusionOk="0">
                    <a:moveTo>
                      <a:pt x="753" y="1"/>
                    </a:moveTo>
                    <a:cubicBezTo>
                      <a:pt x="1" y="2187"/>
                      <a:pt x="507" y="4707"/>
                      <a:pt x="454" y="4787"/>
                    </a:cubicBezTo>
                    <a:cubicBezTo>
                      <a:pt x="454" y="4787"/>
                      <a:pt x="1379" y="5135"/>
                      <a:pt x="1835" y="5135"/>
                    </a:cubicBezTo>
                    <a:cubicBezTo>
                      <a:pt x="2139" y="5135"/>
                      <a:pt x="2235" y="4981"/>
                      <a:pt x="1712" y="4468"/>
                    </a:cubicBezTo>
                    <a:cubicBezTo>
                      <a:pt x="796" y="3569"/>
                      <a:pt x="879" y="1442"/>
                      <a:pt x="75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805;p49"/>
              <p:cNvSpPr/>
              <p:nvPr/>
            </p:nvSpPr>
            <p:spPr>
              <a:xfrm>
                <a:off x="1650625" y="3019325"/>
                <a:ext cx="4425" cy="12875"/>
              </a:xfrm>
              <a:custGeom>
                <a:avLst/>
                <a:gdLst/>
                <a:ahLst/>
                <a:cxnLst/>
                <a:rect l="l" t="t" r="r" b="b"/>
                <a:pathLst>
                  <a:path w="177" h="515" extrusionOk="0">
                    <a:moveTo>
                      <a:pt x="113" y="1"/>
                    </a:moveTo>
                    <a:cubicBezTo>
                      <a:pt x="79" y="1"/>
                      <a:pt x="44" y="21"/>
                      <a:pt x="39" y="63"/>
                    </a:cubicBezTo>
                    <a:cubicBezTo>
                      <a:pt x="28" y="193"/>
                      <a:pt x="15" y="322"/>
                      <a:pt x="5" y="453"/>
                    </a:cubicBezTo>
                    <a:cubicBezTo>
                      <a:pt x="0" y="494"/>
                      <a:pt x="31" y="515"/>
                      <a:pt x="64" y="515"/>
                    </a:cubicBezTo>
                    <a:cubicBezTo>
                      <a:pt x="97" y="515"/>
                      <a:pt x="133" y="494"/>
                      <a:pt x="139" y="453"/>
                    </a:cubicBezTo>
                    <a:cubicBezTo>
                      <a:pt x="148" y="322"/>
                      <a:pt x="162" y="193"/>
                      <a:pt x="171" y="63"/>
                    </a:cubicBezTo>
                    <a:cubicBezTo>
                      <a:pt x="177" y="21"/>
                      <a:pt x="146" y="1"/>
                      <a:pt x="11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806;p49"/>
              <p:cNvSpPr/>
              <p:nvPr/>
            </p:nvSpPr>
            <p:spPr>
              <a:xfrm>
                <a:off x="1672300" y="3004800"/>
                <a:ext cx="3350" cy="11500"/>
              </a:xfrm>
              <a:custGeom>
                <a:avLst/>
                <a:gdLst/>
                <a:ahLst/>
                <a:cxnLst/>
                <a:rect l="l" t="t" r="r" b="b"/>
                <a:pathLst>
                  <a:path w="134" h="460" extrusionOk="0">
                    <a:moveTo>
                      <a:pt x="67" y="0"/>
                    </a:moveTo>
                    <a:cubicBezTo>
                      <a:pt x="33" y="0"/>
                      <a:pt x="0" y="22"/>
                      <a:pt x="0" y="65"/>
                    </a:cubicBezTo>
                    <a:lnTo>
                      <a:pt x="0" y="395"/>
                    </a:lnTo>
                    <a:cubicBezTo>
                      <a:pt x="0" y="438"/>
                      <a:pt x="33" y="459"/>
                      <a:pt x="67" y="459"/>
                    </a:cubicBezTo>
                    <a:cubicBezTo>
                      <a:pt x="100" y="459"/>
                      <a:pt x="133" y="438"/>
                      <a:pt x="133" y="395"/>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807;p49"/>
              <p:cNvSpPr/>
              <p:nvPr/>
            </p:nvSpPr>
            <p:spPr>
              <a:xfrm>
                <a:off x="1675525" y="3060875"/>
                <a:ext cx="4450" cy="13575"/>
              </a:xfrm>
              <a:custGeom>
                <a:avLst/>
                <a:gdLst/>
                <a:ahLst/>
                <a:cxnLst/>
                <a:rect l="l" t="t" r="r" b="b"/>
                <a:pathLst>
                  <a:path w="178" h="543" extrusionOk="0">
                    <a:moveTo>
                      <a:pt x="66" y="0"/>
                    </a:moveTo>
                    <a:cubicBezTo>
                      <a:pt x="32" y="0"/>
                      <a:pt x="1" y="22"/>
                      <a:pt x="4" y="66"/>
                    </a:cubicBezTo>
                    <a:cubicBezTo>
                      <a:pt x="17" y="201"/>
                      <a:pt x="28" y="341"/>
                      <a:pt x="41" y="478"/>
                    </a:cubicBezTo>
                    <a:cubicBezTo>
                      <a:pt x="44" y="521"/>
                      <a:pt x="79" y="543"/>
                      <a:pt x="113" y="543"/>
                    </a:cubicBezTo>
                    <a:cubicBezTo>
                      <a:pt x="146" y="543"/>
                      <a:pt x="177" y="521"/>
                      <a:pt x="174" y="478"/>
                    </a:cubicBezTo>
                    <a:cubicBezTo>
                      <a:pt x="164" y="341"/>
                      <a:pt x="151" y="201"/>
                      <a:pt x="137" y="66"/>
                    </a:cubicBezTo>
                    <a:cubicBezTo>
                      <a:pt x="134" y="22"/>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808;p49"/>
              <p:cNvSpPr/>
              <p:nvPr/>
            </p:nvSpPr>
            <p:spPr>
              <a:xfrm>
                <a:off x="1742625" y="2975700"/>
                <a:ext cx="5025" cy="12300"/>
              </a:xfrm>
              <a:custGeom>
                <a:avLst/>
                <a:gdLst/>
                <a:ahLst/>
                <a:cxnLst/>
                <a:rect l="l" t="t" r="r" b="b"/>
                <a:pathLst>
                  <a:path w="201" h="492" extrusionOk="0">
                    <a:moveTo>
                      <a:pt x="83" y="1"/>
                    </a:moveTo>
                    <a:cubicBezTo>
                      <a:pt x="44" y="1"/>
                      <a:pt x="0" y="34"/>
                      <a:pt x="6" y="84"/>
                    </a:cubicBezTo>
                    <a:cubicBezTo>
                      <a:pt x="26" y="204"/>
                      <a:pt x="46" y="324"/>
                      <a:pt x="63" y="444"/>
                    </a:cubicBezTo>
                    <a:cubicBezTo>
                      <a:pt x="68" y="477"/>
                      <a:pt x="92" y="491"/>
                      <a:pt x="118" y="491"/>
                    </a:cubicBezTo>
                    <a:cubicBezTo>
                      <a:pt x="157" y="491"/>
                      <a:pt x="200" y="459"/>
                      <a:pt x="193" y="407"/>
                    </a:cubicBezTo>
                    <a:cubicBezTo>
                      <a:pt x="173" y="287"/>
                      <a:pt x="156" y="167"/>
                      <a:pt x="136" y="47"/>
                    </a:cubicBezTo>
                    <a:cubicBezTo>
                      <a:pt x="131" y="15"/>
                      <a:pt x="108" y="1"/>
                      <a:pt x="8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809;p49"/>
              <p:cNvSpPr/>
              <p:nvPr/>
            </p:nvSpPr>
            <p:spPr>
              <a:xfrm>
                <a:off x="1712475" y="2941125"/>
                <a:ext cx="3350" cy="10125"/>
              </a:xfrm>
              <a:custGeom>
                <a:avLst/>
                <a:gdLst/>
                <a:ahLst/>
                <a:cxnLst/>
                <a:rect l="l" t="t" r="r" b="b"/>
                <a:pathLst>
                  <a:path w="134" h="405" extrusionOk="0">
                    <a:moveTo>
                      <a:pt x="67" y="0"/>
                    </a:moveTo>
                    <a:cubicBezTo>
                      <a:pt x="34" y="0"/>
                      <a:pt x="1" y="21"/>
                      <a:pt x="1" y="63"/>
                    </a:cubicBezTo>
                    <a:lnTo>
                      <a:pt x="1" y="342"/>
                    </a:lnTo>
                    <a:cubicBezTo>
                      <a:pt x="1" y="384"/>
                      <a:pt x="34" y="405"/>
                      <a:pt x="67" y="405"/>
                    </a:cubicBezTo>
                    <a:cubicBezTo>
                      <a:pt x="100" y="405"/>
                      <a:pt x="134" y="384"/>
                      <a:pt x="134" y="342"/>
                    </a:cubicBezTo>
                    <a:lnTo>
                      <a:pt x="134" y="63"/>
                    </a:lnTo>
                    <a:cubicBezTo>
                      <a:pt x="134" y="21"/>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810;p49"/>
              <p:cNvSpPr/>
              <p:nvPr/>
            </p:nvSpPr>
            <p:spPr>
              <a:xfrm>
                <a:off x="1709525" y="3097500"/>
                <a:ext cx="5100" cy="12275"/>
              </a:xfrm>
              <a:custGeom>
                <a:avLst/>
                <a:gdLst/>
                <a:ahLst/>
                <a:cxnLst/>
                <a:rect l="l" t="t" r="r" b="b"/>
                <a:pathLst>
                  <a:path w="204" h="491" extrusionOk="0">
                    <a:moveTo>
                      <a:pt x="81" y="0"/>
                    </a:moveTo>
                    <a:cubicBezTo>
                      <a:pt x="43" y="0"/>
                      <a:pt x="1" y="33"/>
                      <a:pt x="9" y="85"/>
                    </a:cubicBezTo>
                    <a:lnTo>
                      <a:pt x="65" y="444"/>
                    </a:lnTo>
                    <a:cubicBezTo>
                      <a:pt x="72" y="477"/>
                      <a:pt x="96" y="491"/>
                      <a:pt x="121" y="491"/>
                    </a:cubicBezTo>
                    <a:cubicBezTo>
                      <a:pt x="160" y="491"/>
                      <a:pt x="203" y="458"/>
                      <a:pt x="195" y="407"/>
                    </a:cubicBezTo>
                    <a:lnTo>
                      <a:pt x="135" y="48"/>
                    </a:lnTo>
                    <a:cubicBezTo>
                      <a:pt x="130" y="15"/>
                      <a:pt x="106" y="0"/>
                      <a:pt x="8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811;p49"/>
              <p:cNvSpPr/>
              <p:nvPr/>
            </p:nvSpPr>
            <p:spPr>
              <a:xfrm>
                <a:off x="1686550" y="3109250"/>
                <a:ext cx="5025" cy="8200"/>
              </a:xfrm>
              <a:custGeom>
                <a:avLst/>
                <a:gdLst/>
                <a:ahLst/>
                <a:cxnLst/>
                <a:rect l="l" t="t" r="r" b="b"/>
                <a:pathLst>
                  <a:path w="201" h="328" extrusionOk="0">
                    <a:moveTo>
                      <a:pt x="83" y="0"/>
                    </a:moveTo>
                    <a:cubicBezTo>
                      <a:pt x="43" y="0"/>
                      <a:pt x="0" y="33"/>
                      <a:pt x="12" y="83"/>
                    </a:cubicBezTo>
                    <a:lnTo>
                      <a:pt x="59" y="280"/>
                    </a:lnTo>
                    <a:cubicBezTo>
                      <a:pt x="67" y="313"/>
                      <a:pt x="92" y="327"/>
                      <a:pt x="119" y="327"/>
                    </a:cubicBezTo>
                    <a:cubicBezTo>
                      <a:pt x="158" y="327"/>
                      <a:pt x="201" y="294"/>
                      <a:pt x="189" y="243"/>
                    </a:cubicBezTo>
                    <a:cubicBezTo>
                      <a:pt x="172" y="180"/>
                      <a:pt x="159" y="114"/>
                      <a:pt x="143" y="48"/>
                    </a:cubicBezTo>
                    <a:cubicBezTo>
                      <a:pt x="135" y="14"/>
                      <a:pt x="109" y="0"/>
                      <a:pt x="83"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812;p49"/>
              <p:cNvSpPr/>
              <p:nvPr/>
            </p:nvSpPr>
            <p:spPr>
              <a:xfrm>
                <a:off x="1758500" y="3188200"/>
                <a:ext cx="5625" cy="10850"/>
              </a:xfrm>
              <a:custGeom>
                <a:avLst/>
                <a:gdLst/>
                <a:ahLst/>
                <a:cxnLst/>
                <a:rect l="l" t="t" r="r" b="b"/>
                <a:pathLst>
                  <a:path w="225" h="434" extrusionOk="0">
                    <a:moveTo>
                      <a:pt x="89" y="1"/>
                    </a:moveTo>
                    <a:cubicBezTo>
                      <a:pt x="55" y="1"/>
                      <a:pt x="18" y="22"/>
                      <a:pt x="13" y="65"/>
                    </a:cubicBezTo>
                    <a:cubicBezTo>
                      <a:pt x="0" y="184"/>
                      <a:pt x="27" y="294"/>
                      <a:pt x="83" y="400"/>
                    </a:cubicBezTo>
                    <a:cubicBezTo>
                      <a:pt x="96" y="424"/>
                      <a:pt x="115" y="434"/>
                      <a:pt x="135" y="434"/>
                    </a:cubicBezTo>
                    <a:cubicBezTo>
                      <a:pt x="179" y="434"/>
                      <a:pt x="224" y="385"/>
                      <a:pt x="197" y="334"/>
                    </a:cubicBezTo>
                    <a:cubicBezTo>
                      <a:pt x="153" y="248"/>
                      <a:pt x="137" y="160"/>
                      <a:pt x="147" y="65"/>
                    </a:cubicBezTo>
                    <a:cubicBezTo>
                      <a:pt x="152" y="22"/>
                      <a:pt x="122" y="1"/>
                      <a:pt x="89"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813;p49"/>
              <p:cNvSpPr/>
              <p:nvPr/>
            </p:nvSpPr>
            <p:spPr>
              <a:xfrm>
                <a:off x="1773400" y="3163975"/>
                <a:ext cx="5825" cy="10925"/>
              </a:xfrm>
              <a:custGeom>
                <a:avLst/>
                <a:gdLst/>
                <a:ahLst/>
                <a:cxnLst/>
                <a:rect l="l" t="t" r="r" b="b"/>
                <a:pathLst>
                  <a:path w="233" h="437" extrusionOk="0">
                    <a:moveTo>
                      <a:pt x="67" y="0"/>
                    </a:moveTo>
                    <a:cubicBezTo>
                      <a:pt x="33" y="0"/>
                      <a:pt x="0" y="22"/>
                      <a:pt x="0" y="65"/>
                    </a:cubicBezTo>
                    <a:cubicBezTo>
                      <a:pt x="0" y="185"/>
                      <a:pt x="30" y="298"/>
                      <a:pt x="90" y="404"/>
                    </a:cubicBezTo>
                    <a:cubicBezTo>
                      <a:pt x="103" y="427"/>
                      <a:pt x="123" y="436"/>
                      <a:pt x="143" y="436"/>
                    </a:cubicBezTo>
                    <a:cubicBezTo>
                      <a:pt x="188" y="436"/>
                      <a:pt x="233" y="388"/>
                      <a:pt x="203" y="338"/>
                    </a:cubicBezTo>
                    <a:cubicBezTo>
                      <a:pt x="156" y="251"/>
                      <a:pt x="133" y="161"/>
                      <a:pt x="133" y="65"/>
                    </a:cubicBez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814;p49"/>
              <p:cNvSpPr/>
              <p:nvPr/>
            </p:nvSpPr>
            <p:spPr>
              <a:xfrm>
                <a:off x="1776125" y="3206150"/>
                <a:ext cx="3375" cy="10875"/>
              </a:xfrm>
              <a:custGeom>
                <a:avLst/>
                <a:gdLst/>
                <a:ahLst/>
                <a:cxnLst/>
                <a:rect l="l" t="t" r="r" b="b"/>
                <a:pathLst>
                  <a:path w="135" h="435" extrusionOk="0">
                    <a:moveTo>
                      <a:pt x="67" y="0"/>
                    </a:moveTo>
                    <a:cubicBezTo>
                      <a:pt x="34" y="0"/>
                      <a:pt x="1" y="22"/>
                      <a:pt x="1" y="66"/>
                    </a:cubicBezTo>
                    <a:lnTo>
                      <a:pt x="1" y="371"/>
                    </a:lnTo>
                    <a:cubicBezTo>
                      <a:pt x="1" y="413"/>
                      <a:pt x="35" y="435"/>
                      <a:pt x="68" y="435"/>
                    </a:cubicBezTo>
                    <a:cubicBezTo>
                      <a:pt x="101" y="435"/>
                      <a:pt x="134" y="414"/>
                      <a:pt x="134" y="371"/>
                    </a:cubicBezTo>
                    <a:lnTo>
                      <a:pt x="134" y="66"/>
                    </a:lnTo>
                    <a:cubicBezTo>
                      <a:pt x="134" y="22"/>
                      <a:pt x="101"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815;p49"/>
              <p:cNvSpPr/>
              <p:nvPr/>
            </p:nvSpPr>
            <p:spPr>
              <a:xfrm>
                <a:off x="1587000" y="3057400"/>
                <a:ext cx="4525" cy="10175"/>
              </a:xfrm>
              <a:custGeom>
                <a:avLst/>
                <a:gdLst/>
                <a:ahLst/>
                <a:cxnLst/>
                <a:rect l="l" t="t" r="r" b="b"/>
                <a:pathLst>
                  <a:path w="181" h="407" extrusionOk="0">
                    <a:moveTo>
                      <a:pt x="92" y="1"/>
                    </a:moveTo>
                    <a:cubicBezTo>
                      <a:pt x="59" y="1"/>
                      <a:pt x="29" y="22"/>
                      <a:pt x="34" y="65"/>
                    </a:cubicBezTo>
                    <a:cubicBezTo>
                      <a:pt x="48" y="154"/>
                      <a:pt x="40" y="237"/>
                      <a:pt x="14" y="324"/>
                    </a:cubicBezTo>
                    <a:cubicBezTo>
                      <a:pt x="0" y="374"/>
                      <a:pt x="40" y="406"/>
                      <a:pt x="80" y="406"/>
                    </a:cubicBezTo>
                    <a:cubicBezTo>
                      <a:pt x="107" y="406"/>
                      <a:pt x="133" y="392"/>
                      <a:pt x="144" y="360"/>
                    </a:cubicBezTo>
                    <a:cubicBezTo>
                      <a:pt x="171" y="260"/>
                      <a:pt x="180" y="165"/>
                      <a:pt x="167" y="65"/>
                    </a:cubicBezTo>
                    <a:cubicBezTo>
                      <a:pt x="162" y="22"/>
                      <a:pt x="126" y="1"/>
                      <a:pt x="92"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816;p49"/>
              <p:cNvSpPr/>
              <p:nvPr/>
            </p:nvSpPr>
            <p:spPr>
              <a:xfrm>
                <a:off x="1608425" y="3071250"/>
                <a:ext cx="6025" cy="8100"/>
              </a:xfrm>
              <a:custGeom>
                <a:avLst/>
                <a:gdLst/>
                <a:ahLst/>
                <a:cxnLst/>
                <a:rect l="l" t="t" r="r" b="b"/>
                <a:pathLst>
                  <a:path w="241" h="324" extrusionOk="0">
                    <a:moveTo>
                      <a:pt x="159" y="0"/>
                    </a:moveTo>
                    <a:cubicBezTo>
                      <a:pt x="132" y="0"/>
                      <a:pt x="104" y="14"/>
                      <a:pt x="92" y="46"/>
                    </a:cubicBezTo>
                    <a:cubicBezTo>
                      <a:pt x="69" y="110"/>
                      <a:pt x="42" y="176"/>
                      <a:pt x="19" y="242"/>
                    </a:cubicBezTo>
                    <a:cubicBezTo>
                      <a:pt x="1" y="291"/>
                      <a:pt x="42" y="324"/>
                      <a:pt x="84" y="324"/>
                    </a:cubicBezTo>
                    <a:cubicBezTo>
                      <a:pt x="110" y="324"/>
                      <a:pt x="137" y="310"/>
                      <a:pt x="149" y="279"/>
                    </a:cubicBezTo>
                    <a:cubicBezTo>
                      <a:pt x="172" y="213"/>
                      <a:pt x="196" y="146"/>
                      <a:pt x="222" y="79"/>
                    </a:cubicBezTo>
                    <a:cubicBezTo>
                      <a:pt x="240" y="31"/>
                      <a:pt x="200" y="0"/>
                      <a:pt x="159"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817;p49"/>
              <p:cNvSpPr/>
              <p:nvPr/>
            </p:nvSpPr>
            <p:spPr>
              <a:xfrm>
                <a:off x="1786025" y="3440750"/>
                <a:ext cx="5350" cy="15800"/>
              </a:xfrm>
              <a:custGeom>
                <a:avLst/>
                <a:gdLst/>
                <a:ahLst/>
                <a:cxnLst/>
                <a:rect l="l" t="t" r="r" b="b"/>
                <a:pathLst>
                  <a:path w="214" h="632" extrusionOk="0">
                    <a:moveTo>
                      <a:pt x="81" y="0"/>
                    </a:moveTo>
                    <a:cubicBezTo>
                      <a:pt x="56" y="0"/>
                      <a:pt x="33" y="15"/>
                      <a:pt x="27" y="50"/>
                    </a:cubicBezTo>
                    <a:cubicBezTo>
                      <a:pt x="1" y="233"/>
                      <a:pt x="10" y="410"/>
                      <a:pt x="70" y="586"/>
                    </a:cubicBezTo>
                    <a:cubicBezTo>
                      <a:pt x="81" y="618"/>
                      <a:pt x="107" y="632"/>
                      <a:pt x="134" y="632"/>
                    </a:cubicBezTo>
                    <a:cubicBezTo>
                      <a:pt x="174" y="632"/>
                      <a:pt x="213" y="600"/>
                      <a:pt x="197" y="549"/>
                    </a:cubicBezTo>
                    <a:cubicBezTo>
                      <a:pt x="150" y="399"/>
                      <a:pt x="134" y="243"/>
                      <a:pt x="154" y="87"/>
                    </a:cubicBezTo>
                    <a:cubicBezTo>
                      <a:pt x="162" y="35"/>
                      <a:pt x="119" y="0"/>
                      <a:pt x="8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818;p49"/>
              <p:cNvSpPr/>
              <p:nvPr/>
            </p:nvSpPr>
            <p:spPr>
              <a:xfrm>
                <a:off x="1797250" y="3459500"/>
                <a:ext cx="6475" cy="12300"/>
              </a:xfrm>
              <a:custGeom>
                <a:avLst/>
                <a:gdLst/>
                <a:ahLst/>
                <a:cxnLst/>
                <a:rect l="l" t="t" r="r" b="b"/>
                <a:pathLst>
                  <a:path w="259" h="492" extrusionOk="0">
                    <a:moveTo>
                      <a:pt x="79" y="1"/>
                    </a:moveTo>
                    <a:cubicBezTo>
                      <a:pt x="40" y="1"/>
                      <a:pt x="0" y="33"/>
                      <a:pt x="14" y="82"/>
                    </a:cubicBezTo>
                    <a:cubicBezTo>
                      <a:pt x="48" y="202"/>
                      <a:pt x="81" y="325"/>
                      <a:pt x="117" y="445"/>
                    </a:cubicBezTo>
                    <a:cubicBezTo>
                      <a:pt x="126" y="478"/>
                      <a:pt x="152" y="492"/>
                      <a:pt x="178" y="492"/>
                    </a:cubicBezTo>
                    <a:cubicBezTo>
                      <a:pt x="217" y="492"/>
                      <a:pt x="258" y="458"/>
                      <a:pt x="244" y="408"/>
                    </a:cubicBezTo>
                    <a:cubicBezTo>
                      <a:pt x="211" y="288"/>
                      <a:pt x="177" y="168"/>
                      <a:pt x="141" y="49"/>
                    </a:cubicBezTo>
                    <a:cubicBezTo>
                      <a:pt x="131" y="15"/>
                      <a:pt x="105" y="1"/>
                      <a:pt x="79"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819;p49"/>
              <p:cNvSpPr/>
              <p:nvPr/>
            </p:nvSpPr>
            <p:spPr>
              <a:xfrm>
                <a:off x="1851500" y="3450500"/>
                <a:ext cx="5850" cy="11625"/>
              </a:xfrm>
              <a:custGeom>
                <a:avLst/>
                <a:gdLst/>
                <a:ahLst/>
                <a:cxnLst/>
                <a:rect l="l" t="t" r="r" b="b"/>
                <a:pathLst>
                  <a:path w="234" h="465" extrusionOk="0">
                    <a:moveTo>
                      <a:pt x="66" y="0"/>
                    </a:moveTo>
                    <a:cubicBezTo>
                      <a:pt x="33" y="0"/>
                      <a:pt x="1" y="21"/>
                      <a:pt x="4" y="63"/>
                    </a:cubicBezTo>
                    <a:cubicBezTo>
                      <a:pt x="15" y="192"/>
                      <a:pt x="44" y="312"/>
                      <a:pt x="94" y="429"/>
                    </a:cubicBezTo>
                    <a:cubicBezTo>
                      <a:pt x="105" y="454"/>
                      <a:pt x="124" y="465"/>
                      <a:pt x="144" y="465"/>
                    </a:cubicBezTo>
                    <a:cubicBezTo>
                      <a:pt x="186" y="465"/>
                      <a:pt x="233" y="417"/>
                      <a:pt x="211" y="362"/>
                    </a:cubicBezTo>
                    <a:cubicBezTo>
                      <a:pt x="167" y="269"/>
                      <a:pt x="144" y="169"/>
                      <a:pt x="138" y="63"/>
                    </a:cubicBezTo>
                    <a:cubicBezTo>
                      <a:pt x="134" y="21"/>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820;p49"/>
              <p:cNvSpPr/>
              <p:nvPr/>
            </p:nvSpPr>
            <p:spPr>
              <a:xfrm>
                <a:off x="1853675" y="3476800"/>
                <a:ext cx="3350" cy="7350"/>
              </a:xfrm>
              <a:custGeom>
                <a:avLst/>
                <a:gdLst/>
                <a:ahLst/>
                <a:cxnLst/>
                <a:rect l="l" t="t" r="r" b="b"/>
                <a:pathLst>
                  <a:path w="134" h="294" extrusionOk="0">
                    <a:moveTo>
                      <a:pt x="67" y="1"/>
                    </a:moveTo>
                    <a:cubicBezTo>
                      <a:pt x="34" y="1"/>
                      <a:pt x="0" y="22"/>
                      <a:pt x="0" y="66"/>
                    </a:cubicBezTo>
                    <a:lnTo>
                      <a:pt x="0" y="229"/>
                    </a:lnTo>
                    <a:cubicBezTo>
                      <a:pt x="0" y="272"/>
                      <a:pt x="34" y="294"/>
                      <a:pt x="67" y="294"/>
                    </a:cubicBezTo>
                    <a:cubicBezTo>
                      <a:pt x="100" y="294"/>
                      <a:pt x="134" y="272"/>
                      <a:pt x="134" y="229"/>
                    </a:cubicBezTo>
                    <a:lnTo>
                      <a:pt x="134" y="66"/>
                    </a:lnTo>
                    <a:cubicBezTo>
                      <a:pt x="134"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821;p49"/>
              <p:cNvSpPr/>
              <p:nvPr/>
            </p:nvSpPr>
            <p:spPr>
              <a:xfrm>
                <a:off x="1931875" y="3447025"/>
                <a:ext cx="3375" cy="7425"/>
              </a:xfrm>
              <a:custGeom>
                <a:avLst/>
                <a:gdLst/>
                <a:ahLst/>
                <a:cxnLst/>
                <a:rect l="l" t="t" r="r" b="b"/>
                <a:pathLst>
                  <a:path w="135" h="297" extrusionOk="0">
                    <a:moveTo>
                      <a:pt x="68" y="1"/>
                    </a:moveTo>
                    <a:cubicBezTo>
                      <a:pt x="34" y="1"/>
                      <a:pt x="1" y="22"/>
                      <a:pt x="1" y="65"/>
                    </a:cubicBezTo>
                    <a:lnTo>
                      <a:pt x="1" y="231"/>
                    </a:lnTo>
                    <a:cubicBezTo>
                      <a:pt x="1" y="275"/>
                      <a:pt x="34" y="297"/>
                      <a:pt x="68" y="297"/>
                    </a:cubicBezTo>
                    <a:cubicBezTo>
                      <a:pt x="101" y="297"/>
                      <a:pt x="134" y="275"/>
                      <a:pt x="134" y="231"/>
                    </a:cubicBezTo>
                    <a:lnTo>
                      <a:pt x="134" y="65"/>
                    </a:lnTo>
                    <a:cubicBezTo>
                      <a:pt x="134" y="22"/>
                      <a:pt x="101"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822;p49"/>
              <p:cNvSpPr/>
              <p:nvPr/>
            </p:nvSpPr>
            <p:spPr>
              <a:xfrm>
                <a:off x="1944300" y="3440125"/>
                <a:ext cx="3350" cy="8750"/>
              </a:xfrm>
              <a:custGeom>
                <a:avLst/>
                <a:gdLst/>
                <a:ahLst/>
                <a:cxnLst/>
                <a:rect l="l" t="t" r="r" b="b"/>
                <a:pathLst>
                  <a:path w="134" h="350" extrusionOk="0">
                    <a:moveTo>
                      <a:pt x="67" y="0"/>
                    </a:moveTo>
                    <a:cubicBezTo>
                      <a:pt x="33" y="0"/>
                      <a:pt x="0" y="22"/>
                      <a:pt x="0" y="65"/>
                    </a:cubicBezTo>
                    <a:lnTo>
                      <a:pt x="0" y="284"/>
                    </a:lnTo>
                    <a:cubicBezTo>
                      <a:pt x="0" y="328"/>
                      <a:pt x="33" y="350"/>
                      <a:pt x="67" y="350"/>
                    </a:cubicBezTo>
                    <a:cubicBezTo>
                      <a:pt x="100" y="350"/>
                      <a:pt x="133" y="328"/>
                      <a:pt x="133" y="284"/>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823;p49"/>
              <p:cNvSpPr/>
              <p:nvPr/>
            </p:nvSpPr>
            <p:spPr>
              <a:xfrm>
                <a:off x="1628400" y="3570200"/>
                <a:ext cx="5200" cy="8850"/>
              </a:xfrm>
              <a:custGeom>
                <a:avLst/>
                <a:gdLst/>
                <a:ahLst/>
                <a:cxnLst/>
                <a:rect l="l" t="t" r="r" b="b"/>
                <a:pathLst>
                  <a:path w="208" h="354" extrusionOk="0">
                    <a:moveTo>
                      <a:pt x="83" y="1"/>
                    </a:moveTo>
                    <a:cubicBezTo>
                      <a:pt x="43" y="1"/>
                      <a:pt x="0" y="34"/>
                      <a:pt x="12" y="84"/>
                    </a:cubicBezTo>
                    <a:cubicBezTo>
                      <a:pt x="32" y="157"/>
                      <a:pt x="49" y="234"/>
                      <a:pt x="65" y="307"/>
                    </a:cubicBezTo>
                    <a:cubicBezTo>
                      <a:pt x="73" y="340"/>
                      <a:pt x="98" y="354"/>
                      <a:pt x="124" y="354"/>
                    </a:cubicBezTo>
                    <a:cubicBezTo>
                      <a:pt x="164" y="354"/>
                      <a:pt x="207" y="321"/>
                      <a:pt x="195" y="270"/>
                    </a:cubicBezTo>
                    <a:cubicBezTo>
                      <a:pt x="175" y="197"/>
                      <a:pt x="159" y="124"/>
                      <a:pt x="142" y="47"/>
                    </a:cubicBezTo>
                    <a:cubicBezTo>
                      <a:pt x="134" y="15"/>
                      <a:pt x="109" y="1"/>
                      <a:pt x="8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824;p49"/>
              <p:cNvSpPr/>
              <p:nvPr/>
            </p:nvSpPr>
            <p:spPr>
              <a:xfrm>
                <a:off x="1639800" y="3568825"/>
                <a:ext cx="4300" cy="8725"/>
              </a:xfrm>
              <a:custGeom>
                <a:avLst/>
                <a:gdLst/>
                <a:ahLst/>
                <a:cxnLst/>
                <a:rect l="l" t="t" r="r" b="b"/>
                <a:pathLst>
                  <a:path w="172" h="349" extrusionOk="0">
                    <a:moveTo>
                      <a:pt x="64" y="1"/>
                    </a:moveTo>
                    <a:cubicBezTo>
                      <a:pt x="31" y="1"/>
                      <a:pt x="0" y="23"/>
                      <a:pt x="5" y="66"/>
                    </a:cubicBezTo>
                    <a:cubicBezTo>
                      <a:pt x="16" y="139"/>
                      <a:pt x="22" y="212"/>
                      <a:pt x="32" y="285"/>
                    </a:cubicBezTo>
                    <a:cubicBezTo>
                      <a:pt x="37" y="327"/>
                      <a:pt x="74" y="349"/>
                      <a:pt x="108" y="349"/>
                    </a:cubicBezTo>
                    <a:cubicBezTo>
                      <a:pt x="142" y="349"/>
                      <a:pt x="172" y="328"/>
                      <a:pt x="165" y="285"/>
                    </a:cubicBezTo>
                    <a:cubicBezTo>
                      <a:pt x="159" y="212"/>
                      <a:pt x="148" y="139"/>
                      <a:pt x="139" y="66"/>
                    </a:cubicBezTo>
                    <a:cubicBezTo>
                      <a:pt x="133" y="23"/>
                      <a:pt x="98" y="1"/>
                      <a:pt x="64"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825;p49"/>
              <p:cNvSpPr/>
              <p:nvPr/>
            </p:nvSpPr>
            <p:spPr>
              <a:xfrm>
                <a:off x="1699325" y="3535625"/>
                <a:ext cx="3350" cy="8775"/>
              </a:xfrm>
              <a:custGeom>
                <a:avLst/>
                <a:gdLst/>
                <a:ahLst/>
                <a:cxnLst/>
                <a:rect l="l" t="t" r="r" b="b"/>
                <a:pathLst>
                  <a:path w="134" h="351" extrusionOk="0">
                    <a:moveTo>
                      <a:pt x="67" y="1"/>
                    </a:moveTo>
                    <a:cubicBezTo>
                      <a:pt x="34" y="1"/>
                      <a:pt x="1" y="23"/>
                      <a:pt x="1" y="66"/>
                    </a:cubicBezTo>
                    <a:lnTo>
                      <a:pt x="1" y="286"/>
                    </a:lnTo>
                    <a:cubicBezTo>
                      <a:pt x="1" y="329"/>
                      <a:pt x="34" y="350"/>
                      <a:pt x="67" y="350"/>
                    </a:cubicBezTo>
                    <a:cubicBezTo>
                      <a:pt x="101" y="350"/>
                      <a:pt x="134" y="329"/>
                      <a:pt x="134" y="286"/>
                    </a:cubicBezTo>
                    <a:lnTo>
                      <a:pt x="134" y="66"/>
                    </a:lnTo>
                    <a:cubicBezTo>
                      <a:pt x="134" y="23"/>
                      <a:pt x="101"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826;p49"/>
              <p:cNvSpPr/>
              <p:nvPr/>
            </p:nvSpPr>
            <p:spPr>
              <a:xfrm>
                <a:off x="1711400" y="3543275"/>
                <a:ext cx="5325" cy="14325"/>
              </a:xfrm>
              <a:custGeom>
                <a:avLst/>
                <a:gdLst/>
                <a:ahLst/>
                <a:cxnLst/>
                <a:rect l="l" t="t" r="r" b="b"/>
                <a:pathLst>
                  <a:path w="213" h="573" extrusionOk="0">
                    <a:moveTo>
                      <a:pt x="90" y="1"/>
                    </a:moveTo>
                    <a:cubicBezTo>
                      <a:pt x="56" y="1"/>
                      <a:pt x="20" y="21"/>
                      <a:pt x="17" y="63"/>
                    </a:cubicBezTo>
                    <a:cubicBezTo>
                      <a:pt x="0" y="219"/>
                      <a:pt x="20" y="375"/>
                      <a:pt x="67" y="525"/>
                    </a:cubicBezTo>
                    <a:cubicBezTo>
                      <a:pt x="78" y="558"/>
                      <a:pt x="104" y="572"/>
                      <a:pt x="131" y="572"/>
                    </a:cubicBezTo>
                    <a:cubicBezTo>
                      <a:pt x="172" y="572"/>
                      <a:pt x="213" y="539"/>
                      <a:pt x="197" y="489"/>
                    </a:cubicBezTo>
                    <a:cubicBezTo>
                      <a:pt x="150" y="349"/>
                      <a:pt x="137" y="209"/>
                      <a:pt x="150" y="63"/>
                    </a:cubicBezTo>
                    <a:cubicBezTo>
                      <a:pt x="155" y="21"/>
                      <a:pt x="123" y="1"/>
                      <a:pt x="90"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827;p49"/>
              <p:cNvSpPr/>
              <p:nvPr/>
            </p:nvSpPr>
            <p:spPr>
              <a:xfrm>
                <a:off x="1480575" y="3536975"/>
                <a:ext cx="3375" cy="8825"/>
              </a:xfrm>
              <a:custGeom>
                <a:avLst/>
                <a:gdLst/>
                <a:ahLst/>
                <a:cxnLst/>
                <a:rect l="l" t="t" r="r" b="b"/>
                <a:pathLst>
                  <a:path w="135" h="353" extrusionOk="0">
                    <a:moveTo>
                      <a:pt x="68" y="0"/>
                    </a:moveTo>
                    <a:cubicBezTo>
                      <a:pt x="34" y="0"/>
                      <a:pt x="1" y="22"/>
                      <a:pt x="1" y="65"/>
                    </a:cubicBezTo>
                    <a:lnTo>
                      <a:pt x="1" y="288"/>
                    </a:lnTo>
                    <a:cubicBezTo>
                      <a:pt x="1" y="331"/>
                      <a:pt x="34" y="353"/>
                      <a:pt x="68" y="353"/>
                    </a:cubicBezTo>
                    <a:cubicBezTo>
                      <a:pt x="101" y="353"/>
                      <a:pt x="134" y="331"/>
                      <a:pt x="134" y="288"/>
                    </a:cubicBezTo>
                    <a:lnTo>
                      <a:pt x="134" y="65"/>
                    </a:lnTo>
                    <a:cubicBezTo>
                      <a:pt x="134" y="22"/>
                      <a:pt x="101" y="0"/>
                      <a:pt x="68"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828;p49"/>
              <p:cNvSpPr/>
              <p:nvPr/>
            </p:nvSpPr>
            <p:spPr>
              <a:xfrm>
                <a:off x="1488225" y="3541850"/>
                <a:ext cx="3375" cy="8100"/>
              </a:xfrm>
              <a:custGeom>
                <a:avLst/>
                <a:gdLst/>
                <a:ahLst/>
                <a:cxnLst/>
                <a:rect l="l" t="t" r="r" b="b"/>
                <a:pathLst>
                  <a:path w="135" h="324" extrusionOk="0">
                    <a:moveTo>
                      <a:pt x="68" y="1"/>
                    </a:moveTo>
                    <a:cubicBezTo>
                      <a:pt x="34" y="1"/>
                      <a:pt x="1" y="22"/>
                      <a:pt x="1" y="63"/>
                    </a:cubicBezTo>
                    <a:lnTo>
                      <a:pt x="1" y="260"/>
                    </a:lnTo>
                    <a:cubicBezTo>
                      <a:pt x="1" y="302"/>
                      <a:pt x="35" y="323"/>
                      <a:pt x="69" y="323"/>
                    </a:cubicBezTo>
                    <a:cubicBezTo>
                      <a:pt x="102" y="323"/>
                      <a:pt x="134" y="302"/>
                      <a:pt x="134" y="260"/>
                    </a:cubicBezTo>
                    <a:lnTo>
                      <a:pt x="134" y="63"/>
                    </a:lnTo>
                    <a:cubicBezTo>
                      <a:pt x="134" y="22"/>
                      <a:pt x="101"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829;p49"/>
              <p:cNvSpPr/>
              <p:nvPr/>
            </p:nvSpPr>
            <p:spPr>
              <a:xfrm>
                <a:off x="1527675" y="3523150"/>
                <a:ext cx="3350" cy="8775"/>
              </a:xfrm>
              <a:custGeom>
                <a:avLst/>
                <a:gdLst/>
                <a:ahLst/>
                <a:cxnLst/>
                <a:rect l="l" t="t" r="r" b="b"/>
                <a:pathLst>
                  <a:path w="134" h="351" extrusionOk="0">
                    <a:moveTo>
                      <a:pt x="67" y="1"/>
                    </a:moveTo>
                    <a:cubicBezTo>
                      <a:pt x="34" y="1"/>
                      <a:pt x="0" y="22"/>
                      <a:pt x="0" y="66"/>
                    </a:cubicBezTo>
                    <a:lnTo>
                      <a:pt x="0" y="286"/>
                    </a:lnTo>
                    <a:cubicBezTo>
                      <a:pt x="0" y="329"/>
                      <a:pt x="34" y="350"/>
                      <a:pt x="67" y="350"/>
                    </a:cubicBezTo>
                    <a:cubicBezTo>
                      <a:pt x="100" y="350"/>
                      <a:pt x="134" y="329"/>
                      <a:pt x="134" y="286"/>
                    </a:cubicBezTo>
                    <a:lnTo>
                      <a:pt x="134" y="66"/>
                    </a:lnTo>
                    <a:cubicBezTo>
                      <a:pt x="134"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830;p49"/>
              <p:cNvSpPr/>
              <p:nvPr/>
            </p:nvSpPr>
            <p:spPr>
              <a:xfrm>
                <a:off x="1533175" y="3525900"/>
                <a:ext cx="3425" cy="7425"/>
              </a:xfrm>
              <a:custGeom>
                <a:avLst/>
                <a:gdLst/>
                <a:ahLst/>
                <a:cxnLst/>
                <a:rect l="l" t="t" r="r" b="b"/>
                <a:pathLst>
                  <a:path w="137" h="297" extrusionOk="0">
                    <a:moveTo>
                      <a:pt x="68" y="1"/>
                    </a:moveTo>
                    <a:cubicBezTo>
                      <a:pt x="34" y="1"/>
                      <a:pt x="0" y="22"/>
                      <a:pt x="0" y="65"/>
                    </a:cubicBezTo>
                    <a:lnTo>
                      <a:pt x="0" y="231"/>
                    </a:lnTo>
                    <a:cubicBezTo>
                      <a:pt x="0" y="275"/>
                      <a:pt x="34" y="297"/>
                      <a:pt x="68" y="297"/>
                    </a:cubicBezTo>
                    <a:cubicBezTo>
                      <a:pt x="103" y="297"/>
                      <a:pt x="137" y="275"/>
                      <a:pt x="137" y="231"/>
                    </a:cubicBezTo>
                    <a:lnTo>
                      <a:pt x="137" y="65"/>
                    </a:lnTo>
                    <a:cubicBezTo>
                      <a:pt x="137" y="22"/>
                      <a:pt x="103"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831;p49"/>
              <p:cNvSpPr/>
              <p:nvPr/>
            </p:nvSpPr>
            <p:spPr>
              <a:xfrm>
                <a:off x="1509575" y="2879550"/>
                <a:ext cx="4375" cy="10800"/>
              </a:xfrm>
              <a:custGeom>
                <a:avLst/>
                <a:gdLst/>
                <a:ahLst/>
                <a:cxnLst/>
                <a:rect l="l" t="t" r="r" b="b"/>
                <a:pathLst>
                  <a:path w="175" h="432" extrusionOk="0">
                    <a:moveTo>
                      <a:pt x="110" y="0"/>
                    </a:moveTo>
                    <a:cubicBezTo>
                      <a:pt x="76" y="0"/>
                      <a:pt x="41" y="21"/>
                      <a:pt x="36" y="63"/>
                    </a:cubicBezTo>
                    <a:cubicBezTo>
                      <a:pt x="26" y="166"/>
                      <a:pt x="16" y="265"/>
                      <a:pt x="6" y="369"/>
                    </a:cubicBezTo>
                    <a:cubicBezTo>
                      <a:pt x="1" y="411"/>
                      <a:pt x="32" y="432"/>
                      <a:pt x="65" y="432"/>
                    </a:cubicBezTo>
                    <a:cubicBezTo>
                      <a:pt x="98" y="432"/>
                      <a:pt x="134" y="411"/>
                      <a:pt x="139" y="369"/>
                    </a:cubicBezTo>
                    <a:cubicBezTo>
                      <a:pt x="149" y="265"/>
                      <a:pt x="159" y="166"/>
                      <a:pt x="169" y="63"/>
                    </a:cubicBezTo>
                    <a:cubicBezTo>
                      <a:pt x="174" y="21"/>
                      <a:pt x="143" y="0"/>
                      <a:pt x="110"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832;p49"/>
              <p:cNvSpPr/>
              <p:nvPr/>
            </p:nvSpPr>
            <p:spPr>
              <a:xfrm>
                <a:off x="1519150" y="2882950"/>
                <a:ext cx="4275" cy="9450"/>
              </a:xfrm>
              <a:custGeom>
                <a:avLst/>
                <a:gdLst/>
                <a:ahLst/>
                <a:cxnLst/>
                <a:rect l="l" t="t" r="r" b="b"/>
                <a:pathLst>
                  <a:path w="171" h="378" extrusionOk="0">
                    <a:moveTo>
                      <a:pt x="105" y="1"/>
                    </a:moveTo>
                    <a:cubicBezTo>
                      <a:pt x="71" y="1"/>
                      <a:pt x="36" y="22"/>
                      <a:pt x="32" y="63"/>
                    </a:cubicBezTo>
                    <a:cubicBezTo>
                      <a:pt x="22" y="146"/>
                      <a:pt x="12" y="229"/>
                      <a:pt x="6" y="313"/>
                    </a:cubicBezTo>
                    <a:cubicBezTo>
                      <a:pt x="1" y="356"/>
                      <a:pt x="32" y="378"/>
                      <a:pt x="65" y="378"/>
                    </a:cubicBezTo>
                    <a:cubicBezTo>
                      <a:pt x="98" y="378"/>
                      <a:pt x="134" y="356"/>
                      <a:pt x="139" y="313"/>
                    </a:cubicBezTo>
                    <a:cubicBezTo>
                      <a:pt x="146" y="229"/>
                      <a:pt x="155" y="146"/>
                      <a:pt x="166" y="63"/>
                    </a:cubicBezTo>
                    <a:cubicBezTo>
                      <a:pt x="170" y="22"/>
                      <a:pt x="139" y="1"/>
                      <a:pt x="105"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833;p49"/>
              <p:cNvSpPr/>
              <p:nvPr/>
            </p:nvSpPr>
            <p:spPr>
              <a:xfrm>
                <a:off x="1643925" y="2878825"/>
                <a:ext cx="3350" cy="5300"/>
              </a:xfrm>
              <a:custGeom>
                <a:avLst/>
                <a:gdLst/>
                <a:ahLst/>
                <a:cxnLst/>
                <a:rect l="l" t="t" r="r" b="b"/>
                <a:pathLst>
                  <a:path w="134" h="212" extrusionOk="0">
                    <a:moveTo>
                      <a:pt x="67" y="0"/>
                    </a:moveTo>
                    <a:cubicBezTo>
                      <a:pt x="33" y="0"/>
                      <a:pt x="0" y="22"/>
                      <a:pt x="0" y="65"/>
                    </a:cubicBezTo>
                    <a:lnTo>
                      <a:pt x="0" y="148"/>
                    </a:lnTo>
                    <a:cubicBezTo>
                      <a:pt x="0" y="190"/>
                      <a:pt x="34" y="212"/>
                      <a:pt x="68" y="212"/>
                    </a:cubicBezTo>
                    <a:cubicBezTo>
                      <a:pt x="101" y="212"/>
                      <a:pt x="133" y="191"/>
                      <a:pt x="133" y="148"/>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834;p49"/>
              <p:cNvSpPr/>
              <p:nvPr/>
            </p:nvSpPr>
            <p:spPr>
              <a:xfrm>
                <a:off x="1652750" y="2874625"/>
                <a:ext cx="4575" cy="8250"/>
              </a:xfrm>
              <a:custGeom>
                <a:avLst/>
                <a:gdLst/>
                <a:ahLst/>
                <a:cxnLst/>
                <a:rect l="l" t="t" r="r" b="b"/>
                <a:pathLst>
                  <a:path w="183" h="330" extrusionOk="0">
                    <a:moveTo>
                      <a:pt x="68" y="0"/>
                    </a:moveTo>
                    <a:cubicBezTo>
                      <a:pt x="42" y="0"/>
                      <a:pt x="19" y="15"/>
                      <a:pt x="14" y="50"/>
                    </a:cubicBezTo>
                    <a:cubicBezTo>
                      <a:pt x="0" y="137"/>
                      <a:pt x="6" y="213"/>
                      <a:pt x="43" y="293"/>
                    </a:cubicBezTo>
                    <a:cubicBezTo>
                      <a:pt x="54" y="319"/>
                      <a:pt x="73" y="329"/>
                      <a:pt x="93" y="329"/>
                    </a:cubicBezTo>
                    <a:cubicBezTo>
                      <a:pt x="136" y="329"/>
                      <a:pt x="183" y="281"/>
                      <a:pt x="160" y="227"/>
                    </a:cubicBezTo>
                    <a:cubicBezTo>
                      <a:pt x="140" y="180"/>
                      <a:pt x="133" y="133"/>
                      <a:pt x="140" y="83"/>
                    </a:cubicBezTo>
                    <a:cubicBezTo>
                      <a:pt x="148" y="33"/>
                      <a:pt x="106" y="0"/>
                      <a:pt x="68"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835;p49"/>
              <p:cNvSpPr/>
              <p:nvPr/>
            </p:nvSpPr>
            <p:spPr>
              <a:xfrm>
                <a:off x="1763000" y="2901625"/>
                <a:ext cx="3325" cy="10175"/>
              </a:xfrm>
              <a:custGeom>
                <a:avLst/>
                <a:gdLst/>
                <a:ahLst/>
                <a:cxnLst/>
                <a:rect l="l" t="t" r="r" b="b"/>
                <a:pathLst>
                  <a:path w="133" h="407" extrusionOk="0">
                    <a:moveTo>
                      <a:pt x="66" y="0"/>
                    </a:moveTo>
                    <a:cubicBezTo>
                      <a:pt x="33" y="0"/>
                      <a:pt x="0" y="22"/>
                      <a:pt x="0" y="65"/>
                    </a:cubicBezTo>
                    <a:lnTo>
                      <a:pt x="0" y="341"/>
                    </a:lnTo>
                    <a:cubicBezTo>
                      <a:pt x="0" y="384"/>
                      <a:pt x="33" y="406"/>
                      <a:pt x="66" y="406"/>
                    </a:cubicBezTo>
                    <a:cubicBezTo>
                      <a:pt x="99" y="406"/>
                      <a:pt x="133" y="384"/>
                      <a:pt x="133" y="341"/>
                    </a:cubicBezTo>
                    <a:lnTo>
                      <a:pt x="133" y="65"/>
                    </a:lnTo>
                    <a:cubicBezTo>
                      <a:pt x="133" y="22"/>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836;p49"/>
              <p:cNvSpPr/>
              <p:nvPr/>
            </p:nvSpPr>
            <p:spPr>
              <a:xfrm>
                <a:off x="1711525" y="3017900"/>
                <a:ext cx="4250" cy="9450"/>
              </a:xfrm>
              <a:custGeom>
                <a:avLst/>
                <a:gdLst/>
                <a:ahLst/>
                <a:cxnLst/>
                <a:rect l="l" t="t" r="r" b="b"/>
                <a:pathLst>
                  <a:path w="170" h="378" extrusionOk="0">
                    <a:moveTo>
                      <a:pt x="106" y="1"/>
                    </a:moveTo>
                    <a:cubicBezTo>
                      <a:pt x="73" y="1"/>
                      <a:pt x="37" y="22"/>
                      <a:pt x="32" y="63"/>
                    </a:cubicBezTo>
                    <a:cubicBezTo>
                      <a:pt x="22" y="147"/>
                      <a:pt x="15" y="230"/>
                      <a:pt x="5" y="313"/>
                    </a:cubicBezTo>
                    <a:cubicBezTo>
                      <a:pt x="0" y="356"/>
                      <a:pt x="31" y="378"/>
                      <a:pt x="64" y="378"/>
                    </a:cubicBezTo>
                    <a:cubicBezTo>
                      <a:pt x="98" y="378"/>
                      <a:pt x="134" y="356"/>
                      <a:pt x="139" y="313"/>
                    </a:cubicBezTo>
                    <a:cubicBezTo>
                      <a:pt x="148" y="230"/>
                      <a:pt x="159" y="147"/>
                      <a:pt x="165" y="63"/>
                    </a:cubicBezTo>
                    <a:cubicBezTo>
                      <a:pt x="170" y="22"/>
                      <a:pt x="139" y="1"/>
                      <a:pt x="106"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837;p49"/>
              <p:cNvSpPr/>
              <p:nvPr/>
            </p:nvSpPr>
            <p:spPr>
              <a:xfrm>
                <a:off x="1717975" y="3023425"/>
                <a:ext cx="3350" cy="10175"/>
              </a:xfrm>
              <a:custGeom>
                <a:avLst/>
                <a:gdLst/>
                <a:ahLst/>
                <a:cxnLst/>
                <a:rect l="l" t="t" r="r" b="b"/>
                <a:pathLst>
                  <a:path w="134" h="407" extrusionOk="0">
                    <a:moveTo>
                      <a:pt x="67" y="1"/>
                    </a:moveTo>
                    <a:cubicBezTo>
                      <a:pt x="34" y="1"/>
                      <a:pt x="1" y="22"/>
                      <a:pt x="1" y="66"/>
                    </a:cubicBezTo>
                    <a:lnTo>
                      <a:pt x="1" y="341"/>
                    </a:lnTo>
                    <a:cubicBezTo>
                      <a:pt x="1" y="385"/>
                      <a:pt x="34" y="407"/>
                      <a:pt x="67" y="407"/>
                    </a:cubicBezTo>
                    <a:cubicBezTo>
                      <a:pt x="100" y="407"/>
                      <a:pt x="133" y="385"/>
                      <a:pt x="133" y="341"/>
                    </a:cubicBezTo>
                    <a:lnTo>
                      <a:pt x="133" y="66"/>
                    </a:lnTo>
                    <a:cubicBezTo>
                      <a:pt x="133"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838;p49"/>
              <p:cNvSpPr/>
              <p:nvPr/>
            </p:nvSpPr>
            <p:spPr>
              <a:xfrm>
                <a:off x="1512625" y="3345650"/>
                <a:ext cx="255450" cy="180050"/>
              </a:xfrm>
              <a:custGeom>
                <a:avLst/>
                <a:gdLst/>
                <a:ahLst/>
                <a:cxnLst/>
                <a:rect l="l" t="t" r="r" b="b"/>
                <a:pathLst>
                  <a:path w="10218" h="7202" extrusionOk="0">
                    <a:moveTo>
                      <a:pt x="487" y="0"/>
                    </a:moveTo>
                    <a:cubicBezTo>
                      <a:pt x="487" y="0"/>
                      <a:pt x="287" y="666"/>
                      <a:pt x="0" y="1704"/>
                    </a:cubicBezTo>
                    <a:cubicBezTo>
                      <a:pt x="3032" y="2779"/>
                      <a:pt x="6949" y="2902"/>
                      <a:pt x="6949" y="2902"/>
                    </a:cubicBezTo>
                    <a:lnTo>
                      <a:pt x="6949" y="7202"/>
                    </a:lnTo>
                    <a:cubicBezTo>
                      <a:pt x="8541" y="7195"/>
                      <a:pt x="10204" y="7046"/>
                      <a:pt x="10204" y="7046"/>
                    </a:cubicBezTo>
                    <a:cubicBezTo>
                      <a:pt x="10204" y="7046"/>
                      <a:pt x="10218" y="6750"/>
                      <a:pt x="10218" y="6163"/>
                    </a:cubicBezTo>
                    <a:cubicBezTo>
                      <a:pt x="10218" y="5325"/>
                      <a:pt x="10192" y="3894"/>
                      <a:pt x="10061" y="1900"/>
                    </a:cubicBezTo>
                    <a:lnTo>
                      <a:pt x="8437" y="1784"/>
                    </a:lnTo>
                    <a:cubicBezTo>
                      <a:pt x="8437" y="1784"/>
                      <a:pt x="8394" y="1661"/>
                      <a:pt x="8324" y="1435"/>
                    </a:cubicBezTo>
                    <a:cubicBezTo>
                      <a:pt x="7975" y="1487"/>
                      <a:pt x="7632" y="1524"/>
                      <a:pt x="7296" y="1547"/>
                    </a:cubicBezTo>
                    <a:cubicBezTo>
                      <a:pt x="7032" y="1564"/>
                      <a:pt x="6773" y="1571"/>
                      <a:pt x="6520" y="1571"/>
                    </a:cubicBezTo>
                    <a:cubicBezTo>
                      <a:pt x="5868" y="1571"/>
                      <a:pt x="5249" y="1518"/>
                      <a:pt x="4680" y="1431"/>
                    </a:cubicBezTo>
                    <a:cubicBezTo>
                      <a:pt x="2140" y="1048"/>
                      <a:pt x="487" y="0"/>
                      <a:pt x="487"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839;p49"/>
              <p:cNvSpPr/>
              <p:nvPr/>
            </p:nvSpPr>
            <p:spPr>
              <a:xfrm>
                <a:off x="1755250" y="3371925"/>
                <a:ext cx="8575" cy="15600"/>
              </a:xfrm>
              <a:custGeom>
                <a:avLst/>
                <a:gdLst/>
                <a:ahLst/>
                <a:cxnLst/>
                <a:rect l="l" t="t" r="r" b="b"/>
                <a:pathLst>
                  <a:path w="343" h="624" extrusionOk="0">
                    <a:moveTo>
                      <a:pt x="300" y="0"/>
                    </a:moveTo>
                    <a:cubicBezTo>
                      <a:pt x="200" y="31"/>
                      <a:pt x="100" y="60"/>
                      <a:pt x="0" y="87"/>
                    </a:cubicBezTo>
                    <a:cubicBezTo>
                      <a:pt x="107" y="267"/>
                      <a:pt x="220" y="447"/>
                      <a:pt x="343" y="623"/>
                    </a:cubicBezTo>
                    <a:cubicBezTo>
                      <a:pt x="330" y="420"/>
                      <a:pt x="313" y="214"/>
                      <a:pt x="300" y="0"/>
                    </a:cubicBezTo>
                    <a:close/>
                  </a:path>
                </a:pathLst>
              </a:custGeom>
              <a:solidFill>
                <a:srgbClr val="FF6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840;p49"/>
              <p:cNvSpPr/>
              <p:nvPr/>
            </p:nvSpPr>
            <p:spPr>
              <a:xfrm>
                <a:off x="1720725" y="3374100"/>
                <a:ext cx="43450" cy="19075"/>
              </a:xfrm>
              <a:custGeom>
                <a:avLst/>
                <a:gdLst/>
                <a:ahLst/>
                <a:cxnLst/>
                <a:rect l="l" t="t" r="r" b="b"/>
                <a:pathLst>
                  <a:path w="1738" h="763" extrusionOk="0">
                    <a:moveTo>
                      <a:pt x="1381" y="0"/>
                    </a:moveTo>
                    <a:cubicBezTo>
                      <a:pt x="912" y="130"/>
                      <a:pt x="450" y="226"/>
                      <a:pt x="0" y="297"/>
                    </a:cubicBezTo>
                    <a:cubicBezTo>
                      <a:pt x="70" y="523"/>
                      <a:pt x="113" y="646"/>
                      <a:pt x="113" y="646"/>
                    </a:cubicBezTo>
                    <a:lnTo>
                      <a:pt x="1737" y="762"/>
                    </a:lnTo>
                    <a:cubicBezTo>
                      <a:pt x="1734" y="686"/>
                      <a:pt x="1728" y="612"/>
                      <a:pt x="1724" y="536"/>
                    </a:cubicBezTo>
                    <a:cubicBezTo>
                      <a:pt x="1601" y="360"/>
                      <a:pt x="1488" y="180"/>
                      <a:pt x="1381" y="0"/>
                    </a:cubicBezTo>
                    <a:close/>
                  </a:path>
                </a:pathLst>
              </a:custGeom>
              <a:solidFill>
                <a:srgbClr val="FF8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41;p49"/>
              <p:cNvSpPr/>
              <p:nvPr/>
            </p:nvSpPr>
            <p:spPr>
              <a:xfrm>
                <a:off x="1618550" y="3183850"/>
                <a:ext cx="216350" cy="215550"/>
              </a:xfrm>
              <a:custGeom>
                <a:avLst/>
                <a:gdLst/>
                <a:ahLst/>
                <a:cxnLst/>
                <a:rect l="l" t="t" r="r" b="b"/>
                <a:pathLst>
                  <a:path w="8654" h="8622" extrusionOk="0">
                    <a:moveTo>
                      <a:pt x="1736" y="0"/>
                    </a:moveTo>
                    <a:cubicBezTo>
                      <a:pt x="155" y="0"/>
                      <a:pt x="0" y="2925"/>
                      <a:pt x="446" y="5137"/>
                    </a:cubicBezTo>
                    <a:cubicBezTo>
                      <a:pt x="855" y="7166"/>
                      <a:pt x="2468" y="8622"/>
                      <a:pt x="4546" y="8622"/>
                    </a:cubicBezTo>
                    <a:cubicBezTo>
                      <a:pt x="4834" y="8622"/>
                      <a:pt x="5131" y="8594"/>
                      <a:pt x="5435" y="8535"/>
                    </a:cubicBezTo>
                    <a:cubicBezTo>
                      <a:pt x="7928" y="8056"/>
                      <a:pt x="8654" y="5234"/>
                      <a:pt x="8001" y="4013"/>
                    </a:cubicBezTo>
                    <a:cubicBezTo>
                      <a:pt x="7812" y="3662"/>
                      <a:pt x="7383" y="3520"/>
                      <a:pt x="6849" y="3520"/>
                    </a:cubicBezTo>
                    <a:cubicBezTo>
                      <a:pt x="5530" y="3520"/>
                      <a:pt x="3574" y="4391"/>
                      <a:pt x="3045" y="5137"/>
                    </a:cubicBezTo>
                    <a:cubicBezTo>
                      <a:pt x="3045" y="5137"/>
                      <a:pt x="3751" y="305"/>
                      <a:pt x="1961" y="19"/>
                    </a:cubicBezTo>
                    <a:cubicBezTo>
                      <a:pt x="1883" y="6"/>
                      <a:pt x="1808" y="0"/>
                      <a:pt x="173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42;p49"/>
              <p:cNvSpPr/>
              <p:nvPr/>
            </p:nvSpPr>
            <p:spPr>
              <a:xfrm>
                <a:off x="1760800" y="3027500"/>
                <a:ext cx="69475" cy="35325"/>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43;p49"/>
              <p:cNvSpPr/>
              <p:nvPr/>
            </p:nvSpPr>
            <p:spPr>
              <a:xfrm>
                <a:off x="1868825" y="3167425"/>
                <a:ext cx="15000" cy="14925"/>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44;p49"/>
              <p:cNvSpPr/>
              <p:nvPr/>
            </p:nvSpPr>
            <p:spPr>
              <a:xfrm>
                <a:off x="1605400" y="3607850"/>
                <a:ext cx="25650" cy="15800"/>
              </a:xfrm>
              <a:custGeom>
                <a:avLst/>
                <a:gdLst/>
                <a:ahLst/>
                <a:cxnLst/>
                <a:rect l="l" t="t" r="r" b="b"/>
                <a:pathLst>
                  <a:path w="1026" h="632" extrusionOk="0">
                    <a:moveTo>
                      <a:pt x="484" y="1"/>
                    </a:moveTo>
                    <a:cubicBezTo>
                      <a:pt x="419" y="1"/>
                      <a:pt x="348" y="9"/>
                      <a:pt x="270" y="29"/>
                    </a:cubicBezTo>
                    <a:cubicBezTo>
                      <a:pt x="120" y="282"/>
                      <a:pt x="0" y="568"/>
                      <a:pt x="194" y="628"/>
                    </a:cubicBezTo>
                    <a:cubicBezTo>
                      <a:pt x="201" y="630"/>
                      <a:pt x="211" y="631"/>
                      <a:pt x="222" y="631"/>
                    </a:cubicBezTo>
                    <a:cubicBezTo>
                      <a:pt x="335" y="631"/>
                      <a:pt x="629" y="525"/>
                      <a:pt x="1025" y="359"/>
                    </a:cubicBezTo>
                    <a:cubicBezTo>
                      <a:pt x="943" y="189"/>
                      <a:pt x="784" y="1"/>
                      <a:pt x="484"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5;p49"/>
              <p:cNvSpPr/>
              <p:nvPr/>
            </p:nvSpPr>
            <p:spPr>
              <a:xfrm>
                <a:off x="1739675" y="2885450"/>
                <a:ext cx="15600" cy="13900"/>
              </a:xfrm>
              <a:custGeom>
                <a:avLst/>
                <a:gdLst/>
                <a:ahLst/>
                <a:cxnLst/>
                <a:rect l="l" t="t" r="r" b="b"/>
                <a:pathLst>
                  <a:path w="624" h="556" extrusionOk="0">
                    <a:moveTo>
                      <a:pt x="311" y="0"/>
                    </a:moveTo>
                    <a:cubicBezTo>
                      <a:pt x="232" y="0"/>
                      <a:pt x="152" y="34"/>
                      <a:pt x="98" y="100"/>
                    </a:cubicBezTo>
                    <a:cubicBezTo>
                      <a:pt x="1" y="220"/>
                      <a:pt x="18" y="393"/>
                      <a:pt x="134" y="493"/>
                    </a:cubicBezTo>
                    <a:cubicBezTo>
                      <a:pt x="187" y="535"/>
                      <a:pt x="249" y="555"/>
                      <a:pt x="311" y="555"/>
                    </a:cubicBezTo>
                    <a:cubicBezTo>
                      <a:pt x="391" y="555"/>
                      <a:pt x="469" y="521"/>
                      <a:pt x="523" y="456"/>
                    </a:cubicBezTo>
                    <a:cubicBezTo>
                      <a:pt x="623" y="336"/>
                      <a:pt x="606" y="163"/>
                      <a:pt x="487" y="63"/>
                    </a:cubicBezTo>
                    <a:cubicBezTo>
                      <a:pt x="436" y="21"/>
                      <a:pt x="374" y="0"/>
                      <a:pt x="31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 name="Google Shape;1846;p49"/>
            <p:cNvSpPr/>
            <p:nvPr/>
          </p:nvSpPr>
          <p:spPr>
            <a:xfrm rot="644626">
              <a:off x="6272086" y="1080870"/>
              <a:ext cx="130817" cy="135740"/>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847;p49"/>
            <p:cNvSpPr/>
            <p:nvPr/>
          </p:nvSpPr>
          <p:spPr>
            <a:xfrm rot="644697">
              <a:off x="6025240" y="1082866"/>
              <a:ext cx="111344" cy="11554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2935"/>
    </mc:Choice>
    <mc:Fallback>
      <p:transition spd="slow" advTm="12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grpSp>
        <p:nvGrpSpPr>
          <p:cNvPr id="1482" name="Google Shape;1482;p48"/>
          <p:cNvGrpSpPr/>
          <p:nvPr/>
        </p:nvGrpSpPr>
        <p:grpSpPr>
          <a:xfrm>
            <a:off x="1742818" y="32871"/>
            <a:ext cx="3028592" cy="4316028"/>
            <a:chOff x="3079418" y="2910538"/>
            <a:chExt cx="1180737" cy="1682662"/>
          </a:xfrm>
        </p:grpSpPr>
        <p:sp>
          <p:nvSpPr>
            <p:cNvPr id="1483" name="Google Shape;1483;p48"/>
            <p:cNvSpPr/>
            <p:nvPr/>
          </p:nvSpPr>
          <p:spPr>
            <a:xfrm>
              <a:off x="3079418" y="291053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48"/>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48"/>
            <p:cNvSpPr/>
            <p:nvPr/>
          </p:nvSpPr>
          <p:spPr>
            <a:xfrm>
              <a:off x="3551950" y="4502500"/>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86" name="Google Shape;1486;p48"/>
          <p:cNvSpPr/>
          <p:nvPr/>
        </p:nvSpPr>
        <p:spPr>
          <a:xfrm>
            <a:off x="6554031" y="12358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48"/>
          <p:cNvSpPr/>
          <p:nvPr/>
        </p:nvSpPr>
        <p:spPr>
          <a:xfrm>
            <a:off x="5084036" y="1998047"/>
            <a:ext cx="107410" cy="110088"/>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88" name="Google Shape;1488;p48"/>
          <p:cNvGrpSpPr/>
          <p:nvPr/>
        </p:nvGrpSpPr>
        <p:grpSpPr>
          <a:xfrm>
            <a:off x="2545955" y="2127312"/>
            <a:ext cx="2645591" cy="852354"/>
            <a:chOff x="4566208" y="1958250"/>
            <a:chExt cx="4266394" cy="1374543"/>
          </a:xfrm>
        </p:grpSpPr>
        <p:sp>
          <p:nvSpPr>
            <p:cNvPr id="1489" name="Google Shape;1489;p48"/>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4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4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4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4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4" name="Google Shape;1494;p48"/>
          <p:cNvSpPr txBox="1">
            <a:spLocks noGrp="1"/>
          </p:cNvSpPr>
          <p:nvPr>
            <p:ph type="ctrTitle"/>
          </p:nvPr>
        </p:nvSpPr>
        <p:spPr>
          <a:xfrm flipH="1">
            <a:off x="714500" y="632750"/>
            <a:ext cx="5894700" cy="98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smtClean="0">
                <a:solidFill>
                  <a:srgbClr val="0070C0"/>
                </a:solidFill>
                <a:latin typeface="Times New Roman" panose="02020603050405020304" pitchFamily="18" charset="0"/>
                <a:cs typeface="Times New Roman" panose="02020603050405020304" pitchFamily="18" charset="0"/>
              </a:rPr>
              <a:t>Xin cảm ơn các em đã lắng nghe …</a:t>
            </a:r>
            <a:endParaRPr b="1">
              <a:solidFill>
                <a:srgbClr val="0070C0"/>
              </a:solidFill>
              <a:latin typeface="Times New Roman" panose="02020603050405020304" pitchFamily="18" charset="0"/>
              <a:cs typeface="Times New Roman" panose="02020603050405020304" pitchFamily="18" charset="0"/>
            </a:endParaRPr>
          </a:p>
        </p:txBody>
      </p:sp>
      <p:grpSp>
        <p:nvGrpSpPr>
          <p:cNvPr id="1497" name="Google Shape;1497;p48"/>
          <p:cNvGrpSpPr/>
          <p:nvPr/>
        </p:nvGrpSpPr>
        <p:grpSpPr>
          <a:xfrm>
            <a:off x="5191550" y="1382691"/>
            <a:ext cx="2846100" cy="3348784"/>
            <a:chOff x="5191550" y="1382691"/>
            <a:chExt cx="2846100" cy="3348784"/>
          </a:xfrm>
        </p:grpSpPr>
        <p:sp>
          <p:nvSpPr>
            <p:cNvPr id="1498" name="Google Shape;1498;p48"/>
            <p:cNvSpPr/>
            <p:nvPr/>
          </p:nvSpPr>
          <p:spPr>
            <a:xfrm>
              <a:off x="5191550" y="4216074"/>
              <a:ext cx="2846100" cy="5154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48"/>
            <p:cNvSpPr/>
            <p:nvPr/>
          </p:nvSpPr>
          <p:spPr>
            <a:xfrm>
              <a:off x="5606945" y="3016568"/>
              <a:ext cx="536832" cy="1290694"/>
            </a:xfrm>
            <a:custGeom>
              <a:avLst/>
              <a:gdLst/>
              <a:ahLst/>
              <a:cxnLst/>
              <a:rect l="l" t="t" r="r" b="b"/>
              <a:pathLst>
                <a:path w="6498" h="15623" extrusionOk="0">
                  <a:moveTo>
                    <a:pt x="3944" y="0"/>
                  </a:moveTo>
                  <a:cubicBezTo>
                    <a:pt x="3944" y="0"/>
                    <a:pt x="1" y="11464"/>
                    <a:pt x="327" y="15500"/>
                  </a:cubicBezTo>
                  <a:cubicBezTo>
                    <a:pt x="767" y="15585"/>
                    <a:pt x="1184" y="15622"/>
                    <a:pt x="1576" y="15622"/>
                  </a:cubicBezTo>
                  <a:cubicBezTo>
                    <a:pt x="4083" y="15622"/>
                    <a:pt x="5590" y="14113"/>
                    <a:pt x="5590" y="14113"/>
                  </a:cubicBezTo>
                  <a:lnTo>
                    <a:pt x="6497" y="918"/>
                  </a:lnTo>
                  <a:lnTo>
                    <a:pt x="3944" y="0"/>
                  </a:ln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48"/>
            <p:cNvSpPr/>
            <p:nvPr/>
          </p:nvSpPr>
          <p:spPr>
            <a:xfrm>
              <a:off x="7131274" y="3461780"/>
              <a:ext cx="757332" cy="879602"/>
            </a:xfrm>
            <a:custGeom>
              <a:avLst/>
              <a:gdLst/>
              <a:ahLst/>
              <a:cxnLst/>
              <a:rect l="l" t="t" r="r" b="b"/>
              <a:pathLst>
                <a:path w="9167" h="10647" extrusionOk="0">
                  <a:moveTo>
                    <a:pt x="7983" y="0"/>
                  </a:moveTo>
                  <a:lnTo>
                    <a:pt x="7983" y="0"/>
                  </a:lnTo>
                  <a:cubicBezTo>
                    <a:pt x="7450" y="62"/>
                    <a:pt x="7262" y="833"/>
                    <a:pt x="7164" y="1258"/>
                  </a:cubicBezTo>
                  <a:cubicBezTo>
                    <a:pt x="7052" y="1741"/>
                    <a:pt x="7065" y="2248"/>
                    <a:pt x="7136" y="2737"/>
                  </a:cubicBezTo>
                  <a:cubicBezTo>
                    <a:pt x="7282" y="3733"/>
                    <a:pt x="7664" y="4675"/>
                    <a:pt x="7963" y="5630"/>
                  </a:cubicBezTo>
                  <a:cubicBezTo>
                    <a:pt x="9020" y="8976"/>
                    <a:pt x="5901" y="9137"/>
                    <a:pt x="5291" y="9137"/>
                  </a:cubicBezTo>
                  <a:cubicBezTo>
                    <a:pt x="5225" y="9137"/>
                    <a:pt x="5189" y="9135"/>
                    <a:pt x="5189" y="9135"/>
                  </a:cubicBezTo>
                  <a:cubicBezTo>
                    <a:pt x="5189" y="9135"/>
                    <a:pt x="0" y="10135"/>
                    <a:pt x="5189" y="10618"/>
                  </a:cubicBezTo>
                  <a:cubicBezTo>
                    <a:pt x="5385" y="10636"/>
                    <a:pt x="5585" y="10646"/>
                    <a:pt x="5786" y="10646"/>
                  </a:cubicBezTo>
                  <a:cubicBezTo>
                    <a:pt x="6962" y="10646"/>
                    <a:pt x="8157" y="10295"/>
                    <a:pt x="8718" y="9159"/>
                  </a:cubicBezTo>
                  <a:cubicBezTo>
                    <a:pt x="9166" y="8251"/>
                    <a:pt x="9126" y="7153"/>
                    <a:pt x="8952" y="6181"/>
                  </a:cubicBezTo>
                  <a:cubicBezTo>
                    <a:pt x="8745" y="5005"/>
                    <a:pt x="8109" y="3954"/>
                    <a:pt x="7871" y="2781"/>
                  </a:cubicBezTo>
                  <a:cubicBezTo>
                    <a:pt x="7684" y="1860"/>
                    <a:pt x="7674" y="887"/>
                    <a:pt x="7983"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48"/>
            <p:cNvSpPr/>
            <p:nvPr/>
          </p:nvSpPr>
          <p:spPr>
            <a:xfrm>
              <a:off x="5907250" y="2900246"/>
              <a:ext cx="1778288" cy="1610084"/>
            </a:xfrm>
            <a:custGeom>
              <a:avLst/>
              <a:gdLst/>
              <a:ahLst/>
              <a:cxnLst/>
              <a:rect l="l" t="t" r="r" b="b"/>
              <a:pathLst>
                <a:path w="21525" h="19489" extrusionOk="0">
                  <a:moveTo>
                    <a:pt x="4550" y="1"/>
                  </a:moveTo>
                  <a:cubicBezTo>
                    <a:pt x="3418" y="1"/>
                    <a:pt x="2488" y="382"/>
                    <a:pt x="2023" y="1401"/>
                  </a:cubicBezTo>
                  <a:cubicBezTo>
                    <a:pt x="1687" y="2136"/>
                    <a:pt x="1404" y="3146"/>
                    <a:pt x="1173" y="4305"/>
                  </a:cubicBezTo>
                  <a:cubicBezTo>
                    <a:pt x="337" y="8429"/>
                    <a:pt x="92" y="14450"/>
                    <a:pt x="24" y="16793"/>
                  </a:cubicBezTo>
                  <a:cubicBezTo>
                    <a:pt x="3" y="17411"/>
                    <a:pt x="0" y="17775"/>
                    <a:pt x="0" y="17775"/>
                  </a:cubicBezTo>
                  <a:cubicBezTo>
                    <a:pt x="0" y="17775"/>
                    <a:pt x="717" y="17663"/>
                    <a:pt x="1737" y="17530"/>
                  </a:cubicBezTo>
                  <a:cubicBezTo>
                    <a:pt x="1891" y="17510"/>
                    <a:pt x="2051" y="17490"/>
                    <a:pt x="2217" y="17466"/>
                  </a:cubicBezTo>
                  <a:cubicBezTo>
                    <a:pt x="3691" y="17281"/>
                    <a:pt x="5602" y="17081"/>
                    <a:pt x="6969" y="17081"/>
                  </a:cubicBezTo>
                  <a:cubicBezTo>
                    <a:pt x="7994" y="17081"/>
                    <a:pt x="8714" y="17194"/>
                    <a:pt x="8714" y="17510"/>
                  </a:cubicBezTo>
                  <a:cubicBezTo>
                    <a:pt x="5457" y="17642"/>
                    <a:pt x="4773" y="19489"/>
                    <a:pt x="4773" y="19489"/>
                  </a:cubicBezTo>
                  <a:cubicBezTo>
                    <a:pt x="4773" y="19489"/>
                    <a:pt x="15398" y="19183"/>
                    <a:pt x="21524" y="19183"/>
                  </a:cubicBezTo>
                  <a:cubicBezTo>
                    <a:pt x="21396" y="8741"/>
                    <a:pt x="14623" y="8575"/>
                    <a:pt x="14074" y="8575"/>
                  </a:cubicBezTo>
                  <a:cubicBezTo>
                    <a:pt x="14056" y="8575"/>
                    <a:pt x="14045" y="8575"/>
                    <a:pt x="14041" y="8575"/>
                  </a:cubicBezTo>
                  <a:cubicBezTo>
                    <a:pt x="13909" y="8575"/>
                    <a:pt x="13076" y="3380"/>
                    <a:pt x="13076" y="3380"/>
                  </a:cubicBezTo>
                  <a:cubicBezTo>
                    <a:pt x="13076" y="3380"/>
                    <a:pt x="7919" y="1"/>
                    <a:pt x="455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48"/>
            <p:cNvSpPr/>
            <p:nvPr/>
          </p:nvSpPr>
          <p:spPr>
            <a:xfrm>
              <a:off x="7693882" y="3275235"/>
              <a:ext cx="260816" cy="255859"/>
            </a:xfrm>
            <a:custGeom>
              <a:avLst/>
              <a:gdLst/>
              <a:ahLst/>
              <a:cxnLst/>
              <a:rect l="l" t="t" r="r" b="b"/>
              <a:pathLst>
                <a:path w="3157" h="3097" extrusionOk="0">
                  <a:moveTo>
                    <a:pt x="838" y="0"/>
                  </a:moveTo>
                  <a:cubicBezTo>
                    <a:pt x="833" y="0"/>
                    <a:pt x="828" y="0"/>
                    <a:pt x="823" y="1"/>
                  </a:cubicBezTo>
                  <a:cubicBezTo>
                    <a:pt x="0" y="28"/>
                    <a:pt x="602" y="2748"/>
                    <a:pt x="602" y="2748"/>
                  </a:cubicBezTo>
                  <a:cubicBezTo>
                    <a:pt x="602" y="2748"/>
                    <a:pt x="1601" y="3097"/>
                    <a:pt x="2242" y="3097"/>
                  </a:cubicBezTo>
                  <a:cubicBezTo>
                    <a:pt x="2562" y="3097"/>
                    <a:pt x="2793" y="3010"/>
                    <a:pt x="2764" y="2748"/>
                  </a:cubicBezTo>
                  <a:cubicBezTo>
                    <a:pt x="2726" y="2381"/>
                    <a:pt x="2477" y="2283"/>
                    <a:pt x="2224" y="2283"/>
                  </a:cubicBezTo>
                  <a:cubicBezTo>
                    <a:pt x="1984" y="2283"/>
                    <a:pt x="1741" y="2370"/>
                    <a:pt x="1668" y="2399"/>
                  </a:cubicBezTo>
                  <a:lnTo>
                    <a:pt x="1668" y="2399"/>
                  </a:lnTo>
                  <a:cubicBezTo>
                    <a:pt x="1854" y="2323"/>
                    <a:pt x="3156" y="1775"/>
                    <a:pt x="2904" y="1374"/>
                  </a:cubicBezTo>
                  <a:cubicBezTo>
                    <a:pt x="2862" y="1308"/>
                    <a:pt x="2795" y="1280"/>
                    <a:pt x="2713" y="1280"/>
                  </a:cubicBezTo>
                  <a:cubicBezTo>
                    <a:pt x="2451" y="1280"/>
                    <a:pt x="2027" y="1567"/>
                    <a:pt x="1717" y="1808"/>
                  </a:cubicBezTo>
                  <a:lnTo>
                    <a:pt x="1717" y="1808"/>
                  </a:lnTo>
                  <a:cubicBezTo>
                    <a:pt x="2108" y="1445"/>
                    <a:pt x="2607" y="857"/>
                    <a:pt x="2264" y="467"/>
                  </a:cubicBezTo>
                  <a:cubicBezTo>
                    <a:pt x="2205" y="399"/>
                    <a:pt x="2142" y="369"/>
                    <a:pt x="2075" y="369"/>
                  </a:cubicBezTo>
                  <a:cubicBezTo>
                    <a:pt x="1544" y="369"/>
                    <a:pt x="823" y="2258"/>
                    <a:pt x="823" y="2258"/>
                  </a:cubicBezTo>
                  <a:cubicBezTo>
                    <a:pt x="823" y="2258"/>
                    <a:pt x="1633"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48"/>
            <p:cNvSpPr/>
            <p:nvPr/>
          </p:nvSpPr>
          <p:spPr>
            <a:xfrm>
              <a:off x="7024784" y="3461945"/>
              <a:ext cx="149285" cy="162999"/>
            </a:xfrm>
            <a:custGeom>
              <a:avLst/>
              <a:gdLst/>
              <a:ahLst/>
              <a:cxnLst/>
              <a:rect l="l" t="t" r="r" b="b"/>
              <a:pathLst>
                <a:path w="1807" h="1973" extrusionOk="0">
                  <a:moveTo>
                    <a:pt x="990" y="1"/>
                  </a:moveTo>
                  <a:cubicBezTo>
                    <a:pt x="691" y="1"/>
                    <a:pt x="1" y="1651"/>
                    <a:pt x="1" y="1651"/>
                  </a:cubicBezTo>
                  <a:lnTo>
                    <a:pt x="327" y="1973"/>
                  </a:lnTo>
                  <a:cubicBezTo>
                    <a:pt x="327" y="1973"/>
                    <a:pt x="1806" y="780"/>
                    <a:pt x="1626" y="617"/>
                  </a:cubicBezTo>
                  <a:cubicBezTo>
                    <a:pt x="1615" y="607"/>
                    <a:pt x="1599" y="602"/>
                    <a:pt x="1581" y="602"/>
                  </a:cubicBezTo>
                  <a:cubicBezTo>
                    <a:pt x="1307" y="602"/>
                    <a:pt x="327" y="1651"/>
                    <a:pt x="327" y="1651"/>
                  </a:cubicBezTo>
                  <a:cubicBezTo>
                    <a:pt x="327" y="1651"/>
                    <a:pt x="1289" y="39"/>
                    <a:pt x="1000" y="2"/>
                  </a:cubicBezTo>
                  <a:cubicBezTo>
                    <a:pt x="997" y="1"/>
                    <a:pt x="993" y="1"/>
                    <a:pt x="99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48"/>
            <p:cNvSpPr/>
            <p:nvPr/>
          </p:nvSpPr>
          <p:spPr>
            <a:xfrm>
              <a:off x="5909151" y="3250038"/>
              <a:ext cx="616391" cy="1104149"/>
            </a:xfrm>
            <a:custGeom>
              <a:avLst/>
              <a:gdLst/>
              <a:ahLst/>
              <a:cxnLst/>
              <a:rect l="l" t="t" r="r" b="b"/>
              <a:pathLst>
                <a:path w="7461" h="13365" extrusionOk="0">
                  <a:moveTo>
                    <a:pt x="1710" y="1"/>
                  </a:moveTo>
                  <a:cubicBezTo>
                    <a:pt x="1522" y="1"/>
                    <a:pt x="1334" y="26"/>
                    <a:pt x="1150" y="71"/>
                  </a:cubicBezTo>
                  <a:cubicBezTo>
                    <a:pt x="314" y="4195"/>
                    <a:pt x="69" y="10216"/>
                    <a:pt x="1" y="12559"/>
                  </a:cubicBezTo>
                  <a:lnTo>
                    <a:pt x="1714" y="13296"/>
                  </a:lnTo>
                  <a:lnTo>
                    <a:pt x="1877" y="13364"/>
                  </a:lnTo>
                  <a:lnTo>
                    <a:pt x="2194" y="13232"/>
                  </a:lnTo>
                  <a:lnTo>
                    <a:pt x="7460" y="11053"/>
                  </a:lnTo>
                  <a:lnTo>
                    <a:pt x="7460" y="11053"/>
                  </a:lnTo>
                  <a:cubicBezTo>
                    <a:pt x="7459" y="11053"/>
                    <a:pt x="7457" y="11053"/>
                    <a:pt x="7456" y="11053"/>
                  </a:cubicBezTo>
                  <a:cubicBezTo>
                    <a:pt x="7353" y="11053"/>
                    <a:pt x="6630" y="9967"/>
                    <a:pt x="6576" y="9890"/>
                  </a:cubicBezTo>
                  <a:cubicBezTo>
                    <a:pt x="5889" y="8911"/>
                    <a:pt x="5264" y="7887"/>
                    <a:pt x="4852" y="6766"/>
                  </a:cubicBezTo>
                  <a:cubicBezTo>
                    <a:pt x="4346" y="5463"/>
                    <a:pt x="4278" y="4097"/>
                    <a:pt x="4033" y="2733"/>
                  </a:cubicBezTo>
                  <a:cubicBezTo>
                    <a:pt x="3850" y="1710"/>
                    <a:pt x="3445" y="524"/>
                    <a:pt x="2374" y="119"/>
                  </a:cubicBezTo>
                  <a:cubicBezTo>
                    <a:pt x="2159" y="37"/>
                    <a:pt x="1935" y="1"/>
                    <a:pt x="1710"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48"/>
            <p:cNvSpPr/>
            <p:nvPr/>
          </p:nvSpPr>
          <p:spPr>
            <a:xfrm>
              <a:off x="5583400" y="3536700"/>
              <a:ext cx="1074986" cy="1084404"/>
            </a:xfrm>
            <a:custGeom>
              <a:avLst/>
              <a:gdLst/>
              <a:ahLst/>
              <a:cxnLst/>
              <a:rect l="l" t="t" r="r" b="b"/>
              <a:pathLst>
                <a:path w="13012" h="13126" extrusionOk="0">
                  <a:moveTo>
                    <a:pt x="8119" y="0"/>
                  </a:moveTo>
                  <a:cubicBezTo>
                    <a:pt x="8119" y="0"/>
                    <a:pt x="7490" y="6269"/>
                    <a:pt x="7177" y="8146"/>
                  </a:cubicBezTo>
                  <a:cubicBezTo>
                    <a:pt x="1387" y="9656"/>
                    <a:pt x="0" y="12426"/>
                    <a:pt x="449" y="12508"/>
                  </a:cubicBezTo>
                  <a:cubicBezTo>
                    <a:pt x="470" y="12512"/>
                    <a:pt x="492" y="12514"/>
                    <a:pt x="515" y="12514"/>
                  </a:cubicBezTo>
                  <a:cubicBezTo>
                    <a:pt x="834" y="12514"/>
                    <a:pt x="1261" y="12143"/>
                    <a:pt x="1484" y="11926"/>
                  </a:cubicBezTo>
                  <a:lnTo>
                    <a:pt x="1484" y="11926"/>
                  </a:lnTo>
                  <a:cubicBezTo>
                    <a:pt x="1229" y="12201"/>
                    <a:pt x="766" y="12764"/>
                    <a:pt x="1102" y="12916"/>
                  </a:cubicBezTo>
                  <a:cubicBezTo>
                    <a:pt x="1134" y="12931"/>
                    <a:pt x="1171" y="12938"/>
                    <a:pt x="1212" y="12938"/>
                  </a:cubicBezTo>
                  <a:cubicBezTo>
                    <a:pt x="1699" y="12938"/>
                    <a:pt x="2711" y="11957"/>
                    <a:pt x="2842" y="11828"/>
                  </a:cubicBezTo>
                  <a:lnTo>
                    <a:pt x="2842" y="11828"/>
                  </a:lnTo>
                  <a:cubicBezTo>
                    <a:pt x="2701" y="11968"/>
                    <a:pt x="1551" y="13126"/>
                    <a:pt x="2015" y="13126"/>
                  </a:cubicBezTo>
                  <a:cubicBezTo>
                    <a:pt x="2162" y="13126"/>
                    <a:pt x="2469" y="13010"/>
                    <a:pt x="3019" y="12712"/>
                  </a:cubicBezTo>
                  <a:cubicBezTo>
                    <a:pt x="5426" y="11407"/>
                    <a:pt x="13011" y="9285"/>
                    <a:pt x="13011" y="9285"/>
                  </a:cubicBezTo>
                  <a:lnTo>
                    <a:pt x="12195" y="3087"/>
                  </a:lnTo>
                  <a:lnTo>
                    <a:pt x="8119"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48"/>
            <p:cNvSpPr/>
            <p:nvPr/>
          </p:nvSpPr>
          <p:spPr>
            <a:xfrm rot="-282614">
              <a:off x="6847603" y="3130026"/>
              <a:ext cx="589929" cy="620864"/>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48"/>
            <p:cNvSpPr/>
            <p:nvPr/>
          </p:nvSpPr>
          <p:spPr>
            <a:xfrm rot="-282614">
              <a:off x="7065230" y="3138288"/>
              <a:ext cx="391436" cy="306339"/>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48"/>
            <p:cNvSpPr/>
            <p:nvPr/>
          </p:nvSpPr>
          <p:spPr>
            <a:xfrm rot="-8261296" flipH="1">
              <a:off x="6337344" y="2937843"/>
              <a:ext cx="404484" cy="1332228"/>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48"/>
            <p:cNvSpPr/>
            <p:nvPr/>
          </p:nvSpPr>
          <p:spPr>
            <a:xfrm rot="-282614">
              <a:off x="7321310" y="3356224"/>
              <a:ext cx="34341" cy="34171"/>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48"/>
            <p:cNvSpPr/>
            <p:nvPr/>
          </p:nvSpPr>
          <p:spPr>
            <a:xfrm>
              <a:off x="5633960" y="4141784"/>
              <a:ext cx="569383" cy="442155"/>
            </a:xfrm>
            <a:custGeom>
              <a:avLst/>
              <a:gdLst/>
              <a:ahLst/>
              <a:cxnLst/>
              <a:rect l="l" t="t" r="r" b="b"/>
              <a:pathLst>
                <a:path w="6892" h="5352" extrusionOk="0">
                  <a:moveTo>
                    <a:pt x="1921" y="0"/>
                  </a:moveTo>
                  <a:cubicBezTo>
                    <a:pt x="142" y="0"/>
                    <a:pt x="0" y="1880"/>
                    <a:pt x="0" y="1880"/>
                  </a:cubicBezTo>
                  <a:cubicBezTo>
                    <a:pt x="0" y="1880"/>
                    <a:pt x="3386" y="3634"/>
                    <a:pt x="4406" y="5144"/>
                  </a:cubicBezTo>
                  <a:cubicBezTo>
                    <a:pt x="4517" y="5288"/>
                    <a:pt x="4619" y="5352"/>
                    <a:pt x="4698" y="5352"/>
                  </a:cubicBezTo>
                  <a:cubicBezTo>
                    <a:pt x="4909" y="5352"/>
                    <a:pt x="4956" y="4893"/>
                    <a:pt x="4569" y="4294"/>
                  </a:cubicBezTo>
                  <a:lnTo>
                    <a:pt x="4569" y="4294"/>
                  </a:lnTo>
                  <a:cubicBezTo>
                    <a:pt x="5220" y="4968"/>
                    <a:pt x="5389" y="5178"/>
                    <a:pt x="5521" y="5178"/>
                  </a:cubicBezTo>
                  <a:cubicBezTo>
                    <a:pt x="5596" y="5178"/>
                    <a:pt x="5658" y="5110"/>
                    <a:pt x="5790" y="5021"/>
                  </a:cubicBezTo>
                  <a:cubicBezTo>
                    <a:pt x="5868" y="4969"/>
                    <a:pt x="5889" y="4897"/>
                    <a:pt x="5874" y="4816"/>
                  </a:cubicBezTo>
                  <a:lnTo>
                    <a:pt x="5874" y="4816"/>
                  </a:lnTo>
                  <a:cubicBezTo>
                    <a:pt x="5973" y="4878"/>
                    <a:pt x="6080" y="4917"/>
                    <a:pt x="6191" y="4917"/>
                  </a:cubicBezTo>
                  <a:cubicBezTo>
                    <a:pt x="6234" y="4917"/>
                    <a:pt x="6277" y="4911"/>
                    <a:pt x="6321" y="4899"/>
                  </a:cubicBezTo>
                  <a:cubicBezTo>
                    <a:pt x="6892" y="4736"/>
                    <a:pt x="5069" y="643"/>
                    <a:pt x="2621" y="85"/>
                  </a:cubicBezTo>
                  <a:cubicBezTo>
                    <a:pt x="2363" y="26"/>
                    <a:pt x="2131"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48"/>
            <p:cNvSpPr/>
            <p:nvPr/>
          </p:nvSpPr>
          <p:spPr>
            <a:xfrm>
              <a:off x="6479029" y="3951687"/>
              <a:ext cx="532371" cy="422658"/>
            </a:xfrm>
            <a:custGeom>
              <a:avLst/>
              <a:gdLst/>
              <a:ahLst/>
              <a:cxnLst/>
              <a:rect l="l" t="t" r="r" b="b"/>
              <a:pathLst>
                <a:path w="6444" h="5116" extrusionOk="0">
                  <a:moveTo>
                    <a:pt x="6302" y="1"/>
                  </a:moveTo>
                  <a:cubicBezTo>
                    <a:pt x="4294" y="1"/>
                    <a:pt x="489" y="3127"/>
                    <a:pt x="1" y="5116"/>
                  </a:cubicBezTo>
                  <a:cubicBezTo>
                    <a:pt x="845" y="4819"/>
                    <a:pt x="1558" y="4795"/>
                    <a:pt x="1764" y="4795"/>
                  </a:cubicBezTo>
                  <a:cubicBezTo>
                    <a:pt x="1803" y="4795"/>
                    <a:pt x="1824" y="4796"/>
                    <a:pt x="1824" y="4796"/>
                  </a:cubicBezTo>
                  <a:cubicBezTo>
                    <a:pt x="1824" y="4796"/>
                    <a:pt x="2415" y="516"/>
                    <a:pt x="6444" y="6"/>
                  </a:cubicBezTo>
                  <a:cubicBezTo>
                    <a:pt x="6397" y="3"/>
                    <a:pt x="6350" y="1"/>
                    <a:pt x="6302"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48"/>
            <p:cNvSpPr/>
            <p:nvPr/>
          </p:nvSpPr>
          <p:spPr>
            <a:xfrm>
              <a:off x="5743177" y="4166899"/>
              <a:ext cx="166056" cy="55022"/>
            </a:xfrm>
            <a:custGeom>
              <a:avLst/>
              <a:gdLst/>
              <a:ahLst/>
              <a:cxnLst/>
              <a:rect l="l" t="t" r="r" b="b"/>
              <a:pathLst>
                <a:path w="2010" h="666" extrusionOk="0">
                  <a:moveTo>
                    <a:pt x="1695" y="0"/>
                  </a:moveTo>
                  <a:cubicBezTo>
                    <a:pt x="1371" y="0"/>
                    <a:pt x="802" y="110"/>
                    <a:pt x="1" y="665"/>
                  </a:cubicBezTo>
                  <a:lnTo>
                    <a:pt x="2010" y="46"/>
                  </a:lnTo>
                  <a:cubicBezTo>
                    <a:pt x="2010" y="46"/>
                    <a:pt x="1903" y="0"/>
                    <a:pt x="16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48"/>
            <p:cNvSpPr/>
            <p:nvPr/>
          </p:nvSpPr>
          <p:spPr>
            <a:xfrm>
              <a:off x="6624018" y="3690128"/>
              <a:ext cx="15779" cy="43538"/>
            </a:xfrm>
            <a:custGeom>
              <a:avLst/>
              <a:gdLst/>
              <a:ahLst/>
              <a:cxnLst/>
              <a:rect l="l" t="t" r="r" b="b"/>
              <a:pathLst>
                <a:path w="191" h="527" extrusionOk="0">
                  <a:moveTo>
                    <a:pt x="96" y="0"/>
                  </a:moveTo>
                  <a:cubicBezTo>
                    <a:pt x="48" y="0"/>
                    <a:pt x="0" y="31"/>
                    <a:pt x="0" y="92"/>
                  </a:cubicBezTo>
                  <a:lnTo>
                    <a:pt x="0" y="435"/>
                  </a:lnTo>
                  <a:cubicBezTo>
                    <a:pt x="0" y="496"/>
                    <a:pt x="48" y="527"/>
                    <a:pt x="96" y="527"/>
                  </a:cubicBezTo>
                  <a:cubicBezTo>
                    <a:pt x="143" y="527"/>
                    <a:pt x="191" y="496"/>
                    <a:pt x="191" y="435"/>
                  </a:cubicBezTo>
                  <a:lnTo>
                    <a:pt x="191" y="92"/>
                  </a:lnTo>
                  <a:cubicBezTo>
                    <a:pt x="191" y="31"/>
                    <a:pt x="143"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48"/>
            <p:cNvSpPr/>
            <p:nvPr/>
          </p:nvSpPr>
          <p:spPr>
            <a:xfrm>
              <a:off x="6668630" y="3531589"/>
              <a:ext cx="20075" cy="38168"/>
            </a:xfrm>
            <a:custGeom>
              <a:avLst/>
              <a:gdLst/>
              <a:ahLst/>
              <a:cxnLst/>
              <a:rect l="l" t="t" r="r" b="b"/>
              <a:pathLst>
                <a:path w="243" h="462" extrusionOk="0">
                  <a:moveTo>
                    <a:pt x="116" y="0"/>
                  </a:moveTo>
                  <a:cubicBezTo>
                    <a:pt x="59" y="0"/>
                    <a:pt x="1" y="46"/>
                    <a:pt x="21" y="117"/>
                  </a:cubicBezTo>
                  <a:cubicBezTo>
                    <a:pt x="45" y="192"/>
                    <a:pt x="56" y="263"/>
                    <a:pt x="42" y="342"/>
                  </a:cubicBezTo>
                  <a:cubicBezTo>
                    <a:pt x="31" y="414"/>
                    <a:pt x="94" y="462"/>
                    <a:pt x="149" y="462"/>
                  </a:cubicBezTo>
                  <a:cubicBezTo>
                    <a:pt x="186" y="462"/>
                    <a:pt x="219" y="441"/>
                    <a:pt x="225" y="392"/>
                  </a:cubicBezTo>
                  <a:cubicBezTo>
                    <a:pt x="243" y="281"/>
                    <a:pt x="239" y="175"/>
                    <a:pt x="205" y="66"/>
                  </a:cubicBezTo>
                  <a:cubicBezTo>
                    <a:pt x="191" y="20"/>
                    <a:pt x="154"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48"/>
            <p:cNvSpPr/>
            <p:nvPr/>
          </p:nvSpPr>
          <p:spPr>
            <a:xfrm>
              <a:off x="6736953" y="3616600"/>
              <a:ext cx="19662" cy="43455"/>
            </a:xfrm>
            <a:custGeom>
              <a:avLst/>
              <a:gdLst/>
              <a:ahLst/>
              <a:cxnLst/>
              <a:rect l="l" t="t" r="r" b="b"/>
              <a:pathLst>
                <a:path w="238" h="526" extrusionOk="0">
                  <a:moveTo>
                    <a:pt x="91" y="1"/>
                  </a:moveTo>
                  <a:cubicBezTo>
                    <a:pt x="44" y="1"/>
                    <a:pt x="0" y="30"/>
                    <a:pt x="7" y="91"/>
                  </a:cubicBezTo>
                  <a:cubicBezTo>
                    <a:pt x="17" y="207"/>
                    <a:pt x="31" y="319"/>
                    <a:pt x="41" y="435"/>
                  </a:cubicBezTo>
                  <a:cubicBezTo>
                    <a:pt x="48" y="495"/>
                    <a:pt x="99" y="525"/>
                    <a:pt x="147" y="525"/>
                  </a:cubicBezTo>
                  <a:cubicBezTo>
                    <a:pt x="194" y="525"/>
                    <a:pt x="238" y="496"/>
                    <a:pt x="232" y="435"/>
                  </a:cubicBezTo>
                  <a:cubicBezTo>
                    <a:pt x="221" y="319"/>
                    <a:pt x="208" y="207"/>
                    <a:pt x="197" y="91"/>
                  </a:cubicBezTo>
                  <a:cubicBezTo>
                    <a:pt x="190" y="31"/>
                    <a:pt x="139"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48"/>
            <p:cNvSpPr/>
            <p:nvPr/>
          </p:nvSpPr>
          <p:spPr>
            <a:xfrm>
              <a:off x="7288325" y="3868163"/>
              <a:ext cx="15779" cy="46430"/>
            </a:xfrm>
            <a:custGeom>
              <a:avLst/>
              <a:gdLst/>
              <a:ahLst/>
              <a:cxnLst/>
              <a:rect l="l" t="t" r="r" b="b"/>
              <a:pathLst>
                <a:path w="191" h="562" extrusionOk="0">
                  <a:moveTo>
                    <a:pt x="95" y="0"/>
                  </a:moveTo>
                  <a:cubicBezTo>
                    <a:pt x="48" y="0"/>
                    <a:pt x="0" y="31"/>
                    <a:pt x="0" y="92"/>
                  </a:cubicBezTo>
                  <a:lnTo>
                    <a:pt x="0" y="470"/>
                  </a:lnTo>
                  <a:cubicBezTo>
                    <a:pt x="0" y="531"/>
                    <a:pt x="48" y="562"/>
                    <a:pt x="95" y="562"/>
                  </a:cubicBezTo>
                  <a:cubicBezTo>
                    <a:pt x="143" y="562"/>
                    <a:pt x="190" y="531"/>
                    <a:pt x="190" y="470"/>
                  </a:cubicBezTo>
                  <a:lnTo>
                    <a:pt x="190" y="92"/>
                  </a:lnTo>
                  <a:cubicBezTo>
                    <a:pt x="190" y="31"/>
                    <a:pt x="143" y="0"/>
                    <a:pt x="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48"/>
            <p:cNvSpPr/>
            <p:nvPr/>
          </p:nvSpPr>
          <p:spPr>
            <a:xfrm>
              <a:off x="7352022" y="3822890"/>
              <a:ext cx="23628" cy="43621"/>
            </a:xfrm>
            <a:custGeom>
              <a:avLst/>
              <a:gdLst/>
              <a:ahLst/>
              <a:cxnLst/>
              <a:rect l="l" t="t" r="r" b="b"/>
              <a:pathLst>
                <a:path w="286" h="528" extrusionOk="0">
                  <a:moveTo>
                    <a:pt x="116" y="0"/>
                  </a:moveTo>
                  <a:cubicBezTo>
                    <a:pt x="60" y="0"/>
                    <a:pt x="0" y="47"/>
                    <a:pt x="14" y="120"/>
                  </a:cubicBezTo>
                  <a:cubicBezTo>
                    <a:pt x="38" y="232"/>
                    <a:pt x="62" y="348"/>
                    <a:pt x="86" y="460"/>
                  </a:cubicBezTo>
                  <a:cubicBezTo>
                    <a:pt x="97" y="507"/>
                    <a:pt x="132" y="528"/>
                    <a:pt x="170" y="528"/>
                  </a:cubicBezTo>
                  <a:cubicBezTo>
                    <a:pt x="226" y="528"/>
                    <a:pt x="286" y="481"/>
                    <a:pt x="270" y="409"/>
                  </a:cubicBezTo>
                  <a:cubicBezTo>
                    <a:pt x="245" y="297"/>
                    <a:pt x="221" y="182"/>
                    <a:pt x="198" y="69"/>
                  </a:cubicBezTo>
                  <a:cubicBezTo>
                    <a:pt x="188" y="21"/>
                    <a:pt x="153"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48"/>
            <p:cNvSpPr/>
            <p:nvPr/>
          </p:nvSpPr>
          <p:spPr>
            <a:xfrm>
              <a:off x="7341860" y="3989772"/>
              <a:ext cx="15862" cy="52047"/>
            </a:xfrm>
            <a:custGeom>
              <a:avLst/>
              <a:gdLst/>
              <a:ahLst/>
              <a:cxnLst/>
              <a:rect l="l" t="t" r="r" b="b"/>
              <a:pathLst>
                <a:path w="192" h="630" extrusionOk="0">
                  <a:moveTo>
                    <a:pt x="96" y="0"/>
                  </a:moveTo>
                  <a:cubicBezTo>
                    <a:pt x="49" y="0"/>
                    <a:pt x="1" y="31"/>
                    <a:pt x="1" y="92"/>
                  </a:cubicBezTo>
                  <a:lnTo>
                    <a:pt x="1" y="538"/>
                  </a:lnTo>
                  <a:cubicBezTo>
                    <a:pt x="1" y="599"/>
                    <a:pt x="49" y="629"/>
                    <a:pt x="96" y="629"/>
                  </a:cubicBezTo>
                  <a:cubicBezTo>
                    <a:pt x="144" y="629"/>
                    <a:pt x="192" y="599"/>
                    <a:pt x="192" y="538"/>
                  </a:cubicBezTo>
                  <a:lnTo>
                    <a:pt x="192" y="92"/>
                  </a:lnTo>
                  <a:cubicBezTo>
                    <a:pt x="192" y="31"/>
                    <a:pt x="144"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48"/>
            <p:cNvSpPr/>
            <p:nvPr/>
          </p:nvSpPr>
          <p:spPr>
            <a:xfrm>
              <a:off x="6824855" y="4295117"/>
              <a:ext cx="15532" cy="49156"/>
            </a:xfrm>
            <a:custGeom>
              <a:avLst/>
              <a:gdLst/>
              <a:ahLst/>
              <a:cxnLst/>
              <a:rect l="l" t="t" r="r" b="b"/>
              <a:pathLst>
                <a:path w="188" h="595" extrusionOk="0">
                  <a:moveTo>
                    <a:pt x="94" y="1"/>
                  </a:moveTo>
                  <a:cubicBezTo>
                    <a:pt x="47" y="1"/>
                    <a:pt x="1" y="31"/>
                    <a:pt x="1" y="92"/>
                  </a:cubicBezTo>
                  <a:lnTo>
                    <a:pt x="1" y="504"/>
                  </a:lnTo>
                  <a:cubicBezTo>
                    <a:pt x="1" y="564"/>
                    <a:pt x="48" y="594"/>
                    <a:pt x="95" y="594"/>
                  </a:cubicBezTo>
                  <a:cubicBezTo>
                    <a:pt x="141" y="594"/>
                    <a:pt x="187" y="564"/>
                    <a:pt x="187" y="504"/>
                  </a:cubicBezTo>
                  <a:lnTo>
                    <a:pt x="187" y="92"/>
                  </a:lnTo>
                  <a:cubicBezTo>
                    <a:pt x="187" y="31"/>
                    <a:pt x="141" y="1"/>
                    <a:pt x="9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48"/>
            <p:cNvSpPr/>
            <p:nvPr/>
          </p:nvSpPr>
          <p:spPr>
            <a:xfrm>
              <a:off x="6877398" y="4224151"/>
              <a:ext cx="21067" cy="38086"/>
            </a:xfrm>
            <a:custGeom>
              <a:avLst/>
              <a:gdLst/>
              <a:ahLst/>
              <a:cxnLst/>
              <a:rect l="l" t="t" r="r" b="b"/>
              <a:pathLst>
                <a:path w="255" h="461" extrusionOk="0">
                  <a:moveTo>
                    <a:pt x="96" y="0"/>
                  </a:moveTo>
                  <a:cubicBezTo>
                    <a:pt x="60" y="0"/>
                    <a:pt x="25" y="21"/>
                    <a:pt x="17" y="70"/>
                  </a:cubicBezTo>
                  <a:cubicBezTo>
                    <a:pt x="0" y="183"/>
                    <a:pt x="7" y="288"/>
                    <a:pt x="48" y="397"/>
                  </a:cubicBezTo>
                  <a:cubicBezTo>
                    <a:pt x="64" y="441"/>
                    <a:pt x="102" y="461"/>
                    <a:pt x="140" y="461"/>
                  </a:cubicBezTo>
                  <a:cubicBezTo>
                    <a:pt x="198" y="461"/>
                    <a:pt x="254" y="416"/>
                    <a:pt x="228" y="346"/>
                  </a:cubicBezTo>
                  <a:cubicBezTo>
                    <a:pt x="201" y="271"/>
                    <a:pt x="190" y="200"/>
                    <a:pt x="201" y="122"/>
                  </a:cubicBezTo>
                  <a:cubicBezTo>
                    <a:pt x="213" y="48"/>
                    <a:pt x="152"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48"/>
            <p:cNvSpPr/>
            <p:nvPr/>
          </p:nvSpPr>
          <p:spPr>
            <a:xfrm>
              <a:off x="5776058" y="3684427"/>
              <a:ext cx="15862" cy="40564"/>
            </a:xfrm>
            <a:custGeom>
              <a:avLst/>
              <a:gdLst/>
              <a:ahLst/>
              <a:cxnLst/>
              <a:rect l="l" t="t" r="r" b="b"/>
              <a:pathLst>
                <a:path w="192" h="491" extrusionOk="0">
                  <a:moveTo>
                    <a:pt x="96" y="1"/>
                  </a:moveTo>
                  <a:cubicBezTo>
                    <a:pt x="48" y="1"/>
                    <a:pt x="0" y="31"/>
                    <a:pt x="0" y="93"/>
                  </a:cubicBezTo>
                  <a:lnTo>
                    <a:pt x="0" y="399"/>
                  </a:lnTo>
                  <a:cubicBezTo>
                    <a:pt x="0" y="460"/>
                    <a:pt x="48" y="490"/>
                    <a:pt x="96" y="490"/>
                  </a:cubicBezTo>
                  <a:cubicBezTo>
                    <a:pt x="143" y="490"/>
                    <a:pt x="191" y="460"/>
                    <a:pt x="191" y="399"/>
                  </a:cubicBezTo>
                  <a:lnTo>
                    <a:pt x="191" y="93"/>
                  </a:lnTo>
                  <a:cubicBezTo>
                    <a:pt x="191" y="31"/>
                    <a:pt x="143" y="1"/>
                    <a:pt x="9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48"/>
            <p:cNvSpPr/>
            <p:nvPr/>
          </p:nvSpPr>
          <p:spPr>
            <a:xfrm>
              <a:off x="5813978" y="3622136"/>
              <a:ext cx="20819" cy="52047"/>
            </a:xfrm>
            <a:custGeom>
              <a:avLst/>
              <a:gdLst/>
              <a:ahLst/>
              <a:cxnLst/>
              <a:rect l="l" t="t" r="r" b="b"/>
              <a:pathLst>
                <a:path w="252" h="630" extrusionOk="0">
                  <a:moveTo>
                    <a:pt x="118" y="1"/>
                  </a:moveTo>
                  <a:cubicBezTo>
                    <a:pt x="61" y="1"/>
                    <a:pt x="1" y="48"/>
                    <a:pt x="18" y="120"/>
                  </a:cubicBezTo>
                  <a:cubicBezTo>
                    <a:pt x="51" y="258"/>
                    <a:pt x="62" y="395"/>
                    <a:pt x="54" y="537"/>
                  </a:cubicBezTo>
                  <a:cubicBezTo>
                    <a:pt x="50" y="599"/>
                    <a:pt x="95" y="629"/>
                    <a:pt x="142" y="629"/>
                  </a:cubicBezTo>
                  <a:cubicBezTo>
                    <a:pt x="189" y="629"/>
                    <a:pt x="238" y="599"/>
                    <a:pt x="242" y="537"/>
                  </a:cubicBezTo>
                  <a:cubicBezTo>
                    <a:pt x="252" y="381"/>
                    <a:pt x="238" y="225"/>
                    <a:pt x="201" y="68"/>
                  </a:cubicBezTo>
                  <a:cubicBezTo>
                    <a:pt x="190" y="21"/>
                    <a:pt x="155" y="1"/>
                    <a:pt x="11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48"/>
            <p:cNvSpPr/>
            <p:nvPr/>
          </p:nvSpPr>
          <p:spPr>
            <a:xfrm rot="-322221">
              <a:off x="6172933" y="4180531"/>
              <a:ext cx="290723" cy="68224"/>
            </a:xfrm>
            <a:custGeom>
              <a:avLst/>
              <a:gdLst/>
              <a:ahLst/>
              <a:cxnLst/>
              <a:rect l="l" t="t" r="r" b="b"/>
              <a:pathLst>
                <a:path w="2520" h="732" extrusionOk="0">
                  <a:moveTo>
                    <a:pt x="871" y="1"/>
                  </a:moveTo>
                  <a:cubicBezTo>
                    <a:pt x="359" y="1"/>
                    <a:pt x="0" y="177"/>
                    <a:pt x="0" y="177"/>
                  </a:cubicBezTo>
                  <a:lnTo>
                    <a:pt x="2519" y="732"/>
                  </a:lnTo>
                  <a:cubicBezTo>
                    <a:pt x="1948" y="152"/>
                    <a:pt x="1344" y="1"/>
                    <a:pt x="871"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48"/>
            <p:cNvSpPr/>
            <p:nvPr/>
          </p:nvSpPr>
          <p:spPr>
            <a:xfrm rot="-282614">
              <a:off x="7050223" y="3052059"/>
              <a:ext cx="159058" cy="80878"/>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48"/>
            <p:cNvSpPr/>
            <p:nvPr/>
          </p:nvSpPr>
          <p:spPr>
            <a:xfrm>
              <a:off x="5478313" y="1382691"/>
              <a:ext cx="2204994" cy="2020680"/>
            </a:xfrm>
            <a:custGeom>
              <a:avLst/>
              <a:gdLst/>
              <a:ahLst/>
              <a:cxnLst/>
              <a:rect l="l" t="t" r="r" b="b"/>
              <a:pathLst>
                <a:path w="26690" h="24459" extrusionOk="0">
                  <a:moveTo>
                    <a:pt x="14327" y="0"/>
                  </a:moveTo>
                  <a:cubicBezTo>
                    <a:pt x="13645" y="0"/>
                    <a:pt x="12998" y="26"/>
                    <a:pt x="12386" y="76"/>
                  </a:cubicBezTo>
                  <a:cubicBezTo>
                    <a:pt x="11200" y="164"/>
                    <a:pt x="10139" y="341"/>
                    <a:pt x="9184" y="578"/>
                  </a:cubicBezTo>
                  <a:lnTo>
                    <a:pt x="9469" y="3751"/>
                  </a:lnTo>
                  <a:cubicBezTo>
                    <a:pt x="9469" y="3751"/>
                    <a:pt x="8630" y="1738"/>
                    <a:pt x="8242" y="851"/>
                  </a:cubicBezTo>
                  <a:cubicBezTo>
                    <a:pt x="7174" y="1163"/>
                    <a:pt x="6250" y="1612"/>
                    <a:pt x="5443" y="2156"/>
                  </a:cubicBezTo>
                  <a:cubicBezTo>
                    <a:pt x="5321" y="2241"/>
                    <a:pt x="5199" y="2326"/>
                    <a:pt x="5080" y="2414"/>
                  </a:cubicBezTo>
                  <a:cubicBezTo>
                    <a:pt x="3836" y="3336"/>
                    <a:pt x="2904" y="4495"/>
                    <a:pt x="2211" y="5730"/>
                  </a:cubicBezTo>
                  <a:cubicBezTo>
                    <a:pt x="2129" y="5872"/>
                    <a:pt x="2051" y="6022"/>
                    <a:pt x="1976" y="6168"/>
                  </a:cubicBezTo>
                  <a:cubicBezTo>
                    <a:pt x="1" y="10020"/>
                    <a:pt x="201" y="14412"/>
                    <a:pt x="375" y="14698"/>
                  </a:cubicBezTo>
                  <a:lnTo>
                    <a:pt x="3431" y="13600"/>
                  </a:lnTo>
                  <a:lnTo>
                    <a:pt x="912" y="15518"/>
                  </a:lnTo>
                  <a:cubicBezTo>
                    <a:pt x="1983" y="17040"/>
                    <a:pt x="3479" y="18608"/>
                    <a:pt x="5134" y="20009"/>
                  </a:cubicBezTo>
                  <a:cubicBezTo>
                    <a:pt x="5284" y="20131"/>
                    <a:pt x="5434" y="20257"/>
                    <a:pt x="5583" y="20379"/>
                  </a:cubicBezTo>
                  <a:cubicBezTo>
                    <a:pt x="5851" y="20597"/>
                    <a:pt x="6127" y="20814"/>
                    <a:pt x="6399" y="21021"/>
                  </a:cubicBezTo>
                  <a:cubicBezTo>
                    <a:pt x="6491" y="21090"/>
                    <a:pt x="6582" y="21161"/>
                    <a:pt x="6675" y="21225"/>
                  </a:cubicBezTo>
                  <a:cubicBezTo>
                    <a:pt x="6858" y="21365"/>
                    <a:pt x="7045" y="21501"/>
                    <a:pt x="7235" y="21630"/>
                  </a:cubicBezTo>
                  <a:cubicBezTo>
                    <a:pt x="7276" y="21661"/>
                    <a:pt x="7320" y="21691"/>
                    <a:pt x="7365" y="21722"/>
                  </a:cubicBezTo>
                  <a:cubicBezTo>
                    <a:pt x="8038" y="22195"/>
                    <a:pt x="8718" y="22626"/>
                    <a:pt x="9391" y="23007"/>
                  </a:cubicBezTo>
                  <a:cubicBezTo>
                    <a:pt x="9503" y="23075"/>
                    <a:pt x="9615" y="23133"/>
                    <a:pt x="9731" y="23197"/>
                  </a:cubicBezTo>
                  <a:cubicBezTo>
                    <a:pt x="10417" y="23571"/>
                    <a:pt x="11087" y="23888"/>
                    <a:pt x="11734" y="24139"/>
                  </a:cubicBezTo>
                  <a:cubicBezTo>
                    <a:pt x="12128" y="23136"/>
                    <a:pt x="13138" y="20767"/>
                    <a:pt x="13521" y="19872"/>
                  </a:cubicBezTo>
                  <a:cubicBezTo>
                    <a:pt x="13613" y="19651"/>
                    <a:pt x="13671" y="19522"/>
                    <a:pt x="13671" y="19522"/>
                  </a:cubicBezTo>
                  <a:lnTo>
                    <a:pt x="13671" y="24459"/>
                  </a:lnTo>
                  <a:cubicBezTo>
                    <a:pt x="15293" y="23898"/>
                    <a:pt x="20689" y="21770"/>
                    <a:pt x="22966" y="20865"/>
                  </a:cubicBezTo>
                  <a:lnTo>
                    <a:pt x="22823" y="18438"/>
                  </a:lnTo>
                  <a:lnTo>
                    <a:pt x="24003" y="20427"/>
                  </a:lnTo>
                  <a:cubicBezTo>
                    <a:pt x="24139" y="19730"/>
                    <a:pt x="26689" y="6368"/>
                    <a:pt x="20179" y="1642"/>
                  </a:cubicBezTo>
                  <a:lnTo>
                    <a:pt x="16499" y="5672"/>
                  </a:lnTo>
                  <a:cubicBezTo>
                    <a:pt x="16499" y="5672"/>
                    <a:pt x="17693" y="2054"/>
                    <a:pt x="18210" y="599"/>
                  </a:cubicBezTo>
                  <a:cubicBezTo>
                    <a:pt x="17221" y="239"/>
                    <a:pt x="16088" y="24"/>
                    <a:pt x="14786" y="4"/>
                  </a:cubicBezTo>
                  <a:cubicBezTo>
                    <a:pt x="14631" y="1"/>
                    <a:pt x="14478" y="0"/>
                    <a:pt x="14327"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48"/>
            <p:cNvSpPr/>
            <p:nvPr/>
          </p:nvSpPr>
          <p:spPr>
            <a:xfrm>
              <a:off x="6490843" y="1382691"/>
              <a:ext cx="1095227" cy="2020680"/>
            </a:xfrm>
            <a:custGeom>
              <a:avLst/>
              <a:gdLst/>
              <a:ahLst/>
              <a:cxnLst/>
              <a:rect l="l" t="t" r="r" b="b"/>
              <a:pathLst>
                <a:path w="13257" h="24459" extrusionOk="0">
                  <a:moveTo>
                    <a:pt x="2071" y="0"/>
                  </a:moveTo>
                  <a:cubicBezTo>
                    <a:pt x="1389" y="0"/>
                    <a:pt x="742" y="26"/>
                    <a:pt x="130" y="76"/>
                  </a:cubicBezTo>
                  <a:cubicBezTo>
                    <a:pt x="222" y="395"/>
                    <a:pt x="392" y="724"/>
                    <a:pt x="460" y="949"/>
                  </a:cubicBezTo>
                  <a:cubicBezTo>
                    <a:pt x="926" y="2551"/>
                    <a:pt x="898" y="4298"/>
                    <a:pt x="347" y="5876"/>
                  </a:cubicBezTo>
                  <a:cubicBezTo>
                    <a:pt x="191" y="6318"/>
                    <a:pt x="1" y="6817"/>
                    <a:pt x="201" y="7242"/>
                  </a:cubicBezTo>
                  <a:cubicBezTo>
                    <a:pt x="331" y="7517"/>
                    <a:pt x="606" y="7694"/>
                    <a:pt x="868" y="7854"/>
                  </a:cubicBezTo>
                  <a:cubicBezTo>
                    <a:pt x="1494" y="8239"/>
                    <a:pt x="2126" y="8606"/>
                    <a:pt x="2768" y="8959"/>
                  </a:cubicBezTo>
                  <a:cubicBezTo>
                    <a:pt x="3366" y="9282"/>
                    <a:pt x="3982" y="9602"/>
                    <a:pt x="4458" y="10088"/>
                  </a:cubicBezTo>
                  <a:cubicBezTo>
                    <a:pt x="5158" y="10795"/>
                    <a:pt x="5498" y="11821"/>
                    <a:pt x="5451" y="12814"/>
                  </a:cubicBezTo>
                  <a:cubicBezTo>
                    <a:pt x="5400" y="13811"/>
                    <a:pt x="4982" y="14770"/>
                    <a:pt x="4353" y="15541"/>
                  </a:cubicBezTo>
                  <a:cubicBezTo>
                    <a:pt x="3744" y="16279"/>
                    <a:pt x="2785" y="16309"/>
                    <a:pt x="2404" y="17180"/>
                  </a:cubicBezTo>
                  <a:cubicBezTo>
                    <a:pt x="1983" y="18142"/>
                    <a:pt x="1415" y="19522"/>
                    <a:pt x="1415" y="19522"/>
                  </a:cubicBezTo>
                  <a:lnTo>
                    <a:pt x="1415" y="24459"/>
                  </a:lnTo>
                  <a:cubicBezTo>
                    <a:pt x="1902" y="24292"/>
                    <a:pt x="2721" y="23987"/>
                    <a:pt x="3693" y="23612"/>
                  </a:cubicBezTo>
                  <a:cubicBezTo>
                    <a:pt x="3846" y="23555"/>
                    <a:pt x="4006" y="23494"/>
                    <a:pt x="4166" y="23432"/>
                  </a:cubicBezTo>
                  <a:cubicBezTo>
                    <a:pt x="5304" y="22994"/>
                    <a:pt x="6600" y="22487"/>
                    <a:pt x="7793" y="22018"/>
                  </a:cubicBezTo>
                  <a:cubicBezTo>
                    <a:pt x="7973" y="21950"/>
                    <a:pt x="8150" y="21878"/>
                    <a:pt x="8320" y="21810"/>
                  </a:cubicBezTo>
                  <a:cubicBezTo>
                    <a:pt x="9255" y="21443"/>
                    <a:pt x="10095" y="21114"/>
                    <a:pt x="10710" y="20865"/>
                  </a:cubicBezTo>
                  <a:lnTo>
                    <a:pt x="10567" y="18438"/>
                  </a:lnTo>
                  <a:lnTo>
                    <a:pt x="11747" y="20427"/>
                  </a:lnTo>
                  <a:cubicBezTo>
                    <a:pt x="12627" y="18479"/>
                    <a:pt x="13257" y="15501"/>
                    <a:pt x="13114" y="12369"/>
                  </a:cubicBezTo>
                  <a:cubicBezTo>
                    <a:pt x="13107" y="12250"/>
                    <a:pt x="13104" y="12132"/>
                    <a:pt x="13097" y="12012"/>
                  </a:cubicBezTo>
                  <a:cubicBezTo>
                    <a:pt x="13076" y="11733"/>
                    <a:pt x="13053" y="11454"/>
                    <a:pt x="13022" y="11173"/>
                  </a:cubicBezTo>
                  <a:cubicBezTo>
                    <a:pt x="13008" y="11040"/>
                    <a:pt x="12991" y="10904"/>
                    <a:pt x="12971" y="10768"/>
                  </a:cubicBezTo>
                  <a:cubicBezTo>
                    <a:pt x="12638" y="8221"/>
                    <a:pt x="11744" y="5678"/>
                    <a:pt x="10020" y="3605"/>
                  </a:cubicBezTo>
                  <a:cubicBezTo>
                    <a:pt x="9891" y="3448"/>
                    <a:pt x="9755" y="3295"/>
                    <a:pt x="9616" y="3142"/>
                  </a:cubicBezTo>
                  <a:cubicBezTo>
                    <a:pt x="9116" y="2601"/>
                    <a:pt x="8552" y="2099"/>
                    <a:pt x="7923" y="1642"/>
                  </a:cubicBezTo>
                  <a:lnTo>
                    <a:pt x="4243" y="5672"/>
                  </a:lnTo>
                  <a:cubicBezTo>
                    <a:pt x="4243" y="5672"/>
                    <a:pt x="5437" y="2054"/>
                    <a:pt x="5954" y="599"/>
                  </a:cubicBezTo>
                  <a:cubicBezTo>
                    <a:pt x="4965" y="239"/>
                    <a:pt x="3832" y="24"/>
                    <a:pt x="2530" y="4"/>
                  </a:cubicBezTo>
                  <a:cubicBezTo>
                    <a:pt x="2375" y="1"/>
                    <a:pt x="2222" y="0"/>
                    <a:pt x="207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48"/>
            <p:cNvSpPr/>
            <p:nvPr/>
          </p:nvSpPr>
          <p:spPr>
            <a:xfrm>
              <a:off x="5916503" y="1941416"/>
              <a:ext cx="1292925" cy="885633"/>
            </a:xfrm>
            <a:custGeom>
              <a:avLst/>
              <a:gdLst/>
              <a:ahLst/>
              <a:cxnLst/>
              <a:rect l="l" t="t" r="r" b="b"/>
              <a:pathLst>
                <a:path w="15650" h="10720" extrusionOk="0">
                  <a:moveTo>
                    <a:pt x="7732" y="0"/>
                  </a:moveTo>
                  <a:cubicBezTo>
                    <a:pt x="7506" y="0"/>
                    <a:pt x="7282" y="11"/>
                    <a:pt x="7062" y="31"/>
                  </a:cubicBezTo>
                  <a:cubicBezTo>
                    <a:pt x="3577" y="337"/>
                    <a:pt x="674" y="3059"/>
                    <a:pt x="269" y="6670"/>
                  </a:cubicBezTo>
                  <a:cubicBezTo>
                    <a:pt x="1" y="9074"/>
                    <a:pt x="4953" y="10641"/>
                    <a:pt x="9227" y="10716"/>
                  </a:cubicBezTo>
                  <a:cubicBezTo>
                    <a:pt x="9342" y="10718"/>
                    <a:pt x="9456" y="10720"/>
                    <a:pt x="9570" y="10720"/>
                  </a:cubicBezTo>
                  <a:cubicBezTo>
                    <a:pt x="12487" y="10720"/>
                    <a:pt x="15004" y="9999"/>
                    <a:pt x="15190" y="8343"/>
                  </a:cubicBezTo>
                  <a:cubicBezTo>
                    <a:pt x="15650" y="4222"/>
                    <a:pt x="12685" y="510"/>
                    <a:pt x="8568" y="48"/>
                  </a:cubicBezTo>
                  <a:cubicBezTo>
                    <a:pt x="8288" y="16"/>
                    <a:pt x="8008" y="0"/>
                    <a:pt x="773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48"/>
            <p:cNvSpPr/>
            <p:nvPr/>
          </p:nvSpPr>
          <p:spPr>
            <a:xfrm>
              <a:off x="6136920" y="2255683"/>
              <a:ext cx="172583" cy="208851"/>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48"/>
            <p:cNvSpPr/>
            <p:nvPr/>
          </p:nvSpPr>
          <p:spPr>
            <a:xfrm>
              <a:off x="6143695" y="2471391"/>
              <a:ext cx="116983" cy="116900"/>
            </a:xfrm>
            <a:custGeom>
              <a:avLst/>
              <a:gdLst/>
              <a:ahLst/>
              <a:cxnLst/>
              <a:rect l="l" t="t" r="r" b="b"/>
              <a:pathLst>
                <a:path w="1416" h="1415" extrusionOk="0">
                  <a:moveTo>
                    <a:pt x="708" y="0"/>
                  </a:moveTo>
                  <a:cubicBezTo>
                    <a:pt x="317" y="0"/>
                    <a:pt x="0" y="316"/>
                    <a:pt x="0" y="708"/>
                  </a:cubicBezTo>
                  <a:cubicBezTo>
                    <a:pt x="0" y="1099"/>
                    <a:pt x="317" y="1414"/>
                    <a:pt x="708" y="1414"/>
                  </a:cubicBezTo>
                  <a:cubicBezTo>
                    <a:pt x="1099" y="1414"/>
                    <a:pt x="1415" y="1099"/>
                    <a:pt x="1415" y="708"/>
                  </a:cubicBezTo>
                  <a:cubicBezTo>
                    <a:pt x="1415" y="316"/>
                    <a:pt x="1099" y="0"/>
                    <a:pt x="708"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48"/>
            <p:cNvSpPr/>
            <p:nvPr/>
          </p:nvSpPr>
          <p:spPr>
            <a:xfrm>
              <a:off x="7023875" y="1907874"/>
              <a:ext cx="390025" cy="315341"/>
            </a:xfrm>
            <a:custGeom>
              <a:avLst/>
              <a:gdLst/>
              <a:ahLst/>
              <a:cxnLst/>
              <a:rect l="l" t="t" r="r" b="b"/>
              <a:pathLst>
                <a:path w="4721" h="3817" extrusionOk="0">
                  <a:moveTo>
                    <a:pt x="2948" y="1"/>
                  </a:moveTo>
                  <a:cubicBezTo>
                    <a:pt x="1495" y="1"/>
                    <a:pt x="0" y="1548"/>
                    <a:pt x="876" y="2976"/>
                  </a:cubicBezTo>
                  <a:cubicBezTo>
                    <a:pt x="1096" y="3336"/>
                    <a:pt x="1369" y="3710"/>
                    <a:pt x="1810" y="3785"/>
                  </a:cubicBezTo>
                  <a:cubicBezTo>
                    <a:pt x="1937" y="3806"/>
                    <a:pt x="2069" y="3816"/>
                    <a:pt x="2203" y="3816"/>
                  </a:cubicBezTo>
                  <a:cubicBezTo>
                    <a:pt x="2570" y="3816"/>
                    <a:pt x="2952" y="3741"/>
                    <a:pt x="3276" y="3612"/>
                  </a:cubicBezTo>
                  <a:cubicBezTo>
                    <a:pt x="3779" y="3412"/>
                    <a:pt x="4221" y="3037"/>
                    <a:pt x="4449" y="2544"/>
                  </a:cubicBezTo>
                  <a:cubicBezTo>
                    <a:pt x="4520" y="2388"/>
                    <a:pt x="4571" y="2225"/>
                    <a:pt x="4605" y="2055"/>
                  </a:cubicBezTo>
                  <a:cubicBezTo>
                    <a:pt x="4721" y="1507"/>
                    <a:pt x="4650" y="858"/>
                    <a:pt x="4231" y="450"/>
                  </a:cubicBezTo>
                  <a:cubicBezTo>
                    <a:pt x="3915" y="137"/>
                    <a:pt x="3453" y="15"/>
                    <a:pt x="3010" y="2"/>
                  </a:cubicBezTo>
                  <a:cubicBezTo>
                    <a:pt x="2990" y="1"/>
                    <a:pt x="2969" y="1"/>
                    <a:pt x="2948"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48"/>
            <p:cNvSpPr/>
            <p:nvPr/>
          </p:nvSpPr>
          <p:spPr>
            <a:xfrm>
              <a:off x="7138297" y="1986689"/>
              <a:ext cx="201085" cy="161678"/>
            </a:xfrm>
            <a:custGeom>
              <a:avLst/>
              <a:gdLst/>
              <a:ahLst/>
              <a:cxnLst/>
              <a:rect l="l" t="t" r="r" b="b"/>
              <a:pathLst>
                <a:path w="2434" h="1957" extrusionOk="0">
                  <a:moveTo>
                    <a:pt x="1590" y="0"/>
                  </a:moveTo>
                  <a:cubicBezTo>
                    <a:pt x="973" y="0"/>
                    <a:pt x="1" y="1740"/>
                    <a:pt x="1" y="1740"/>
                  </a:cubicBezTo>
                  <a:cubicBezTo>
                    <a:pt x="272" y="1894"/>
                    <a:pt x="579" y="1956"/>
                    <a:pt x="880" y="1956"/>
                  </a:cubicBezTo>
                  <a:cubicBezTo>
                    <a:pt x="1676" y="1956"/>
                    <a:pt x="2433" y="1519"/>
                    <a:pt x="2383" y="1176"/>
                  </a:cubicBezTo>
                  <a:cubicBezTo>
                    <a:pt x="2350" y="948"/>
                    <a:pt x="2111" y="889"/>
                    <a:pt x="1874" y="889"/>
                  </a:cubicBezTo>
                  <a:cubicBezTo>
                    <a:pt x="1623" y="889"/>
                    <a:pt x="1374" y="955"/>
                    <a:pt x="1374" y="955"/>
                  </a:cubicBezTo>
                  <a:cubicBezTo>
                    <a:pt x="1374" y="955"/>
                    <a:pt x="2272" y="166"/>
                    <a:pt x="1666" y="10"/>
                  </a:cubicBezTo>
                  <a:cubicBezTo>
                    <a:pt x="1641" y="3"/>
                    <a:pt x="1616"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48"/>
            <p:cNvSpPr/>
            <p:nvPr/>
          </p:nvSpPr>
          <p:spPr>
            <a:xfrm>
              <a:off x="6499848" y="1941333"/>
              <a:ext cx="675625" cy="885715"/>
            </a:xfrm>
            <a:custGeom>
              <a:avLst/>
              <a:gdLst/>
              <a:ahLst/>
              <a:cxnLst/>
              <a:rect l="l" t="t" r="r" b="b"/>
              <a:pathLst>
                <a:path w="8178" h="10721" extrusionOk="0">
                  <a:moveTo>
                    <a:pt x="671" y="1"/>
                  </a:moveTo>
                  <a:cubicBezTo>
                    <a:pt x="446" y="1"/>
                    <a:pt x="222" y="11"/>
                    <a:pt x="1" y="32"/>
                  </a:cubicBezTo>
                  <a:cubicBezTo>
                    <a:pt x="1228" y="559"/>
                    <a:pt x="3618" y="2133"/>
                    <a:pt x="3251" y="6032"/>
                  </a:cubicBezTo>
                  <a:cubicBezTo>
                    <a:pt x="3037" y="8296"/>
                    <a:pt x="2595" y="9776"/>
                    <a:pt x="2166" y="10717"/>
                  </a:cubicBezTo>
                  <a:cubicBezTo>
                    <a:pt x="2282" y="10717"/>
                    <a:pt x="2397" y="10721"/>
                    <a:pt x="2510" y="10721"/>
                  </a:cubicBezTo>
                  <a:cubicBezTo>
                    <a:pt x="5427" y="10721"/>
                    <a:pt x="7943" y="10000"/>
                    <a:pt x="8129" y="8344"/>
                  </a:cubicBezTo>
                  <a:cubicBezTo>
                    <a:pt x="8160" y="8058"/>
                    <a:pt x="8178" y="7777"/>
                    <a:pt x="8178" y="7494"/>
                  </a:cubicBezTo>
                  <a:cubicBezTo>
                    <a:pt x="8173" y="3727"/>
                    <a:pt x="5338" y="480"/>
                    <a:pt x="1507" y="49"/>
                  </a:cubicBezTo>
                  <a:cubicBezTo>
                    <a:pt x="1225" y="18"/>
                    <a:pt x="946" y="1"/>
                    <a:pt x="671" y="1"/>
                  </a:cubicBezTo>
                  <a:close/>
                </a:path>
              </a:pathLst>
            </a:custGeom>
            <a:solidFill>
              <a:srgbClr val="F8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48"/>
            <p:cNvSpPr/>
            <p:nvPr/>
          </p:nvSpPr>
          <p:spPr>
            <a:xfrm>
              <a:off x="6793957" y="2349204"/>
              <a:ext cx="163826" cy="182579"/>
            </a:xfrm>
            <a:custGeom>
              <a:avLst/>
              <a:gdLst/>
              <a:ahLst/>
              <a:cxnLst/>
              <a:rect l="l" t="t" r="r" b="b"/>
              <a:pathLst>
                <a:path w="1983" h="2210" extrusionOk="0">
                  <a:moveTo>
                    <a:pt x="191" y="0"/>
                  </a:moveTo>
                  <a:cubicBezTo>
                    <a:pt x="55" y="371"/>
                    <a:pt x="0" y="765"/>
                    <a:pt x="41" y="1177"/>
                  </a:cubicBezTo>
                  <a:cubicBezTo>
                    <a:pt x="61" y="1381"/>
                    <a:pt x="116" y="1591"/>
                    <a:pt x="235" y="1799"/>
                  </a:cubicBezTo>
                  <a:cubicBezTo>
                    <a:pt x="269" y="1850"/>
                    <a:pt x="306" y="1901"/>
                    <a:pt x="347" y="1949"/>
                  </a:cubicBezTo>
                  <a:cubicBezTo>
                    <a:pt x="395" y="1993"/>
                    <a:pt x="446" y="2037"/>
                    <a:pt x="500" y="2077"/>
                  </a:cubicBezTo>
                  <a:cubicBezTo>
                    <a:pt x="558" y="2115"/>
                    <a:pt x="623" y="2139"/>
                    <a:pt x="687" y="2166"/>
                  </a:cubicBezTo>
                  <a:cubicBezTo>
                    <a:pt x="748" y="2193"/>
                    <a:pt x="816" y="2193"/>
                    <a:pt x="880" y="2203"/>
                  </a:cubicBezTo>
                  <a:cubicBezTo>
                    <a:pt x="905" y="2208"/>
                    <a:pt x="928" y="2210"/>
                    <a:pt x="951" y="2210"/>
                  </a:cubicBezTo>
                  <a:cubicBezTo>
                    <a:pt x="993" y="2210"/>
                    <a:pt x="1033" y="2203"/>
                    <a:pt x="1075" y="2197"/>
                  </a:cubicBezTo>
                  <a:cubicBezTo>
                    <a:pt x="1139" y="2190"/>
                    <a:pt x="1204" y="2183"/>
                    <a:pt x="1265" y="2153"/>
                  </a:cubicBezTo>
                  <a:cubicBezTo>
                    <a:pt x="1390" y="2108"/>
                    <a:pt x="1500" y="2030"/>
                    <a:pt x="1588" y="1942"/>
                  </a:cubicBezTo>
                  <a:cubicBezTo>
                    <a:pt x="1762" y="1758"/>
                    <a:pt x="1847" y="1547"/>
                    <a:pt x="1891" y="1343"/>
                  </a:cubicBezTo>
                  <a:cubicBezTo>
                    <a:pt x="1982" y="935"/>
                    <a:pt x="1958" y="530"/>
                    <a:pt x="1843" y="153"/>
                  </a:cubicBezTo>
                  <a:cubicBezTo>
                    <a:pt x="1748" y="535"/>
                    <a:pt x="1656" y="902"/>
                    <a:pt x="1517" y="1217"/>
                  </a:cubicBezTo>
                  <a:cubicBezTo>
                    <a:pt x="1442" y="1371"/>
                    <a:pt x="1364" y="1517"/>
                    <a:pt x="1255" y="1595"/>
                  </a:cubicBezTo>
                  <a:cubicBezTo>
                    <a:pt x="1168" y="1670"/>
                    <a:pt x="1064" y="1701"/>
                    <a:pt x="956" y="1701"/>
                  </a:cubicBezTo>
                  <a:cubicBezTo>
                    <a:pt x="946" y="1701"/>
                    <a:pt x="936" y="1701"/>
                    <a:pt x="925" y="1701"/>
                  </a:cubicBezTo>
                  <a:cubicBezTo>
                    <a:pt x="806" y="1693"/>
                    <a:pt x="721" y="1649"/>
                    <a:pt x="632" y="1534"/>
                  </a:cubicBezTo>
                  <a:cubicBezTo>
                    <a:pt x="544" y="1421"/>
                    <a:pt x="486" y="1262"/>
                    <a:pt x="425" y="1098"/>
                  </a:cubicBezTo>
                  <a:cubicBezTo>
                    <a:pt x="323" y="759"/>
                    <a:pt x="262" y="388"/>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48"/>
            <p:cNvSpPr/>
            <p:nvPr/>
          </p:nvSpPr>
          <p:spPr>
            <a:xfrm>
              <a:off x="6808002" y="2565738"/>
              <a:ext cx="117148" cy="116900"/>
            </a:xfrm>
            <a:custGeom>
              <a:avLst/>
              <a:gdLst/>
              <a:ahLst/>
              <a:cxnLst/>
              <a:rect l="l" t="t" r="r" b="b"/>
              <a:pathLst>
                <a:path w="1418" h="1415" extrusionOk="0">
                  <a:moveTo>
                    <a:pt x="707" y="1"/>
                  </a:moveTo>
                  <a:cubicBezTo>
                    <a:pt x="316" y="1"/>
                    <a:pt x="1" y="317"/>
                    <a:pt x="1" y="708"/>
                  </a:cubicBezTo>
                  <a:cubicBezTo>
                    <a:pt x="1" y="1099"/>
                    <a:pt x="316" y="1415"/>
                    <a:pt x="707" y="1415"/>
                  </a:cubicBezTo>
                  <a:cubicBezTo>
                    <a:pt x="1098" y="1415"/>
                    <a:pt x="1418" y="1099"/>
                    <a:pt x="1418" y="708"/>
                  </a:cubicBezTo>
                  <a:cubicBezTo>
                    <a:pt x="1418" y="317"/>
                    <a:pt x="1098" y="1"/>
                    <a:pt x="707"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48"/>
            <p:cNvSpPr/>
            <p:nvPr/>
          </p:nvSpPr>
          <p:spPr>
            <a:xfrm>
              <a:off x="6444248" y="2174721"/>
              <a:ext cx="249497" cy="331617"/>
            </a:xfrm>
            <a:custGeom>
              <a:avLst/>
              <a:gdLst/>
              <a:ahLst/>
              <a:cxnLst/>
              <a:rect l="l" t="t" r="r" b="b"/>
              <a:pathLst>
                <a:path w="3020" h="4014" extrusionOk="0">
                  <a:moveTo>
                    <a:pt x="1921" y="0"/>
                  </a:moveTo>
                  <a:cubicBezTo>
                    <a:pt x="1010" y="0"/>
                    <a:pt x="1" y="3452"/>
                    <a:pt x="1" y="3452"/>
                  </a:cubicBezTo>
                  <a:cubicBezTo>
                    <a:pt x="1" y="3452"/>
                    <a:pt x="1613" y="4014"/>
                    <a:pt x="2627" y="4014"/>
                  </a:cubicBezTo>
                  <a:cubicBezTo>
                    <a:pt x="2772" y="4014"/>
                    <a:pt x="2905" y="4002"/>
                    <a:pt x="3020" y="3976"/>
                  </a:cubicBezTo>
                  <a:cubicBezTo>
                    <a:pt x="3020" y="3976"/>
                    <a:pt x="2863" y="62"/>
                    <a:pt x="1945" y="1"/>
                  </a:cubicBezTo>
                  <a:cubicBezTo>
                    <a:pt x="1937" y="1"/>
                    <a:pt x="1929"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48"/>
            <p:cNvSpPr/>
            <p:nvPr/>
          </p:nvSpPr>
          <p:spPr>
            <a:xfrm>
              <a:off x="6329909" y="2489814"/>
              <a:ext cx="461900" cy="268912"/>
            </a:xfrm>
            <a:custGeom>
              <a:avLst/>
              <a:gdLst/>
              <a:ahLst/>
              <a:cxnLst/>
              <a:rect l="l" t="t" r="r" b="b"/>
              <a:pathLst>
                <a:path w="5591" h="3255" extrusionOk="0">
                  <a:moveTo>
                    <a:pt x="2278" y="0"/>
                  </a:moveTo>
                  <a:cubicBezTo>
                    <a:pt x="1982" y="0"/>
                    <a:pt x="1577" y="138"/>
                    <a:pt x="1085" y="641"/>
                  </a:cubicBezTo>
                  <a:cubicBezTo>
                    <a:pt x="1" y="1750"/>
                    <a:pt x="735" y="2871"/>
                    <a:pt x="1320" y="2953"/>
                  </a:cubicBezTo>
                  <a:cubicBezTo>
                    <a:pt x="1375" y="2961"/>
                    <a:pt x="1427" y="2964"/>
                    <a:pt x="1479" y="2964"/>
                  </a:cubicBezTo>
                  <a:cubicBezTo>
                    <a:pt x="2385" y="2964"/>
                    <a:pt x="2830" y="1868"/>
                    <a:pt x="2830" y="1868"/>
                  </a:cubicBezTo>
                  <a:cubicBezTo>
                    <a:pt x="2830" y="1868"/>
                    <a:pt x="2976" y="3255"/>
                    <a:pt x="4058" y="3255"/>
                  </a:cubicBezTo>
                  <a:cubicBezTo>
                    <a:pt x="4131" y="3255"/>
                    <a:pt x="4209" y="3248"/>
                    <a:pt x="4291" y="3235"/>
                  </a:cubicBezTo>
                  <a:cubicBezTo>
                    <a:pt x="5590" y="3024"/>
                    <a:pt x="4781" y="522"/>
                    <a:pt x="3703" y="294"/>
                  </a:cubicBezTo>
                  <a:cubicBezTo>
                    <a:pt x="3203" y="190"/>
                    <a:pt x="2979" y="162"/>
                    <a:pt x="2883" y="162"/>
                  </a:cubicBezTo>
                  <a:cubicBezTo>
                    <a:pt x="2812" y="162"/>
                    <a:pt x="2810" y="177"/>
                    <a:pt x="2817" y="188"/>
                  </a:cubicBezTo>
                  <a:lnTo>
                    <a:pt x="2817" y="188"/>
                  </a:lnTo>
                  <a:cubicBezTo>
                    <a:pt x="2769" y="146"/>
                    <a:pt x="2581"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48"/>
            <p:cNvSpPr/>
            <p:nvPr/>
          </p:nvSpPr>
          <p:spPr>
            <a:xfrm>
              <a:off x="6410293" y="2439006"/>
              <a:ext cx="290722" cy="127640"/>
            </a:xfrm>
            <a:custGeom>
              <a:avLst/>
              <a:gdLst/>
              <a:ahLst/>
              <a:cxnLst/>
              <a:rect l="l" t="t" r="r" b="b"/>
              <a:pathLst>
                <a:path w="3519" h="1545" extrusionOk="0">
                  <a:moveTo>
                    <a:pt x="691" y="0"/>
                  </a:moveTo>
                  <a:cubicBezTo>
                    <a:pt x="606" y="0"/>
                    <a:pt x="527" y="17"/>
                    <a:pt x="459" y="55"/>
                  </a:cubicBezTo>
                  <a:cubicBezTo>
                    <a:pt x="0" y="321"/>
                    <a:pt x="1989" y="1545"/>
                    <a:pt x="1989" y="1545"/>
                  </a:cubicBezTo>
                  <a:cubicBezTo>
                    <a:pt x="1989" y="1545"/>
                    <a:pt x="3519" y="902"/>
                    <a:pt x="3427" y="535"/>
                  </a:cubicBezTo>
                  <a:cubicBezTo>
                    <a:pt x="3397" y="415"/>
                    <a:pt x="3220" y="374"/>
                    <a:pt x="2995" y="374"/>
                  </a:cubicBezTo>
                  <a:cubicBezTo>
                    <a:pt x="2533" y="374"/>
                    <a:pt x="1870" y="545"/>
                    <a:pt x="1870" y="545"/>
                  </a:cubicBezTo>
                  <a:cubicBezTo>
                    <a:pt x="1870" y="545"/>
                    <a:pt x="1179"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48"/>
            <p:cNvSpPr/>
            <p:nvPr/>
          </p:nvSpPr>
          <p:spPr>
            <a:xfrm>
              <a:off x="6423429" y="2698004"/>
              <a:ext cx="9666" cy="9666"/>
            </a:xfrm>
            <a:custGeom>
              <a:avLst/>
              <a:gdLst/>
              <a:ahLst/>
              <a:cxnLst/>
              <a:rect l="l" t="t" r="r" b="b"/>
              <a:pathLst>
                <a:path w="117" h="117" extrusionOk="0">
                  <a:moveTo>
                    <a:pt x="59" y="1"/>
                  </a:moveTo>
                  <a:cubicBezTo>
                    <a:pt x="28" y="1"/>
                    <a:pt x="1" y="28"/>
                    <a:pt x="1" y="59"/>
                  </a:cubicBezTo>
                  <a:cubicBezTo>
                    <a:pt x="1" y="90"/>
                    <a:pt x="28" y="116"/>
                    <a:pt x="59" y="116"/>
                  </a:cubicBezTo>
                  <a:cubicBezTo>
                    <a:pt x="90" y="116"/>
                    <a:pt x="116" y="90"/>
                    <a:pt x="116" y="59"/>
                  </a:cubicBezTo>
                  <a:cubicBezTo>
                    <a:pt x="116" y="28"/>
                    <a:pt x="90" y="1"/>
                    <a:pt x="59"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48"/>
            <p:cNvSpPr/>
            <p:nvPr/>
          </p:nvSpPr>
          <p:spPr>
            <a:xfrm>
              <a:off x="6428221" y="2614893"/>
              <a:ext cx="9666" cy="9418"/>
            </a:xfrm>
            <a:custGeom>
              <a:avLst/>
              <a:gdLst/>
              <a:ahLst/>
              <a:cxnLst/>
              <a:rect l="l" t="t" r="r" b="b"/>
              <a:pathLst>
                <a:path w="117" h="114" extrusionOk="0">
                  <a:moveTo>
                    <a:pt x="58" y="1"/>
                  </a:moveTo>
                  <a:cubicBezTo>
                    <a:pt x="28" y="1"/>
                    <a:pt x="1" y="24"/>
                    <a:pt x="1" y="55"/>
                  </a:cubicBezTo>
                  <a:cubicBezTo>
                    <a:pt x="1" y="89"/>
                    <a:pt x="28" y="113"/>
                    <a:pt x="58" y="113"/>
                  </a:cubicBezTo>
                  <a:cubicBezTo>
                    <a:pt x="89" y="113"/>
                    <a:pt x="116" y="89"/>
                    <a:pt x="116" y="55"/>
                  </a:cubicBezTo>
                  <a:cubicBezTo>
                    <a:pt x="116" y="24"/>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48"/>
            <p:cNvSpPr/>
            <p:nvPr/>
          </p:nvSpPr>
          <p:spPr>
            <a:xfrm>
              <a:off x="6481920" y="2631499"/>
              <a:ext cx="9583" cy="9666"/>
            </a:xfrm>
            <a:custGeom>
              <a:avLst/>
              <a:gdLst/>
              <a:ahLst/>
              <a:cxnLst/>
              <a:rect l="l" t="t" r="r" b="b"/>
              <a:pathLst>
                <a:path w="116" h="117" extrusionOk="0">
                  <a:moveTo>
                    <a:pt x="58" y="0"/>
                  </a:moveTo>
                  <a:cubicBezTo>
                    <a:pt x="27" y="0"/>
                    <a:pt x="0" y="27"/>
                    <a:pt x="0" y="58"/>
                  </a:cubicBezTo>
                  <a:cubicBezTo>
                    <a:pt x="0" y="88"/>
                    <a:pt x="27" y="116"/>
                    <a:pt x="58" y="116"/>
                  </a:cubicBezTo>
                  <a:cubicBezTo>
                    <a:pt x="88" y="116"/>
                    <a:pt x="116" y="88"/>
                    <a:pt x="116" y="58"/>
                  </a:cubicBezTo>
                  <a:cubicBezTo>
                    <a:pt x="116" y="27"/>
                    <a:pt x="88" y="0"/>
                    <a:pt x="58" y="0"/>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48"/>
            <p:cNvSpPr/>
            <p:nvPr/>
          </p:nvSpPr>
          <p:spPr>
            <a:xfrm>
              <a:off x="6660782" y="2605310"/>
              <a:ext cx="9666" cy="9666"/>
            </a:xfrm>
            <a:custGeom>
              <a:avLst/>
              <a:gdLst/>
              <a:ahLst/>
              <a:cxnLst/>
              <a:rect l="l" t="t" r="r" b="b"/>
              <a:pathLst>
                <a:path w="117" h="117" extrusionOk="0">
                  <a:moveTo>
                    <a:pt x="58" y="1"/>
                  </a:moveTo>
                  <a:cubicBezTo>
                    <a:pt x="28" y="1"/>
                    <a:pt x="1" y="28"/>
                    <a:pt x="1" y="59"/>
                  </a:cubicBezTo>
                  <a:cubicBezTo>
                    <a:pt x="1" y="90"/>
                    <a:pt x="28" y="117"/>
                    <a:pt x="58" y="117"/>
                  </a:cubicBezTo>
                  <a:cubicBezTo>
                    <a:pt x="89" y="117"/>
                    <a:pt x="116" y="90"/>
                    <a:pt x="116" y="59"/>
                  </a:cubicBezTo>
                  <a:cubicBezTo>
                    <a:pt x="116" y="28"/>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48"/>
            <p:cNvSpPr/>
            <p:nvPr/>
          </p:nvSpPr>
          <p:spPr>
            <a:xfrm>
              <a:off x="6618400" y="2673302"/>
              <a:ext cx="9335" cy="9335"/>
            </a:xfrm>
            <a:custGeom>
              <a:avLst/>
              <a:gdLst/>
              <a:ahLst/>
              <a:cxnLst/>
              <a:rect l="l" t="t" r="r" b="b"/>
              <a:pathLst>
                <a:path w="113" h="113" extrusionOk="0">
                  <a:moveTo>
                    <a:pt x="58" y="1"/>
                  </a:moveTo>
                  <a:cubicBezTo>
                    <a:pt x="24" y="1"/>
                    <a:pt x="0" y="25"/>
                    <a:pt x="0" y="59"/>
                  </a:cubicBezTo>
                  <a:cubicBezTo>
                    <a:pt x="0" y="89"/>
                    <a:pt x="24" y="113"/>
                    <a:pt x="58" y="113"/>
                  </a:cubicBezTo>
                  <a:cubicBezTo>
                    <a:pt x="88" y="113"/>
                    <a:pt x="113" y="89"/>
                    <a:pt x="113" y="59"/>
                  </a:cubicBezTo>
                  <a:cubicBezTo>
                    <a:pt x="113" y="25"/>
                    <a:pt x="88"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48"/>
            <p:cNvSpPr/>
            <p:nvPr/>
          </p:nvSpPr>
          <p:spPr>
            <a:xfrm>
              <a:off x="6665574" y="2693295"/>
              <a:ext cx="9418" cy="9583"/>
            </a:xfrm>
            <a:custGeom>
              <a:avLst/>
              <a:gdLst/>
              <a:ahLst/>
              <a:cxnLst/>
              <a:rect l="l" t="t" r="r" b="b"/>
              <a:pathLst>
                <a:path w="114" h="116" extrusionOk="0">
                  <a:moveTo>
                    <a:pt x="58" y="1"/>
                  </a:moveTo>
                  <a:cubicBezTo>
                    <a:pt x="24" y="1"/>
                    <a:pt x="0" y="27"/>
                    <a:pt x="0" y="58"/>
                  </a:cubicBezTo>
                  <a:cubicBezTo>
                    <a:pt x="0" y="89"/>
                    <a:pt x="24" y="116"/>
                    <a:pt x="58" y="116"/>
                  </a:cubicBezTo>
                  <a:cubicBezTo>
                    <a:pt x="89" y="116"/>
                    <a:pt x="113" y="89"/>
                    <a:pt x="113" y="58"/>
                  </a:cubicBezTo>
                  <a:cubicBezTo>
                    <a:pt x="113" y="27"/>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48"/>
            <p:cNvSpPr/>
            <p:nvPr/>
          </p:nvSpPr>
          <p:spPr>
            <a:xfrm>
              <a:off x="6335031" y="1833438"/>
              <a:ext cx="204472" cy="159943"/>
            </a:xfrm>
            <a:custGeom>
              <a:avLst/>
              <a:gdLst/>
              <a:ahLst/>
              <a:cxnLst/>
              <a:rect l="l" t="t" r="r" b="b"/>
              <a:pathLst>
                <a:path w="2475" h="1936" extrusionOk="0">
                  <a:moveTo>
                    <a:pt x="1937" y="0"/>
                  </a:moveTo>
                  <a:cubicBezTo>
                    <a:pt x="1550" y="0"/>
                    <a:pt x="1781" y="1457"/>
                    <a:pt x="1781" y="1457"/>
                  </a:cubicBezTo>
                  <a:cubicBezTo>
                    <a:pt x="1781" y="1457"/>
                    <a:pt x="1418" y="200"/>
                    <a:pt x="986" y="200"/>
                  </a:cubicBezTo>
                  <a:cubicBezTo>
                    <a:pt x="976" y="200"/>
                    <a:pt x="966" y="200"/>
                    <a:pt x="956" y="202"/>
                  </a:cubicBezTo>
                  <a:cubicBezTo>
                    <a:pt x="623" y="250"/>
                    <a:pt x="1194" y="1025"/>
                    <a:pt x="1505" y="1416"/>
                  </a:cubicBezTo>
                  <a:lnTo>
                    <a:pt x="1505" y="1416"/>
                  </a:lnTo>
                  <a:cubicBezTo>
                    <a:pt x="1284" y="1165"/>
                    <a:pt x="904" y="792"/>
                    <a:pt x="595" y="792"/>
                  </a:cubicBezTo>
                  <a:cubicBezTo>
                    <a:pt x="550" y="792"/>
                    <a:pt x="507" y="800"/>
                    <a:pt x="466" y="817"/>
                  </a:cubicBezTo>
                  <a:cubicBezTo>
                    <a:pt x="0" y="1014"/>
                    <a:pt x="1894" y="1936"/>
                    <a:pt x="1894" y="1936"/>
                  </a:cubicBezTo>
                  <a:lnTo>
                    <a:pt x="1996" y="1338"/>
                  </a:lnTo>
                  <a:cubicBezTo>
                    <a:pt x="1996" y="1338"/>
                    <a:pt x="2475" y="172"/>
                    <a:pt x="1999" y="12"/>
                  </a:cubicBezTo>
                  <a:cubicBezTo>
                    <a:pt x="1977" y="4"/>
                    <a:pt x="1956" y="0"/>
                    <a:pt x="1937"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48"/>
            <p:cNvSpPr/>
            <p:nvPr/>
          </p:nvSpPr>
          <p:spPr>
            <a:xfrm>
              <a:off x="6254068" y="3187333"/>
              <a:ext cx="78815" cy="111861"/>
            </a:xfrm>
            <a:custGeom>
              <a:avLst/>
              <a:gdLst/>
              <a:ahLst/>
              <a:cxnLst/>
              <a:rect l="l" t="t" r="r" b="b"/>
              <a:pathLst>
                <a:path w="954" h="1354" extrusionOk="0">
                  <a:moveTo>
                    <a:pt x="953" y="1"/>
                  </a:moveTo>
                  <a:lnTo>
                    <a:pt x="1" y="1163"/>
                  </a:lnTo>
                  <a:cubicBezTo>
                    <a:pt x="113" y="1231"/>
                    <a:pt x="225" y="1289"/>
                    <a:pt x="341" y="1353"/>
                  </a:cubicBezTo>
                  <a:lnTo>
                    <a:pt x="953"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48"/>
            <p:cNvSpPr/>
            <p:nvPr/>
          </p:nvSpPr>
          <p:spPr>
            <a:xfrm>
              <a:off x="6029686" y="2937918"/>
              <a:ext cx="194145" cy="231818"/>
            </a:xfrm>
            <a:custGeom>
              <a:avLst/>
              <a:gdLst/>
              <a:ahLst/>
              <a:cxnLst/>
              <a:rect l="l" t="t" r="r" b="b"/>
              <a:pathLst>
                <a:path w="2350" h="2806" extrusionOk="0">
                  <a:moveTo>
                    <a:pt x="2350" y="1"/>
                  </a:moveTo>
                  <a:lnTo>
                    <a:pt x="1" y="2400"/>
                  </a:lnTo>
                  <a:cubicBezTo>
                    <a:pt x="184" y="2540"/>
                    <a:pt x="371" y="2676"/>
                    <a:pt x="561" y="2805"/>
                  </a:cubicBezTo>
                  <a:lnTo>
                    <a:pt x="2350"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48"/>
            <p:cNvSpPr/>
            <p:nvPr/>
          </p:nvSpPr>
          <p:spPr>
            <a:xfrm>
              <a:off x="5902459" y="2905946"/>
              <a:ext cx="206785" cy="160438"/>
            </a:xfrm>
            <a:custGeom>
              <a:avLst/>
              <a:gdLst/>
              <a:ahLst/>
              <a:cxnLst/>
              <a:rect l="l" t="t" r="r" b="b"/>
              <a:pathLst>
                <a:path w="2503" h="1942" extrusionOk="0">
                  <a:moveTo>
                    <a:pt x="2503" y="0"/>
                  </a:moveTo>
                  <a:lnTo>
                    <a:pt x="0" y="1571"/>
                  </a:lnTo>
                  <a:cubicBezTo>
                    <a:pt x="150" y="1693"/>
                    <a:pt x="300" y="1819"/>
                    <a:pt x="449" y="1941"/>
                  </a:cubicBezTo>
                  <a:lnTo>
                    <a:pt x="250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48"/>
            <p:cNvSpPr/>
            <p:nvPr/>
          </p:nvSpPr>
          <p:spPr>
            <a:xfrm>
              <a:off x="5641478" y="1855992"/>
              <a:ext cx="211907" cy="129871"/>
            </a:xfrm>
            <a:custGeom>
              <a:avLst/>
              <a:gdLst/>
              <a:ahLst/>
              <a:cxnLst/>
              <a:rect l="l" t="t" r="r" b="b"/>
              <a:pathLst>
                <a:path w="2565" h="1572" extrusionOk="0">
                  <a:moveTo>
                    <a:pt x="236" y="1"/>
                  </a:moveTo>
                  <a:cubicBezTo>
                    <a:pt x="154" y="143"/>
                    <a:pt x="76" y="293"/>
                    <a:pt x="1" y="439"/>
                  </a:cubicBezTo>
                  <a:cubicBezTo>
                    <a:pt x="851" y="809"/>
                    <a:pt x="2384" y="1482"/>
                    <a:pt x="2564" y="1571"/>
                  </a:cubicBezTo>
                  <a:cubicBezTo>
                    <a:pt x="2395" y="1476"/>
                    <a:pt x="953" y="490"/>
                    <a:pt x="23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48"/>
            <p:cNvSpPr/>
            <p:nvPr/>
          </p:nvSpPr>
          <p:spPr>
            <a:xfrm>
              <a:off x="5897998" y="1560809"/>
              <a:ext cx="137141" cy="171674"/>
            </a:xfrm>
            <a:custGeom>
              <a:avLst/>
              <a:gdLst/>
              <a:ahLst/>
              <a:cxnLst/>
              <a:rect l="l" t="t" r="r" b="b"/>
              <a:pathLst>
                <a:path w="1660" h="2078" extrusionOk="0">
                  <a:moveTo>
                    <a:pt x="363" y="0"/>
                  </a:moveTo>
                  <a:cubicBezTo>
                    <a:pt x="241" y="82"/>
                    <a:pt x="119" y="170"/>
                    <a:pt x="0" y="258"/>
                  </a:cubicBezTo>
                  <a:cubicBezTo>
                    <a:pt x="537" y="840"/>
                    <a:pt x="1571" y="1982"/>
                    <a:pt x="1659" y="2077"/>
                  </a:cubicBezTo>
                  <a:lnTo>
                    <a:pt x="36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48"/>
            <p:cNvSpPr/>
            <p:nvPr/>
          </p:nvSpPr>
          <p:spPr>
            <a:xfrm>
              <a:off x="5786385" y="1810802"/>
              <a:ext cx="388621" cy="285765"/>
            </a:xfrm>
            <a:custGeom>
              <a:avLst/>
              <a:gdLst/>
              <a:ahLst/>
              <a:cxnLst/>
              <a:rect l="l" t="t" r="r" b="b"/>
              <a:pathLst>
                <a:path w="4704" h="3459" extrusionOk="0">
                  <a:moveTo>
                    <a:pt x="2425" y="0"/>
                  </a:moveTo>
                  <a:cubicBezTo>
                    <a:pt x="1959" y="0"/>
                    <a:pt x="1504" y="146"/>
                    <a:pt x="1096" y="374"/>
                  </a:cubicBezTo>
                  <a:cubicBezTo>
                    <a:pt x="647" y="619"/>
                    <a:pt x="233" y="1000"/>
                    <a:pt x="123" y="1499"/>
                  </a:cubicBezTo>
                  <a:cubicBezTo>
                    <a:pt x="1" y="2064"/>
                    <a:pt x="317" y="2655"/>
                    <a:pt x="783" y="2992"/>
                  </a:cubicBezTo>
                  <a:cubicBezTo>
                    <a:pt x="1253" y="3325"/>
                    <a:pt x="1844" y="3441"/>
                    <a:pt x="2419" y="3457"/>
                  </a:cubicBezTo>
                  <a:cubicBezTo>
                    <a:pt x="2439" y="3458"/>
                    <a:pt x="2460" y="3458"/>
                    <a:pt x="2480" y="3458"/>
                  </a:cubicBezTo>
                  <a:cubicBezTo>
                    <a:pt x="3074" y="3458"/>
                    <a:pt x="3654" y="3174"/>
                    <a:pt x="3975" y="2662"/>
                  </a:cubicBezTo>
                  <a:cubicBezTo>
                    <a:pt x="4703" y="1496"/>
                    <a:pt x="3748" y="3"/>
                    <a:pt x="2425"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48"/>
            <p:cNvSpPr/>
            <p:nvPr/>
          </p:nvSpPr>
          <p:spPr>
            <a:xfrm>
              <a:off x="5857599" y="1871689"/>
              <a:ext cx="199680" cy="152590"/>
            </a:xfrm>
            <a:custGeom>
              <a:avLst/>
              <a:gdLst/>
              <a:ahLst/>
              <a:cxnLst/>
              <a:rect l="l" t="t" r="r" b="b"/>
              <a:pathLst>
                <a:path w="2417" h="1847" extrusionOk="0">
                  <a:moveTo>
                    <a:pt x="1644" y="1"/>
                  </a:moveTo>
                  <a:cubicBezTo>
                    <a:pt x="1625" y="1"/>
                    <a:pt x="1606" y="2"/>
                    <a:pt x="1587" y="4"/>
                  </a:cubicBezTo>
                  <a:cubicBezTo>
                    <a:pt x="758" y="93"/>
                    <a:pt x="1301" y="994"/>
                    <a:pt x="1301" y="994"/>
                  </a:cubicBezTo>
                  <a:cubicBezTo>
                    <a:pt x="1301" y="994"/>
                    <a:pt x="948" y="834"/>
                    <a:pt x="627" y="834"/>
                  </a:cubicBezTo>
                  <a:cubicBezTo>
                    <a:pt x="510" y="834"/>
                    <a:pt x="398" y="855"/>
                    <a:pt x="309" y="912"/>
                  </a:cubicBezTo>
                  <a:cubicBezTo>
                    <a:pt x="0" y="1106"/>
                    <a:pt x="84" y="1847"/>
                    <a:pt x="1783" y="1847"/>
                  </a:cubicBezTo>
                  <a:cubicBezTo>
                    <a:pt x="1956" y="1847"/>
                    <a:pt x="2145" y="1839"/>
                    <a:pt x="2352" y="1823"/>
                  </a:cubicBezTo>
                  <a:cubicBezTo>
                    <a:pt x="2352" y="1823"/>
                    <a:pt x="2417"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48"/>
            <p:cNvSpPr/>
            <p:nvPr/>
          </p:nvSpPr>
          <p:spPr>
            <a:xfrm>
              <a:off x="6791396" y="3066302"/>
              <a:ext cx="43621" cy="267094"/>
            </a:xfrm>
            <a:custGeom>
              <a:avLst/>
              <a:gdLst/>
              <a:ahLst/>
              <a:cxnLst/>
              <a:rect l="l" t="t" r="r" b="b"/>
              <a:pathLst>
                <a:path w="528" h="3233" extrusionOk="0">
                  <a:moveTo>
                    <a:pt x="1" y="0"/>
                  </a:moveTo>
                  <a:lnTo>
                    <a:pt x="55" y="3233"/>
                  </a:lnTo>
                  <a:cubicBezTo>
                    <a:pt x="208" y="3176"/>
                    <a:pt x="368" y="3115"/>
                    <a:pt x="528" y="3053"/>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48"/>
            <p:cNvSpPr/>
            <p:nvPr/>
          </p:nvSpPr>
          <p:spPr>
            <a:xfrm>
              <a:off x="7112438" y="3003019"/>
              <a:ext cx="65762" cy="198689"/>
            </a:xfrm>
            <a:custGeom>
              <a:avLst/>
              <a:gdLst/>
              <a:ahLst/>
              <a:cxnLst/>
              <a:rect l="l" t="t" r="r" b="b"/>
              <a:pathLst>
                <a:path w="796" h="2405" extrusionOk="0">
                  <a:moveTo>
                    <a:pt x="0" y="1"/>
                  </a:moveTo>
                  <a:cubicBezTo>
                    <a:pt x="0" y="1"/>
                    <a:pt x="181" y="1694"/>
                    <a:pt x="269" y="2405"/>
                  </a:cubicBezTo>
                  <a:cubicBezTo>
                    <a:pt x="449" y="2337"/>
                    <a:pt x="626" y="2265"/>
                    <a:pt x="796" y="2197"/>
                  </a:cubicBezTo>
                  <a:lnTo>
                    <a:pt x="0"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48"/>
            <p:cNvSpPr/>
            <p:nvPr/>
          </p:nvSpPr>
          <p:spPr>
            <a:xfrm>
              <a:off x="7301792" y="2272289"/>
              <a:ext cx="264946" cy="68240"/>
            </a:xfrm>
            <a:custGeom>
              <a:avLst/>
              <a:gdLst/>
              <a:ahLst/>
              <a:cxnLst/>
              <a:rect l="l" t="t" r="r" b="b"/>
              <a:pathLst>
                <a:path w="3207" h="826" extrusionOk="0">
                  <a:moveTo>
                    <a:pt x="3155" y="0"/>
                  </a:moveTo>
                  <a:lnTo>
                    <a:pt x="0" y="826"/>
                  </a:lnTo>
                  <a:lnTo>
                    <a:pt x="3206" y="405"/>
                  </a:lnTo>
                  <a:cubicBezTo>
                    <a:pt x="3192" y="272"/>
                    <a:pt x="3175" y="136"/>
                    <a:pt x="315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48"/>
            <p:cNvSpPr/>
            <p:nvPr/>
          </p:nvSpPr>
          <p:spPr>
            <a:xfrm>
              <a:off x="7408530" y="2375062"/>
              <a:ext cx="165726" cy="29494"/>
            </a:xfrm>
            <a:custGeom>
              <a:avLst/>
              <a:gdLst/>
              <a:ahLst/>
              <a:cxnLst/>
              <a:rect l="l" t="t" r="r" b="b"/>
              <a:pathLst>
                <a:path w="2006" h="357" extrusionOk="0">
                  <a:moveTo>
                    <a:pt x="1989" y="0"/>
                  </a:moveTo>
                  <a:lnTo>
                    <a:pt x="0" y="217"/>
                  </a:lnTo>
                  <a:lnTo>
                    <a:pt x="2006" y="357"/>
                  </a:lnTo>
                  <a:cubicBezTo>
                    <a:pt x="1999" y="238"/>
                    <a:pt x="1996" y="120"/>
                    <a:pt x="198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48"/>
            <p:cNvSpPr/>
            <p:nvPr/>
          </p:nvSpPr>
          <p:spPr>
            <a:xfrm>
              <a:off x="7138627" y="1642267"/>
              <a:ext cx="180101" cy="168865"/>
            </a:xfrm>
            <a:custGeom>
              <a:avLst/>
              <a:gdLst/>
              <a:ahLst/>
              <a:cxnLst/>
              <a:rect l="l" t="t" r="r" b="b"/>
              <a:pathLst>
                <a:path w="2180" h="2044" extrusionOk="0">
                  <a:moveTo>
                    <a:pt x="1775" y="0"/>
                  </a:moveTo>
                  <a:lnTo>
                    <a:pt x="0" y="2043"/>
                  </a:lnTo>
                  <a:lnTo>
                    <a:pt x="2179" y="463"/>
                  </a:lnTo>
                  <a:cubicBezTo>
                    <a:pt x="2050" y="306"/>
                    <a:pt x="1914" y="153"/>
                    <a:pt x="17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2000" advTm="10306"/>
    </mc:Choice>
    <mc:Fallback>
      <p:transition spd="slow" advTm="1030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 y="603627"/>
            <a:ext cx="2971800" cy="1811523"/>
          </a:xfrm>
          <a:prstGeom prst="rect">
            <a:avLst/>
          </a:prstGeom>
        </p:spPr>
      </p:pic>
      <p:sp>
        <p:nvSpPr>
          <p:cNvPr id="12" name="Oval 11"/>
          <p:cNvSpPr/>
          <p:nvPr/>
        </p:nvSpPr>
        <p:spPr>
          <a:xfrm>
            <a:off x="3810001" y="265814"/>
            <a:ext cx="4623406" cy="235866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de-DE" sz="2800">
                <a:solidFill>
                  <a:srgbClr val="FF0000"/>
                </a:solidFill>
                <a:latin typeface="Times New Roman" panose="02020603050405020304" pitchFamily="18" charset="0"/>
                <a:cs typeface="Times New Roman" panose="02020603050405020304" pitchFamily="18" charset="0"/>
              </a:rPr>
              <a:t>Đ</a:t>
            </a:r>
            <a:r>
              <a:rPr lang="de-DE" sz="2800" smtClean="0">
                <a:solidFill>
                  <a:srgbClr val="FF0000"/>
                </a:solidFill>
                <a:latin typeface="Times New Roman" panose="02020603050405020304" pitchFamily="18" charset="0"/>
                <a:cs typeface="Times New Roman" panose="02020603050405020304" pitchFamily="18" charset="0"/>
              </a:rPr>
              <a:t>ể </a:t>
            </a:r>
            <a:r>
              <a:rPr lang="de-DE" sz="2800">
                <a:solidFill>
                  <a:srgbClr val="FF0000"/>
                </a:solidFill>
                <a:latin typeface="Times New Roman" panose="02020603050405020304" pitchFamily="18" charset="0"/>
                <a:cs typeface="Times New Roman" panose="02020603050405020304" pitchFamily="18" charset="0"/>
              </a:rPr>
              <a:t>tóm </a:t>
            </a:r>
            <a:r>
              <a:rPr lang="de-DE" sz="2800" smtClean="0">
                <a:solidFill>
                  <a:srgbClr val="FF0000"/>
                </a:solidFill>
                <a:latin typeface="Times New Roman" panose="02020603050405020304" pitchFamily="18" charset="0"/>
                <a:cs typeface="Times New Roman" panose="02020603050405020304" pitchFamily="18" charset="0"/>
              </a:rPr>
              <a:t>tắt văn bản một cách </a:t>
            </a:r>
            <a:r>
              <a:rPr lang="de-DE" sz="2800">
                <a:solidFill>
                  <a:srgbClr val="FF0000"/>
                </a:solidFill>
                <a:latin typeface="Times New Roman" panose="02020603050405020304" pitchFamily="18" charset="0"/>
                <a:cs typeface="Times New Roman" panose="02020603050405020304" pitchFamily="18" charset="0"/>
              </a:rPr>
              <a:t>ngắn gọn và dễ hiểu, </a:t>
            </a:r>
            <a:r>
              <a:rPr lang="de-DE" sz="2800" smtClean="0">
                <a:solidFill>
                  <a:srgbClr val="FF0000"/>
                </a:solidFill>
                <a:latin typeface="Times New Roman" panose="02020603050405020304" pitchFamily="18" charset="0"/>
                <a:cs typeface="Times New Roman" panose="02020603050405020304" pitchFamily="18" charset="0"/>
              </a:rPr>
              <a:t>chúng ta </a:t>
            </a:r>
            <a:r>
              <a:rPr lang="de-DE" sz="2800">
                <a:solidFill>
                  <a:srgbClr val="FF0000"/>
                </a:solidFill>
                <a:latin typeface="Times New Roman" panose="02020603050405020304" pitchFamily="18" charset="0"/>
                <a:cs typeface="Times New Roman" panose="02020603050405020304" pitchFamily="18" charset="0"/>
              </a:rPr>
              <a:t>sẽ sử dụng cách nào?</a:t>
            </a:r>
            <a:endParaRPr lang="vi-VN" sz="2800">
              <a:solidFill>
                <a:srgbClr val="FF0000"/>
              </a:solidFill>
              <a:latin typeface="Times New Roman" panose="02020603050405020304" pitchFamily="18" charset="0"/>
              <a:cs typeface="Times New Roman" panose="02020603050405020304" pitchFamily="18" charset="0"/>
            </a:endParaRPr>
          </a:p>
          <a:p>
            <a:pPr algn="just"/>
            <a:endParaRPr lang="vi-VN" sz="2800">
              <a:solidFill>
                <a:srgbClr val="FF0000"/>
              </a:solidFill>
              <a:latin typeface="Times New Roman" panose="02020603050405020304" pitchFamily="18" charset="0"/>
              <a:cs typeface="Times New Roman" panose="02020603050405020304" pitchFamily="18" charset="0"/>
            </a:endParaRPr>
          </a:p>
        </p:txBody>
      </p:sp>
      <p:sp>
        <p:nvSpPr>
          <p:cNvPr id="14" name="Oval 13"/>
          <p:cNvSpPr/>
          <p:nvPr/>
        </p:nvSpPr>
        <p:spPr>
          <a:xfrm>
            <a:off x="60375" y="2723901"/>
            <a:ext cx="4394806" cy="18756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800" b="1">
                <a:solidFill>
                  <a:srgbClr val="0070C0"/>
                </a:solidFill>
                <a:latin typeface="Times New Roman" panose="02020603050405020304" pitchFamily="18" charset="0"/>
                <a:cs typeface="Times New Roman" panose="02020603050405020304" pitchFamily="18" charset="0"/>
              </a:rPr>
              <a:t>Sử dụng sơ đồ</a:t>
            </a:r>
            <a:endParaRPr lang="vi-VN" sz="2800" b="1">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115" y="2899138"/>
            <a:ext cx="3720783" cy="1605371"/>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9480"/>
    </mc:Choice>
    <mc:Fallback>
      <p:transition spd="slow" advTm="194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4025" y="330502"/>
            <a:ext cx="2971800" cy="1811523"/>
          </a:xfrm>
          <a:prstGeom prst="rect">
            <a:avLst/>
          </a:prstGeom>
        </p:spPr>
      </p:pic>
      <p:sp>
        <p:nvSpPr>
          <p:cNvPr id="12" name="Oval 11"/>
          <p:cNvSpPr/>
          <p:nvPr/>
        </p:nvSpPr>
        <p:spPr>
          <a:xfrm>
            <a:off x="3810001" y="40186"/>
            <a:ext cx="4623406" cy="228423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de-DE" sz="2400" b="1" smtClean="0">
                <a:solidFill>
                  <a:srgbClr val="FF0000"/>
                </a:solidFill>
                <a:latin typeface="Times New Roman" panose="02020603050405020304" pitchFamily="18" charset="0"/>
                <a:cs typeface="Times New Roman" panose="02020603050405020304" pitchFamily="18" charset="0"/>
              </a:rPr>
              <a:t>Vậy s</a:t>
            </a:r>
            <a:r>
              <a:rPr lang="de-DE" sz="2400" smtClean="0">
                <a:solidFill>
                  <a:srgbClr val="FF0000"/>
                </a:solidFill>
                <a:latin typeface="Times New Roman" panose="02020603050405020304" pitchFamily="18" charset="0"/>
                <a:cs typeface="Times New Roman" panose="02020603050405020304" pitchFamily="18" charset="0"/>
              </a:rPr>
              <a:t>ơ </a:t>
            </a:r>
            <a:r>
              <a:rPr lang="de-DE" sz="2400">
                <a:solidFill>
                  <a:srgbClr val="FF0000"/>
                </a:solidFill>
                <a:latin typeface="Times New Roman" panose="02020603050405020304" pitchFamily="18" charset="0"/>
                <a:cs typeface="Times New Roman" panose="02020603050405020304" pitchFamily="18" charset="0"/>
              </a:rPr>
              <a:t>đồ là gì? Và vì sao việc tóm tắt bằng sơ đồ lại khiến người đọc dễ hiểu</a:t>
            </a:r>
            <a:r>
              <a:rPr lang="de-DE"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p:txBody>
      </p:sp>
      <p:sp>
        <p:nvSpPr>
          <p:cNvPr id="14" name="Oval 13"/>
          <p:cNvSpPr/>
          <p:nvPr/>
        </p:nvSpPr>
        <p:spPr>
          <a:xfrm>
            <a:off x="-47501" y="2092325"/>
            <a:ext cx="5241851" cy="28493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sz="280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476" y="2899138"/>
            <a:ext cx="3428047" cy="1605371"/>
          </a:xfrm>
          <a:prstGeom prst="rect">
            <a:avLst/>
          </a:prstGeom>
        </p:spPr>
      </p:pic>
      <p:sp>
        <p:nvSpPr>
          <p:cNvPr id="2" name="TextBox 1"/>
          <p:cNvSpPr txBox="1"/>
          <p:nvPr/>
        </p:nvSpPr>
        <p:spPr>
          <a:xfrm>
            <a:off x="201880" y="2649640"/>
            <a:ext cx="5010395" cy="1785104"/>
          </a:xfrm>
          <a:prstGeom prst="rect">
            <a:avLst/>
          </a:prstGeom>
          <a:noFill/>
        </p:spPr>
        <p:txBody>
          <a:bodyPr wrap="square" rtlCol="0">
            <a:spAutoFit/>
          </a:bodyPr>
          <a:lstStyle/>
          <a:p>
            <a:pPr algn="just"/>
            <a:r>
              <a:rPr lang="en-US" sz="2200" b="1" smtClean="0">
                <a:solidFill>
                  <a:srgbClr val="0070C0"/>
                </a:solidFill>
                <a:latin typeface="Times New Roman" panose="02020603050405020304" pitchFamily="18" charset="0"/>
                <a:cs typeface="Times New Roman" panose="02020603050405020304" pitchFamily="18" charset="0"/>
              </a:rPr>
              <a:t>Sơ đồ </a:t>
            </a:r>
            <a:r>
              <a:rPr lang="pl-PL" sz="2200" b="1" smtClean="0">
                <a:solidFill>
                  <a:srgbClr val="0070C0"/>
                </a:solidFill>
                <a:latin typeface="Times New Roman" panose="02020603050405020304" pitchFamily="18" charset="0"/>
                <a:cs typeface="Times New Roman" panose="02020603050405020304" pitchFamily="18" charset="0"/>
              </a:rPr>
              <a:t>là </a:t>
            </a:r>
            <a:r>
              <a:rPr lang="pl-PL" sz="2200" b="1">
                <a:solidFill>
                  <a:srgbClr val="0070C0"/>
                </a:solidFill>
                <a:latin typeface="Times New Roman" panose="02020603050405020304" pitchFamily="18" charset="0"/>
                <a:cs typeface="Times New Roman" panose="02020603050405020304" pitchFamily="18" charset="0"/>
              </a:rPr>
              <a:t>một phương pháp trình bày ý tưởng bằng hình ảnh, giúp não bộ phát huy tối đa khả năng ghi nhớ, giúp người tư duy tìm ra phương pháp hữu hiệu nhất để giải quyết vấn </a:t>
            </a:r>
            <a:r>
              <a:rPr lang="pl-PL" sz="2200" b="1" smtClean="0">
                <a:solidFill>
                  <a:srgbClr val="0070C0"/>
                </a:solidFill>
                <a:latin typeface="Times New Roman" panose="02020603050405020304" pitchFamily="18" charset="0"/>
                <a:cs typeface="Times New Roman" panose="02020603050405020304" pitchFamily="18" charset="0"/>
              </a:rPr>
              <a:t>đề</a:t>
            </a:r>
            <a:r>
              <a:rPr lang="en-US" sz="2200" b="1" smtClean="0">
                <a:solidFill>
                  <a:srgbClr val="0070C0"/>
                </a:solidFill>
                <a:latin typeface="Times New Roman" panose="02020603050405020304" pitchFamily="18" charset="0"/>
                <a:cs typeface="Times New Roman" panose="02020603050405020304" pitchFamily="18" charset="0"/>
              </a:rPr>
              <a:t>.</a:t>
            </a:r>
            <a:endParaRPr lang="vi-VN" sz="2200" b="1">
              <a:solidFill>
                <a:srgbClr val="0070C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21061"/>
    </mc:Choice>
    <mc:Fallback>
      <p:transition spd="slow" advTm="21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 name="TextBox 8"/>
          <p:cNvSpPr txBox="1">
            <a:spLocks noChangeArrowheads="1"/>
          </p:cNvSpPr>
          <p:nvPr/>
        </p:nvSpPr>
        <p:spPr bwMode="auto">
          <a:xfrm>
            <a:off x="459474" y="1288568"/>
            <a:ext cx="8610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sz="2800" b="1" dirty="0" err="1" smtClean="0">
                <a:solidFill>
                  <a:schemeClr val="accent2">
                    <a:lumMod val="50000"/>
                  </a:schemeClr>
                </a:solidFill>
                <a:latin typeface="Times New Roman" panose="02020603050405020304" pitchFamily="18" charset="0"/>
                <a:cs typeface="Times New Roman" panose="02020603050405020304" pitchFamily="18" charset="0"/>
              </a:rPr>
              <a:t>Tiết</a:t>
            </a:r>
            <a:r>
              <a:rPr lang="en-US" sz="2800" b="1" dirty="0" smtClean="0">
                <a:solidFill>
                  <a:schemeClr val="accent2">
                    <a:lumMod val="50000"/>
                  </a:schemeClr>
                </a:solidFill>
                <a:latin typeface="Times New Roman" panose="02020603050405020304" pitchFamily="18" charset="0"/>
                <a:cs typeface="Times New Roman" panose="02020603050405020304" pitchFamily="18" charset="0"/>
              </a:rPr>
              <a:t> 12, 13. </a:t>
            </a:r>
            <a:r>
              <a:rPr lang="en-US" sz="2800" b="1" dirty="0" err="1" smtClean="0">
                <a:solidFill>
                  <a:schemeClr val="accent2">
                    <a:lumMod val="50000"/>
                  </a:schemeClr>
                </a:solidFill>
                <a:latin typeface="Times New Roman" panose="02020603050405020304" pitchFamily="18" charset="0"/>
                <a:cs typeface="Times New Roman" panose="02020603050405020304" pitchFamily="18" charset="0"/>
              </a:rPr>
              <a:t>Viết</a:t>
            </a:r>
            <a:r>
              <a:rPr lang="en-US" sz="28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800" b="1" dirty="0">
              <a:solidFill>
                <a:schemeClr val="accent2">
                  <a:lumMod val="50000"/>
                </a:schemeClr>
              </a:solidFill>
              <a:latin typeface="Times New Roman" panose="02020603050405020304" pitchFamily="18" charset="0"/>
              <a:cs typeface="Times New Roman" panose="02020603050405020304" pitchFamily="18" charset="0"/>
            </a:endParaRPr>
          </a:p>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TÓM TẮT NỘI DUNG CHÍNH CỦA MỘT VĂN BẢN BẰNG SƠ ĐỒ</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6" name="Google Shape;1562;p49"/>
          <p:cNvGrpSpPr/>
          <p:nvPr/>
        </p:nvGrpSpPr>
        <p:grpSpPr>
          <a:xfrm>
            <a:off x="7817789" y="3482613"/>
            <a:ext cx="1357948" cy="1701116"/>
            <a:chOff x="2839479" y="401407"/>
            <a:chExt cx="3465036" cy="4340681"/>
          </a:xfrm>
        </p:grpSpPr>
        <p:sp>
          <p:nvSpPr>
            <p:cNvPr id="17" name="Google Shape;1563;p49"/>
            <p:cNvSpPr/>
            <p:nvPr/>
          </p:nvSpPr>
          <p:spPr>
            <a:xfrm>
              <a:off x="2984982" y="2802143"/>
              <a:ext cx="3319533" cy="1939945"/>
            </a:xfrm>
            <a:custGeom>
              <a:avLst/>
              <a:gdLst/>
              <a:ahLst/>
              <a:cxnLst/>
              <a:rect l="l" t="t" r="r" b="b"/>
              <a:pathLst>
                <a:path w="29864" h="17453" extrusionOk="0">
                  <a:moveTo>
                    <a:pt x="16343" y="1"/>
                  </a:moveTo>
                  <a:cubicBezTo>
                    <a:pt x="16290" y="1"/>
                    <a:pt x="16236" y="11"/>
                    <a:pt x="16185" y="30"/>
                  </a:cubicBezTo>
                  <a:lnTo>
                    <a:pt x="373" y="6104"/>
                  </a:lnTo>
                  <a:cubicBezTo>
                    <a:pt x="70" y="6221"/>
                    <a:pt x="0" y="6620"/>
                    <a:pt x="249" y="6830"/>
                  </a:cubicBezTo>
                  <a:lnTo>
                    <a:pt x="12181" y="17018"/>
                  </a:lnTo>
                  <a:cubicBezTo>
                    <a:pt x="12181" y="17018"/>
                    <a:pt x="12181" y="17021"/>
                    <a:pt x="12184" y="17021"/>
                  </a:cubicBezTo>
                  <a:lnTo>
                    <a:pt x="12401" y="17207"/>
                  </a:lnTo>
                  <a:cubicBezTo>
                    <a:pt x="12404" y="17207"/>
                    <a:pt x="12404" y="17210"/>
                    <a:pt x="12404" y="17210"/>
                  </a:cubicBezTo>
                  <a:cubicBezTo>
                    <a:pt x="12580" y="17325"/>
                    <a:pt x="12860" y="17452"/>
                    <a:pt x="13247" y="17452"/>
                  </a:cubicBezTo>
                  <a:cubicBezTo>
                    <a:pt x="13330" y="17452"/>
                    <a:pt x="13417" y="17446"/>
                    <a:pt x="13509" y="17434"/>
                  </a:cubicBezTo>
                  <a:cubicBezTo>
                    <a:pt x="13722" y="17403"/>
                    <a:pt x="13965" y="17340"/>
                    <a:pt x="14235" y="17220"/>
                  </a:cubicBezTo>
                  <a:cubicBezTo>
                    <a:pt x="14272" y="17200"/>
                    <a:pt x="14311" y="17184"/>
                    <a:pt x="14351" y="17164"/>
                  </a:cubicBezTo>
                  <a:lnTo>
                    <a:pt x="29554" y="9222"/>
                  </a:lnTo>
                  <a:cubicBezTo>
                    <a:pt x="29847" y="9073"/>
                    <a:pt x="29863" y="8660"/>
                    <a:pt x="29588" y="8484"/>
                  </a:cubicBezTo>
                  <a:lnTo>
                    <a:pt x="16574" y="70"/>
                  </a:lnTo>
                  <a:cubicBezTo>
                    <a:pt x="16504" y="24"/>
                    <a:pt x="16424" y="1"/>
                    <a:pt x="1634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1564;p49"/>
            <p:cNvSpPr/>
            <p:nvPr/>
          </p:nvSpPr>
          <p:spPr>
            <a:xfrm>
              <a:off x="4172462" y="3419945"/>
              <a:ext cx="2075486" cy="1303041"/>
            </a:xfrm>
            <a:custGeom>
              <a:avLst/>
              <a:gdLst/>
              <a:ahLst/>
              <a:cxnLst/>
              <a:rect l="l" t="t" r="r" b="b"/>
              <a:pathLst>
                <a:path w="18672" h="11723" extrusionOk="0">
                  <a:moveTo>
                    <a:pt x="15879" y="0"/>
                  </a:moveTo>
                  <a:lnTo>
                    <a:pt x="15453" y="180"/>
                  </a:lnTo>
                  <a:lnTo>
                    <a:pt x="10487" y="2271"/>
                  </a:lnTo>
                  <a:lnTo>
                    <a:pt x="1624" y="6137"/>
                  </a:lnTo>
                  <a:lnTo>
                    <a:pt x="696" y="6660"/>
                  </a:lnTo>
                  <a:lnTo>
                    <a:pt x="257" y="8082"/>
                  </a:lnTo>
                  <a:lnTo>
                    <a:pt x="0" y="8910"/>
                  </a:lnTo>
                  <a:lnTo>
                    <a:pt x="330" y="9329"/>
                  </a:lnTo>
                  <a:lnTo>
                    <a:pt x="2234" y="11722"/>
                  </a:lnTo>
                  <a:cubicBezTo>
                    <a:pt x="2234" y="11722"/>
                    <a:pt x="2736" y="11456"/>
                    <a:pt x="3565" y="11020"/>
                  </a:cubicBezTo>
                  <a:cubicBezTo>
                    <a:pt x="3664" y="10967"/>
                    <a:pt x="3771" y="10910"/>
                    <a:pt x="3881" y="10853"/>
                  </a:cubicBezTo>
                  <a:cubicBezTo>
                    <a:pt x="7745" y="8810"/>
                    <a:pt x="17197" y="3824"/>
                    <a:pt x="18672" y="3156"/>
                  </a:cubicBezTo>
                  <a:cubicBezTo>
                    <a:pt x="18332" y="2786"/>
                    <a:pt x="18152" y="2357"/>
                    <a:pt x="18066" y="1937"/>
                  </a:cubicBezTo>
                  <a:cubicBezTo>
                    <a:pt x="18066" y="1931"/>
                    <a:pt x="18066" y="1924"/>
                    <a:pt x="18062" y="1921"/>
                  </a:cubicBezTo>
                  <a:cubicBezTo>
                    <a:pt x="17876" y="993"/>
                    <a:pt x="18139" y="123"/>
                    <a:pt x="18139" y="123"/>
                  </a:cubicBezTo>
                  <a:lnTo>
                    <a:pt x="1587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1565;p49"/>
            <p:cNvSpPr/>
            <p:nvPr/>
          </p:nvSpPr>
          <p:spPr>
            <a:xfrm>
              <a:off x="4597968" y="4629316"/>
              <a:ext cx="111" cy="111"/>
            </a:xfrm>
            <a:custGeom>
              <a:avLst/>
              <a:gdLst/>
              <a:ahLst/>
              <a:cxnLst/>
              <a:rect l="l" t="t" r="r" b="b"/>
              <a:pathLst>
                <a:path w="1" h="1" extrusionOk="0">
                  <a:moveTo>
                    <a:pt x="0" y="0"/>
                  </a:moveTo>
                  <a:lnTo>
                    <a:pt x="0" y="0"/>
                  </a:lnTo>
                  <a:lnTo>
                    <a:pt x="0" y="0"/>
                  </a:lnTo>
                  <a:close/>
                </a:path>
              </a:pathLst>
            </a:custGeom>
            <a:solidFill>
              <a:srgbClr val="BD5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1566;p49"/>
            <p:cNvSpPr/>
            <p:nvPr/>
          </p:nvSpPr>
          <p:spPr>
            <a:xfrm>
              <a:off x="4581628" y="4496485"/>
              <a:ext cx="16451" cy="132938"/>
            </a:xfrm>
            <a:custGeom>
              <a:avLst/>
              <a:gdLst/>
              <a:ahLst/>
              <a:cxnLst/>
              <a:rect l="l" t="t" r="r" b="b"/>
              <a:pathLst>
                <a:path w="148" h="1196" extrusionOk="0">
                  <a:moveTo>
                    <a:pt x="43" y="0"/>
                  </a:moveTo>
                  <a:lnTo>
                    <a:pt x="0" y="24"/>
                  </a:lnTo>
                  <a:lnTo>
                    <a:pt x="147" y="1195"/>
                  </a:lnTo>
                  <a:lnTo>
                    <a:pt x="80" y="433"/>
                  </a:lnTo>
                  <a:cubicBezTo>
                    <a:pt x="70" y="437"/>
                    <a:pt x="63" y="440"/>
                    <a:pt x="54" y="446"/>
                  </a:cubicBezTo>
                  <a:cubicBezTo>
                    <a:pt x="63" y="440"/>
                    <a:pt x="70" y="433"/>
                    <a:pt x="80" y="429"/>
                  </a:cubicBezTo>
                  <a:lnTo>
                    <a:pt x="43" y="0"/>
                  </a:lnTo>
                  <a:close/>
                </a:path>
              </a:pathLst>
            </a:custGeom>
            <a:solidFill>
              <a:srgbClr val="C9DA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1567;p49"/>
            <p:cNvSpPr/>
            <p:nvPr/>
          </p:nvSpPr>
          <p:spPr>
            <a:xfrm>
              <a:off x="4551616" y="4629316"/>
              <a:ext cx="46463" cy="25899"/>
            </a:xfrm>
            <a:custGeom>
              <a:avLst/>
              <a:gdLst/>
              <a:ahLst/>
              <a:cxnLst/>
              <a:rect l="l" t="t" r="r" b="b"/>
              <a:pathLst>
                <a:path w="418" h="233" extrusionOk="0">
                  <a:moveTo>
                    <a:pt x="417" y="0"/>
                  </a:moveTo>
                  <a:lnTo>
                    <a:pt x="417" y="0"/>
                  </a:lnTo>
                  <a:cubicBezTo>
                    <a:pt x="277" y="77"/>
                    <a:pt x="134" y="150"/>
                    <a:pt x="1" y="220"/>
                  </a:cubicBezTo>
                  <a:lnTo>
                    <a:pt x="1" y="233"/>
                  </a:lnTo>
                  <a:lnTo>
                    <a:pt x="417" y="0"/>
                  </a:lnTo>
                  <a:close/>
                </a:path>
              </a:pathLst>
            </a:custGeom>
            <a:solidFill>
              <a:srgbClr val="BD5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1568;p49"/>
            <p:cNvSpPr/>
            <p:nvPr/>
          </p:nvSpPr>
          <p:spPr>
            <a:xfrm>
              <a:off x="4420674" y="4653770"/>
              <a:ext cx="131052" cy="69248"/>
            </a:xfrm>
            <a:custGeom>
              <a:avLst/>
              <a:gdLst/>
              <a:ahLst/>
              <a:cxnLst/>
              <a:rect l="l" t="t" r="r" b="b"/>
              <a:pathLst>
                <a:path w="1179" h="623" extrusionOk="0">
                  <a:moveTo>
                    <a:pt x="1179" y="0"/>
                  </a:moveTo>
                  <a:cubicBezTo>
                    <a:pt x="552" y="332"/>
                    <a:pt x="139" y="551"/>
                    <a:pt x="30" y="608"/>
                  </a:cubicBezTo>
                  <a:lnTo>
                    <a:pt x="30" y="608"/>
                  </a:lnTo>
                  <a:cubicBezTo>
                    <a:pt x="149" y="546"/>
                    <a:pt x="617" y="298"/>
                    <a:pt x="1179" y="0"/>
                  </a:cubicBezTo>
                  <a:close/>
                  <a:moveTo>
                    <a:pt x="30" y="608"/>
                  </a:moveTo>
                  <a:cubicBezTo>
                    <a:pt x="12" y="617"/>
                    <a:pt x="2" y="622"/>
                    <a:pt x="1" y="622"/>
                  </a:cubicBezTo>
                  <a:cubicBezTo>
                    <a:pt x="2" y="622"/>
                    <a:pt x="12" y="617"/>
                    <a:pt x="30" y="608"/>
                  </a:cubicBezTo>
                  <a:close/>
                </a:path>
              </a:pathLst>
            </a:custGeom>
            <a:solidFill>
              <a:srgbClr val="D25D7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1569;p49"/>
            <p:cNvSpPr/>
            <p:nvPr/>
          </p:nvSpPr>
          <p:spPr>
            <a:xfrm>
              <a:off x="4172462" y="3526876"/>
              <a:ext cx="2008237" cy="1196112"/>
            </a:xfrm>
            <a:custGeom>
              <a:avLst/>
              <a:gdLst/>
              <a:ahLst/>
              <a:cxnLst/>
              <a:rect l="l" t="t" r="r" b="b"/>
              <a:pathLst>
                <a:path w="18067" h="10761" extrusionOk="0">
                  <a:moveTo>
                    <a:pt x="18002" y="0"/>
                  </a:moveTo>
                  <a:lnTo>
                    <a:pt x="3575" y="7069"/>
                  </a:lnTo>
                  <a:lnTo>
                    <a:pt x="3724" y="8723"/>
                  </a:lnTo>
                  <a:lnTo>
                    <a:pt x="17753" y="1145"/>
                  </a:lnTo>
                  <a:lnTo>
                    <a:pt x="18066" y="975"/>
                  </a:lnTo>
                  <a:cubicBezTo>
                    <a:pt x="18066" y="969"/>
                    <a:pt x="18066" y="962"/>
                    <a:pt x="18062" y="959"/>
                  </a:cubicBezTo>
                  <a:cubicBezTo>
                    <a:pt x="18013" y="713"/>
                    <a:pt x="17996" y="473"/>
                    <a:pt x="17996" y="250"/>
                  </a:cubicBezTo>
                  <a:cubicBezTo>
                    <a:pt x="17996" y="163"/>
                    <a:pt x="17999" y="80"/>
                    <a:pt x="18002" y="0"/>
                  </a:cubicBezTo>
                  <a:close/>
                  <a:moveTo>
                    <a:pt x="523" y="6261"/>
                  </a:moveTo>
                  <a:lnTo>
                    <a:pt x="257" y="7120"/>
                  </a:lnTo>
                  <a:lnTo>
                    <a:pt x="0" y="7948"/>
                  </a:lnTo>
                  <a:lnTo>
                    <a:pt x="330" y="8367"/>
                  </a:lnTo>
                  <a:lnTo>
                    <a:pt x="2234" y="10760"/>
                  </a:lnTo>
                  <a:cubicBezTo>
                    <a:pt x="2243" y="10757"/>
                    <a:pt x="2683" y="10524"/>
                    <a:pt x="3412" y="10138"/>
                  </a:cubicBezTo>
                  <a:lnTo>
                    <a:pt x="3232" y="7239"/>
                  </a:lnTo>
                  <a:lnTo>
                    <a:pt x="3049" y="7329"/>
                  </a:lnTo>
                  <a:lnTo>
                    <a:pt x="2240" y="7725"/>
                  </a:lnTo>
                  <a:lnTo>
                    <a:pt x="523" y="6261"/>
                  </a:lnTo>
                  <a:close/>
                </a:path>
              </a:pathLst>
            </a:custGeom>
            <a:solidFill>
              <a:srgbClr val="E0EAE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1570;p49"/>
            <p:cNvSpPr/>
            <p:nvPr/>
          </p:nvSpPr>
          <p:spPr>
            <a:xfrm>
              <a:off x="4551616" y="4629316"/>
              <a:ext cx="46463" cy="24565"/>
            </a:xfrm>
            <a:custGeom>
              <a:avLst/>
              <a:gdLst/>
              <a:ahLst/>
              <a:cxnLst/>
              <a:rect l="l" t="t" r="r" b="b"/>
              <a:pathLst>
                <a:path w="418" h="221" extrusionOk="0">
                  <a:moveTo>
                    <a:pt x="417" y="0"/>
                  </a:moveTo>
                  <a:lnTo>
                    <a:pt x="417" y="0"/>
                  </a:lnTo>
                  <a:cubicBezTo>
                    <a:pt x="327" y="47"/>
                    <a:pt x="238" y="93"/>
                    <a:pt x="154" y="140"/>
                  </a:cubicBezTo>
                  <a:lnTo>
                    <a:pt x="154" y="140"/>
                  </a:lnTo>
                  <a:cubicBezTo>
                    <a:pt x="241" y="95"/>
                    <a:pt x="330" y="48"/>
                    <a:pt x="417" y="0"/>
                  </a:cubicBezTo>
                  <a:close/>
                  <a:moveTo>
                    <a:pt x="154" y="140"/>
                  </a:moveTo>
                  <a:cubicBezTo>
                    <a:pt x="154" y="140"/>
                    <a:pt x="153" y="140"/>
                    <a:pt x="152" y="141"/>
                  </a:cubicBezTo>
                  <a:lnTo>
                    <a:pt x="152" y="141"/>
                  </a:lnTo>
                  <a:cubicBezTo>
                    <a:pt x="153" y="141"/>
                    <a:pt x="153" y="140"/>
                    <a:pt x="154" y="140"/>
                  </a:cubicBezTo>
                  <a:cubicBezTo>
                    <a:pt x="154" y="140"/>
                    <a:pt x="154" y="140"/>
                    <a:pt x="154" y="140"/>
                  </a:cubicBezTo>
                  <a:close/>
                  <a:moveTo>
                    <a:pt x="152" y="141"/>
                  </a:moveTo>
                  <a:cubicBezTo>
                    <a:pt x="100" y="167"/>
                    <a:pt x="50" y="193"/>
                    <a:pt x="1" y="220"/>
                  </a:cubicBezTo>
                  <a:cubicBezTo>
                    <a:pt x="50" y="194"/>
                    <a:pt x="101" y="168"/>
                    <a:pt x="152" y="141"/>
                  </a:cubicBezTo>
                  <a:close/>
                </a:path>
              </a:pathLst>
            </a:custGeom>
            <a:solidFill>
              <a:srgbClr val="A64F6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1571;p49"/>
            <p:cNvSpPr/>
            <p:nvPr/>
          </p:nvSpPr>
          <p:spPr>
            <a:xfrm>
              <a:off x="4531719" y="4312634"/>
              <a:ext cx="66360" cy="341238"/>
            </a:xfrm>
            <a:custGeom>
              <a:avLst/>
              <a:gdLst/>
              <a:ahLst/>
              <a:cxnLst/>
              <a:rect l="l" t="t" r="r" b="b"/>
              <a:pathLst>
                <a:path w="597" h="3070" extrusionOk="0">
                  <a:moveTo>
                    <a:pt x="343" y="0"/>
                  </a:moveTo>
                  <a:lnTo>
                    <a:pt x="0" y="170"/>
                  </a:lnTo>
                  <a:lnTo>
                    <a:pt x="180" y="3069"/>
                  </a:lnTo>
                  <a:cubicBezTo>
                    <a:pt x="229" y="3042"/>
                    <a:pt x="280" y="3016"/>
                    <a:pt x="333" y="2989"/>
                  </a:cubicBezTo>
                  <a:cubicBezTo>
                    <a:pt x="416" y="2942"/>
                    <a:pt x="506" y="2896"/>
                    <a:pt x="596" y="2849"/>
                  </a:cubicBezTo>
                  <a:lnTo>
                    <a:pt x="449" y="1678"/>
                  </a:lnTo>
                  <a:lnTo>
                    <a:pt x="492" y="1654"/>
                  </a:lnTo>
                  <a:lnTo>
                    <a:pt x="343" y="0"/>
                  </a:lnTo>
                  <a:close/>
                </a:path>
              </a:pathLst>
            </a:custGeom>
            <a:solidFill>
              <a:srgbClr val="B1C8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1572;p49"/>
            <p:cNvSpPr/>
            <p:nvPr/>
          </p:nvSpPr>
          <p:spPr>
            <a:xfrm>
              <a:off x="2956082" y="2402983"/>
              <a:ext cx="3330315" cy="1982627"/>
            </a:xfrm>
            <a:custGeom>
              <a:avLst/>
              <a:gdLst/>
              <a:ahLst/>
              <a:cxnLst/>
              <a:rect l="l" t="t" r="r" b="b"/>
              <a:pathLst>
                <a:path w="29961" h="17837" extrusionOk="0">
                  <a:moveTo>
                    <a:pt x="16495" y="0"/>
                  </a:moveTo>
                  <a:lnTo>
                    <a:pt x="796" y="6031"/>
                  </a:lnTo>
                  <a:lnTo>
                    <a:pt x="0" y="6583"/>
                  </a:lnTo>
                  <a:lnTo>
                    <a:pt x="13183" y="17836"/>
                  </a:lnTo>
                  <a:lnTo>
                    <a:pt x="13992" y="17440"/>
                  </a:lnTo>
                  <a:lnTo>
                    <a:pt x="29651" y="9768"/>
                  </a:lnTo>
                  <a:cubicBezTo>
                    <a:pt x="29920" y="9635"/>
                    <a:pt x="29960" y="9272"/>
                    <a:pt x="29741" y="9079"/>
                  </a:cubicBezTo>
                  <a:cubicBezTo>
                    <a:pt x="29731" y="9073"/>
                    <a:pt x="29718" y="9059"/>
                    <a:pt x="29701" y="9053"/>
                  </a:cubicBezTo>
                  <a:lnTo>
                    <a:pt x="16495" y="0"/>
                  </a:lnTo>
                  <a:close/>
                </a:path>
              </a:pathLst>
            </a:custGeom>
            <a:solidFill>
              <a:srgbClr val="FF7E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1573;p49"/>
            <p:cNvSpPr/>
            <p:nvPr/>
          </p:nvSpPr>
          <p:spPr>
            <a:xfrm>
              <a:off x="2839479" y="3070250"/>
              <a:ext cx="1730350" cy="1654394"/>
            </a:xfrm>
            <a:custGeom>
              <a:avLst/>
              <a:gdLst/>
              <a:ahLst/>
              <a:cxnLst/>
              <a:rect l="l" t="t" r="r" b="b"/>
              <a:pathLst>
                <a:path w="15567" h="14884" extrusionOk="0">
                  <a:moveTo>
                    <a:pt x="1914" y="1"/>
                  </a:moveTo>
                  <a:cubicBezTo>
                    <a:pt x="1914" y="1"/>
                    <a:pt x="267" y="431"/>
                    <a:pt x="94" y="2188"/>
                  </a:cubicBezTo>
                  <a:cubicBezTo>
                    <a:pt x="1" y="3143"/>
                    <a:pt x="853" y="3795"/>
                    <a:pt x="853" y="3795"/>
                  </a:cubicBezTo>
                  <a:lnTo>
                    <a:pt x="996" y="3915"/>
                  </a:lnTo>
                  <a:lnTo>
                    <a:pt x="1386" y="4248"/>
                  </a:lnTo>
                  <a:lnTo>
                    <a:pt x="10488" y="12022"/>
                  </a:lnTo>
                  <a:lnTo>
                    <a:pt x="10811" y="12295"/>
                  </a:lnTo>
                  <a:lnTo>
                    <a:pt x="11866" y="13197"/>
                  </a:lnTo>
                  <a:lnTo>
                    <a:pt x="12349" y="13610"/>
                  </a:lnTo>
                  <a:lnTo>
                    <a:pt x="13334" y="14449"/>
                  </a:lnTo>
                  <a:lnTo>
                    <a:pt x="13556" y="14642"/>
                  </a:lnTo>
                  <a:cubicBezTo>
                    <a:pt x="13732" y="14757"/>
                    <a:pt x="14012" y="14884"/>
                    <a:pt x="14401" y="14884"/>
                  </a:cubicBezTo>
                  <a:cubicBezTo>
                    <a:pt x="14484" y="14884"/>
                    <a:pt x="14572" y="14878"/>
                    <a:pt x="14665" y="14865"/>
                  </a:cubicBezTo>
                  <a:lnTo>
                    <a:pt x="15404" y="14259"/>
                  </a:lnTo>
                  <a:lnTo>
                    <a:pt x="15404" y="14259"/>
                  </a:lnTo>
                  <a:cubicBezTo>
                    <a:pt x="15352" y="14288"/>
                    <a:pt x="14922" y="14515"/>
                    <a:pt x="14460" y="14515"/>
                  </a:cubicBezTo>
                  <a:cubicBezTo>
                    <a:pt x="14066" y="14515"/>
                    <a:pt x="13649" y="14349"/>
                    <a:pt x="13424" y="13753"/>
                  </a:cubicBezTo>
                  <a:cubicBezTo>
                    <a:pt x="12814" y="12126"/>
                    <a:pt x="15567" y="11151"/>
                    <a:pt x="15567" y="11151"/>
                  </a:cubicBezTo>
                  <a:lnTo>
                    <a:pt x="14083" y="9942"/>
                  </a:lnTo>
                  <a:lnTo>
                    <a:pt x="13573" y="9523"/>
                  </a:lnTo>
                  <a:lnTo>
                    <a:pt x="12708" y="8821"/>
                  </a:lnTo>
                  <a:lnTo>
                    <a:pt x="12369" y="8541"/>
                  </a:lnTo>
                  <a:lnTo>
                    <a:pt x="3129" y="993"/>
                  </a:lnTo>
                  <a:lnTo>
                    <a:pt x="2773" y="704"/>
                  </a:lnTo>
                  <a:lnTo>
                    <a:pt x="1914" y="1"/>
                  </a:lnTo>
                  <a:close/>
                </a:path>
              </a:pathLst>
            </a:custGeom>
            <a:solidFill>
              <a:srgbClr val="F46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1574;p49"/>
            <p:cNvSpPr/>
            <p:nvPr/>
          </p:nvSpPr>
          <p:spPr>
            <a:xfrm>
              <a:off x="4511377" y="3412164"/>
              <a:ext cx="1775034" cy="929346"/>
            </a:xfrm>
            <a:custGeom>
              <a:avLst/>
              <a:gdLst/>
              <a:ahLst/>
              <a:cxnLst/>
              <a:rect l="l" t="t" r="r" b="b"/>
              <a:pathLst>
                <a:path w="15969" h="8361" extrusionOk="0">
                  <a:moveTo>
                    <a:pt x="15749" y="0"/>
                  </a:moveTo>
                  <a:lnTo>
                    <a:pt x="15749" y="0"/>
                  </a:lnTo>
                  <a:cubicBezTo>
                    <a:pt x="15609" y="267"/>
                    <a:pt x="15426" y="347"/>
                    <a:pt x="15426" y="347"/>
                  </a:cubicBezTo>
                  <a:lnTo>
                    <a:pt x="0" y="7955"/>
                  </a:lnTo>
                  <a:lnTo>
                    <a:pt x="0" y="8361"/>
                  </a:lnTo>
                  <a:lnTo>
                    <a:pt x="15659" y="689"/>
                  </a:lnTo>
                  <a:cubicBezTo>
                    <a:pt x="15928" y="556"/>
                    <a:pt x="15968" y="193"/>
                    <a:pt x="15749"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1575;p49"/>
            <p:cNvSpPr/>
            <p:nvPr/>
          </p:nvSpPr>
          <p:spPr>
            <a:xfrm>
              <a:off x="3127373" y="2442555"/>
              <a:ext cx="2475755" cy="637904"/>
            </a:xfrm>
            <a:custGeom>
              <a:avLst/>
              <a:gdLst/>
              <a:ahLst/>
              <a:cxnLst/>
              <a:rect l="l" t="t" r="r" b="b"/>
              <a:pathLst>
                <a:path w="22273" h="5739" extrusionOk="0">
                  <a:moveTo>
                    <a:pt x="14954" y="1"/>
                  </a:moveTo>
                  <a:lnTo>
                    <a:pt x="10787" y="1598"/>
                  </a:lnTo>
                  <a:cubicBezTo>
                    <a:pt x="11006" y="1641"/>
                    <a:pt x="11266" y="1691"/>
                    <a:pt x="11562" y="1754"/>
                  </a:cubicBezTo>
                  <a:lnTo>
                    <a:pt x="14954" y="589"/>
                  </a:lnTo>
                  <a:lnTo>
                    <a:pt x="22272" y="4996"/>
                  </a:lnTo>
                  <a:lnTo>
                    <a:pt x="22272" y="4996"/>
                  </a:lnTo>
                  <a:lnTo>
                    <a:pt x="14954" y="1"/>
                  </a:lnTo>
                  <a:close/>
                  <a:moveTo>
                    <a:pt x="8381" y="2523"/>
                  </a:moveTo>
                  <a:lnTo>
                    <a:pt x="0" y="5738"/>
                  </a:lnTo>
                  <a:lnTo>
                    <a:pt x="7942" y="3002"/>
                  </a:lnTo>
                  <a:cubicBezTo>
                    <a:pt x="8088" y="2823"/>
                    <a:pt x="8234" y="2663"/>
                    <a:pt x="8381" y="2523"/>
                  </a:cubicBezTo>
                  <a:close/>
                </a:path>
              </a:pathLst>
            </a:custGeom>
            <a:solidFill>
              <a:srgbClr val="FF7E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1576;p49"/>
            <p:cNvSpPr/>
            <p:nvPr/>
          </p:nvSpPr>
          <p:spPr>
            <a:xfrm>
              <a:off x="4144340" y="4128672"/>
              <a:ext cx="260547" cy="454503"/>
            </a:xfrm>
            <a:custGeom>
              <a:avLst/>
              <a:gdLst/>
              <a:ahLst/>
              <a:cxnLst/>
              <a:rect l="l" t="t" r="r" b="b"/>
              <a:pathLst>
                <a:path w="2344" h="4089" extrusionOk="0">
                  <a:moveTo>
                    <a:pt x="1834" y="1"/>
                  </a:moveTo>
                  <a:cubicBezTo>
                    <a:pt x="143" y="1030"/>
                    <a:pt x="0" y="2624"/>
                    <a:pt x="127" y="3675"/>
                  </a:cubicBezTo>
                  <a:lnTo>
                    <a:pt x="610" y="4088"/>
                  </a:lnTo>
                  <a:cubicBezTo>
                    <a:pt x="480" y="1722"/>
                    <a:pt x="1678" y="767"/>
                    <a:pt x="2344" y="420"/>
                  </a:cubicBezTo>
                  <a:lnTo>
                    <a:pt x="1834"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1577;p49"/>
            <p:cNvSpPr/>
            <p:nvPr/>
          </p:nvSpPr>
          <p:spPr>
            <a:xfrm>
              <a:off x="2943076" y="3148392"/>
              <a:ext cx="244319" cy="394036"/>
            </a:xfrm>
            <a:custGeom>
              <a:avLst/>
              <a:gdLst/>
              <a:ahLst/>
              <a:cxnLst/>
              <a:rect l="l" t="t" r="r" b="b"/>
              <a:pathLst>
                <a:path w="2198" h="3545" extrusionOk="0">
                  <a:moveTo>
                    <a:pt x="1841" y="1"/>
                  </a:moveTo>
                  <a:cubicBezTo>
                    <a:pt x="1245" y="230"/>
                    <a:pt x="1" y="972"/>
                    <a:pt x="64" y="3212"/>
                  </a:cubicBezTo>
                  <a:lnTo>
                    <a:pt x="454" y="3545"/>
                  </a:lnTo>
                  <a:cubicBezTo>
                    <a:pt x="490" y="2633"/>
                    <a:pt x="786" y="1109"/>
                    <a:pt x="2197" y="290"/>
                  </a:cubicBezTo>
                  <a:lnTo>
                    <a:pt x="1841"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1578;p49"/>
            <p:cNvSpPr/>
            <p:nvPr/>
          </p:nvSpPr>
          <p:spPr>
            <a:xfrm>
              <a:off x="3982274" y="4019628"/>
              <a:ext cx="269884" cy="417378"/>
            </a:xfrm>
            <a:custGeom>
              <a:avLst/>
              <a:gdLst/>
              <a:ahLst/>
              <a:cxnLst/>
              <a:rect l="l" t="t" r="r" b="b"/>
              <a:pathLst>
                <a:path w="2428" h="3755" extrusionOk="0">
                  <a:moveTo>
                    <a:pt x="2088" y="0"/>
                  </a:moveTo>
                  <a:cubicBezTo>
                    <a:pt x="1595" y="157"/>
                    <a:pt x="1109" y="426"/>
                    <a:pt x="739" y="779"/>
                  </a:cubicBezTo>
                  <a:cubicBezTo>
                    <a:pt x="343" y="1155"/>
                    <a:pt x="57" y="1675"/>
                    <a:pt x="24" y="2227"/>
                  </a:cubicBezTo>
                  <a:cubicBezTo>
                    <a:pt x="1" y="2636"/>
                    <a:pt x="74" y="3049"/>
                    <a:pt x="194" y="3438"/>
                  </a:cubicBezTo>
                  <a:cubicBezTo>
                    <a:pt x="197" y="3452"/>
                    <a:pt x="203" y="3465"/>
                    <a:pt x="207" y="3481"/>
                  </a:cubicBezTo>
                  <a:lnTo>
                    <a:pt x="530" y="3754"/>
                  </a:lnTo>
                  <a:cubicBezTo>
                    <a:pt x="400" y="3146"/>
                    <a:pt x="363" y="2496"/>
                    <a:pt x="593" y="1914"/>
                  </a:cubicBezTo>
                  <a:cubicBezTo>
                    <a:pt x="822" y="1321"/>
                    <a:pt x="1295" y="853"/>
                    <a:pt x="1851" y="550"/>
                  </a:cubicBezTo>
                  <a:cubicBezTo>
                    <a:pt x="1898" y="523"/>
                    <a:pt x="2160" y="396"/>
                    <a:pt x="2427" y="280"/>
                  </a:cubicBezTo>
                  <a:lnTo>
                    <a:pt x="208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1579;p49"/>
            <p:cNvSpPr/>
            <p:nvPr/>
          </p:nvSpPr>
          <p:spPr>
            <a:xfrm>
              <a:off x="5549352" y="3693720"/>
              <a:ext cx="404160" cy="192072"/>
            </a:xfrm>
            <a:custGeom>
              <a:avLst/>
              <a:gdLst/>
              <a:ahLst/>
              <a:cxnLst/>
              <a:rect l="l" t="t" r="r" b="b"/>
              <a:pathLst>
                <a:path w="3636" h="1728" extrusionOk="0">
                  <a:moveTo>
                    <a:pt x="3635" y="0"/>
                  </a:moveTo>
                  <a:lnTo>
                    <a:pt x="3635" y="0"/>
                  </a:lnTo>
                  <a:cubicBezTo>
                    <a:pt x="2999" y="223"/>
                    <a:pt x="2384" y="496"/>
                    <a:pt x="1778" y="782"/>
                  </a:cubicBezTo>
                  <a:cubicBezTo>
                    <a:pt x="1172" y="1072"/>
                    <a:pt x="573" y="1375"/>
                    <a:pt x="1" y="1728"/>
                  </a:cubicBezTo>
                  <a:cubicBezTo>
                    <a:pt x="636" y="1505"/>
                    <a:pt x="1249" y="1232"/>
                    <a:pt x="1855" y="946"/>
                  </a:cubicBezTo>
                  <a:cubicBezTo>
                    <a:pt x="2460" y="656"/>
                    <a:pt x="3059" y="353"/>
                    <a:pt x="363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1580;p49"/>
            <p:cNvSpPr/>
            <p:nvPr/>
          </p:nvSpPr>
          <p:spPr>
            <a:xfrm>
              <a:off x="4590520" y="4081097"/>
              <a:ext cx="924587" cy="463617"/>
            </a:xfrm>
            <a:custGeom>
              <a:avLst/>
              <a:gdLst/>
              <a:ahLst/>
              <a:cxnLst/>
              <a:rect l="l" t="t" r="r" b="b"/>
              <a:pathLst>
                <a:path w="8318" h="4171" extrusionOk="0">
                  <a:moveTo>
                    <a:pt x="8318" y="0"/>
                  </a:moveTo>
                  <a:cubicBezTo>
                    <a:pt x="7961" y="157"/>
                    <a:pt x="7608" y="323"/>
                    <a:pt x="7256" y="486"/>
                  </a:cubicBezTo>
                  <a:lnTo>
                    <a:pt x="6201" y="985"/>
                  </a:lnTo>
                  <a:cubicBezTo>
                    <a:pt x="5499" y="1321"/>
                    <a:pt x="4803" y="1667"/>
                    <a:pt x="4104" y="2010"/>
                  </a:cubicBezTo>
                  <a:cubicBezTo>
                    <a:pt x="3412" y="2366"/>
                    <a:pt x="2716" y="2713"/>
                    <a:pt x="2027" y="3075"/>
                  </a:cubicBezTo>
                  <a:cubicBezTo>
                    <a:pt x="1348" y="3432"/>
                    <a:pt x="669" y="3791"/>
                    <a:pt x="0" y="4166"/>
                  </a:cubicBezTo>
                  <a:lnTo>
                    <a:pt x="0" y="4170"/>
                  </a:lnTo>
                  <a:cubicBezTo>
                    <a:pt x="702" y="3857"/>
                    <a:pt x="1398" y="3531"/>
                    <a:pt x="2090" y="3198"/>
                  </a:cubicBezTo>
                  <a:cubicBezTo>
                    <a:pt x="2793" y="2865"/>
                    <a:pt x="3488" y="2516"/>
                    <a:pt x="4187" y="2173"/>
                  </a:cubicBezTo>
                  <a:cubicBezTo>
                    <a:pt x="4880" y="1817"/>
                    <a:pt x="5575" y="1471"/>
                    <a:pt x="6264" y="1108"/>
                  </a:cubicBezTo>
                  <a:lnTo>
                    <a:pt x="7296" y="562"/>
                  </a:lnTo>
                  <a:cubicBezTo>
                    <a:pt x="7635" y="376"/>
                    <a:pt x="7978" y="193"/>
                    <a:pt x="8318" y="0"/>
                  </a:cubicBezTo>
                  <a:close/>
                </a:path>
              </a:pathLst>
            </a:custGeom>
            <a:solidFill>
              <a:srgbClr val="C9DA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1581;p49"/>
            <p:cNvSpPr/>
            <p:nvPr/>
          </p:nvSpPr>
          <p:spPr>
            <a:xfrm>
              <a:off x="4587519" y="4544171"/>
              <a:ext cx="3112" cy="2001"/>
            </a:xfrm>
            <a:custGeom>
              <a:avLst/>
              <a:gdLst/>
              <a:ahLst/>
              <a:cxnLst/>
              <a:rect l="l" t="t" r="r" b="b"/>
              <a:pathLst>
                <a:path w="28" h="18" extrusionOk="0">
                  <a:moveTo>
                    <a:pt x="27" y="0"/>
                  </a:moveTo>
                  <a:cubicBezTo>
                    <a:pt x="17" y="4"/>
                    <a:pt x="10" y="11"/>
                    <a:pt x="1" y="17"/>
                  </a:cubicBezTo>
                  <a:cubicBezTo>
                    <a:pt x="10" y="11"/>
                    <a:pt x="17" y="8"/>
                    <a:pt x="27" y="4"/>
                  </a:cubicBezTo>
                  <a:lnTo>
                    <a:pt x="27" y="0"/>
                  </a:lnTo>
                  <a:close/>
                </a:path>
              </a:pathLst>
            </a:custGeom>
            <a:solidFill>
              <a:srgbClr val="9FBB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1582;p49"/>
            <p:cNvSpPr/>
            <p:nvPr/>
          </p:nvSpPr>
          <p:spPr>
            <a:xfrm>
              <a:off x="3446947" y="4231157"/>
              <a:ext cx="324573" cy="146610"/>
            </a:xfrm>
            <a:custGeom>
              <a:avLst/>
              <a:gdLst/>
              <a:ahLst/>
              <a:cxnLst/>
              <a:rect l="l" t="t" r="r" b="b"/>
              <a:pathLst>
                <a:path w="2920" h="1319" extrusionOk="0">
                  <a:moveTo>
                    <a:pt x="2919" y="1"/>
                  </a:moveTo>
                  <a:cubicBezTo>
                    <a:pt x="2919" y="1"/>
                    <a:pt x="141" y="280"/>
                    <a:pt x="71" y="696"/>
                  </a:cubicBezTo>
                  <a:cubicBezTo>
                    <a:pt x="1" y="1113"/>
                    <a:pt x="626" y="1319"/>
                    <a:pt x="626" y="1319"/>
                  </a:cubicBezTo>
                  <a:lnTo>
                    <a:pt x="2919" y="1"/>
                  </a:ln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1583;p49"/>
            <p:cNvSpPr/>
            <p:nvPr/>
          </p:nvSpPr>
          <p:spPr>
            <a:xfrm>
              <a:off x="3230081" y="3913030"/>
              <a:ext cx="236316" cy="252650"/>
            </a:xfrm>
            <a:custGeom>
              <a:avLst/>
              <a:gdLst/>
              <a:ahLst/>
              <a:cxnLst/>
              <a:rect l="l" t="t" r="r" b="b"/>
              <a:pathLst>
                <a:path w="2126" h="2273" extrusionOk="0">
                  <a:moveTo>
                    <a:pt x="2022" y="1"/>
                  </a:moveTo>
                  <a:cubicBezTo>
                    <a:pt x="2022" y="1"/>
                    <a:pt x="158" y="1199"/>
                    <a:pt x="58" y="1832"/>
                  </a:cubicBezTo>
                  <a:cubicBezTo>
                    <a:pt x="0" y="2196"/>
                    <a:pt x="335" y="2273"/>
                    <a:pt x="629" y="2273"/>
                  </a:cubicBezTo>
                  <a:cubicBezTo>
                    <a:pt x="845" y="2273"/>
                    <a:pt x="1040" y="2231"/>
                    <a:pt x="1040" y="2231"/>
                  </a:cubicBezTo>
                  <a:cubicBezTo>
                    <a:pt x="1040" y="2231"/>
                    <a:pt x="2125" y="1432"/>
                    <a:pt x="2022"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1584;p49"/>
            <p:cNvSpPr/>
            <p:nvPr/>
          </p:nvSpPr>
          <p:spPr>
            <a:xfrm>
              <a:off x="3762963" y="2606842"/>
              <a:ext cx="1373320" cy="1011488"/>
            </a:xfrm>
            <a:custGeom>
              <a:avLst/>
              <a:gdLst/>
              <a:ahLst/>
              <a:cxnLst/>
              <a:rect l="l" t="t" r="r" b="b"/>
              <a:pathLst>
                <a:path w="12355" h="9100" extrusionOk="0">
                  <a:moveTo>
                    <a:pt x="4343" y="0"/>
                  </a:moveTo>
                  <a:cubicBezTo>
                    <a:pt x="4343" y="0"/>
                    <a:pt x="1494" y="679"/>
                    <a:pt x="659" y="5179"/>
                  </a:cubicBezTo>
                  <a:cubicBezTo>
                    <a:pt x="0" y="8725"/>
                    <a:pt x="2478" y="9100"/>
                    <a:pt x="3554" y="9100"/>
                  </a:cubicBezTo>
                  <a:cubicBezTo>
                    <a:pt x="3843" y="9100"/>
                    <a:pt x="4030" y="9073"/>
                    <a:pt x="4030" y="9073"/>
                  </a:cubicBezTo>
                  <a:lnTo>
                    <a:pt x="7688" y="6846"/>
                  </a:lnTo>
                  <a:lnTo>
                    <a:pt x="11599" y="5565"/>
                  </a:lnTo>
                  <a:cubicBezTo>
                    <a:pt x="11599" y="5565"/>
                    <a:pt x="12354" y="2420"/>
                    <a:pt x="9629" y="1385"/>
                  </a:cubicBezTo>
                  <a:cubicBezTo>
                    <a:pt x="6906" y="349"/>
                    <a:pt x="4343" y="0"/>
                    <a:pt x="4343"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1585;p49"/>
            <p:cNvSpPr/>
            <p:nvPr/>
          </p:nvSpPr>
          <p:spPr>
            <a:xfrm>
              <a:off x="3980829" y="1755169"/>
              <a:ext cx="1359314" cy="1075289"/>
            </a:xfrm>
            <a:custGeom>
              <a:avLst/>
              <a:gdLst/>
              <a:ahLst/>
              <a:cxnLst/>
              <a:rect l="l" t="t" r="r" b="b"/>
              <a:pathLst>
                <a:path w="12229" h="9674" extrusionOk="0">
                  <a:moveTo>
                    <a:pt x="4590" y="1"/>
                  </a:moveTo>
                  <a:cubicBezTo>
                    <a:pt x="3625" y="1"/>
                    <a:pt x="2613" y="315"/>
                    <a:pt x="2070" y="1079"/>
                  </a:cubicBezTo>
                  <a:cubicBezTo>
                    <a:pt x="1085" y="2463"/>
                    <a:pt x="1" y="5299"/>
                    <a:pt x="1924" y="7662"/>
                  </a:cubicBezTo>
                  <a:cubicBezTo>
                    <a:pt x="3066" y="9067"/>
                    <a:pt x="5076" y="9609"/>
                    <a:pt x="6873" y="9669"/>
                  </a:cubicBezTo>
                  <a:cubicBezTo>
                    <a:pt x="6954" y="9672"/>
                    <a:pt x="7035" y="9673"/>
                    <a:pt x="7116" y="9673"/>
                  </a:cubicBezTo>
                  <a:cubicBezTo>
                    <a:pt x="8775" y="9673"/>
                    <a:pt x="10465" y="9079"/>
                    <a:pt x="11230" y="7503"/>
                  </a:cubicBezTo>
                  <a:cubicBezTo>
                    <a:pt x="12228" y="5442"/>
                    <a:pt x="11812" y="2896"/>
                    <a:pt x="9769" y="1684"/>
                  </a:cubicBezTo>
                  <a:cubicBezTo>
                    <a:pt x="9769" y="1684"/>
                    <a:pt x="7476" y="327"/>
                    <a:pt x="5133" y="34"/>
                  </a:cubicBezTo>
                  <a:cubicBezTo>
                    <a:pt x="4956" y="12"/>
                    <a:pt x="4774" y="1"/>
                    <a:pt x="4590"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1586;p49"/>
            <p:cNvSpPr/>
            <p:nvPr/>
          </p:nvSpPr>
          <p:spPr>
            <a:xfrm>
              <a:off x="4671553" y="1619671"/>
              <a:ext cx="196522" cy="267322"/>
            </a:xfrm>
            <a:custGeom>
              <a:avLst/>
              <a:gdLst/>
              <a:ahLst/>
              <a:cxnLst/>
              <a:rect l="l" t="t" r="r" b="b"/>
              <a:pathLst>
                <a:path w="1768" h="2405" extrusionOk="0">
                  <a:moveTo>
                    <a:pt x="1230" y="0"/>
                  </a:moveTo>
                  <a:cubicBezTo>
                    <a:pt x="796" y="0"/>
                    <a:pt x="792" y="1685"/>
                    <a:pt x="792" y="1685"/>
                  </a:cubicBezTo>
                  <a:cubicBezTo>
                    <a:pt x="792" y="1685"/>
                    <a:pt x="764" y="248"/>
                    <a:pt x="405" y="248"/>
                  </a:cubicBezTo>
                  <a:cubicBezTo>
                    <a:pt x="397" y="248"/>
                    <a:pt x="388" y="249"/>
                    <a:pt x="380" y="251"/>
                  </a:cubicBezTo>
                  <a:cubicBezTo>
                    <a:pt x="0" y="321"/>
                    <a:pt x="213" y="1882"/>
                    <a:pt x="213" y="1882"/>
                  </a:cubicBezTo>
                  <a:lnTo>
                    <a:pt x="1075" y="2404"/>
                  </a:lnTo>
                  <a:cubicBezTo>
                    <a:pt x="1075" y="2404"/>
                    <a:pt x="1767" y="148"/>
                    <a:pt x="1282" y="8"/>
                  </a:cubicBezTo>
                  <a:cubicBezTo>
                    <a:pt x="1264" y="3"/>
                    <a:pt x="1246" y="0"/>
                    <a:pt x="1230"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1587;p49"/>
            <p:cNvSpPr/>
            <p:nvPr/>
          </p:nvSpPr>
          <p:spPr>
            <a:xfrm>
              <a:off x="4779708" y="663845"/>
              <a:ext cx="964381" cy="1606154"/>
            </a:xfrm>
            <a:custGeom>
              <a:avLst/>
              <a:gdLst/>
              <a:ahLst/>
              <a:cxnLst/>
              <a:rect l="l" t="t" r="r" b="b"/>
              <a:pathLst>
                <a:path w="8676" h="14450" extrusionOk="0">
                  <a:moveTo>
                    <a:pt x="6344" y="1"/>
                  </a:moveTo>
                  <a:cubicBezTo>
                    <a:pt x="4213" y="1"/>
                    <a:pt x="1" y="5356"/>
                    <a:pt x="1663" y="11383"/>
                  </a:cubicBezTo>
                  <a:cubicBezTo>
                    <a:pt x="2304" y="13708"/>
                    <a:pt x="2659" y="14449"/>
                    <a:pt x="2850" y="14449"/>
                  </a:cubicBezTo>
                  <a:cubicBezTo>
                    <a:pt x="3187" y="14449"/>
                    <a:pt x="3018" y="12149"/>
                    <a:pt x="3018" y="12149"/>
                  </a:cubicBezTo>
                  <a:cubicBezTo>
                    <a:pt x="3018" y="12149"/>
                    <a:pt x="2079" y="8817"/>
                    <a:pt x="4405" y="6108"/>
                  </a:cubicBezTo>
                  <a:cubicBezTo>
                    <a:pt x="6732" y="3402"/>
                    <a:pt x="8676" y="833"/>
                    <a:pt x="6732" y="71"/>
                  </a:cubicBezTo>
                  <a:cubicBezTo>
                    <a:pt x="6613" y="24"/>
                    <a:pt x="6483" y="1"/>
                    <a:pt x="6344"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1588;p49"/>
            <p:cNvSpPr/>
            <p:nvPr/>
          </p:nvSpPr>
          <p:spPr>
            <a:xfrm>
              <a:off x="4166126" y="401407"/>
              <a:ext cx="426613" cy="1431533"/>
            </a:xfrm>
            <a:custGeom>
              <a:avLst/>
              <a:gdLst/>
              <a:ahLst/>
              <a:cxnLst/>
              <a:rect l="l" t="t" r="r" b="b"/>
              <a:pathLst>
                <a:path w="3838" h="12879" extrusionOk="0">
                  <a:moveTo>
                    <a:pt x="2829" y="1"/>
                  </a:moveTo>
                  <a:cubicBezTo>
                    <a:pt x="2818" y="1"/>
                    <a:pt x="2807" y="1"/>
                    <a:pt x="2796" y="2"/>
                  </a:cubicBezTo>
                  <a:cubicBezTo>
                    <a:pt x="2188" y="35"/>
                    <a:pt x="1" y="3367"/>
                    <a:pt x="1006" y="7151"/>
                  </a:cubicBezTo>
                  <a:cubicBezTo>
                    <a:pt x="2011" y="10935"/>
                    <a:pt x="3226" y="12879"/>
                    <a:pt x="3226" y="12879"/>
                  </a:cubicBezTo>
                  <a:lnTo>
                    <a:pt x="3646" y="12529"/>
                  </a:lnTo>
                  <a:cubicBezTo>
                    <a:pt x="3575" y="12426"/>
                    <a:pt x="2254" y="8155"/>
                    <a:pt x="3053" y="4548"/>
                  </a:cubicBezTo>
                  <a:cubicBezTo>
                    <a:pt x="3837" y="1002"/>
                    <a:pt x="3425" y="1"/>
                    <a:pt x="2829"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589;p49"/>
            <p:cNvSpPr/>
            <p:nvPr/>
          </p:nvSpPr>
          <p:spPr>
            <a:xfrm>
              <a:off x="3355576" y="3298896"/>
              <a:ext cx="1442903" cy="1131977"/>
            </a:xfrm>
            <a:custGeom>
              <a:avLst/>
              <a:gdLst/>
              <a:ahLst/>
              <a:cxnLst/>
              <a:rect l="l" t="t" r="r" b="b"/>
              <a:pathLst>
                <a:path w="12981" h="10184" extrusionOk="0">
                  <a:moveTo>
                    <a:pt x="11783" y="1"/>
                  </a:moveTo>
                  <a:cubicBezTo>
                    <a:pt x="11783" y="1"/>
                    <a:pt x="6155" y="1375"/>
                    <a:pt x="4128" y="2730"/>
                  </a:cubicBezTo>
                  <a:cubicBezTo>
                    <a:pt x="2104" y="4085"/>
                    <a:pt x="3928" y="8212"/>
                    <a:pt x="3502" y="8541"/>
                  </a:cubicBezTo>
                  <a:cubicBezTo>
                    <a:pt x="3079" y="8867"/>
                    <a:pt x="1" y="9556"/>
                    <a:pt x="1149" y="10079"/>
                  </a:cubicBezTo>
                  <a:cubicBezTo>
                    <a:pt x="1309" y="10152"/>
                    <a:pt x="1507" y="10183"/>
                    <a:pt x="1730" y="10183"/>
                  </a:cubicBezTo>
                  <a:cubicBezTo>
                    <a:pt x="3095" y="10183"/>
                    <a:pt x="5369" y="8997"/>
                    <a:pt x="5369" y="8997"/>
                  </a:cubicBezTo>
                  <a:cubicBezTo>
                    <a:pt x="5369" y="8997"/>
                    <a:pt x="5236" y="6904"/>
                    <a:pt x="5825" y="5496"/>
                  </a:cubicBezTo>
                  <a:cubicBezTo>
                    <a:pt x="6414" y="4091"/>
                    <a:pt x="7985" y="4681"/>
                    <a:pt x="10485" y="4188"/>
                  </a:cubicBezTo>
                  <a:cubicBezTo>
                    <a:pt x="12981" y="3699"/>
                    <a:pt x="12861" y="1079"/>
                    <a:pt x="12861" y="1079"/>
                  </a:cubicBezTo>
                  <a:lnTo>
                    <a:pt x="11783" y="1"/>
                  </a:ln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590;p49"/>
            <p:cNvSpPr/>
            <p:nvPr/>
          </p:nvSpPr>
          <p:spPr>
            <a:xfrm>
              <a:off x="3500635" y="2600729"/>
              <a:ext cx="769637" cy="495629"/>
            </a:xfrm>
            <a:custGeom>
              <a:avLst/>
              <a:gdLst/>
              <a:ahLst/>
              <a:cxnLst/>
              <a:rect l="l" t="t" r="r" b="b"/>
              <a:pathLst>
                <a:path w="6924" h="4459" extrusionOk="0">
                  <a:moveTo>
                    <a:pt x="6068" y="0"/>
                  </a:moveTo>
                  <a:cubicBezTo>
                    <a:pt x="5045" y="0"/>
                    <a:pt x="3262" y="329"/>
                    <a:pt x="1608" y="2255"/>
                  </a:cubicBezTo>
                  <a:cubicBezTo>
                    <a:pt x="1" y="4122"/>
                    <a:pt x="1110" y="4459"/>
                    <a:pt x="2119" y="4459"/>
                  </a:cubicBezTo>
                  <a:cubicBezTo>
                    <a:pt x="2687" y="4459"/>
                    <a:pt x="3222" y="4352"/>
                    <a:pt x="3222" y="4352"/>
                  </a:cubicBezTo>
                  <a:lnTo>
                    <a:pt x="6923" y="88"/>
                  </a:lnTo>
                  <a:cubicBezTo>
                    <a:pt x="6923" y="88"/>
                    <a:pt x="6597" y="0"/>
                    <a:pt x="6068"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591;p49"/>
            <p:cNvSpPr/>
            <p:nvPr/>
          </p:nvSpPr>
          <p:spPr>
            <a:xfrm>
              <a:off x="3211740" y="3219420"/>
              <a:ext cx="914250" cy="1013488"/>
            </a:xfrm>
            <a:custGeom>
              <a:avLst/>
              <a:gdLst/>
              <a:ahLst/>
              <a:cxnLst/>
              <a:rect l="l" t="t" r="r" b="b"/>
              <a:pathLst>
                <a:path w="8225" h="9118" extrusionOk="0">
                  <a:moveTo>
                    <a:pt x="4040" y="1"/>
                  </a:moveTo>
                  <a:cubicBezTo>
                    <a:pt x="4040" y="1"/>
                    <a:pt x="836" y="41"/>
                    <a:pt x="419" y="2387"/>
                  </a:cubicBezTo>
                  <a:cubicBezTo>
                    <a:pt x="0" y="4730"/>
                    <a:pt x="2011" y="6527"/>
                    <a:pt x="2011" y="6527"/>
                  </a:cubicBezTo>
                  <a:cubicBezTo>
                    <a:pt x="2011" y="6527"/>
                    <a:pt x="1045" y="8161"/>
                    <a:pt x="542" y="8620"/>
                  </a:cubicBezTo>
                  <a:cubicBezTo>
                    <a:pt x="258" y="8882"/>
                    <a:pt x="474" y="9117"/>
                    <a:pt x="860" y="9117"/>
                  </a:cubicBezTo>
                  <a:cubicBezTo>
                    <a:pt x="1152" y="9117"/>
                    <a:pt x="1541" y="8982"/>
                    <a:pt x="1884" y="8620"/>
                  </a:cubicBezTo>
                  <a:cubicBezTo>
                    <a:pt x="2679" y="7785"/>
                    <a:pt x="2982" y="6321"/>
                    <a:pt x="2982" y="6321"/>
                  </a:cubicBezTo>
                  <a:cubicBezTo>
                    <a:pt x="2982" y="6321"/>
                    <a:pt x="2227" y="2158"/>
                    <a:pt x="5226" y="1598"/>
                  </a:cubicBezTo>
                  <a:cubicBezTo>
                    <a:pt x="8224" y="1039"/>
                    <a:pt x="4040" y="1"/>
                    <a:pt x="4040"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592;p49"/>
            <p:cNvSpPr/>
            <p:nvPr/>
          </p:nvSpPr>
          <p:spPr>
            <a:xfrm>
              <a:off x="4189914" y="2309724"/>
              <a:ext cx="84811" cy="75361"/>
            </a:xfrm>
            <a:custGeom>
              <a:avLst/>
              <a:gdLst/>
              <a:ahLst/>
              <a:cxnLst/>
              <a:rect l="l" t="t" r="r" b="b"/>
              <a:pathLst>
                <a:path w="763" h="678" extrusionOk="0">
                  <a:moveTo>
                    <a:pt x="379" y="1"/>
                  </a:moveTo>
                  <a:cubicBezTo>
                    <a:pt x="240" y="1"/>
                    <a:pt x="110" y="88"/>
                    <a:pt x="60" y="230"/>
                  </a:cubicBezTo>
                  <a:cubicBezTo>
                    <a:pt x="0" y="406"/>
                    <a:pt x="93" y="600"/>
                    <a:pt x="269" y="660"/>
                  </a:cubicBezTo>
                  <a:cubicBezTo>
                    <a:pt x="306" y="672"/>
                    <a:pt x="343" y="678"/>
                    <a:pt x="380" y="678"/>
                  </a:cubicBezTo>
                  <a:cubicBezTo>
                    <a:pt x="523" y="678"/>
                    <a:pt x="655" y="590"/>
                    <a:pt x="702" y="450"/>
                  </a:cubicBezTo>
                  <a:cubicBezTo>
                    <a:pt x="762" y="273"/>
                    <a:pt x="669" y="81"/>
                    <a:pt x="492" y="21"/>
                  </a:cubicBezTo>
                  <a:cubicBezTo>
                    <a:pt x="455" y="7"/>
                    <a:pt x="417" y="1"/>
                    <a:pt x="37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593;p49"/>
            <p:cNvSpPr/>
            <p:nvPr/>
          </p:nvSpPr>
          <p:spPr>
            <a:xfrm>
              <a:off x="4807608" y="2552599"/>
              <a:ext cx="84811" cy="75584"/>
            </a:xfrm>
            <a:custGeom>
              <a:avLst/>
              <a:gdLst/>
              <a:ahLst/>
              <a:cxnLst/>
              <a:rect l="l" t="t" r="r" b="b"/>
              <a:pathLst>
                <a:path w="763" h="680" extrusionOk="0">
                  <a:moveTo>
                    <a:pt x="384" y="1"/>
                  </a:moveTo>
                  <a:cubicBezTo>
                    <a:pt x="243" y="1"/>
                    <a:pt x="111" y="88"/>
                    <a:pt x="61" y="229"/>
                  </a:cubicBezTo>
                  <a:cubicBezTo>
                    <a:pt x="1" y="409"/>
                    <a:pt x="94" y="601"/>
                    <a:pt x="271" y="661"/>
                  </a:cubicBezTo>
                  <a:cubicBezTo>
                    <a:pt x="308" y="673"/>
                    <a:pt x="345" y="679"/>
                    <a:pt x="382" y="679"/>
                  </a:cubicBezTo>
                  <a:cubicBezTo>
                    <a:pt x="524" y="679"/>
                    <a:pt x="655" y="592"/>
                    <a:pt x="703" y="452"/>
                  </a:cubicBezTo>
                  <a:cubicBezTo>
                    <a:pt x="763" y="275"/>
                    <a:pt x="670" y="82"/>
                    <a:pt x="494" y="19"/>
                  </a:cubicBezTo>
                  <a:cubicBezTo>
                    <a:pt x="457" y="6"/>
                    <a:pt x="421" y="1"/>
                    <a:pt x="38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594;p49"/>
            <p:cNvSpPr/>
            <p:nvPr/>
          </p:nvSpPr>
          <p:spPr>
            <a:xfrm>
              <a:off x="4914873" y="1279646"/>
              <a:ext cx="213306" cy="651354"/>
            </a:xfrm>
            <a:custGeom>
              <a:avLst/>
              <a:gdLst/>
              <a:ahLst/>
              <a:cxnLst/>
              <a:rect l="l" t="t" r="r" b="b"/>
              <a:pathLst>
                <a:path w="1919" h="5860" extrusionOk="0">
                  <a:moveTo>
                    <a:pt x="1673" y="1"/>
                  </a:moveTo>
                  <a:cubicBezTo>
                    <a:pt x="1544" y="1"/>
                    <a:pt x="1389" y="71"/>
                    <a:pt x="1289" y="155"/>
                  </a:cubicBezTo>
                  <a:cubicBezTo>
                    <a:pt x="1089" y="318"/>
                    <a:pt x="919" y="538"/>
                    <a:pt x="784" y="758"/>
                  </a:cubicBezTo>
                  <a:cubicBezTo>
                    <a:pt x="1" y="2022"/>
                    <a:pt x="673" y="5617"/>
                    <a:pt x="673" y="5617"/>
                  </a:cubicBezTo>
                  <a:lnTo>
                    <a:pt x="1026" y="5859"/>
                  </a:lnTo>
                  <a:cubicBezTo>
                    <a:pt x="1010" y="4918"/>
                    <a:pt x="990" y="3973"/>
                    <a:pt x="1099" y="3037"/>
                  </a:cubicBezTo>
                  <a:cubicBezTo>
                    <a:pt x="1203" y="2145"/>
                    <a:pt x="1462" y="1366"/>
                    <a:pt x="1822" y="551"/>
                  </a:cubicBezTo>
                  <a:cubicBezTo>
                    <a:pt x="1858" y="474"/>
                    <a:pt x="1888" y="394"/>
                    <a:pt x="1898" y="311"/>
                  </a:cubicBezTo>
                  <a:cubicBezTo>
                    <a:pt x="1918" y="81"/>
                    <a:pt x="1810" y="1"/>
                    <a:pt x="167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595;p49"/>
            <p:cNvSpPr/>
            <p:nvPr/>
          </p:nvSpPr>
          <p:spPr>
            <a:xfrm>
              <a:off x="4339307" y="1144370"/>
              <a:ext cx="204303" cy="619453"/>
            </a:xfrm>
            <a:custGeom>
              <a:avLst/>
              <a:gdLst/>
              <a:ahLst/>
              <a:cxnLst/>
              <a:rect l="l" t="t" r="r" b="b"/>
              <a:pathLst>
                <a:path w="1838" h="5573" extrusionOk="0">
                  <a:moveTo>
                    <a:pt x="515" y="1"/>
                  </a:moveTo>
                  <a:cubicBezTo>
                    <a:pt x="271" y="1"/>
                    <a:pt x="1" y="939"/>
                    <a:pt x="500" y="2514"/>
                  </a:cubicBezTo>
                  <a:cubicBezTo>
                    <a:pt x="1232" y="4826"/>
                    <a:pt x="1595" y="5505"/>
                    <a:pt x="1595" y="5505"/>
                  </a:cubicBezTo>
                  <a:lnTo>
                    <a:pt x="1837" y="5572"/>
                  </a:lnTo>
                  <a:cubicBezTo>
                    <a:pt x="1824" y="5536"/>
                    <a:pt x="822" y="2038"/>
                    <a:pt x="759" y="650"/>
                  </a:cubicBezTo>
                  <a:cubicBezTo>
                    <a:pt x="738" y="207"/>
                    <a:pt x="629" y="1"/>
                    <a:pt x="515"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596;p49"/>
            <p:cNvSpPr/>
            <p:nvPr/>
          </p:nvSpPr>
          <p:spPr>
            <a:xfrm>
              <a:off x="4386660" y="2384976"/>
              <a:ext cx="215196" cy="334124"/>
            </a:xfrm>
            <a:custGeom>
              <a:avLst/>
              <a:gdLst/>
              <a:ahLst/>
              <a:cxnLst/>
              <a:rect l="l" t="t" r="r" b="b"/>
              <a:pathLst>
                <a:path w="1936" h="3006" extrusionOk="0">
                  <a:moveTo>
                    <a:pt x="987" y="1"/>
                  </a:moveTo>
                  <a:cubicBezTo>
                    <a:pt x="933" y="1"/>
                    <a:pt x="877" y="5"/>
                    <a:pt x="819" y="15"/>
                  </a:cubicBezTo>
                  <a:cubicBezTo>
                    <a:pt x="566" y="63"/>
                    <a:pt x="336" y="222"/>
                    <a:pt x="207" y="442"/>
                  </a:cubicBezTo>
                  <a:cubicBezTo>
                    <a:pt x="87" y="642"/>
                    <a:pt x="54" y="878"/>
                    <a:pt x="34" y="1107"/>
                  </a:cubicBezTo>
                  <a:cubicBezTo>
                    <a:pt x="4" y="1427"/>
                    <a:pt x="0" y="1750"/>
                    <a:pt x="20" y="2069"/>
                  </a:cubicBezTo>
                  <a:cubicBezTo>
                    <a:pt x="27" y="2209"/>
                    <a:pt x="44" y="2352"/>
                    <a:pt x="104" y="2479"/>
                  </a:cubicBezTo>
                  <a:cubicBezTo>
                    <a:pt x="184" y="2639"/>
                    <a:pt x="330" y="2755"/>
                    <a:pt x="483" y="2845"/>
                  </a:cubicBezTo>
                  <a:cubicBezTo>
                    <a:pt x="630" y="2933"/>
                    <a:pt x="803" y="3005"/>
                    <a:pt x="970" y="3005"/>
                  </a:cubicBezTo>
                  <a:cubicBezTo>
                    <a:pt x="1029" y="3005"/>
                    <a:pt x="1088" y="2996"/>
                    <a:pt x="1146" y="2975"/>
                  </a:cubicBezTo>
                  <a:cubicBezTo>
                    <a:pt x="1728" y="2755"/>
                    <a:pt x="1808" y="1770"/>
                    <a:pt x="1864" y="1261"/>
                  </a:cubicBezTo>
                  <a:cubicBezTo>
                    <a:pt x="1935" y="680"/>
                    <a:pt x="1626" y="1"/>
                    <a:pt x="98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597;p49"/>
            <p:cNvSpPr/>
            <p:nvPr/>
          </p:nvSpPr>
          <p:spPr>
            <a:xfrm>
              <a:off x="4446240" y="2434440"/>
              <a:ext cx="99595" cy="68915"/>
            </a:xfrm>
            <a:custGeom>
              <a:avLst/>
              <a:gdLst/>
              <a:ahLst/>
              <a:cxnLst/>
              <a:rect l="l" t="t" r="r" b="b"/>
              <a:pathLst>
                <a:path w="896" h="620" extrusionOk="0">
                  <a:moveTo>
                    <a:pt x="198" y="1"/>
                  </a:moveTo>
                  <a:cubicBezTo>
                    <a:pt x="189" y="1"/>
                    <a:pt x="180" y="2"/>
                    <a:pt x="170" y="3"/>
                  </a:cubicBezTo>
                  <a:cubicBezTo>
                    <a:pt x="0" y="40"/>
                    <a:pt x="403" y="619"/>
                    <a:pt x="403" y="619"/>
                  </a:cubicBezTo>
                  <a:cubicBezTo>
                    <a:pt x="403" y="619"/>
                    <a:pt x="895" y="493"/>
                    <a:pt x="789" y="309"/>
                  </a:cubicBezTo>
                  <a:cubicBezTo>
                    <a:pt x="747" y="234"/>
                    <a:pt x="684" y="212"/>
                    <a:pt x="626" y="212"/>
                  </a:cubicBezTo>
                  <a:cubicBezTo>
                    <a:pt x="542" y="212"/>
                    <a:pt x="467" y="257"/>
                    <a:pt x="467" y="257"/>
                  </a:cubicBezTo>
                  <a:cubicBezTo>
                    <a:pt x="467" y="257"/>
                    <a:pt x="353" y="1"/>
                    <a:pt x="198"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598;p49"/>
            <p:cNvSpPr/>
            <p:nvPr/>
          </p:nvSpPr>
          <p:spPr>
            <a:xfrm>
              <a:off x="4427343" y="2543928"/>
              <a:ext cx="87034" cy="60356"/>
            </a:xfrm>
            <a:custGeom>
              <a:avLst/>
              <a:gdLst/>
              <a:ahLst/>
              <a:cxnLst/>
              <a:rect l="l" t="t" r="r" b="b"/>
              <a:pathLst>
                <a:path w="783" h="543" extrusionOk="0">
                  <a:moveTo>
                    <a:pt x="443" y="0"/>
                  </a:moveTo>
                  <a:lnTo>
                    <a:pt x="387" y="27"/>
                  </a:lnTo>
                  <a:cubicBezTo>
                    <a:pt x="317" y="54"/>
                    <a:pt x="250" y="90"/>
                    <a:pt x="187" y="130"/>
                  </a:cubicBezTo>
                  <a:cubicBezTo>
                    <a:pt x="121" y="173"/>
                    <a:pt x="57" y="217"/>
                    <a:pt x="1" y="276"/>
                  </a:cubicBezTo>
                  <a:cubicBezTo>
                    <a:pt x="11" y="277"/>
                    <a:pt x="22" y="277"/>
                    <a:pt x="32" y="277"/>
                  </a:cubicBezTo>
                  <a:cubicBezTo>
                    <a:pt x="104" y="277"/>
                    <a:pt x="170" y="268"/>
                    <a:pt x="237" y="253"/>
                  </a:cubicBezTo>
                  <a:cubicBezTo>
                    <a:pt x="288" y="244"/>
                    <a:pt x="339" y="231"/>
                    <a:pt x="388" y="216"/>
                  </a:cubicBezTo>
                  <a:lnTo>
                    <a:pt x="388" y="216"/>
                  </a:lnTo>
                  <a:cubicBezTo>
                    <a:pt x="436" y="272"/>
                    <a:pt x="488" y="324"/>
                    <a:pt x="543" y="376"/>
                  </a:cubicBezTo>
                  <a:cubicBezTo>
                    <a:pt x="617" y="436"/>
                    <a:pt x="689" y="496"/>
                    <a:pt x="783" y="542"/>
                  </a:cubicBezTo>
                  <a:cubicBezTo>
                    <a:pt x="756" y="443"/>
                    <a:pt x="709" y="356"/>
                    <a:pt x="660" y="276"/>
                  </a:cubicBezTo>
                  <a:cubicBezTo>
                    <a:pt x="609" y="197"/>
                    <a:pt x="553" y="120"/>
                    <a:pt x="490" y="50"/>
                  </a:cubicBezTo>
                  <a:lnTo>
                    <a:pt x="443"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599;p49"/>
            <p:cNvSpPr/>
            <p:nvPr/>
          </p:nvSpPr>
          <p:spPr>
            <a:xfrm>
              <a:off x="4210589" y="1717376"/>
              <a:ext cx="122826" cy="144498"/>
            </a:xfrm>
            <a:custGeom>
              <a:avLst/>
              <a:gdLst/>
              <a:ahLst/>
              <a:cxnLst/>
              <a:rect l="l" t="t" r="r" b="b"/>
              <a:pathLst>
                <a:path w="1105" h="1300" extrusionOk="0">
                  <a:moveTo>
                    <a:pt x="681" y="1"/>
                  </a:moveTo>
                  <a:cubicBezTo>
                    <a:pt x="678" y="1"/>
                    <a:pt x="675" y="1"/>
                    <a:pt x="673" y="1"/>
                  </a:cubicBezTo>
                  <a:cubicBezTo>
                    <a:pt x="413" y="21"/>
                    <a:pt x="889" y="1126"/>
                    <a:pt x="889" y="1126"/>
                  </a:cubicBezTo>
                  <a:cubicBezTo>
                    <a:pt x="889" y="1126"/>
                    <a:pt x="437" y="412"/>
                    <a:pt x="227" y="412"/>
                  </a:cubicBezTo>
                  <a:cubicBezTo>
                    <a:pt x="216" y="412"/>
                    <a:pt x="206" y="413"/>
                    <a:pt x="197" y="417"/>
                  </a:cubicBezTo>
                  <a:cubicBezTo>
                    <a:pt x="0" y="497"/>
                    <a:pt x="650" y="1299"/>
                    <a:pt x="650" y="1299"/>
                  </a:cubicBezTo>
                  <a:lnTo>
                    <a:pt x="1105" y="1040"/>
                  </a:lnTo>
                  <a:cubicBezTo>
                    <a:pt x="1105" y="1040"/>
                    <a:pt x="936" y="1"/>
                    <a:pt x="681"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600;p49"/>
            <p:cNvSpPr/>
            <p:nvPr/>
          </p:nvSpPr>
          <p:spPr>
            <a:xfrm>
              <a:off x="5030365" y="2666755"/>
              <a:ext cx="300897" cy="239534"/>
            </a:xfrm>
            <a:custGeom>
              <a:avLst/>
              <a:gdLst/>
              <a:ahLst/>
              <a:cxnLst/>
              <a:rect l="l" t="t" r="r" b="b"/>
              <a:pathLst>
                <a:path w="2707" h="2155" extrusionOk="0">
                  <a:moveTo>
                    <a:pt x="367" y="1"/>
                  </a:moveTo>
                  <a:lnTo>
                    <a:pt x="0" y="516"/>
                  </a:lnTo>
                  <a:cubicBezTo>
                    <a:pt x="0" y="516"/>
                    <a:pt x="604" y="2154"/>
                    <a:pt x="1020" y="2154"/>
                  </a:cubicBezTo>
                  <a:cubicBezTo>
                    <a:pt x="1032" y="2154"/>
                    <a:pt x="1044" y="2153"/>
                    <a:pt x="1055" y="2150"/>
                  </a:cubicBezTo>
                  <a:cubicBezTo>
                    <a:pt x="1471" y="2050"/>
                    <a:pt x="367" y="516"/>
                    <a:pt x="367" y="516"/>
                  </a:cubicBezTo>
                  <a:lnTo>
                    <a:pt x="367" y="516"/>
                  </a:lnTo>
                  <a:cubicBezTo>
                    <a:pt x="367" y="516"/>
                    <a:pt x="1412" y="1544"/>
                    <a:pt x="1774" y="1544"/>
                  </a:cubicBezTo>
                  <a:cubicBezTo>
                    <a:pt x="1808" y="1544"/>
                    <a:pt x="1837" y="1535"/>
                    <a:pt x="1857" y="1514"/>
                  </a:cubicBezTo>
                  <a:cubicBezTo>
                    <a:pt x="2094" y="1279"/>
                    <a:pt x="570" y="316"/>
                    <a:pt x="570" y="316"/>
                  </a:cubicBezTo>
                  <a:lnTo>
                    <a:pt x="570" y="316"/>
                  </a:lnTo>
                  <a:cubicBezTo>
                    <a:pt x="570" y="316"/>
                    <a:pt x="1600" y="518"/>
                    <a:pt x="2230" y="518"/>
                  </a:cubicBezTo>
                  <a:cubicBezTo>
                    <a:pt x="2507" y="518"/>
                    <a:pt x="2706" y="479"/>
                    <a:pt x="2706" y="366"/>
                  </a:cubicBezTo>
                  <a:cubicBezTo>
                    <a:pt x="2706" y="1"/>
                    <a:pt x="367" y="1"/>
                    <a:pt x="367"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601;p49"/>
            <p:cNvSpPr/>
            <p:nvPr/>
          </p:nvSpPr>
          <p:spPr>
            <a:xfrm>
              <a:off x="3832658" y="2164666"/>
              <a:ext cx="335466" cy="225417"/>
            </a:xfrm>
            <a:custGeom>
              <a:avLst/>
              <a:gdLst/>
              <a:ahLst/>
              <a:cxnLst/>
              <a:rect l="l" t="t" r="r" b="b"/>
              <a:pathLst>
                <a:path w="3018" h="2028" extrusionOk="0">
                  <a:moveTo>
                    <a:pt x="823" y="0"/>
                  </a:moveTo>
                  <a:cubicBezTo>
                    <a:pt x="808" y="0"/>
                    <a:pt x="794" y="2"/>
                    <a:pt x="781" y="5"/>
                  </a:cubicBezTo>
                  <a:cubicBezTo>
                    <a:pt x="319" y="104"/>
                    <a:pt x="2025" y="1442"/>
                    <a:pt x="2025" y="1442"/>
                  </a:cubicBezTo>
                  <a:cubicBezTo>
                    <a:pt x="2025" y="1442"/>
                    <a:pt x="802" y="893"/>
                    <a:pt x="365" y="893"/>
                  </a:cubicBezTo>
                  <a:cubicBezTo>
                    <a:pt x="288" y="893"/>
                    <a:pt x="236" y="910"/>
                    <a:pt x="219" y="949"/>
                  </a:cubicBezTo>
                  <a:cubicBezTo>
                    <a:pt x="105" y="1212"/>
                    <a:pt x="2025" y="1808"/>
                    <a:pt x="2025" y="1808"/>
                  </a:cubicBezTo>
                  <a:cubicBezTo>
                    <a:pt x="2025" y="1808"/>
                    <a:pt x="1106" y="1654"/>
                    <a:pt x="512" y="1654"/>
                  </a:cubicBezTo>
                  <a:cubicBezTo>
                    <a:pt x="215" y="1654"/>
                    <a:pt x="0" y="1693"/>
                    <a:pt x="22" y="1808"/>
                  </a:cubicBezTo>
                  <a:cubicBezTo>
                    <a:pt x="56" y="1984"/>
                    <a:pt x="783" y="2027"/>
                    <a:pt x="1499" y="2027"/>
                  </a:cubicBezTo>
                  <a:cubicBezTo>
                    <a:pt x="2206" y="2027"/>
                    <a:pt x="2901" y="1985"/>
                    <a:pt x="2901" y="1985"/>
                  </a:cubicBezTo>
                  <a:lnTo>
                    <a:pt x="3018" y="1645"/>
                  </a:lnTo>
                  <a:cubicBezTo>
                    <a:pt x="3018" y="1645"/>
                    <a:pt x="1344" y="0"/>
                    <a:pt x="823"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602;p49"/>
            <p:cNvSpPr/>
            <p:nvPr/>
          </p:nvSpPr>
          <p:spPr>
            <a:xfrm>
              <a:off x="4006284" y="2098862"/>
              <a:ext cx="1107771" cy="674585"/>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603;p49"/>
            <p:cNvSpPr/>
            <p:nvPr/>
          </p:nvSpPr>
          <p:spPr>
            <a:xfrm>
              <a:off x="5171977" y="979193"/>
              <a:ext cx="15673" cy="58133"/>
            </a:xfrm>
            <a:custGeom>
              <a:avLst/>
              <a:gdLst/>
              <a:ahLst/>
              <a:cxnLst/>
              <a:rect l="l" t="t" r="r" b="b"/>
              <a:pathLst>
                <a:path w="141" h="523" extrusionOk="0">
                  <a:moveTo>
                    <a:pt x="71" y="1"/>
                  </a:moveTo>
                  <a:cubicBezTo>
                    <a:pt x="36" y="1"/>
                    <a:pt x="1" y="22"/>
                    <a:pt x="1" y="66"/>
                  </a:cubicBezTo>
                  <a:lnTo>
                    <a:pt x="1" y="455"/>
                  </a:lnTo>
                  <a:cubicBezTo>
                    <a:pt x="1" y="500"/>
                    <a:pt x="36" y="523"/>
                    <a:pt x="71" y="523"/>
                  </a:cubicBezTo>
                  <a:cubicBezTo>
                    <a:pt x="106" y="523"/>
                    <a:pt x="141" y="500"/>
                    <a:pt x="141" y="455"/>
                  </a:cubicBezTo>
                  <a:lnTo>
                    <a:pt x="141" y="66"/>
                  </a:lnTo>
                  <a:cubicBezTo>
                    <a:pt x="141" y="22"/>
                    <a:pt x="106"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604;p49"/>
            <p:cNvSpPr/>
            <p:nvPr/>
          </p:nvSpPr>
          <p:spPr>
            <a:xfrm>
              <a:off x="5203879" y="955961"/>
              <a:ext cx="15228" cy="46795"/>
            </a:xfrm>
            <a:custGeom>
              <a:avLst/>
              <a:gdLst/>
              <a:ahLst/>
              <a:cxnLst/>
              <a:rect l="l" t="t" r="r" b="b"/>
              <a:pathLst>
                <a:path w="137" h="421" extrusionOk="0">
                  <a:moveTo>
                    <a:pt x="69" y="1"/>
                  </a:moveTo>
                  <a:cubicBezTo>
                    <a:pt x="35" y="1"/>
                    <a:pt x="1" y="23"/>
                    <a:pt x="1" y="68"/>
                  </a:cubicBezTo>
                  <a:lnTo>
                    <a:pt x="1" y="355"/>
                  </a:lnTo>
                  <a:cubicBezTo>
                    <a:pt x="1" y="398"/>
                    <a:pt x="35" y="421"/>
                    <a:pt x="70" y="421"/>
                  </a:cubicBezTo>
                  <a:cubicBezTo>
                    <a:pt x="103" y="421"/>
                    <a:pt x="136" y="399"/>
                    <a:pt x="136" y="355"/>
                  </a:cubicBezTo>
                  <a:lnTo>
                    <a:pt x="136" y="68"/>
                  </a:lnTo>
                  <a:cubicBezTo>
                    <a:pt x="136" y="23"/>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605;p49"/>
            <p:cNvSpPr/>
            <p:nvPr/>
          </p:nvSpPr>
          <p:spPr>
            <a:xfrm>
              <a:off x="5418299" y="809125"/>
              <a:ext cx="23009" cy="55687"/>
            </a:xfrm>
            <a:custGeom>
              <a:avLst/>
              <a:gdLst/>
              <a:ahLst/>
              <a:cxnLst/>
              <a:rect l="l" t="t" r="r" b="b"/>
              <a:pathLst>
                <a:path w="207" h="501" extrusionOk="0">
                  <a:moveTo>
                    <a:pt x="121" y="1"/>
                  </a:moveTo>
                  <a:cubicBezTo>
                    <a:pt x="94" y="1"/>
                    <a:pt x="70" y="16"/>
                    <a:pt x="65" y="51"/>
                  </a:cubicBezTo>
                  <a:cubicBezTo>
                    <a:pt x="45" y="171"/>
                    <a:pt x="25" y="291"/>
                    <a:pt x="9" y="411"/>
                  </a:cubicBezTo>
                  <a:cubicBezTo>
                    <a:pt x="0" y="465"/>
                    <a:pt x="46" y="500"/>
                    <a:pt x="86" y="500"/>
                  </a:cubicBezTo>
                  <a:cubicBezTo>
                    <a:pt x="112" y="500"/>
                    <a:pt x="136" y="485"/>
                    <a:pt x="141" y="451"/>
                  </a:cubicBezTo>
                  <a:cubicBezTo>
                    <a:pt x="161" y="328"/>
                    <a:pt x="178" y="208"/>
                    <a:pt x="198" y="88"/>
                  </a:cubicBezTo>
                  <a:cubicBezTo>
                    <a:pt x="206" y="36"/>
                    <a:pt x="161" y="1"/>
                    <a:pt x="12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606;p49"/>
            <p:cNvSpPr/>
            <p:nvPr/>
          </p:nvSpPr>
          <p:spPr>
            <a:xfrm>
              <a:off x="5451313" y="838026"/>
              <a:ext cx="15339" cy="66803"/>
            </a:xfrm>
            <a:custGeom>
              <a:avLst/>
              <a:gdLst/>
              <a:ahLst/>
              <a:cxnLst/>
              <a:rect l="l" t="t" r="r" b="b"/>
              <a:pathLst>
                <a:path w="138" h="601" extrusionOk="0">
                  <a:moveTo>
                    <a:pt x="69" y="0"/>
                  </a:moveTo>
                  <a:cubicBezTo>
                    <a:pt x="35" y="0"/>
                    <a:pt x="1" y="23"/>
                    <a:pt x="1" y="68"/>
                  </a:cubicBezTo>
                  <a:lnTo>
                    <a:pt x="1" y="533"/>
                  </a:lnTo>
                  <a:cubicBezTo>
                    <a:pt x="1" y="578"/>
                    <a:pt x="35" y="601"/>
                    <a:pt x="69" y="601"/>
                  </a:cubicBezTo>
                  <a:cubicBezTo>
                    <a:pt x="103" y="601"/>
                    <a:pt x="137" y="578"/>
                    <a:pt x="137" y="533"/>
                  </a:cubicBezTo>
                  <a:lnTo>
                    <a:pt x="137" y="68"/>
                  </a:lnTo>
                  <a:cubicBezTo>
                    <a:pt x="137" y="23"/>
                    <a:pt x="103" y="0"/>
                    <a:pt x="6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1607;p49"/>
            <p:cNvSpPr/>
            <p:nvPr/>
          </p:nvSpPr>
          <p:spPr>
            <a:xfrm>
              <a:off x="4333305" y="938955"/>
              <a:ext cx="20341" cy="52575"/>
            </a:xfrm>
            <a:custGeom>
              <a:avLst/>
              <a:gdLst/>
              <a:ahLst/>
              <a:cxnLst/>
              <a:rect l="l" t="t" r="r" b="b"/>
              <a:pathLst>
                <a:path w="183" h="473" extrusionOk="0">
                  <a:moveTo>
                    <a:pt x="91" y="1"/>
                  </a:moveTo>
                  <a:cubicBezTo>
                    <a:pt x="56" y="1"/>
                    <a:pt x="20" y="23"/>
                    <a:pt x="14" y="69"/>
                  </a:cubicBezTo>
                  <a:cubicBezTo>
                    <a:pt x="1" y="188"/>
                    <a:pt x="11" y="304"/>
                    <a:pt x="38" y="421"/>
                  </a:cubicBezTo>
                  <a:cubicBezTo>
                    <a:pt x="44" y="457"/>
                    <a:pt x="70" y="473"/>
                    <a:pt x="98" y="473"/>
                  </a:cubicBezTo>
                  <a:cubicBezTo>
                    <a:pt x="139" y="473"/>
                    <a:pt x="183" y="438"/>
                    <a:pt x="171" y="384"/>
                  </a:cubicBezTo>
                  <a:cubicBezTo>
                    <a:pt x="148" y="281"/>
                    <a:pt x="141" y="175"/>
                    <a:pt x="154" y="69"/>
                  </a:cubicBezTo>
                  <a:cubicBezTo>
                    <a:pt x="157" y="23"/>
                    <a:pt x="125" y="1"/>
                    <a:pt x="9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1608;p49"/>
            <p:cNvSpPr/>
            <p:nvPr/>
          </p:nvSpPr>
          <p:spPr>
            <a:xfrm>
              <a:off x="4365207" y="953405"/>
              <a:ext cx="25454" cy="56243"/>
            </a:xfrm>
            <a:custGeom>
              <a:avLst/>
              <a:gdLst/>
              <a:ahLst/>
              <a:cxnLst/>
              <a:rect l="l" t="t" r="r" b="b"/>
              <a:pathLst>
                <a:path w="229" h="506" extrusionOk="0">
                  <a:moveTo>
                    <a:pt x="90" y="1"/>
                  </a:moveTo>
                  <a:cubicBezTo>
                    <a:pt x="55" y="1"/>
                    <a:pt x="19" y="23"/>
                    <a:pt x="13" y="68"/>
                  </a:cubicBezTo>
                  <a:cubicBezTo>
                    <a:pt x="1" y="208"/>
                    <a:pt x="27" y="341"/>
                    <a:pt x="84" y="470"/>
                  </a:cubicBezTo>
                  <a:cubicBezTo>
                    <a:pt x="95" y="495"/>
                    <a:pt x="115" y="506"/>
                    <a:pt x="135" y="506"/>
                  </a:cubicBezTo>
                  <a:cubicBezTo>
                    <a:pt x="180" y="506"/>
                    <a:pt x="229" y="456"/>
                    <a:pt x="203" y="401"/>
                  </a:cubicBezTo>
                  <a:cubicBezTo>
                    <a:pt x="157" y="294"/>
                    <a:pt x="144" y="181"/>
                    <a:pt x="153" y="68"/>
                  </a:cubicBezTo>
                  <a:cubicBezTo>
                    <a:pt x="157" y="23"/>
                    <a:pt x="124" y="1"/>
                    <a:pt x="9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1609;p49"/>
            <p:cNvSpPr/>
            <p:nvPr/>
          </p:nvSpPr>
          <p:spPr>
            <a:xfrm>
              <a:off x="4432567" y="498223"/>
              <a:ext cx="21119" cy="64246"/>
            </a:xfrm>
            <a:custGeom>
              <a:avLst/>
              <a:gdLst/>
              <a:ahLst/>
              <a:cxnLst/>
              <a:rect l="l" t="t" r="r" b="b"/>
              <a:pathLst>
                <a:path w="190" h="578" extrusionOk="0">
                  <a:moveTo>
                    <a:pt x="105" y="0"/>
                  </a:moveTo>
                  <a:cubicBezTo>
                    <a:pt x="78" y="0"/>
                    <a:pt x="53" y="15"/>
                    <a:pt x="46" y="49"/>
                  </a:cubicBezTo>
                  <a:cubicBezTo>
                    <a:pt x="17" y="203"/>
                    <a:pt x="0" y="355"/>
                    <a:pt x="0" y="512"/>
                  </a:cubicBezTo>
                  <a:cubicBezTo>
                    <a:pt x="0" y="555"/>
                    <a:pt x="34" y="577"/>
                    <a:pt x="68" y="577"/>
                  </a:cubicBezTo>
                  <a:cubicBezTo>
                    <a:pt x="102" y="577"/>
                    <a:pt x="137" y="555"/>
                    <a:pt x="137" y="512"/>
                  </a:cubicBezTo>
                  <a:cubicBezTo>
                    <a:pt x="140" y="369"/>
                    <a:pt x="153" y="226"/>
                    <a:pt x="180" y="86"/>
                  </a:cubicBezTo>
                  <a:cubicBezTo>
                    <a:pt x="190" y="34"/>
                    <a:pt x="146" y="0"/>
                    <a:pt x="10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1610;p49"/>
            <p:cNvSpPr/>
            <p:nvPr/>
          </p:nvSpPr>
          <p:spPr>
            <a:xfrm>
              <a:off x="4474362" y="549911"/>
              <a:ext cx="19786" cy="58466"/>
            </a:xfrm>
            <a:custGeom>
              <a:avLst/>
              <a:gdLst/>
              <a:ahLst/>
              <a:cxnLst/>
              <a:rect l="l" t="t" r="r" b="b"/>
              <a:pathLst>
                <a:path w="178" h="526" extrusionOk="0">
                  <a:moveTo>
                    <a:pt x="92" y="1"/>
                  </a:moveTo>
                  <a:cubicBezTo>
                    <a:pt x="65" y="1"/>
                    <a:pt x="40" y="16"/>
                    <a:pt x="34" y="50"/>
                  </a:cubicBezTo>
                  <a:cubicBezTo>
                    <a:pt x="10" y="187"/>
                    <a:pt x="0" y="323"/>
                    <a:pt x="14" y="460"/>
                  </a:cubicBezTo>
                  <a:cubicBezTo>
                    <a:pt x="19" y="503"/>
                    <a:pt x="56" y="526"/>
                    <a:pt x="91" y="526"/>
                  </a:cubicBezTo>
                  <a:cubicBezTo>
                    <a:pt x="125" y="526"/>
                    <a:pt x="157" y="504"/>
                    <a:pt x="154" y="460"/>
                  </a:cubicBezTo>
                  <a:cubicBezTo>
                    <a:pt x="140" y="334"/>
                    <a:pt x="146" y="214"/>
                    <a:pt x="170" y="87"/>
                  </a:cubicBezTo>
                  <a:cubicBezTo>
                    <a:pt x="178" y="35"/>
                    <a:pt x="133" y="1"/>
                    <a:pt x="9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1611;p49"/>
            <p:cNvSpPr/>
            <p:nvPr/>
          </p:nvSpPr>
          <p:spPr>
            <a:xfrm>
              <a:off x="4441015" y="722980"/>
              <a:ext cx="15673" cy="55354"/>
            </a:xfrm>
            <a:custGeom>
              <a:avLst/>
              <a:gdLst/>
              <a:ahLst/>
              <a:cxnLst/>
              <a:rect l="l" t="t" r="r" b="b"/>
              <a:pathLst>
                <a:path w="141" h="498" extrusionOk="0">
                  <a:moveTo>
                    <a:pt x="71" y="0"/>
                  </a:moveTo>
                  <a:cubicBezTo>
                    <a:pt x="36" y="0"/>
                    <a:pt x="1" y="23"/>
                    <a:pt x="1" y="67"/>
                  </a:cubicBezTo>
                  <a:lnTo>
                    <a:pt x="1" y="430"/>
                  </a:lnTo>
                  <a:cubicBezTo>
                    <a:pt x="1" y="475"/>
                    <a:pt x="36" y="498"/>
                    <a:pt x="71" y="498"/>
                  </a:cubicBezTo>
                  <a:cubicBezTo>
                    <a:pt x="106" y="498"/>
                    <a:pt x="141" y="475"/>
                    <a:pt x="141" y="430"/>
                  </a:cubicBezTo>
                  <a:lnTo>
                    <a:pt x="141" y="67"/>
                  </a:lnTo>
                  <a:cubicBezTo>
                    <a:pt x="141" y="23"/>
                    <a:pt x="106" y="0"/>
                    <a:pt x="7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1612;p49"/>
            <p:cNvSpPr/>
            <p:nvPr/>
          </p:nvSpPr>
          <p:spPr>
            <a:xfrm>
              <a:off x="4472806" y="1802077"/>
              <a:ext cx="15673" cy="32457"/>
            </a:xfrm>
            <a:custGeom>
              <a:avLst/>
              <a:gdLst/>
              <a:ahLst/>
              <a:cxnLst/>
              <a:rect l="l" t="t" r="r" b="b"/>
              <a:pathLst>
                <a:path w="141" h="292" extrusionOk="0">
                  <a:moveTo>
                    <a:pt x="71" y="0"/>
                  </a:moveTo>
                  <a:cubicBezTo>
                    <a:pt x="36" y="0"/>
                    <a:pt x="1" y="23"/>
                    <a:pt x="1" y="67"/>
                  </a:cubicBezTo>
                  <a:lnTo>
                    <a:pt x="1" y="224"/>
                  </a:lnTo>
                  <a:cubicBezTo>
                    <a:pt x="1" y="269"/>
                    <a:pt x="36" y="292"/>
                    <a:pt x="71" y="292"/>
                  </a:cubicBezTo>
                  <a:cubicBezTo>
                    <a:pt x="106" y="292"/>
                    <a:pt x="140" y="269"/>
                    <a:pt x="140" y="224"/>
                  </a:cubicBezTo>
                  <a:lnTo>
                    <a:pt x="140" y="67"/>
                  </a:lnTo>
                  <a:cubicBezTo>
                    <a:pt x="140" y="23"/>
                    <a:pt x="106" y="0"/>
                    <a:pt x="7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1613;p49"/>
            <p:cNvSpPr/>
            <p:nvPr/>
          </p:nvSpPr>
          <p:spPr>
            <a:xfrm>
              <a:off x="4483588" y="1883554"/>
              <a:ext cx="38793" cy="47907"/>
            </a:xfrm>
            <a:custGeom>
              <a:avLst/>
              <a:gdLst/>
              <a:ahLst/>
              <a:cxnLst/>
              <a:rect l="l" t="t" r="r" b="b"/>
              <a:pathLst>
                <a:path w="349" h="431" extrusionOk="0">
                  <a:moveTo>
                    <a:pt x="135" y="1"/>
                  </a:moveTo>
                  <a:cubicBezTo>
                    <a:pt x="115" y="1"/>
                    <a:pt x="96" y="10"/>
                    <a:pt x="83" y="33"/>
                  </a:cubicBezTo>
                  <a:cubicBezTo>
                    <a:pt x="0" y="187"/>
                    <a:pt x="74" y="370"/>
                    <a:pt x="237" y="426"/>
                  </a:cubicBezTo>
                  <a:cubicBezTo>
                    <a:pt x="245" y="429"/>
                    <a:pt x="253" y="431"/>
                    <a:pt x="260" y="431"/>
                  </a:cubicBezTo>
                  <a:cubicBezTo>
                    <a:pt x="326" y="431"/>
                    <a:pt x="348" y="317"/>
                    <a:pt x="274" y="293"/>
                  </a:cubicBezTo>
                  <a:cubicBezTo>
                    <a:pt x="197" y="267"/>
                    <a:pt x="163" y="173"/>
                    <a:pt x="200" y="104"/>
                  </a:cubicBezTo>
                  <a:cubicBezTo>
                    <a:pt x="230" y="50"/>
                    <a:pt x="181" y="1"/>
                    <a:pt x="13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1614;p49"/>
            <p:cNvSpPr/>
            <p:nvPr/>
          </p:nvSpPr>
          <p:spPr>
            <a:xfrm>
              <a:off x="4529495" y="1810747"/>
              <a:ext cx="20341" cy="44016"/>
            </a:xfrm>
            <a:custGeom>
              <a:avLst/>
              <a:gdLst/>
              <a:ahLst/>
              <a:cxnLst/>
              <a:rect l="l" t="t" r="r" b="b"/>
              <a:pathLst>
                <a:path w="183" h="396" extrusionOk="0">
                  <a:moveTo>
                    <a:pt x="68" y="0"/>
                  </a:moveTo>
                  <a:cubicBezTo>
                    <a:pt x="41" y="0"/>
                    <a:pt x="17" y="15"/>
                    <a:pt x="13" y="49"/>
                  </a:cubicBezTo>
                  <a:cubicBezTo>
                    <a:pt x="0" y="153"/>
                    <a:pt x="3" y="246"/>
                    <a:pt x="33" y="346"/>
                  </a:cubicBezTo>
                  <a:cubicBezTo>
                    <a:pt x="43" y="380"/>
                    <a:pt x="70" y="395"/>
                    <a:pt x="98" y="395"/>
                  </a:cubicBezTo>
                  <a:cubicBezTo>
                    <a:pt x="140" y="395"/>
                    <a:pt x="182" y="361"/>
                    <a:pt x="166" y="309"/>
                  </a:cubicBezTo>
                  <a:cubicBezTo>
                    <a:pt x="143" y="236"/>
                    <a:pt x="137" y="163"/>
                    <a:pt x="146" y="86"/>
                  </a:cubicBezTo>
                  <a:cubicBezTo>
                    <a:pt x="155" y="34"/>
                    <a:pt x="108"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1615;p49"/>
            <p:cNvSpPr/>
            <p:nvPr/>
          </p:nvSpPr>
          <p:spPr>
            <a:xfrm>
              <a:off x="4560175" y="1926126"/>
              <a:ext cx="24676" cy="49241"/>
            </a:xfrm>
            <a:custGeom>
              <a:avLst/>
              <a:gdLst/>
              <a:ahLst/>
              <a:cxnLst/>
              <a:rect l="l" t="t" r="r" b="b"/>
              <a:pathLst>
                <a:path w="222" h="443" extrusionOk="0">
                  <a:moveTo>
                    <a:pt x="85" y="1"/>
                  </a:moveTo>
                  <a:cubicBezTo>
                    <a:pt x="44" y="1"/>
                    <a:pt x="0" y="35"/>
                    <a:pt x="10" y="87"/>
                  </a:cubicBezTo>
                  <a:cubicBezTo>
                    <a:pt x="33" y="190"/>
                    <a:pt x="53" y="289"/>
                    <a:pt x="77" y="393"/>
                  </a:cubicBezTo>
                  <a:cubicBezTo>
                    <a:pt x="84" y="428"/>
                    <a:pt x="110" y="442"/>
                    <a:pt x="137" y="442"/>
                  </a:cubicBezTo>
                  <a:cubicBezTo>
                    <a:pt x="178" y="442"/>
                    <a:pt x="222" y="408"/>
                    <a:pt x="210" y="357"/>
                  </a:cubicBezTo>
                  <a:cubicBezTo>
                    <a:pt x="187" y="253"/>
                    <a:pt x="167" y="150"/>
                    <a:pt x="144" y="50"/>
                  </a:cubicBezTo>
                  <a:cubicBezTo>
                    <a:pt x="137" y="15"/>
                    <a:pt x="112" y="1"/>
                    <a:pt x="8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1616;p49"/>
            <p:cNvSpPr/>
            <p:nvPr/>
          </p:nvSpPr>
          <p:spPr>
            <a:xfrm>
              <a:off x="4625312" y="1836869"/>
              <a:ext cx="15562" cy="49463"/>
            </a:xfrm>
            <a:custGeom>
              <a:avLst/>
              <a:gdLst/>
              <a:ahLst/>
              <a:cxnLst/>
              <a:rect l="l" t="t" r="r" b="b"/>
              <a:pathLst>
                <a:path w="140" h="445" extrusionOk="0">
                  <a:moveTo>
                    <a:pt x="70" y="1"/>
                  </a:moveTo>
                  <a:cubicBezTo>
                    <a:pt x="35" y="1"/>
                    <a:pt x="0" y="23"/>
                    <a:pt x="0" y="68"/>
                  </a:cubicBezTo>
                  <a:lnTo>
                    <a:pt x="0" y="378"/>
                  </a:lnTo>
                  <a:cubicBezTo>
                    <a:pt x="0" y="422"/>
                    <a:pt x="35" y="445"/>
                    <a:pt x="70" y="445"/>
                  </a:cubicBezTo>
                  <a:cubicBezTo>
                    <a:pt x="105" y="445"/>
                    <a:pt x="140" y="422"/>
                    <a:pt x="140" y="378"/>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1617;p49"/>
            <p:cNvSpPr/>
            <p:nvPr/>
          </p:nvSpPr>
          <p:spPr>
            <a:xfrm>
              <a:off x="4628202" y="1943355"/>
              <a:ext cx="15673" cy="66580"/>
            </a:xfrm>
            <a:custGeom>
              <a:avLst/>
              <a:gdLst/>
              <a:ahLst/>
              <a:cxnLst/>
              <a:rect l="l" t="t" r="r" b="b"/>
              <a:pathLst>
                <a:path w="141" h="599" extrusionOk="0">
                  <a:moveTo>
                    <a:pt x="70" y="0"/>
                  </a:moveTo>
                  <a:cubicBezTo>
                    <a:pt x="35" y="0"/>
                    <a:pt x="1" y="22"/>
                    <a:pt x="1" y="65"/>
                  </a:cubicBezTo>
                  <a:lnTo>
                    <a:pt x="1" y="531"/>
                  </a:lnTo>
                  <a:cubicBezTo>
                    <a:pt x="1" y="576"/>
                    <a:pt x="35" y="598"/>
                    <a:pt x="70" y="598"/>
                  </a:cubicBezTo>
                  <a:cubicBezTo>
                    <a:pt x="105" y="598"/>
                    <a:pt x="140" y="576"/>
                    <a:pt x="140" y="531"/>
                  </a:cubicBezTo>
                  <a:lnTo>
                    <a:pt x="140" y="65"/>
                  </a:lnTo>
                  <a:cubicBezTo>
                    <a:pt x="140" y="22"/>
                    <a:pt x="105" y="0"/>
                    <a:pt x="7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1618;p49"/>
            <p:cNvSpPr/>
            <p:nvPr/>
          </p:nvSpPr>
          <p:spPr>
            <a:xfrm>
              <a:off x="4698008" y="1877107"/>
              <a:ext cx="26900" cy="60578"/>
            </a:xfrm>
            <a:custGeom>
              <a:avLst/>
              <a:gdLst/>
              <a:ahLst/>
              <a:cxnLst/>
              <a:rect l="l" t="t" r="r" b="b"/>
              <a:pathLst>
                <a:path w="242" h="545" extrusionOk="0">
                  <a:moveTo>
                    <a:pt x="174" y="0"/>
                  </a:moveTo>
                  <a:cubicBezTo>
                    <a:pt x="139" y="0"/>
                    <a:pt x="103" y="22"/>
                    <a:pt x="102" y="65"/>
                  </a:cubicBezTo>
                  <a:cubicBezTo>
                    <a:pt x="95" y="202"/>
                    <a:pt x="65" y="331"/>
                    <a:pt x="19" y="461"/>
                  </a:cubicBezTo>
                  <a:cubicBezTo>
                    <a:pt x="0" y="512"/>
                    <a:pt x="42" y="545"/>
                    <a:pt x="84" y="545"/>
                  </a:cubicBezTo>
                  <a:cubicBezTo>
                    <a:pt x="112" y="545"/>
                    <a:pt x="140" y="531"/>
                    <a:pt x="151" y="498"/>
                  </a:cubicBezTo>
                  <a:cubicBezTo>
                    <a:pt x="205" y="358"/>
                    <a:pt x="231" y="215"/>
                    <a:pt x="238" y="65"/>
                  </a:cubicBezTo>
                  <a:cubicBezTo>
                    <a:pt x="242" y="22"/>
                    <a:pt x="208" y="0"/>
                    <a:pt x="17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1619;p49"/>
            <p:cNvSpPr/>
            <p:nvPr/>
          </p:nvSpPr>
          <p:spPr>
            <a:xfrm>
              <a:off x="4675110" y="1992597"/>
              <a:ext cx="31679" cy="45795"/>
            </a:xfrm>
            <a:custGeom>
              <a:avLst/>
              <a:gdLst/>
              <a:ahLst/>
              <a:cxnLst/>
              <a:rect l="l" t="t" r="r" b="b"/>
              <a:pathLst>
                <a:path w="285" h="412" extrusionOk="0">
                  <a:moveTo>
                    <a:pt x="201" y="1"/>
                  </a:moveTo>
                  <a:cubicBezTo>
                    <a:pt x="173" y="1"/>
                    <a:pt x="144" y="15"/>
                    <a:pt x="131" y="48"/>
                  </a:cubicBezTo>
                  <a:cubicBezTo>
                    <a:pt x="95" y="141"/>
                    <a:pt x="58" y="235"/>
                    <a:pt x="21" y="327"/>
                  </a:cubicBezTo>
                  <a:cubicBezTo>
                    <a:pt x="1" y="378"/>
                    <a:pt x="43" y="412"/>
                    <a:pt x="86" y="412"/>
                  </a:cubicBezTo>
                  <a:cubicBezTo>
                    <a:pt x="114" y="412"/>
                    <a:pt x="141" y="398"/>
                    <a:pt x="154" y="367"/>
                  </a:cubicBezTo>
                  <a:cubicBezTo>
                    <a:pt x="191" y="271"/>
                    <a:pt x="228" y="178"/>
                    <a:pt x="265" y="84"/>
                  </a:cubicBezTo>
                  <a:cubicBezTo>
                    <a:pt x="284" y="34"/>
                    <a:pt x="244" y="1"/>
                    <a:pt x="20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1620;p49"/>
            <p:cNvSpPr/>
            <p:nvPr/>
          </p:nvSpPr>
          <p:spPr>
            <a:xfrm>
              <a:off x="4776373" y="1900449"/>
              <a:ext cx="46240" cy="60578"/>
            </a:xfrm>
            <a:custGeom>
              <a:avLst/>
              <a:gdLst/>
              <a:ahLst/>
              <a:cxnLst/>
              <a:rect l="l" t="t" r="r" b="b"/>
              <a:pathLst>
                <a:path w="416" h="545" extrusionOk="0">
                  <a:moveTo>
                    <a:pt x="318" y="0"/>
                  </a:moveTo>
                  <a:cubicBezTo>
                    <a:pt x="297" y="0"/>
                    <a:pt x="275" y="10"/>
                    <a:pt x="259" y="32"/>
                  </a:cubicBezTo>
                  <a:cubicBezTo>
                    <a:pt x="159" y="165"/>
                    <a:pt x="82" y="308"/>
                    <a:pt x="19" y="461"/>
                  </a:cubicBezTo>
                  <a:cubicBezTo>
                    <a:pt x="1" y="511"/>
                    <a:pt x="42" y="544"/>
                    <a:pt x="85" y="544"/>
                  </a:cubicBezTo>
                  <a:cubicBezTo>
                    <a:pt x="113" y="544"/>
                    <a:pt x="142" y="530"/>
                    <a:pt x="156" y="497"/>
                  </a:cubicBezTo>
                  <a:cubicBezTo>
                    <a:pt x="212" y="354"/>
                    <a:pt x="285" y="225"/>
                    <a:pt x="378" y="101"/>
                  </a:cubicBezTo>
                  <a:cubicBezTo>
                    <a:pt x="416" y="50"/>
                    <a:pt x="368" y="0"/>
                    <a:pt x="31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1621;p49"/>
            <p:cNvSpPr/>
            <p:nvPr/>
          </p:nvSpPr>
          <p:spPr>
            <a:xfrm>
              <a:off x="4726019" y="2035170"/>
              <a:ext cx="50242" cy="44572"/>
            </a:xfrm>
            <a:custGeom>
              <a:avLst/>
              <a:gdLst/>
              <a:ahLst/>
              <a:cxnLst/>
              <a:rect l="l" t="t" r="r" b="b"/>
              <a:pathLst>
                <a:path w="452" h="401" extrusionOk="0">
                  <a:moveTo>
                    <a:pt x="352" y="0"/>
                  </a:moveTo>
                  <a:cubicBezTo>
                    <a:pt x="337" y="0"/>
                    <a:pt x="320" y="6"/>
                    <a:pt x="306" y="21"/>
                  </a:cubicBezTo>
                  <a:cubicBezTo>
                    <a:pt x="222" y="107"/>
                    <a:pt x="136" y="194"/>
                    <a:pt x="49" y="281"/>
                  </a:cubicBezTo>
                  <a:cubicBezTo>
                    <a:pt x="1" y="329"/>
                    <a:pt x="50" y="400"/>
                    <a:pt x="104" y="400"/>
                  </a:cubicBezTo>
                  <a:cubicBezTo>
                    <a:pt x="119" y="400"/>
                    <a:pt x="135" y="395"/>
                    <a:pt x="149" y="380"/>
                  </a:cubicBezTo>
                  <a:cubicBezTo>
                    <a:pt x="232" y="291"/>
                    <a:pt x="319" y="204"/>
                    <a:pt x="406" y="118"/>
                  </a:cubicBezTo>
                  <a:cubicBezTo>
                    <a:pt x="452" y="69"/>
                    <a:pt x="405" y="0"/>
                    <a:pt x="35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1622;p49"/>
            <p:cNvSpPr/>
            <p:nvPr/>
          </p:nvSpPr>
          <p:spPr>
            <a:xfrm>
              <a:off x="4888085" y="1949247"/>
              <a:ext cx="35014" cy="38014"/>
            </a:xfrm>
            <a:custGeom>
              <a:avLst/>
              <a:gdLst/>
              <a:ahLst/>
              <a:cxnLst/>
              <a:rect l="l" t="t" r="r" b="b"/>
              <a:pathLst>
                <a:path w="315" h="342" extrusionOk="0">
                  <a:moveTo>
                    <a:pt x="217" y="1"/>
                  </a:moveTo>
                  <a:cubicBezTo>
                    <a:pt x="197" y="1"/>
                    <a:pt x="176" y="10"/>
                    <a:pt x="162" y="32"/>
                  </a:cubicBezTo>
                  <a:cubicBezTo>
                    <a:pt x="119" y="101"/>
                    <a:pt x="76" y="172"/>
                    <a:pt x="32" y="238"/>
                  </a:cubicBezTo>
                  <a:cubicBezTo>
                    <a:pt x="0" y="291"/>
                    <a:pt x="48" y="341"/>
                    <a:pt x="96" y="341"/>
                  </a:cubicBezTo>
                  <a:cubicBezTo>
                    <a:pt x="117" y="341"/>
                    <a:pt x="138" y="332"/>
                    <a:pt x="152" y="308"/>
                  </a:cubicBezTo>
                  <a:cubicBezTo>
                    <a:pt x="195" y="241"/>
                    <a:pt x="239" y="172"/>
                    <a:pt x="282" y="101"/>
                  </a:cubicBezTo>
                  <a:cubicBezTo>
                    <a:pt x="315" y="50"/>
                    <a:pt x="266" y="1"/>
                    <a:pt x="21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1623;p49"/>
            <p:cNvSpPr/>
            <p:nvPr/>
          </p:nvSpPr>
          <p:spPr>
            <a:xfrm>
              <a:off x="4824059" y="2055622"/>
              <a:ext cx="44907" cy="35791"/>
            </a:xfrm>
            <a:custGeom>
              <a:avLst/>
              <a:gdLst/>
              <a:ahLst/>
              <a:cxnLst/>
              <a:rect l="l" t="t" r="r" b="b"/>
              <a:pathLst>
                <a:path w="404" h="322" extrusionOk="0">
                  <a:moveTo>
                    <a:pt x="302" y="1"/>
                  </a:moveTo>
                  <a:cubicBezTo>
                    <a:pt x="287" y="1"/>
                    <a:pt x="270" y="7"/>
                    <a:pt x="255" y="20"/>
                  </a:cubicBezTo>
                  <a:lnTo>
                    <a:pt x="52" y="207"/>
                  </a:lnTo>
                  <a:cubicBezTo>
                    <a:pt x="1" y="253"/>
                    <a:pt x="48" y="322"/>
                    <a:pt x="102" y="322"/>
                  </a:cubicBezTo>
                  <a:cubicBezTo>
                    <a:pt x="118" y="322"/>
                    <a:pt x="134" y="316"/>
                    <a:pt x="149" y="303"/>
                  </a:cubicBezTo>
                  <a:lnTo>
                    <a:pt x="352" y="116"/>
                  </a:lnTo>
                  <a:cubicBezTo>
                    <a:pt x="404" y="70"/>
                    <a:pt x="357" y="1"/>
                    <a:pt x="30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1624;p49"/>
            <p:cNvSpPr/>
            <p:nvPr/>
          </p:nvSpPr>
          <p:spPr>
            <a:xfrm>
              <a:off x="4935104" y="2058624"/>
              <a:ext cx="40905" cy="28900"/>
            </a:xfrm>
            <a:custGeom>
              <a:avLst/>
              <a:gdLst/>
              <a:ahLst/>
              <a:cxnLst/>
              <a:rect l="l" t="t" r="r" b="b"/>
              <a:pathLst>
                <a:path w="368" h="260" extrusionOk="0">
                  <a:moveTo>
                    <a:pt x="256" y="1"/>
                  </a:moveTo>
                  <a:cubicBezTo>
                    <a:pt x="241" y="1"/>
                    <a:pt x="226" y="5"/>
                    <a:pt x="212" y="16"/>
                  </a:cubicBezTo>
                  <a:cubicBezTo>
                    <a:pt x="162" y="60"/>
                    <a:pt x="109" y="103"/>
                    <a:pt x="55" y="146"/>
                  </a:cubicBezTo>
                  <a:cubicBezTo>
                    <a:pt x="0" y="188"/>
                    <a:pt x="51" y="260"/>
                    <a:pt x="109" y="260"/>
                  </a:cubicBezTo>
                  <a:cubicBezTo>
                    <a:pt x="125" y="260"/>
                    <a:pt x="140" y="255"/>
                    <a:pt x="155" y="243"/>
                  </a:cubicBezTo>
                  <a:cubicBezTo>
                    <a:pt x="205" y="200"/>
                    <a:pt x="258" y="160"/>
                    <a:pt x="312" y="116"/>
                  </a:cubicBezTo>
                  <a:cubicBezTo>
                    <a:pt x="368" y="71"/>
                    <a:pt x="315" y="1"/>
                    <a:pt x="2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1625;p49"/>
            <p:cNvSpPr/>
            <p:nvPr/>
          </p:nvSpPr>
          <p:spPr>
            <a:xfrm>
              <a:off x="5021583" y="1986261"/>
              <a:ext cx="42017" cy="32901"/>
            </a:xfrm>
            <a:custGeom>
              <a:avLst/>
              <a:gdLst/>
              <a:ahLst/>
              <a:cxnLst/>
              <a:rect l="l" t="t" r="r" b="b"/>
              <a:pathLst>
                <a:path w="378" h="296" extrusionOk="0">
                  <a:moveTo>
                    <a:pt x="280" y="1"/>
                  </a:moveTo>
                  <a:cubicBezTo>
                    <a:pt x="259" y="1"/>
                    <a:pt x="238" y="10"/>
                    <a:pt x="223" y="32"/>
                  </a:cubicBezTo>
                  <a:cubicBezTo>
                    <a:pt x="183" y="92"/>
                    <a:pt x="133" y="135"/>
                    <a:pt x="70" y="168"/>
                  </a:cubicBezTo>
                  <a:cubicBezTo>
                    <a:pt x="1" y="202"/>
                    <a:pt x="43" y="296"/>
                    <a:pt x="107" y="296"/>
                  </a:cubicBezTo>
                  <a:cubicBezTo>
                    <a:pt x="117" y="296"/>
                    <a:pt x="128" y="293"/>
                    <a:pt x="139" y="288"/>
                  </a:cubicBezTo>
                  <a:cubicBezTo>
                    <a:pt x="226" y="241"/>
                    <a:pt x="289" y="181"/>
                    <a:pt x="343" y="101"/>
                  </a:cubicBezTo>
                  <a:cubicBezTo>
                    <a:pt x="377" y="50"/>
                    <a:pt x="329" y="1"/>
                    <a:pt x="28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1626;p49"/>
            <p:cNvSpPr/>
            <p:nvPr/>
          </p:nvSpPr>
          <p:spPr>
            <a:xfrm>
              <a:off x="4941329" y="1969366"/>
              <a:ext cx="35125" cy="34902"/>
            </a:xfrm>
            <a:custGeom>
              <a:avLst/>
              <a:gdLst/>
              <a:ahLst/>
              <a:cxnLst/>
              <a:rect l="l" t="t" r="r" b="b"/>
              <a:pathLst>
                <a:path w="316" h="314" extrusionOk="0">
                  <a:moveTo>
                    <a:pt x="232" y="0"/>
                  </a:moveTo>
                  <a:cubicBezTo>
                    <a:pt x="204" y="0"/>
                    <a:pt x="175" y="15"/>
                    <a:pt x="162" y="47"/>
                  </a:cubicBezTo>
                  <a:cubicBezTo>
                    <a:pt x="139" y="107"/>
                    <a:pt x="102" y="154"/>
                    <a:pt x="53" y="197"/>
                  </a:cubicBezTo>
                  <a:cubicBezTo>
                    <a:pt x="0" y="244"/>
                    <a:pt x="49" y="314"/>
                    <a:pt x="104" y="314"/>
                  </a:cubicBezTo>
                  <a:cubicBezTo>
                    <a:pt x="119" y="314"/>
                    <a:pt x="135" y="309"/>
                    <a:pt x="149" y="297"/>
                  </a:cubicBezTo>
                  <a:cubicBezTo>
                    <a:pt x="219" y="237"/>
                    <a:pt x="262" y="167"/>
                    <a:pt x="295" y="84"/>
                  </a:cubicBezTo>
                  <a:cubicBezTo>
                    <a:pt x="316" y="33"/>
                    <a:pt x="275" y="0"/>
                    <a:pt x="23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1627;p49"/>
            <p:cNvSpPr/>
            <p:nvPr/>
          </p:nvSpPr>
          <p:spPr>
            <a:xfrm>
              <a:off x="4734578" y="2158775"/>
              <a:ext cx="39015" cy="32790"/>
            </a:xfrm>
            <a:custGeom>
              <a:avLst/>
              <a:gdLst/>
              <a:ahLst/>
              <a:cxnLst/>
              <a:rect l="l" t="t" r="r" b="b"/>
              <a:pathLst>
                <a:path w="351" h="295" extrusionOk="0">
                  <a:moveTo>
                    <a:pt x="249" y="0"/>
                  </a:moveTo>
                  <a:cubicBezTo>
                    <a:pt x="233" y="0"/>
                    <a:pt x="216" y="6"/>
                    <a:pt x="202" y="21"/>
                  </a:cubicBezTo>
                  <a:lnTo>
                    <a:pt x="49" y="177"/>
                  </a:lnTo>
                  <a:cubicBezTo>
                    <a:pt x="0" y="226"/>
                    <a:pt x="46" y="294"/>
                    <a:pt x="98" y="294"/>
                  </a:cubicBezTo>
                  <a:cubicBezTo>
                    <a:pt x="114" y="294"/>
                    <a:pt x="130" y="288"/>
                    <a:pt x="145" y="273"/>
                  </a:cubicBezTo>
                  <a:lnTo>
                    <a:pt x="302" y="117"/>
                  </a:lnTo>
                  <a:cubicBezTo>
                    <a:pt x="350" y="68"/>
                    <a:pt x="302" y="0"/>
                    <a:pt x="24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1628;p49"/>
            <p:cNvSpPr/>
            <p:nvPr/>
          </p:nvSpPr>
          <p:spPr>
            <a:xfrm>
              <a:off x="4680779" y="2118536"/>
              <a:ext cx="26900" cy="38459"/>
            </a:xfrm>
            <a:custGeom>
              <a:avLst/>
              <a:gdLst/>
              <a:ahLst/>
              <a:cxnLst/>
              <a:rect l="l" t="t" r="r" b="b"/>
              <a:pathLst>
                <a:path w="242" h="346" extrusionOk="0">
                  <a:moveTo>
                    <a:pt x="156" y="1"/>
                  </a:moveTo>
                  <a:cubicBezTo>
                    <a:pt x="129" y="1"/>
                    <a:pt x="104" y="15"/>
                    <a:pt x="97" y="50"/>
                  </a:cubicBezTo>
                  <a:cubicBezTo>
                    <a:pt x="87" y="120"/>
                    <a:pt x="63" y="180"/>
                    <a:pt x="30" y="243"/>
                  </a:cubicBezTo>
                  <a:cubicBezTo>
                    <a:pt x="0" y="296"/>
                    <a:pt x="48" y="346"/>
                    <a:pt x="95" y="346"/>
                  </a:cubicBezTo>
                  <a:cubicBezTo>
                    <a:pt x="116" y="346"/>
                    <a:pt x="136" y="336"/>
                    <a:pt x="150" y="312"/>
                  </a:cubicBezTo>
                  <a:cubicBezTo>
                    <a:pt x="190" y="240"/>
                    <a:pt x="217" y="166"/>
                    <a:pt x="234" y="86"/>
                  </a:cubicBezTo>
                  <a:cubicBezTo>
                    <a:pt x="241" y="35"/>
                    <a:pt x="196" y="1"/>
                    <a:pt x="1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1629;p49"/>
            <p:cNvSpPr/>
            <p:nvPr/>
          </p:nvSpPr>
          <p:spPr>
            <a:xfrm>
              <a:off x="4617531" y="2075742"/>
              <a:ext cx="24454" cy="43905"/>
            </a:xfrm>
            <a:custGeom>
              <a:avLst/>
              <a:gdLst/>
              <a:ahLst/>
              <a:cxnLst/>
              <a:rect l="l" t="t" r="r" b="b"/>
              <a:pathLst>
                <a:path w="220" h="395" extrusionOk="0">
                  <a:moveTo>
                    <a:pt x="132" y="0"/>
                  </a:moveTo>
                  <a:cubicBezTo>
                    <a:pt x="97" y="0"/>
                    <a:pt x="65" y="22"/>
                    <a:pt x="70" y="66"/>
                  </a:cubicBezTo>
                  <a:cubicBezTo>
                    <a:pt x="80" y="149"/>
                    <a:pt x="67" y="218"/>
                    <a:pt x="30" y="292"/>
                  </a:cubicBezTo>
                  <a:cubicBezTo>
                    <a:pt x="0" y="345"/>
                    <a:pt x="49" y="395"/>
                    <a:pt x="96" y="395"/>
                  </a:cubicBezTo>
                  <a:cubicBezTo>
                    <a:pt x="116" y="395"/>
                    <a:pt x="137" y="385"/>
                    <a:pt x="150" y="361"/>
                  </a:cubicBezTo>
                  <a:cubicBezTo>
                    <a:pt x="200" y="269"/>
                    <a:pt x="220" y="172"/>
                    <a:pt x="210" y="66"/>
                  </a:cubicBezTo>
                  <a:cubicBezTo>
                    <a:pt x="205" y="22"/>
                    <a:pt x="167" y="0"/>
                    <a:pt x="13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1630;p49"/>
            <p:cNvSpPr/>
            <p:nvPr/>
          </p:nvSpPr>
          <p:spPr>
            <a:xfrm>
              <a:off x="4532386" y="2055511"/>
              <a:ext cx="19786" cy="60912"/>
            </a:xfrm>
            <a:custGeom>
              <a:avLst/>
              <a:gdLst/>
              <a:ahLst/>
              <a:cxnLst/>
              <a:rect l="l" t="t" r="r" b="b"/>
              <a:pathLst>
                <a:path w="178" h="548" extrusionOk="0">
                  <a:moveTo>
                    <a:pt x="68" y="0"/>
                  </a:moveTo>
                  <a:cubicBezTo>
                    <a:pt x="33" y="0"/>
                    <a:pt x="1" y="23"/>
                    <a:pt x="4" y="68"/>
                  </a:cubicBezTo>
                  <a:cubicBezTo>
                    <a:pt x="14" y="204"/>
                    <a:pt x="24" y="344"/>
                    <a:pt x="34" y="480"/>
                  </a:cubicBezTo>
                  <a:cubicBezTo>
                    <a:pt x="37" y="525"/>
                    <a:pt x="74" y="548"/>
                    <a:pt x="109" y="548"/>
                  </a:cubicBezTo>
                  <a:cubicBezTo>
                    <a:pt x="144" y="548"/>
                    <a:pt x="177" y="525"/>
                    <a:pt x="174" y="480"/>
                  </a:cubicBezTo>
                  <a:cubicBezTo>
                    <a:pt x="164" y="344"/>
                    <a:pt x="154" y="204"/>
                    <a:pt x="144" y="68"/>
                  </a:cubicBezTo>
                  <a:cubicBezTo>
                    <a:pt x="139" y="23"/>
                    <a:pt x="102"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1631;p49"/>
            <p:cNvSpPr/>
            <p:nvPr/>
          </p:nvSpPr>
          <p:spPr>
            <a:xfrm>
              <a:off x="4582406" y="2182006"/>
              <a:ext cx="15228" cy="38014"/>
            </a:xfrm>
            <a:custGeom>
              <a:avLst/>
              <a:gdLst/>
              <a:ahLst/>
              <a:cxnLst/>
              <a:rect l="l" t="t" r="r" b="b"/>
              <a:pathLst>
                <a:path w="137" h="342" extrusionOk="0">
                  <a:moveTo>
                    <a:pt x="68" y="0"/>
                  </a:moveTo>
                  <a:cubicBezTo>
                    <a:pt x="34" y="0"/>
                    <a:pt x="0" y="23"/>
                    <a:pt x="0" y="68"/>
                  </a:cubicBezTo>
                  <a:lnTo>
                    <a:pt x="0" y="274"/>
                  </a:lnTo>
                  <a:cubicBezTo>
                    <a:pt x="0" y="319"/>
                    <a:pt x="34" y="341"/>
                    <a:pt x="68" y="341"/>
                  </a:cubicBezTo>
                  <a:cubicBezTo>
                    <a:pt x="102" y="341"/>
                    <a:pt x="136" y="319"/>
                    <a:pt x="136" y="274"/>
                  </a:cubicBezTo>
                  <a:lnTo>
                    <a:pt x="136" y="68"/>
                  </a:lnTo>
                  <a:cubicBezTo>
                    <a:pt x="136" y="23"/>
                    <a:pt x="102"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1632;p49"/>
            <p:cNvSpPr/>
            <p:nvPr/>
          </p:nvSpPr>
          <p:spPr>
            <a:xfrm>
              <a:off x="4631203" y="2193678"/>
              <a:ext cx="25121" cy="38014"/>
            </a:xfrm>
            <a:custGeom>
              <a:avLst/>
              <a:gdLst/>
              <a:ahLst/>
              <a:cxnLst/>
              <a:rect l="l" t="t" r="r" b="b"/>
              <a:pathLst>
                <a:path w="226" h="342" extrusionOk="0">
                  <a:moveTo>
                    <a:pt x="158" y="1"/>
                  </a:moveTo>
                  <a:cubicBezTo>
                    <a:pt x="123" y="1"/>
                    <a:pt x="85" y="23"/>
                    <a:pt x="81" y="66"/>
                  </a:cubicBezTo>
                  <a:cubicBezTo>
                    <a:pt x="73" y="126"/>
                    <a:pt x="57" y="183"/>
                    <a:pt x="30" y="236"/>
                  </a:cubicBezTo>
                  <a:cubicBezTo>
                    <a:pt x="1" y="291"/>
                    <a:pt x="48" y="341"/>
                    <a:pt x="95" y="341"/>
                  </a:cubicBezTo>
                  <a:cubicBezTo>
                    <a:pt x="116" y="341"/>
                    <a:pt x="137" y="331"/>
                    <a:pt x="150" y="306"/>
                  </a:cubicBezTo>
                  <a:cubicBezTo>
                    <a:pt x="187" y="229"/>
                    <a:pt x="210" y="152"/>
                    <a:pt x="220" y="66"/>
                  </a:cubicBezTo>
                  <a:cubicBezTo>
                    <a:pt x="225" y="23"/>
                    <a:pt x="193" y="1"/>
                    <a:pt x="15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1633;p49"/>
            <p:cNvSpPr/>
            <p:nvPr/>
          </p:nvSpPr>
          <p:spPr>
            <a:xfrm>
              <a:off x="4671886" y="2242030"/>
              <a:ext cx="38015" cy="38014"/>
            </a:xfrm>
            <a:custGeom>
              <a:avLst/>
              <a:gdLst/>
              <a:ahLst/>
              <a:cxnLst/>
              <a:rect l="l" t="t" r="r" b="b"/>
              <a:pathLst>
                <a:path w="342" h="342" extrusionOk="0">
                  <a:moveTo>
                    <a:pt x="250" y="0"/>
                  </a:moveTo>
                  <a:cubicBezTo>
                    <a:pt x="238" y="0"/>
                    <a:pt x="226" y="4"/>
                    <a:pt x="214" y="14"/>
                  </a:cubicBezTo>
                  <a:cubicBezTo>
                    <a:pt x="124" y="80"/>
                    <a:pt x="64" y="157"/>
                    <a:pt x="20" y="260"/>
                  </a:cubicBezTo>
                  <a:cubicBezTo>
                    <a:pt x="0" y="309"/>
                    <a:pt x="42" y="341"/>
                    <a:pt x="85" y="341"/>
                  </a:cubicBezTo>
                  <a:cubicBezTo>
                    <a:pt x="112" y="341"/>
                    <a:pt x="141" y="328"/>
                    <a:pt x="154" y="297"/>
                  </a:cubicBezTo>
                  <a:cubicBezTo>
                    <a:pt x="180" y="230"/>
                    <a:pt x="227" y="174"/>
                    <a:pt x="283" y="134"/>
                  </a:cubicBezTo>
                  <a:cubicBezTo>
                    <a:pt x="341" y="90"/>
                    <a:pt x="304" y="0"/>
                    <a:pt x="25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1634;p49"/>
            <p:cNvSpPr/>
            <p:nvPr/>
          </p:nvSpPr>
          <p:spPr>
            <a:xfrm>
              <a:off x="4589409" y="2303166"/>
              <a:ext cx="28011" cy="43572"/>
            </a:xfrm>
            <a:custGeom>
              <a:avLst/>
              <a:gdLst/>
              <a:ahLst/>
              <a:cxnLst/>
              <a:rect l="l" t="t" r="r" b="b"/>
              <a:pathLst>
                <a:path w="252" h="392" extrusionOk="0">
                  <a:moveTo>
                    <a:pt x="167" y="0"/>
                  </a:moveTo>
                  <a:cubicBezTo>
                    <a:pt x="139" y="0"/>
                    <a:pt x="111" y="15"/>
                    <a:pt x="100" y="49"/>
                  </a:cubicBezTo>
                  <a:cubicBezTo>
                    <a:pt x="73" y="136"/>
                    <a:pt x="44" y="219"/>
                    <a:pt x="17" y="306"/>
                  </a:cubicBezTo>
                  <a:cubicBezTo>
                    <a:pt x="1" y="358"/>
                    <a:pt x="43" y="392"/>
                    <a:pt x="84" y="392"/>
                  </a:cubicBezTo>
                  <a:cubicBezTo>
                    <a:pt x="112" y="392"/>
                    <a:pt x="139" y="377"/>
                    <a:pt x="150" y="342"/>
                  </a:cubicBezTo>
                  <a:lnTo>
                    <a:pt x="233" y="86"/>
                  </a:lnTo>
                  <a:cubicBezTo>
                    <a:pt x="251" y="34"/>
                    <a:pt x="209" y="0"/>
                    <a:pt x="16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1635;p49"/>
            <p:cNvSpPr/>
            <p:nvPr/>
          </p:nvSpPr>
          <p:spPr>
            <a:xfrm>
              <a:off x="4545280" y="2268485"/>
              <a:ext cx="24565" cy="43905"/>
            </a:xfrm>
            <a:custGeom>
              <a:avLst/>
              <a:gdLst/>
              <a:ahLst/>
              <a:cxnLst/>
              <a:rect l="l" t="t" r="r" b="b"/>
              <a:pathLst>
                <a:path w="221" h="395" extrusionOk="0">
                  <a:moveTo>
                    <a:pt x="136" y="0"/>
                  </a:moveTo>
                  <a:cubicBezTo>
                    <a:pt x="102" y="0"/>
                    <a:pt x="70" y="22"/>
                    <a:pt x="75" y="65"/>
                  </a:cubicBezTo>
                  <a:cubicBezTo>
                    <a:pt x="81" y="149"/>
                    <a:pt x="68" y="218"/>
                    <a:pt x="31" y="292"/>
                  </a:cubicBezTo>
                  <a:cubicBezTo>
                    <a:pt x="1" y="345"/>
                    <a:pt x="49" y="395"/>
                    <a:pt x="96" y="395"/>
                  </a:cubicBezTo>
                  <a:cubicBezTo>
                    <a:pt x="117" y="395"/>
                    <a:pt x="137" y="385"/>
                    <a:pt x="151" y="361"/>
                  </a:cubicBezTo>
                  <a:cubicBezTo>
                    <a:pt x="198" y="269"/>
                    <a:pt x="221" y="172"/>
                    <a:pt x="211" y="65"/>
                  </a:cubicBezTo>
                  <a:cubicBezTo>
                    <a:pt x="207" y="22"/>
                    <a:pt x="171" y="0"/>
                    <a:pt x="13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1636;p49"/>
            <p:cNvSpPr/>
            <p:nvPr/>
          </p:nvSpPr>
          <p:spPr>
            <a:xfrm>
              <a:off x="5121735" y="2245365"/>
              <a:ext cx="26900" cy="37903"/>
            </a:xfrm>
            <a:custGeom>
              <a:avLst/>
              <a:gdLst/>
              <a:ahLst/>
              <a:cxnLst/>
              <a:rect l="l" t="t" r="r" b="b"/>
              <a:pathLst>
                <a:path w="242" h="341" extrusionOk="0">
                  <a:moveTo>
                    <a:pt x="158" y="0"/>
                  </a:moveTo>
                  <a:cubicBezTo>
                    <a:pt x="130" y="0"/>
                    <a:pt x="102" y="14"/>
                    <a:pt x="90" y="47"/>
                  </a:cubicBezTo>
                  <a:cubicBezTo>
                    <a:pt x="67" y="117"/>
                    <a:pt x="41" y="187"/>
                    <a:pt x="17" y="257"/>
                  </a:cubicBezTo>
                  <a:cubicBezTo>
                    <a:pt x="1" y="307"/>
                    <a:pt x="43" y="340"/>
                    <a:pt x="85" y="340"/>
                  </a:cubicBezTo>
                  <a:cubicBezTo>
                    <a:pt x="113" y="340"/>
                    <a:pt x="140" y="326"/>
                    <a:pt x="150" y="293"/>
                  </a:cubicBezTo>
                  <a:cubicBezTo>
                    <a:pt x="177" y="223"/>
                    <a:pt x="201" y="153"/>
                    <a:pt x="224" y="84"/>
                  </a:cubicBezTo>
                  <a:cubicBezTo>
                    <a:pt x="242" y="33"/>
                    <a:pt x="200" y="0"/>
                    <a:pt x="15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1637;p49"/>
            <p:cNvSpPr/>
            <p:nvPr/>
          </p:nvSpPr>
          <p:spPr>
            <a:xfrm>
              <a:off x="5154081" y="2150549"/>
              <a:ext cx="20341" cy="40571"/>
            </a:xfrm>
            <a:custGeom>
              <a:avLst/>
              <a:gdLst/>
              <a:ahLst/>
              <a:cxnLst/>
              <a:rect l="l" t="t" r="r" b="b"/>
              <a:pathLst>
                <a:path w="183" h="365" extrusionOk="0">
                  <a:moveTo>
                    <a:pt x="116" y="1"/>
                  </a:moveTo>
                  <a:cubicBezTo>
                    <a:pt x="82" y="1"/>
                    <a:pt x="44" y="23"/>
                    <a:pt x="39" y="68"/>
                  </a:cubicBezTo>
                  <a:cubicBezTo>
                    <a:pt x="29" y="144"/>
                    <a:pt x="16" y="221"/>
                    <a:pt x="5" y="298"/>
                  </a:cubicBezTo>
                  <a:cubicBezTo>
                    <a:pt x="1" y="342"/>
                    <a:pt x="33" y="365"/>
                    <a:pt x="68" y="365"/>
                  </a:cubicBezTo>
                  <a:cubicBezTo>
                    <a:pt x="103" y="365"/>
                    <a:pt x="140" y="342"/>
                    <a:pt x="145" y="298"/>
                  </a:cubicBezTo>
                  <a:cubicBezTo>
                    <a:pt x="156" y="221"/>
                    <a:pt x="165" y="144"/>
                    <a:pt x="176" y="68"/>
                  </a:cubicBezTo>
                  <a:cubicBezTo>
                    <a:pt x="182" y="23"/>
                    <a:pt x="151" y="1"/>
                    <a:pt x="11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1638;p49"/>
            <p:cNvSpPr/>
            <p:nvPr/>
          </p:nvSpPr>
          <p:spPr>
            <a:xfrm>
              <a:off x="5092279" y="2176448"/>
              <a:ext cx="30679" cy="40348"/>
            </a:xfrm>
            <a:custGeom>
              <a:avLst/>
              <a:gdLst/>
              <a:ahLst/>
              <a:cxnLst/>
              <a:rect l="l" t="t" r="r" b="b"/>
              <a:pathLst>
                <a:path w="276" h="363" extrusionOk="0">
                  <a:moveTo>
                    <a:pt x="191" y="0"/>
                  </a:moveTo>
                  <a:cubicBezTo>
                    <a:pt x="163" y="0"/>
                    <a:pt x="135" y="14"/>
                    <a:pt x="122" y="45"/>
                  </a:cubicBezTo>
                  <a:cubicBezTo>
                    <a:pt x="89" y="125"/>
                    <a:pt x="56" y="201"/>
                    <a:pt x="22" y="281"/>
                  </a:cubicBezTo>
                  <a:cubicBezTo>
                    <a:pt x="0" y="330"/>
                    <a:pt x="42" y="362"/>
                    <a:pt x="86" y="362"/>
                  </a:cubicBezTo>
                  <a:cubicBezTo>
                    <a:pt x="114" y="362"/>
                    <a:pt x="143" y="349"/>
                    <a:pt x="156" y="318"/>
                  </a:cubicBezTo>
                  <a:cubicBezTo>
                    <a:pt x="189" y="238"/>
                    <a:pt x="222" y="161"/>
                    <a:pt x="255" y="81"/>
                  </a:cubicBezTo>
                  <a:cubicBezTo>
                    <a:pt x="276" y="33"/>
                    <a:pt x="234" y="0"/>
                    <a:pt x="19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1639;p49"/>
            <p:cNvSpPr/>
            <p:nvPr/>
          </p:nvSpPr>
          <p:spPr>
            <a:xfrm>
              <a:off x="4204142" y="1923236"/>
              <a:ext cx="27233" cy="43683"/>
            </a:xfrm>
            <a:custGeom>
              <a:avLst/>
              <a:gdLst/>
              <a:ahLst/>
              <a:cxnLst/>
              <a:rect l="l" t="t" r="r" b="b"/>
              <a:pathLst>
                <a:path w="245" h="393" extrusionOk="0">
                  <a:moveTo>
                    <a:pt x="160" y="0"/>
                  </a:moveTo>
                  <a:cubicBezTo>
                    <a:pt x="133" y="0"/>
                    <a:pt x="105" y="15"/>
                    <a:pt x="95" y="49"/>
                  </a:cubicBezTo>
                  <a:cubicBezTo>
                    <a:pt x="69" y="136"/>
                    <a:pt x="41" y="223"/>
                    <a:pt x="15" y="309"/>
                  </a:cubicBezTo>
                  <a:cubicBezTo>
                    <a:pt x="1" y="359"/>
                    <a:pt x="44" y="393"/>
                    <a:pt x="86" y="393"/>
                  </a:cubicBezTo>
                  <a:cubicBezTo>
                    <a:pt x="114" y="393"/>
                    <a:pt x="141" y="379"/>
                    <a:pt x="152" y="346"/>
                  </a:cubicBezTo>
                  <a:cubicBezTo>
                    <a:pt x="175" y="260"/>
                    <a:pt x="201" y="172"/>
                    <a:pt x="228" y="86"/>
                  </a:cubicBezTo>
                  <a:cubicBezTo>
                    <a:pt x="244" y="34"/>
                    <a:pt x="202" y="0"/>
                    <a:pt x="1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1640;p49"/>
            <p:cNvSpPr/>
            <p:nvPr/>
          </p:nvSpPr>
          <p:spPr>
            <a:xfrm>
              <a:off x="4244491" y="1943022"/>
              <a:ext cx="20341" cy="38236"/>
            </a:xfrm>
            <a:custGeom>
              <a:avLst/>
              <a:gdLst/>
              <a:ahLst/>
              <a:cxnLst/>
              <a:rect l="l" t="t" r="r" b="b"/>
              <a:pathLst>
                <a:path w="183" h="344" extrusionOk="0">
                  <a:moveTo>
                    <a:pt x="97" y="1"/>
                  </a:moveTo>
                  <a:cubicBezTo>
                    <a:pt x="71" y="1"/>
                    <a:pt x="46" y="16"/>
                    <a:pt x="41" y="51"/>
                  </a:cubicBezTo>
                  <a:cubicBezTo>
                    <a:pt x="28" y="121"/>
                    <a:pt x="18" y="188"/>
                    <a:pt x="8" y="257"/>
                  </a:cubicBezTo>
                  <a:cubicBezTo>
                    <a:pt x="0" y="310"/>
                    <a:pt x="45" y="344"/>
                    <a:pt x="85" y="344"/>
                  </a:cubicBezTo>
                  <a:cubicBezTo>
                    <a:pt x="111" y="344"/>
                    <a:pt x="136" y="329"/>
                    <a:pt x="141" y="294"/>
                  </a:cubicBezTo>
                  <a:cubicBezTo>
                    <a:pt x="151" y="224"/>
                    <a:pt x="165" y="157"/>
                    <a:pt x="174" y="88"/>
                  </a:cubicBezTo>
                  <a:cubicBezTo>
                    <a:pt x="183" y="36"/>
                    <a:pt x="137" y="1"/>
                    <a:pt x="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1641;p49"/>
            <p:cNvSpPr/>
            <p:nvPr/>
          </p:nvSpPr>
          <p:spPr>
            <a:xfrm>
              <a:off x="4665217" y="2809479"/>
              <a:ext cx="33902" cy="55243"/>
            </a:xfrm>
            <a:custGeom>
              <a:avLst/>
              <a:gdLst/>
              <a:ahLst/>
              <a:cxnLst/>
              <a:rect l="l" t="t" r="r" b="b"/>
              <a:pathLst>
                <a:path w="305" h="497" extrusionOk="0">
                  <a:moveTo>
                    <a:pt x="237" y="0"/>
                  </a:moveTo>
                  <a:cubicBezTo>
                    <a:pt x="202" y="0"/>
                    <a:pt x="167" y="23"/>
                    <a:pt x="164" y="67"/>
                  </a:cubicBezTo>
                  <a:cubicBezTo>
                    <a:pt x="160" y="181"/>
                    <a:pt x="117" y="287"/>
                    <a:pt x="44" y="374"/>
                  </a:cubicBezTo>
                  <a:cubicBezTo>
                    <a:pt x="0" y="427"/>
                    <a:pt x="47" y="496"/>
                    <a:pt x="98" y="496"/>
                  </a:cubicBezTo>
                  <a:cubicBezTo>
                    <a:pt x="113" y="496"/>
                    <a:pt x="129" y="489"/>
                    <a:pt x="144" y="474"/>
                  </a:cubicBezTo>
                  <a:cubicBezTo>
                    <a:pt x="240" y="354"/>
                    <a:pt x="294" y="221"/>
                    <a:pt x="303" y="67"/>
                  </a:cubicBezTo>
                  <a:cubicBezTo>
                    <a:pt x="305" y="23"/>
                    <a:pt x="272" y="0"/>
                    <a:pt x="23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1642;p49"/>
            <p:cNvSpPr/>
            <p:nvPr/>
          </p:nvSpPr>
          <p:spPr>
            <a:xfrm>
              <a:off x="4698453" y="2832377"/>
              <a:ext cx="20897" cy="46795"/>
            </a:xfrm>
            <a:custGeom>
              <a:avLst/>
              <a:gdLst/>
              <a:ahLst/>
              <a:cxnLst/>
              <a:rect l="l" t="t" r="r" b="b"/>
              <a:pathLst>
                <a:path w="188" h="421" extrusionOk="0">
                  <a:moveTo>
                    <a:pt x="107" y="0"/>
                  </a:moveTo>
                  <a:cubicBezTo>
                    <a:pt x="73" y="0"/>
                    <a:pt x="39" y="23"/>
                    <a:pt x="41" y="68"/>
                  </a:cubicBezTo>
                  <a:cubicBezTo>
                    <a:pt x="47" y="158"/>
                    <a:pt x="38" y="244"/>
                    <a:pt x="15" y="334"/>
                  </a:cubicBezTo>
                  <a:cubicBezTo>
                    <a:pt x="0" y="386"/>
                    <a:pt x="43" y="420"/>
                    <a:pt x="84" y="420"/>
                  </a:cubicBezTo>
                  <a:cubicBezTo>
                    <a:pt x="111" y="420"/>
                    <a:pt x="138" y="405"/>
                    <a:pt x="147" y="371"/>
                  </a:cubicBezTo>
                  <a:cubicBezTo>
                    <a:pt x="174" y="271"/>
                    <a:pt x="187" y="171"/>
                    <a:pt x="181" y="68"/>
                  </a:cubicBezTo>
                  <a:cubicBezTo>
                    <a:pt x="178" y="23"/>
                    <a:pt x="142" y="0"/>
                    <a:pt x="10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 name="Google Shape;1643;p49"/>
            <p:cNvSpPr/>
            <p:nvPr/>
          </p:nvSpPr>
          <p:spPr>
            <a:xfrm>
              <a:off x="4727353" y="2863278"/>
              <a:ext cx="39571" cy="47240"/>
            </a:xfrm>
            <a:custGeom>
              <a:avLst/>
              <a:gdLst/>
              <a:ahLst/>
              <a:cxnLst/>
              <a:rect l="l" t="t" r="r" b="b"/>
              <a:pathLst>
                <a:path w="356" h="425" extrusionOk="0">
                  <a:moveTo>
                    <a:pt x="258" y="0"/>
                  </a:moveTo>
                  <a:cubicBezTo>
                    <a:pt x="243" y="0"/>
                    <a:pt x="227" y="7"/>
                    <a:pt x="214" y="23"/>
                  </a:cubicBezTo>
                  <a:cubicBezTo>
                    <a:pt x="130" y="119"/>
                    <a:pt x="67" y="225"/>
                    <a:pt x="21" y="342"/>
                  </a:cubicBezTo>
                  <a:cubicBezTo>
                    <a:pt x="0" y="392"/>
                    <a:pt x="41" y="424"/>
                    <a:pt x="84" y="424"/>
                  </a:cubicBezTo>
                  <a:cubicBezTo>
                    <a:pt x="112" y="424"/>
                    <a:pt x="141" y="410"/>
                    <a:pt x="154" y="379"/>
                  </a:cubicBezTo>
                  <a:cubicBezTo>
                    <a:pt x="194" y="285"/>
                    <a:pt x="247" y="199"/>
                    <a:pt x="310" y="122"/>
                  </a:cubicBezTo>
                  <a:cubicBezTo>
                    <a:pt x="356" y="69"/>
                    <a:pt x="308" y="0"/>
                    <a:pt x="25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 name="Google Shape;1644;p49"/>
            <p:cNvSpPr/>
            <p:nvPr/>
          </p:nvSpPr>
          <p:spPr>
            <a:xfrm>
              <a:off x="4069976" y="2740229"/>
              <a:ext cx="15339" cy="35235"/>
            </a:xfrm>
            <a:custGeom>
              <a:avLst/>
              <a:gdLst/>
              <a:ahLst/>
              <a:cxnLst/>
              <a:rect l="l" t="t" r="r" b="b"/>
              <a:pathLst>
                <a:path w="138" h="317" extrusionOk="0">
                  <a:moveTo>
                    <a:pt x="69" y="1"/>
                  </a:moveTo>
                  <a:cubicBezTo>
                    <a:pt x="35" y="1"/>
                    <a:pt x="1" y="23"/>
                    <a:pt x="1" y="68"/>
                  </a:cubicBezTo>
                  <a:lnTo>
                    <a:pt x="1" y="251"/>
                  </a:lnTo>
                  <a:cubicBezTo>
                    <a:pt x="1" y="294"/>
                    <a:pt x="35" y="316"/>
                    <a:pt x="69" y="316"/>
                  </a:cubicBezTo>
                  <a:cubicBezTo>
                    <a:pt x="103" y="316"/>
                    <a:pt x="137" y="294"/>
                    <a:pt x="137" y="251"/>
                  </a:cubicBezTo>
                  <a:lnTo>
                    <a:pt x="137" y="68"/>
                  </a:lnTo>
                  <a:cubicBezTo>
                    <a:pt x="137" y="23"/>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1645;p49"/>
            <p:cNvSpPr/>
            <p:nvPr/>
          </p:nvSpPr>
          <p:spPr>
            <a:xfrm>
              <a:off x="4105991" y="2694099"/>
              <a:ext cx="20675" cy="38236"/>
            </a:xfrm>
            <a:custGeom>
              <a:avLst/>
              <a:gdLst/>
              <a:ahLst/>
              <a:cxnLst/>
              <a:rect l="l" t="t" r="r" b="b"/>
              <a:pathLst>
                <a:path w="186" h="344" extrusionOk="0">
                  <a:moveTo>
                    <a:pt x="116" y="1"/>
                  </a:moveTo>
                  <a:cubicBezTo>
                    <a:pt x="76" y="1"/>
                    <a:pt x="31" y="35"/>
                    <a:pt x="39" y="87"/>
                  </a:cubicBezTo>
                  <a:cubicBezTo>
                    <a:pt x="49" y="147"/>
                    <a:pt x="39" y="203"/>
                    <a:pt x="19" y="260"/>
                  </a:cubicBezTo>
                  <a:cubicBezTo>
                    <a:pt x="1" y="310"/>
                    <a:pt x="43" y="344"/>
                    <a:pt x="85" y="344"/>
                  </a:cubicBezTo>
                  <a:cubicBezTo>
                    <a:pt x="113" y="344"/>
                    <a:pt x="141" y="330"/>
                    <a:pt x="153" y="297"/>
                  </a:cubicBezTo>
                  <a:cubicBezTo>
                    <a:pt x="182" y="214"/>
                    <a:pt x="186" y="137"/>
                    <a:pt x="173" y="50"/>
                  </a:cubicBezTo>
                  <a:cubicBezTo>
                    <a:pt x="167" y="16"/>
                    <a:pt x="143" y="1"/>
                    <a:pt x="11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1646;p49"/>
            <p:cNvSpPr/>
            <p:nvPr/>
          </p:nvSpPr>
          <p:spPr>
            <a:xfrm>
              <a:off x="3333456" y="3491529"/>
              <a:ext cx="15228" cy="52131"/>
            </a:xfrm>
            <a:custGeom>
              <a:avLst/>
              <a:gdLst/>
              <a:ahLst/>
              <a:cxnLst/>
              <a:rect l="l" t="t" r="r" b="b"/>
              <a:pathLst>
                <a:path w="137" h="469" extrusionOk="0">
                  <a:moveTo>
                    <a:pt x="68" y="0"/>
                  </a:moveTo>
                  <a:cubicBezTo>
                    <a:pt x="34" y="0"/>
                    <a:pt x="0" y="22"/>
                    <a:pt x="0" y="65"/>
                  </a:cubicBezTo>
                  <a:lnTo>
                    <a:pt x="0" y="401"/>
                  </a:lnTo>
                  <a:cubicBezTo>
                    <a:pt x="0" y="446"/>
                    <a:pt x="34" y="469"/>
                    <a:pt x="68" y="469"/>
                  </a:cubicBezTo>
                  <a:cubicBezTo>
                    <a:pt x="103" y="469"/>
                    <a:pt x="137" y="446"/>
                    <a:pt x="137" y="401"/>
                  </a:cubicBezTo>
                  <a:lnTo>
                    <a:pt x="137" y="65"/>
                  </a:lnTo>
                  <a:cubicBezTo>
                    <a:pt x="137" y="22"/>
                    <a:pt x="103" y="0"/>
                    <a:pt x="6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1647;p49"/>
            <p:cNvSpPr/>
            <p:nvPr/>
          </p:nvSpPr>
          <p:spPr>
            <a:xfrm>
              <a:off x="3370805" y="3543327"/>
              <a:ext cx="15339" cy="29233"/>
            </a:xfrm>
            <a:custGeom>
              <a:avLst/>
              <a:gdLst/>
              <a:ahLst/>
              <a:cxnLst/>
              <a:rect l="l" t="t" r="r" b="b"/>
              <a:pathLst>
                <a:path w="138" h="263" extrusionOk="0">
                  <a:moveTo>
                    <a:pt x="69" y="0"/>
                  </a:moveTo>
                  <a:cubicBezTo>
                    <a:pt x="35" y="0"/>
                    <a:pt x="0" y="22"/>
                    <a:pt x="0" y="65"/>
                  </a:cubicBezTo>
                  <a:lnTo>
                    <a:pt x="0" y="195"/>
                  </a:lnTo>
                  <a:cubicBezTo>
                    <a:pt x="0" y="240"/>
                    <a:pt x="35" y="263"/>
                    <a:pt x="69" y="263"/>
                  </a:cubicBezTo>
                  <a:cubicBezTo>
                    <a:pt x="103" y="263"/>
                    <a:pt x="137" y="240"/>
                    <a:pt x="137" y="195"/>
                  </a:cubicBezTo>
                  <a:lnTo>
                    <a:pt x="137" y="65"/>
                  </a:lnTo>
                  <a:cubicBezTo>
                    <a:pt x="137" y="22"/>
                    <a:pt x="103" y="0"/>
                    <a:pt x="6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 name="Google Shape;1648;p49"/>
            <p:cNvSpPr/>
            <p:nvPr/>
          </p:nvSpPr>
          <p:spPr>
            <a:xfrm>
              <a:off x="3425160" y="3427948"/>
              <a:ext cx="15673" cy="66914"/>
            </a:xfrm>
            <a:custGeom>
              <a:avLst/>
              <a:gdLst/>
              <a:ahLst/>
              <a:cxnLst/>
              <a:rect l="l" t="t" r="r" b="b"/>
              <a:pathLst>
                <a:path w="141" h="602" extrusionOk="0">
                  <a:moveTo>
                    <a:pt x="70" y="1"/>
                  </a:moveTo>
                  <a:cubicBezTo>
                    <a:pt x="35" y="1"/>
                    <a:pt x="0" y="23"/>
                    <a:pt x="0" y="68"/>
                  </a:cubicBezTo>
                  <a:lnTo>
                    <a:pt x="0" y="534"/>
                  </a:lnTo>
                  <a:cubicBezTo>
                    <a:pt x="0" y="579"/>
                    <a:pt x="35" y="602"/>
                    <a:pt x="70" y="602"/>
                  </a:cubicBezTo>
                  <a:cubicBezTo>
                    <a:pt x="105" y="602"/>
                    <a:pt x="140" y="579"/>
                    <a:pt x="140" y="534"/>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 name="Google Shape;1649;p49"/>
            <p:cNvSpPr/>
            <p:nvPr/>
          </p:nvSpPr>
          <p:spPr>
            <a:xfrm>
              <a:off x="3813984" y="3830997"/>
              <a:ext cx="15228" cy="26454"/>
            </a:xfrm>
            <a:custGeom>
              <a:avLst/>
              <a:gdLst/>
              <a:ahLst/>
              <a:cxnLst/>
              <a:rect l="l" t="t" r="r" b="b"/>
              <a:pathLst>
                <a:path w="137" h="238" extrusionOk="0">
                  <a:moveTo>
                    <a:pt x="67" y="0"/>
                  </a:moveTo>
                  <a:cubicBezTo>
                    <a:pt x="34" y="0"/>
                    <a:pt x="0" y="22"/>
                    <a:pt x="0" y="66"/>
                  </a:cubicBezTo>
                  <a:lnTo>
                    <a:pt x="0" y="170"/>
                  </a:lnTo>
                  <a:cubicBezTo>
                    <a:pt x="0" y="215"/>
                    <a:pt x="34" y="237"/>
                    <a:pt x="68" y="237"/>
                  </a:cubicBezTo>
                  <a:cubicBezTo>
                    <a:pt x="102" y="237"/>
                    <a:pt x="137" y="215"/>
                    <a:pt x="137" y="170"/>
                  </a:cubicBezTo>
                  <a:lnTo>
                    <a:pt x="137" y="66"/>
                  </a:lnTo>
                  <a:cubicBezTo>
                    <a:pt x="137" y="23"/>
                    <a:pt x="102" y="0"/>
                    <a:pt x="6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 name="Google Shape;1650;p49"/>
            <p:cNvSpPr/>
            <p:nvPr/>
          </p:nvSpPr>
          <p:spPr>
            <a:xfrm>
              <a:off x="3856890" y="3776309"/>
              <a:ext cx="15673" cy="38014"/>
            </a:xfrm>
            <a:custGeom>
              <a:avLst/>
              <a:gdLst/>
              <a:ahLst/>
              <a:cxnLst/>
              <a:rect l="l" t="t" r="r" b="b"/>
              <a:pathLst>
                <a:path w="141" h="342" extrusionOk="0">
                  <a:moveTo>
                    <a:pt x="71" y="1"/>
                  </a:moveTo>
                  <a:cubicBezTo>
                    <a:pt x="36" y="1"/>
                    <a:pt x="1" y="23"/>
                    <a:pt x="1" y="66"/>
                  </a:cubicBezTo>
                  <a:lnTo>
                    <a:pt x="1" y="275"/>
                  </a:lnTo>
                  <a:cubicBezTo>
                    <a:pt x="1" y="319"/>
                    <a:pt x="36" y="342"/>
                    <a:pt x="71" y="342"/>
                  </a:cubicBezTo>
                  <a:cubicBezTo>
                    <a:pt x="106" y="342"/>
                    <a:pt x="140" y="320"/>
                    <a:pt x="140" y="275"/>
                  </a:cubicBezTo>
                  <a:lnTo>
                    <a:pt x="140" y="66"/>
                  </a:lnTo>
                  <a:cubicBezTo>
                    <a:pt x="140" y="23"/>
                    <a:pt x="105"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 name="Google Shape;1651;p49"/>
            <p:cNvSpPr/>
            <p:nvPr/>
          </p:nvSpPr>
          <p:spPr>
            <a:xfrm>
              <a:off x="3888681" y="3868457"/>
              <a:ext cx="15339" cy="32234"/>
            </a:xfrm>
            <a:custGeom>
              <a:avLst/>
              <a:gdLst/>
              <a:ahLst/>
              <a:cxnLst/>
              <a:rect l="l" t="t" r="r" b="b"/>
              <a:pathLst>
                <a:path w="138" h="290" extrusionOk="0">
                  <a:moveTo>
                    <a:pt x="69" y="1"/>
                  </a:moveTo>
                  <a:cubicBezTo>
                    <a:pt x="35" y="1"/>
                    <a:pt x="1" y="22"/>
                    <a:pt x="1" y="66"/>
                  </a:cubicBezTo>
                  <a:lnTo>
                    <a:pt x="1" y="222"/>
                  </a:lnTo>
                  <a:cubicBezTo>
                    <a:pt x="1" y="267"/>
                    <a:pt x="35" y="290"/>
                    <a:pt x="69" y="290"/>
                  </a:cubicBezTo>
                  <a:cubicBezTo>
                    <a:pt x="103" y="290"/>
                    <a:pt x="137" y="267"/>
                    <a:pt x="137" y="222"/>
                  </a:cubicBezTo>
                  <a:lnTo>
                    <a:pt x="137" y="66"/>
                  </a:lnTo>
                  <a:cubicBezTo>
                    <a:pt x="137" y="22"/>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 name="Google Shape;1652;p49"/>
            <p:cNvSpPr/>
            <p:nvPr/>
          </p:nvSpPr>
          <p:spPr>
            <a:xfrm>
              <a:off x="4225373" y="3678381"/>
              <a:ext cx="15673" cy="38125"/>
            </a:xfrm>
            <a:custGeom>
              <a:avLst/>
              <a:gdLst/>
              <a:ahLst/>
              <a:cxnLst/>
              <a:rect l="l" t="t" r="r" b="b"/>
              <a:pathLst>
                <a:path w="141" h="343" extrusionOk="0">
                  <a:moveTo>
                    <a:pt x="70" y="1"/>
                  </a:moveTo>
                  <a:cubicBezTo>
                    <a:pt x="35" y="1"/>
                    <a:pt x="1" y="23"/>
                    <a:pt x="1" y="69"/>
                  </a:cubicBezTo>
                  <a:lnTo>
                    <a:pt x="1" y="275"/>
                  </a:lnTo>
                  <a:cubicBezTo>
                    <a:pt x="1" y="320"/>
                    <a:pt x="35" y="342"/>
                    <a:pt x="70" y="342"/>
                  </a:cubicBezTo>
                  <a:cubicBezTo>
                    <a:pt x="105" y="342"/>
                    <a:pt x="140" y="320"/>
                    <a:pt x="140" y="275"/>
                  </a:cubicBezTo>
                  <a:lnTo>
                    <a:pt x="140" y="69"/>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1653;p49"/>
            <p:cNvSpPr/>
            <p:nvPr/>
          </p:nvSpPr>
          <p:spPr>
            <a:xfrm>
              <a:off x="4251161" y="3689830"/>
              <a:ext cx="15673" cy="38125"/>
            </a:xfrm>
            <a:custGeom>
              <a:avLst/>
              <a:gdLst/>
              <a:ahLst/>
              <a:cxnLst/>
              <a:rect l="l" t="t" r="r" b="b"/>
              <a:pathLst>
                <a:path w="141" h="343" extrusionOk="0">
                  <a:moveTo>
                    <a:pt x="71" y="1"/>
                  </a:moveTo>
                  <a:cubicBezTo>
                    <a:pt x="36" y="1"/>
                    <a:pt x="1" y="23"/>
                    <a:pt x="1" y="69"/>
                  </a:cubicBezTo>
                  <a:lnTo>
                    <a:pt x="1" y="275"/>
                  </a:lnTo>
                  <a:cubicBezTo>
                    <a:pt x="1" y="320"/>
                    <a:pt x="36" y="342"/>
                    <a:pt x="71" y="342"/>
                  </a:cubicBezTo>
                  <a:cubicBezTo>
                    <a:pt x="106" y="342"/>
                    <a:pt x="141" y="320"/>
                    <a:pt x="141" y="275"/>
                  </a:cubicBezTo>
                  <a:lnTo>
                    <a:pt x="141" y="69"/>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1654;p49"/>
            <p:cNvSpPr/>
            <p:nvPr/>
          </p:nvSpPr>
          <p:spPr>
            <a:xfrm>
              <a:off x="4498038" y="3042905"/>
              <a:ext cx="357808" cy="242757"/>
            </a:xfrm>
            <a:custGeom>
              <a:avLst/>
              <a:gdLst/>
              <a:ahLst/>
              <a:cxnLst/>
              <a:rect l="l" t="t" r="r" b="b"/>
              <a:pathLst>
                <a:path w="3219" h="2184" extrusionOk="0">
                  <a:moveTo>
                    <a:pt x="3219" y="1"/>
                  </a:moveTo>
                  <a:lnTo>
                    <a:pt x="3219" y="1"/>
                  </a:lnTo>
                  <a:cubicBezTo>
                    <a:pt x="3219" y="1"/>
                    <a:pt x="1818" y="730"/>
                    <a:pt x="1434" y="1153"/>
                  </a:cubicBezTo>
                  <a:cubicBezTo>
                    <a:pt x="1159" y="816"/>
                    <a:pt x="509" y="773"/>
                    <a:pt x="187" y="773"/>
                  </a:cubicBezTo>
                  <a:cubicBezTo>
                    <a:pt x="73" y="773"/>
                    <a:pt x="1" y="777"/>
                    <a:pt x="1" y="777"/>
                  </a:cubicBezTo>
                  <a:lnTo>
                    <a:pt x="270" y="1062"/>
                  </a:lnTo>
                  <a:cubicBezTo>
                    <a:pt x="270" y="1062"/>
                    <a:pt x="1291" y="2184"/>
                    <a:pt x="1561" y="2184"/>
                  </a:cubicBezTo>
                  <a:cubicBezTo>
                    <a:pt x="1571" y="2184"/>
                    <a:pt x="1581" y="2184"/>
                    <a:pt x="1588" y="2181"/>
                  </a:cubicBezTo>
                  <a:cubicBezTo>
                    <a:pt x="1811" y="2101"/>
                    <a:pt x="3219" y="1"/>
                    <a:pt x="3219" y="1"/>
                  </a:cubicBezTo>
                  <a:close/>
                </a:path>
              </a:pathLst>
            </a:custGeom>
            <a:solidFill>
              <a:srgbClr val="A4BA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1655;p49"/>
            <p:cNvSpPr/>
            <p:nvPr/>
          </p:nvSpPr>
          <p:spPr>
            <a:xfrm>
              <a:off x="4342642" y="3362588"/>
              <a:ext cx="432949" cy="197963"/>
            </a:xfrm>
            <a:custGeom>
              <a:avLst/>
              <a:gdLst/>
              <a:ahLst/>
              <a:cxnLst/>
              <a:rect l="l" t="t" r="r" b="b"/>
              <a:pathLst>
                <a:path w="3895" h="1781" extrusionOk="0">
                  <a:moveTo>
                    <a:pt x="1279" y="0"/>
                  </a:moveTo>
                  <a:cubicBezTo>
                    <a:pt x="1279" y="0"/>
                    <a:pt x="1" y="613"/>
                    <a:pt x="616" y="1382"/>
                  </a:cubicBezTo>
                  <a:cubicBezTo>
                    <a:pt x="849" y="1675"/>
                    <a:pt x="1288" y="1781"/>
                    <a:pt x="1778" y="1781"/>
                  </a:cubicBezTo>
                  <a:cubicBezTo>
                    <a:pt x="2560" y="1781"/>
                    <a:pt x="3471" y="1512"/>
                    <a:pt x="3895" y="1322"/>
                  </a:cubicBezTo>
                  <a:lnTo>
                    <a:pt x="3891" y="1322"/>
                  </a:lnTo>
                  <a:cubicBezTo>
                    <a:pt x="3395" y="1322"/>
                    <a:pt x="1279" y="0"/>
                    <a:pt x="1279" y="0"/>
                  </a:cubicBezTo>
                  <a:close/>
                </a:path>
              </a:pathLst>
            </a:custGeom>
            <a:solidFill>
              <a:srgbClr val="A4BA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1656;p49"/>
            <p:cNvSpPr/>
            <p:nvPr/>
          </p:nvSpPr>
          <p:spPr>
            <a:xfrm>
              <a:off x="3628687" y="2547485"/>
              <a:ext cx="942706" cy="565099"/>
            </a:xfrm>
            <a:custGeom>
              <a:avLst/>
              <a:gdLst/>
              <a:ahLst/>
              <a:cxnLst/>
              <a:rect l="l" t="t" r="r" b="b"/>
              <a:pathLst>
                <a:path w="8481" h="5084" extrusionOk="0">
                  <a:moveTo>
                    <a:pt x="214" y="0"/>
                  </a:moveTo>
                  <a:cubicBezTo>
                    <a:pt x="143" y="0"/>
                    <a:pt x="72" y="5"/>
                    <a:pt x="0" y="15"/>
                  </a:cubicBezTo>
                  <a:cubicBezTo>
                    <a:pt x="0" y="1542"/>
                    <a:pt x="705" y="2734"/>
                    <a:pt x="705" y="2734"/>
                  </a:cubicBezTo>
                  <a:lnTo>
                    <a:pt x="1581" y="4398"/>
                  </a:lnTo>
                  <a:lnTo>
                    <a:pt x="5039" y="5083"/>
                  </a:lnTo>
                  <a:lnTo>
                    <a:pt x="8464" y="4115"/>
                  </a:lnTo>
                  <a:lnTo>
                    <a:pt x="8481" y="3237"/>
                  </a:lnTo>
                  <a:cubicBezTo>
                    <a:pt x="8481" y="3237"/>
                    <a:pt x="7414" y="2627"/>
                    <a:pt x="5771" y="2627"/>
                  </a:cubicBezTo>
                  <a:cubicBezTo>
                    <a:pt x="4949" y="2627"/>
                    <a:pt x="3984" y="2779"/>
                    <a:pt x="2935" y="3237"/>
                  </a:cubicBezTo>
                  <a:cubicBezTo>
                    <a:pt x="3079" y="2561"/>
                    <a:pt x="1824" y="0"/>
                    <a:pt x="21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1657;p49"/>
            <p:cNvSpPr/>
            <p:nvPr/>
          </p:nvSpPr>
          <p:spPr>
            <a:xfrm>
              <a:off x="3806870" y="2971543"/>
              <a:ext cx="805540" cy="701595"/>
            </a:xfrm>
            <a:custGeom>
              <a:avLst/>
              <a:gdLst/>
              <a:ahLst/>
              <a:cxnLst/>
              <a:rect l="l" t="t" r="r" b="b"/>
              <a:pathLst>
                <a:path w="7247" h="6312" extrusionOk="0">
                  <a:moveTo>
                    <a:pt x="730" y="1"/>
                  </a:moveTo>
                  <a:cubicBezTo>
                    <a:pt x="693" y="1"/>
                    <a:pt x="660" y="7"/>
                    <a:pt x="627" y="21"/>
                  </a:cubicBezTo>
                  <a:cubicBezTo>
                    <a:pt x="483" y="61"/>
                    <a:pt x="377" y="187"/>
                    <a:pt x="371" y="343"/>
                  </a:cubicBezTo>
                  <a:lnTo>
                    <a:pt x="4" y="5921"/>
                  </a:lnTo>
                  <a:cubicBezTo>
                    <a:pt x="1" y="5961"/>
                    <a:pt x="4" y="5998"/>
                    <a:pt x="15" y="6035"/>
                  </a:cubicBezTo>
                  <a:cubicBezTo>
                    <a:pt x="53" y="6189"/>
                    <a:pt x="196" y="6312"/>
                    <a:pt x="367" y="6312"/>
                  </a:cubicBezTo>
                  <a:cubicBezTo>
                    <a:pt x="376" y="6312"/>
                    <a:pt x="385" y="6312"/>
                    <a:pt x="394" y="6311"/>
                  </a:cubicBezTo>
                  <a:lnTo>
                    <a:pt x="511" y="6305"/>
                  </a:lnTo>
                  <a:lnTo>
                    <a:pt x="5712" y="5941"/>
                  </a:lnTo>
                  <a:cubicBezTo>
                    <a:pt x="5875" y="5932"/>
                    <a:pt x="6008" y="5815"/>
                    <a:pt x="6045" y="5655"/>
                  </a:cubicBezTo>
                  <a:lnTo>
                    <a:pt x="7193" y="446"/>
                  </a:lnTo>
                  <a:cubicBezTo>
                    <a:pt x="7247" y="217"/>
                    <a:pt x="7073" y="1"/>
                    <a:pt x="6838" y="1"/>
                  </a:cubicBezTo>
                  <a:close/>
                </a:path>
              </a:pathLst>
            </a:custGeom>
            <a:solidFill>
              <a:srgbClr val="2FE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1658;p49"/>
            <p:cNvSpPr/>
            <p:nvPr/>
          </p:nvSpPr>
          <p:spPr>
            <a:xfrm>
              <a:off x="3543541" y="2539038"/>
              <a:ext cx="362699" cy="1112303"/>
            </a:xfrm>
            <a:custGeom>
              <a:avLst/>
              <a:gdLst/>
              <a:ahLst/>
              <a:cxnLst/>
              <a:rect l="l" t="t" r="r" b="b"/>
              <a:pathLst>
                <a:path w="3263" h="10007" extrusionOk="0">
                  <a:moveTo>
                    <a:pt x="605" y="1"/>
                  </a:moveTo>
                  <a:cubicBezTo>
                    <a:pt x="533" y="1"/>
                    <a:pt x="462" y="53"/>
                    <a:pt x="456" y="138"/>
                  </a:cubicBezTo>
                  <a:lnTo>
                    <a:pt x="1" y="7007"/>
                  </a:lnTo>
                  <a:cubicBezTo>
                    <a:pt x="1" y="7044"/>
                    <a:pt x="10" y="7076"/>
                    <a:pt x="30" y="7104"/>
                  </a:cubicBezTo>
                  <a:lnTo>
                    <a:pt x="2138" y="9949"/>
                  </a:lnTo>
                  <a:cubicBezTo>
                    <a:pt x="2166" y="9988"/>
                    <a:pt x="2210" y="10007"/>
                    <a:pt x="2254" y="10007"/>
                  </a:cubicBezTo>
                  <a:cubicBezTo>
                    <a:pt x="2287" y="10007"/>
                    <a:pt x="2321" y="9996"/>
                    <a:pt x="2347" y="9976"/>
                  </a:cubicBezTo>
                  <a:cubicBezTo>
                    <a:pt x="2364" y="9962"/>
                    <a:pt x="2373" y="9946"/>
                    <a:pt x="2384" y="9926"/>
                  </a:cubicBezTo>
                  <a:cubicBezTo>
                    <a:pt x="2390" y="9912"/>
                    <a:pt x="2397" y="9896"/>
                    <a:pt x="2397" y="9882"/>
                  </a:cubicBezTo>
                  <a:lnTo>
                    <a:pt x="3252" y="4188"/>
                  </a:lnTo>
                  <a:cubicBezTo>
                    <a:pt x="3262" y="4145"/>
                    <a:pt x="3249" y="4108"/>
                    <a:pt x="3225" y="4075"/>
                  </a:cubicBezTo>
                  <a:cubicBezTo>
                    <a:pt x="3196" y="4038"/>
                    <a:pt x="3152" y="3975"/>
                    <a:pt x="3099" y="3892"/>
                  </a:cubicBezTo>
                  <a:cubicBezTo>
                    <a:pt x="2623" y="3182"/>
                    <a:pt x="1279" y="976"/>
                    <a:pt x="726" y="71"/>
                  </a:cubicBezTo>
                  <a:cubicBezTo>
                    <a:pt x="697" y="23"/>
                    <a:pt x="651" y="1"/>
                    <a:pt x="605" y="1"/>
                  </a:cubicBezTo>
                  <a:close/>
                </a:path>
              </a:pathLst>
            </a:custGeom>
            <a:solidFill>
              <a:srgbClr val="2FE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1659;p49"/>
            <p:cNvSpPr/>
            <p:nvPr/>
          </p:nvSpPr>
          <p:spPr>
            <a:xfrm>
              <a:off x="3771411" y="2924636"/>
              <a:ext cx="189630" cy="764729"/>
            </a:xfrm>
            <a:custGeom>
              <a:avLst/>
              <a:gdLst/>
              <a:ahLst/>
              <a:cxnLst/>
              <a:rect l="l" t="t" r="r" b="b"/>
              <a:pathLst>
                <a:path w="1706" h="6880" extrusionOk="0">
                  <a:moveTo>
                    <a:pt x="770" y="0"/>
                  </a:moveTo>
                  <a:cubicBezTo>
                    <a:pt x="610" y="1118"/>
                    <a:pt x="0" y="6490"/>
                    <a:pt x="0" y="6490"/>
                  </a:cubicBezTo>
                  <a:cubicBezTo>
                    <a:pt x="0" y="6490"/>
                    <a:pt x="47" y="6880"/>
                    <a:pt x="396" y="6880"/>
                  </a:cubicBezTo>
                  <a:cubicBezTo>
                    <a:pt x="512" y="6880"/>
                    <a:pt x="661" y="6837"/>
                    <a:pt x="853" y="6723"/>
                  </a:cubicBezTo>
                  <a:cubicBezTo>
                    <a:pt x="1039" y="5322"/>
                    <a:pt x="1705" y="423"/>
                    <a:pt x="1705" y="423"/>
                  </a:cubicBezTo>
                  <a:lnTo>
                    <a:pt x="1705" y="423"/>
                  </a:lnTo>
                  <a:cubicBezTo>
                    <a:pt x="1705" y="423"/>
                    <a:pt x="1621" y="443"/>
                    <a:pt x="1500" y="443"/>
                  </a:cubicBezTo>
                  <a:cubicBezTo>
                    <a:pt x="1280" y="443"/>
                    <a:pt x="939" y="376"/>
                    <a:pt x="770" y="0"/>
                  </a:cubicBezTo>
                  <a:close/>
                </a:path>
              </a:pathLst>
            </a:custGeom>
            <a:solidFill>
              <a:srgbClr val="25C7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1660;p49"/>
            <p:cNvSpPr/>
            <p:nvPr/>
          </p:nvSpPr>
          <p:spPr>
            <a:xfrm>
              <a:off x="3778414" y="3595348"/>
              <a:ext cx="94815" cy="42016"/>
            </a:xfrm>
            <a:custGeom>
              <a:avLst/>
              <a:gdLst/>
              <a:ahLst/>
              <a:cxnLst/>
              <a:rect l="l" t="t" r="r" b="b"/>
              <a:pathLst>
                <a:path w="853" h="378" extrusionOk="0">
                  <a:moveTo>
                    <a:pt x="1" y="0"/>
                  </a:moveTo>
                  <a:lnTo>
                    <a:pt x="1" y="0"/>
                  </a:lnTo>
                  <a:cubicBezTo>
                    <a:pt x="5" y="89"/>
                    <a:pt x="51" y="173"/>
                    <a:pt x="114" y="240"/>
                  </a:cubicBezTo>
                  <a:cubicBezTo>
                    <a:pt x="180" y="306"/>
                    <a:pt x="271" y="349"/>
                    <a:pt x="360" y="369"/>
                  </a:cubicBezTo>
                  <a:cubicBezTo>
                    <a:pt x="393" y="375"/>
                    <a:pt x="425" y="377"/>
                    <a:pt x="456" y="377"/>
                  </a:cubicBezTo>
                  <a:cubicBezTo>
                    <a:pt x="518" y="377"/>
                    <a:pt x="578" y="367"/>
                    <a:pt x="633" y="349"/>
                  </a:cubicBezTo>
                  <a:cubicBezTo>
                    <a:pt x="716" y="320"/>
                    <a:pt x="793" y="273"/>
                    <a:pt x="853" y="209"/>
                  </a:cubicBezTo>
                  <a:cubicBezTo>
                    <a:pt x="830" y="206"/>
                    <a:pt x="808" y="205"/>
                    <a:pt x="787" y="205"/>
                  </a:cubicBezTo>
                  <a:cubicBezTo>
                    <a:pt x="767" y="205"/>
                    <a:pt x="747" y="206"/>
                    <a:pt x="727" y="206"/>
                  </a:cubicBezTo>
                  <a:lnTo>
                    <a:pt x="610" y="206"/>
                  </a:lnTo>
                  <a:cubicBezTo>
                    <a:pt x="533" y="203"/>
                    <a:pt x="464" y="203"/>
                    <a:pt x="397" y="189"/>
                  </a:cubicBezTo>
                  <a:cubicBezTo>
                    <a:pt x="264" y="163"/>
                    <a:pt x="140" y="106"/>
                    <a:pt x="1" y="0"/>
                  </a:cubicBezTo>
                  <a:close/>
                </a:path>
              </a:pathLst>
            </a:custGeom>
            <a:solidFill>
              <a:srgbClr val="5827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1661;p49"/>
            <p:cNvSpPr/>
            <p:nvPr/>
          </p:nvSpPr>
          <p:spPr>
            <a:xfrm>
              <a:off x="3844330" y="3022564"/>
              <a:ext cx="106931" cy="37458"/>
            </a:xfrm>
            <a:custGeom>
              <a:avLst/>
              <a:gdLst/>
              <a:ahLst/>
              <a:cxnLst/>
              <a:rect l="l" t="t" r="r" b="b"/>
              <a:pathLst>
                <a:path w="962" h="337" extrusionOk="0">
                  <a:moveTo>
                    <a:pt x="0" y="1"/>
                  </a:moveTo>
                  <a:cubicBezTo>
                    <a:pt x="37" y="90"/>
                    <a:pt x="100" y="161"/>
                    <a:pt x="177" y="214"/>
                  </a:cubicBezTo>
                  <a:cubicBezTo>
                    <a:pt x="253" y="270"/>
                    <a:pt x="343" y="307"/>
                    <a:pt x="433" y="324"/>
                  </a:cubicBezTo>
                  <a:cubicBezTo>
                    <a:pt x="477" y="332"/>
                    <a:pt x="522" y="337"/>
                    <a:pt x="567" y="337"/>
                  </a:cubicBezTo>
                  <a:cubicBezTo>
                    <a:pt x="712" y="337"/>
                    <a:pt x="855" y="291"/>
                    <a:pt x="962" y="197"/>
                  </a:cubicBezTo>
                  <a:cubicBezTo>
                    <a:pt x="865" y="184"/>
                    <a:pt x="782" y="184"/>
                    <a:pt x="702" y="178"/>
                  </a:cubicBezTo>
                  <a:cubicBezTo>
                    <a:pt x="622" y="170"/>
                    <a:pt x="546" y="161"/>
                    <a:pt x="470" y="144"/>
                  </a:cubicBezTo>
                  <a:cubicBezTo>
                    <a:pt x="317" y="118"/>
                    <a:pt x="174" y="64"/>
                    <a:pt x="0" y="1"/>
                  </a:cubicBezTo>
                  <a:close/>
                </a:path>
              </a:pathLst>
            </a:custGeom>
            <a:solidFill>
              <a:srgbClr val="5827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1662;p49"/>
            <p:cNvSpPr/>
            <p:nvPr/>
          </p:nvSpPr>
          <p:spPr>
            <a:xfrm>
              <a:off x="4331527" y="2997776"/>
              <a:ext cx="761078" cy="518304"/>
            </a:xfrm>
            <a:custGeom>
              <a:avLst/>
              <a:gdLst/>
              <a:ahLst/>
              <a:cxnLst/>
              <a:rect l="l" t="t" r="r" b="b"/>
              <a:pathLst>
                <a:path w="6847" h="4663" extrusionOk="0">
                  <a:moveTo>
                    <a:pt x="5715" y="0"/>
                  </a:moveTo>
                  <a:cubicBezTo>
                    <a:pt x="4763" y="0"/>
                    <a:pt x="2824" y="1983"/>
                    <a:pt x="2800" y="2264"/>
                  </a:cubicBezTo>
                  <a:cubicBezTo>
                    <a:pt x="2800" y="2264"/>
                    <a:pt x="2048" y="1264"/>
                    <a:pt x="1283" y="1264"/>
                  </a:cubicBezTo>
                  <a:cubicBezTo>
                    <a:pt x="1230" y="1264"/>
                    <a:pt x="1178" y="1269"/>
                    <a:pt x="1126" y="1279"/>
                  </a:cubicBezTo>
                  <a:cubicBezTo>
                    <a:pt x="310" y="1436"/>
                    <a:pt x="596" y="1875"/>
                    <a:pt x="829" y="1901"/>
                  </a:cubicBezTo>
                  <a:cubicBezTo>
                    <a:pt x="256" y="2058"/>
                    <a:pt x="390" y="2370"/>
                    <a:pt x="583" y="2421"/>
                  </a:cubicBezTo>
                  <a:cubicBezTo>
                    <a:pt x="181" y="2421"/>
                    <a:pt x="1" y="3146"/>
                    <a:pt x="506" y="3173"/>
                  </a:cubicBezTo>
                  <a:cubicBezTo>
                    <a:pt x="1012" y="3199"/>
                    <a:pt x="1305" y="3512"/>
                    <a:pt x="1705" y="4055"/>
                  </a:cubicBezTo>
                  <a:cubicBezTo>
                    <a:pt x="1932" y="4367"/>
                    <a:pt x="2581" y="4663"/>
                    <a:pt x="3382" y="4663"/>
                  </a:cubicBezTo>
                  <a:cubicBezTo>
                    <a:pt x="3980" y="4663"/>
                    <a:pt x="4662" y="4498"/>
                    <a:pt x="5316" y="4055"/>
                  </a:cubicBezTo>
                  <a:cubicBezTo>
                    <a:pt x="6846" y="3016"/>
                    <a:pt x="6770" y="527"/>
                    <a:pt x="5964" y="61"/>
                  </a:cubicBezTo>
                  <a:cubicBezTo>
                    <a:pt x="5893" y="19"/>
                    <a:pt x="5809" y="0"/>
                    <a:pt x="5715"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1663;p49"/>
            <p:cNvSpPr/>
            <p:nvPr/>
          </p:nvSpPr>
          <p:spPr>
            <a:xfrm>
              <a:off x="4855738" y="3241095"/>
              <a:ext cx="15339" cy="32123"/>
            </a:xfrm>
            <a:custGeom>
              <a:avLst/>
              <a:gdLst/>
              <a:ahLst/>
              <a:cxnLst/>
              <a:rect l="l" t="t" r="r" b="b"/>
              <a:pathLst>
                <a:path w="138" h="289" extrusionOk="0">
                  <a:moveTo>
                    <a:pt x="69" y="1"/>
                  </a:moveTo>
                  <a:cubicBezTo>
                    <a:pt x="35" y="1"/>
                    <a:pt x="1" y="24"/>
                    <a:pt x="1" y="69"/>
                  </a:cubicBezTo>
                  <a:lnTo>
                    <a:pt x="1" y="221"/>
                  </a:lnTo>
                  <a:cubicBezTo>
                    <a:pt x="1" y="266"/>
                    <a:pt x="35" y="289"/>
                    <a:pt x="69" y="289"/>
                  </a:cubicBezTo>
                  <a:cubicBezTo>
                    <a:pt x="103" y="289"/>
                    <a:pt x="137" y="266"/>
                    <a:pt x="137" y="221"/>
                  </a:cubicBezTo>
                  <a:lnTo>
                    <a:pt x="137" y="69"/>
                  </a:lnTo>
                  <a:cubicBezTo>
                    <a:pt x="137" y="24"/>
                    <a:pt x="103" y="1"/>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1664;p49"/>
            <p:cNvSpPr/>
            <p:nvPr/>
          </p:nvSpPr>
          <p:spPr>
            <a:xfrm>
              <a:off x="4906426" y="3215641"/>
              <a:ext cx="24899" cy="46128"/>
            </a:xfrm>
            <a:custGeom>
              <a:avLst/>
              <a:gdLst/>
              <a:ahLst/>
              <a:cxnLst/>
              <a:rect l="l" t="t" r="r" b="b"/>
              <a:pathLst>
                <a:path w="224" h="415" extrusionOk="0">
                  <a:moveTo>
                    <a:pt x="140" y="1"/>
                  </a:moveTo>
                  <a:cubicBezTo>
                    <a:pt x="112" y="1"/>
                    <a:pt x="84" y="15"/>
                    <a:pt x="70" y="48"/>
                  </a:cubicBezTo>
                  <a:cubicBezTo>
                    <a:pt x="34" y="144"/>
                    <a:pt x="14" y="244"/>
                    <a:pt x="4" y="347"/>
                  </a:cubicBezTo>
                  <a:cubicBezTo>
                    <a:pt x="0" y="392"/>
                    <a:pt x="33" y="415"/>
                    <a:pt x="67" y="415"/>
                  </a:cubicBezTo>
                  <a:cubicBezTo>
                    <a:pt x="102" y="415"/>
                    <a:pt x="139" y="392"/>
                    <a:pt x="144" y="347"/>
                  </a:cubicBezTo>
                  <a:cubicBezTo>
                    <a:pt x="150" y="258"/>
                    <a:pt x="173" y="171"/>
                    <a:pt x="204" y="84"/>
                  </a:cubicBezTo>
                  <a:cubicBezTo>
                    <a:pt x="224" y="34"/>
                    <a:pt x="183" y="1"/>
                    <a:pt x="14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1665;p49"/>
            <p:cNvSpPr/>
            <p:nvPr/>
          </p:nvSpPr>
          <p:spPr>
            <a:xfrm>
              <a:off x="4913095" y="3120158"/>
              <a:ext cx="15673" cy="41015"/>
            </a:xfrm>
            <a:custGeom>
              <a:avLst/>
              <a:gdLst/>
              <a:ahLst/>
              <a:cxnLst/>
              <a:rect l="l" t="t" r="r" b="b"/>
              <a:pathLst>
                <a:path w="141" h="369" extrusionOk="0">
                  <a:moveTo>
                    <a:pt x="71" y="1"/>
                  </a:moveTo>
                  <a:cubicBezTo>
                    <a:pt x="36" y="1"/>
                    <a:pt x="1" y="23"/>
                    <a:pt x="1" y="68"/>
                  </a:cubicBezTo>
                  <a:lnTo>
                    <a:pt x="1" y="301"/>
                  </a:lnTo>
                  <a:cubicBezTo>
                    <a:pt x="1" y="346"/>
                    <a:pt x="36" y="368"/>
                    <a:pt x="71" y="368"/>
                  </a:cubicBezTo>
                  <a:cubicBezTo>
                    <a:pt x="106" y="368"/>
                    <a:pt x="141" y="346"/>
                    <a:pt x="141" y="301"/>
                  </a:cubicBezTo>
                  <a:lnTo>
                    <a:pt x="141" y="68"/>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1666;p49"/>
            <p:cNvSpPr/>
            <p:nvPr/>
          </p:nvSpPr>
          <p:spPr>
            <a:xfrm>
              <a:off x="3479960" y="2856386"/>
              <a:ext cx="194521" cy="255540"/>
            </a:xfrm>
            <a:custGeom>
              <a:avLst/>
              <a:gdLst/>
              <a:ahLst/>
              <a:cxnLst/>
              <a:rect l="l" t="t" r="r" b="b"/>
              <a:pathLst>
                <a:path w="1750" h="2299" extrusionOk="0">
                  <a:moveTo>
                    <a:pt x="1402" y="0"/>
                  </a:moveTo>
                  <a:cubicBezTo>
                    <a:pt x="1166" y="0"/>
                    <a:pt x="828" y="311"/>
                    <a:pt x="828" y="311"/>
                  </a:cubicBezTo>
                  <a:cubicBezTo>
                    <a:pt x="0" y="1126"/>
                    <a:pt x="226" y="1982"/>
                    <a:pt x="569" y="2228"/>
                  </a:cubicBezTo>
                  <a:cubicBezTo>
                    <a:pt x="636" y="2277"/>
                    <a:pt x="714" y="2299"/>
                    <a:pt x="798" y="2299"/>
                  </a:cubicBezTo>
                  <a:cubicBezTo>
                    <a:pt x="1143" y="2299"/>
                    <a:pt x="1574" y="1930"/>
                    <a:pt x="1627" y="1565"/>
                  </a:cubicBezTo>
                  <a:cubicBezTo>
                    <a:pt x="1667" y="1287"/>
                    <a:pt x="1129" y="1273"/>
                    <a:pt x="1023" y="1273"/>
                  </a:cubicBezTo>
                  <a:cubicBezTo>
                    <a:pt x="1017" y="1273"/>
                    <a:pt x="1012" y="1273"/>
                    <a:pt x="1009" y="1273"/>
                  </a:cubicBezTo>
                  <a:lnTo>
                    <a:pt x="1009" y="1273"/>
                  </a:lnTo>
                  <a:cubicBezTo>
                    <a:pt x="1066" y="1272"/>
                    <a:pt x="1712" y="1250"/>
                    <a:pt x="1594" y="894"/>
                  </a:cubicBezTo>
                  <a:cubicBezTo>
                    <a:pt x="1542" y="734"/>
                    <a:pt x="1432" y="689"/>
                    <a:pt x="1324" y="689"/>
                  </a:cubicBezTo>
                  <a:cubicBezTo>
                    <a:pt x="1181" y="689"/>
                    <a:pt x="1041" y="768"/>
                    <a:pt x="1035" y="771"/>
                  </a:cubicBezTo>
                  <a:lnTo>
                    <a:pt x="1035" y="771"/>
                  </a:lnTo>
                  <a:cubicBezTo>
                    <a:pt x="1047" y="764"/>
                    <a:pt x="1749" y="362"/>
                    <a:pt x="1564" y="85"/>
                  </a:cubicBezTo>
                  <a:cubicBezTo>
                    <a:pt x="1524" y="24"/>
                    <a:pt x="1467" y="0"/>
                    <a:pt x="1402"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1667;p49"/>
            <p:cNvSpPr/>
            <p:nvPr/>
          </p:nvSpPr>
          <p:spPr>
            <a:xfrm>
              <a:off x="4774039" y="2663754"/>
              <a:ext cx="49575" cy="49685"/>
            </a:xfrm>
            <a:custGeom>
              <a:avLst/>
              <a:gdLst/>
              <a:ahLst/>
              <a:cxnLst/>
              <a:rect l="l" t="t" r="r" b="b"/>
              <a:pathLst>
                <a:path w="446" h="447" extrusionOk="0">
                  <a:moveTo>
                    <a:pt x="223" y="0"/>
                  </a:moveTo>
                  <a:cubicBezTo>
                    <a:pt x="100" y="0"/>
                    <a:pt x="0" y="100"/>
                    <a:pt x="0" y="223"/>
                  </a:cubicBezTo>
                  <a:cubicBezTo>
                    <a:pt x="0" y="347"/>
                    <a:pt x="100" y="447"/>
                    <a:pt x="223" y="447"/>
                  </a:cubicBezTo>
                  <a:cubicBezTo>
                    <a:pt x="346" y="447"/>
                    <a:pt x="446" y="347"/>
                    <a:pt x="446" y="223"/>
                  </a:cubicBezTo>
                  <a:cubicBezTo>
                    <a:pt x="446" y="100"/>
                    <a:pt x="346" y="0"/>
                    <a:pt x="223"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1668;p49"/>
            <p:cNvSpPr/>
            <p:nvPr/>
          </p:nvSpPr>
          <p:spPr>
            <a:xfrm>
              <a:off x="4158012" y="2402983"/>
              <a:ext cx="49353" cy="49685"/>
            </a:xfrm>
            <a:custGeom>
              <a:avLst/>
              <a:gdLst/>
              <a:ahLst/>
              <a:cxnLst/>
              <a:rect l="l" t="t" r="r" b="b"/>
              <a:pathLst>
                <a:path w="444" h="447" extrusionOk="0">
                  <a:moveTo>
                    <a:pt x="224" y="0"/>
                  </a:moveTo>
                  <a:cubicBezTo>
                    <a:pt x="100" y="0"/>
                    <a:pt x="0" y="100"/>
                    <a:pt x="0" y="223"/>
                  </a:cubicBezTo>
                  <a:cubicBezTo>
                    <a:pt x="0" y="346"/>
                    <a:pt x="100" y="446"/>
                    <a:pt x="224" y="446"/>
                  </a:cubicBezTo>
                  <a:cubicBezTo>
                    <a:pt x="344" y="446"/>
                    <a:pt x="444" y="346"/>
                    <a:pt x="444" y="223"/>
                  </a:cubicBezTo>
                  <a:cubicBezTo>
                    <a:pt x="444" y="100"/>
                    <a:pt x="344" y="0"/>
                    <a:pt x="224"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3" name="Google Shape;1988;p49"/>
          <p:cNvGrpSpPr/>
          <p:nvPr/>
        </p:nvGrpSpPr>
        <p:grpSpPr>
          <a:xfrm>
            <a:off x="100789" y="4013799"/>
            <a:ext cx="1565993" cy="1066552"/>
            <a:chOff x="4451250" y="3408751"/>
            <a:chExt cx="1927456" cy="1474031"/>
          </a:xfrm>
        </p:grpSpPr>
        <p:sp>
          <p:nvSpPr>
            <p:cNvPr id="124" name="Google Shape;1989;p49"/>
            <p:cNvSpPr/>
            <p:nvPr/>
          </p:nvSpPr>
          <p:spPr>
            <a:xfrm>
              <a:off x="5233443" y="4564180"/>
              <a:ext cx="116144" cy="188463"/>
            </a:xfrm>
            <a:custGeom>
              <a:avLst/>
              <a:gdLst/>
              <a:ahLst/>
              <a:cxnLst/>
              <a:rect l="l" t="t" r="r" b="b"/>
              <a:pathLst>
                <a:path w="2568" h="4167" extrusionOk="0">
                  <a:moveTo>
                    <a:pt x="1" y="0"/>
                  </a:moveTo>
                  <a:lnTo>
                    <a:pt x="21" y="3366"/>
                  </a:lnTo>
                  <a:lnTo>
                    <a:pt x="24" y="3920"/>
                  </a:lnTo>
                  <a:cubicBezTo>
                    <a:pt x="24" y="3920"/>
                    <a:pt x="1013" y="4166"/>
                    <a:pt x="1959" y="4166"/>
                  </a:cubicBezTo>
                  <a:cubicBezTo>
                    <a:pt x="2135" y="4166"/>
                    <a:pt x="2309" y="4158"/>
                    <a:pt x="2475" y="4138"/>
                  </a:cubicBezTo>
                  <a:cubicBezTo>
                    <a:pt x="2500" y="3899"/>
                    <a:pt x="2513" y="3634"/>
                    <a:pt x="2523" y="3366"/>
                  </a:cubicBezTo>
                  <a:cubicBezTo>
                    <a:pt x="2568" y="2122"/>
                    <a:pt x="2513" y="697"/>
                    <a:pt x="2513" y="697"/>
                  </a:cubicBezTo>
                  <a:lnTo>
                    <a:pt x="1" y="0"/>
                  </a:ln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 name="Google Shape;1990;p49"/>
            <p:cNvSpPr/>
            <p:nvPr/>
          </p:nvSpPr>
          <p:spPr>
            <a:xfrm>
              <a:off x="5234348" y="4672948"/>
              <a:ext cx="113250" cy="79691"/>
            </a:xfrm>
            <a:custGeom>
              <a:avLst/>
              <a:gdLst/>
              <a:ahLst/>
              <a:cxnLst/>
              <a:rect l="l" t="t" r="r" b="b"/>
              <a:pathLst>
                <a:path w="2504" h="1762" extrusionOk="0">
                  <a:moveTo>
                    <a:pt x="1302" y="0"/>
                  </a:moveTo>
                  <a:cubicBezTo>
                    <a:pt x="602" y="0"/>
                    <a:pt x="399" y="947"/>
                    <a:pt x="399" y="947"/>
                  </a:cubicBezTo>
                  <a:lnTo>
                    <a:pt x="1" y="961"/>
                  </a:lnTo>
                  <a:lnTo>
                    <a:pt x="4" y="1515"/>
                  </a:lnTo>
                  <a:cubicBezTo>
                    <a:pt x="4" y="1515"/>
                    <a:pt x="993" y="1761"/>
                    <a:pt x="1939" y="1761"/>
                  </a:cubicBezTo>
                  <a:cubicBezTo>
                    <a:pt x="2115" y="1761"/>
                    <a:pt x="2289" y="1753"/>
                    <a:pt x="2455" y="1733"/>
                  </a:cubicBezTo>
                  <a:cubicBezTo>
                    <a:pt x="2480" y="1494"/>
                    <a:pt x="2493" y="1229"/>
                    <a:pt x="2503" y="961"/>
                  </a:cubicBezTo>
                  <a:cubicBezTo>
                    <a:pt x="2221" y="536"/>
                    <a:pt x="1816" y="53"/>
                    <a:pt x="1391" y="5"/>
                  </a:cubicBezTo>
                  <a:cubicBezTo>
                    <a:pt x="1361" y="2"/>
                    <a:pt x="1331" y="0"/>
                    <a:pt x="1302"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 name="Google Shape;1991;p49"/>
            <p:cNvSpPr/>
            <p:nvPr/>
          </p:nvSpPr>
          <p:spPr>
            <a:xfrm>
              <a:off x="5621984" y="4568295"/>
              <a:ext cx="341558" cy="238078"/>
            </a:xfrm>
            <a:custGeom>
              <a:avLst/>
              <a:gdLst/>
              <a:ahLst/>
              <a:cxnLst/>
              <a:rect l="l" t="t" r="r" b="b"/>
              <a:pathLst>
                <a:path w="7552" h="5264" extrusionOk="0">
                  <a:moveTo>
                    <a:pt x="4883" y="0"/>
                  </a:moveTo>
                  <a:lnTo>
                    <a:pt x="1075" y="195"/>
                  </a:lnTo>
                  <a:lnTo>
                    <a:pt x="184" y="3656"/>
                  </a:lnTo>
                  <a:lnTo>
                    <a:pt x="1" y="4356"/>
                  </a:lnTo>
                  <a:cubicBezTo>
                    <a:pt x="1" y="4356"/>
                    <a:pt x="1730" y="5263"/>
                    <a:pt x="3433" y="5263"/>
                  </a:cubicBezTo>
                  <a:cubicBezTo>
                    <a:pt x="3614" y="5263"/>
                    <a:pt x="3796" y="5253"/>
                    <a:pt x="3975" y="5230"/>
                  </a:cubicBezTo>
                  <a:cubicBezTo>
                    <a:pt x="4366" y="5178"/>
                    <a:pt x="4744" y="5070"/>
                    <a:pt x="5087" y="4876"/>
                  </a:cubicBezTo>
                  <a:cubicBezTo>
                    <a:pt x="5298" y="4761"/>
                    <a:pt x="5495" y="4611"/>
                    <a:pt x="5675" y="4427"/>
                  </a:cubicBezTo>
                  <a:cubicBezTo>
                    <a:pt x="7552" y="2500"/>
                    <a:pt x="4883" y="0"/>
                    <a:pt x="4883"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 name="Google Shape;1992;p49"/>
            <p:cNvSpPr/>
            <p:nvPr/>
          </p:nvSpPr>
          <p:spPr>
            <a:xfrm>
              <a:off x="5621984" y="4725410"/>
              <a:ext cx="179825" cy="80957"/>
            </a:xfrm>
            <a:custGeom>
              <a:avLst/>
              <a:gdLst/>
              <a:ahLst/>
              <a:cxnLst/>
              <a:rect l="l" t="t" r="r" b="b"/>
              <a:pathLst>
                <a:path w="3976" h="1790" extrusionOk="0">
                  <a:moveTo>
                    <a:pt x="765" y="0"/>
                  </a:moveTo>
                  <a:cubicBezTo>
                    <a:pt x="569" y="0"/>
                    <a:pt x="367" y="78"/>
                    <a:pt x="184" y="182"/>
                  </a:cubicBezTo>
                  <a:lnTo>
                    <a:pt x="1" y="882"/>
                  </a:lnTo>
                  <a:cubicBezTo>
                    <a:pt x="1" y="882"/>
                    <a:pt x="1730" y="1789"/>
                    <a:pt x="3433" y="1789"/>
                  </a:cubicBezTo>
                  <a:cubicBezTo>
                    <a:pt x="3614" y="1789"/>
                    <a:pt x="3796" y="1779"/>
                    <a:pt x="3975" y="1756"/>
                  </a:cubicBezTo>
                  <a:cubicBezTo>
                    <a:pt x="3955" y="1701"/>
                    <a:pt x="3717" y="1052"/>
                    <a:pt x="3125" y="705"/>
                  </a:cubicBezTo>
                  <a:cubicBezTo>
                    <a:pt x="3004" y="634"/>
                    <a:pt x="2878" y="606"/>
                    <a:pt x="2755" y="606"/>
                  </a:cubicBezTo>
                  <a:cubicBezTo>
                    <a:pt x="2250" y="606"/>
                    <a:pt x="1783" y="1083"/>
                    <a:pt x="1783" y="1083"/>
                  </a:cubicBezTo>
                  <a:cubicBezTo>
                    <a:pt x="1783" y="1083"/>
                    <a:pt x="1752" y="512"/>
                    <a:pt x="1110" y="96"/>
                  </a:cubicBezTo>
                  <a:cubicBezTo>
                    <a:pt x="1000" y="29"/>
                    <a:pt x="884" y="0"/>
                    <a:pt x="765"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 name="Google Shape;1993;p49"/>
            <p:cNvSpPr/>
            <p:nvPr/>
          </p:nvSpPr>
          <p:spPr>
            <a:xfrm>
              <a:off x="6190934" y="3868245"/>
              <a:ext cx="168246" cy="446667"/>
            </a:xfrm>
            <a:custGeom>
              <a:avLst/>
              <a:gdLst/>
              <a:ahLst/>
              <a:cxnLst/>
              <a:rect l="l" t="t" r="r" b="b"/>
              <a:pathLst>
                <a:path w="3720" h="9876" extrusionOk="0">
                  <a:moveTo>
                    <a:pt x="0" y="1"/>
                  </a:moveTo>
                  <a:lnTo>
                    <a:pt x="0" y="1"/>
                  </a:lnTo>
                  <a:cubicBezTo>
                    <a:pt x="7" y="568"/>
                    <a:pt x="24" y="1136"/>
                    <a:pt x="51" y="1707"/>
                  </a:cubicBezTo>
                  <a:cubicBezTo>
                    <a:pt x="85" y="2275"/>
                    <a:pt x="132" y="2843"/>
                    <a:pt x="190" y="3411"/>
                  </a:cubicBezTo>
                  <a:cubicBezTo>
                    <a:pt x="313" y="4542"/>
                    <a:pt x="504" y="5672"/>
                    <a:pt x="799" y="6780"/>
                  </a:cubicBezTo>
                  <a:cubicBezTo>
                    <a:pt x="959" y="7330"/>
                    <a:pt x="1149" y="7875"/>
                    <a:pt x="1408" y="8391"/>
                  </a:cubicBezTo>
                  <a:cubicBezTo>
                    <a:pt x="1670" y="8901"/>
                    <a:pt x="2003" y="9425"/>
                    <a:pt x="2544" y="9714"/>
                  </a:cubicBezTo>
                  <a:cubicBezTo>
                    <a:pt x="2615" y="9744"/>
                    <a:pt x="2682" y="9775"/>
                    <a:pt x="2751" y="9805"/>
                  </a:cubicBezTo>
                  <a:cubicBezTo>
                    <a:pt x="2825" y="9826"/>
                    <a:pt x="2894" y="9849"/>
                    <a:pt x="2972" y="9860"/>
                  </a:cubicBezTo>
                  <a:cubicBezTo>
                    <a:pt x="3024" y="9869"/>
                    <a:pt x="3079" y="9875"/>
                    <a:pt x="3135" y="9875"/>
                  </a:cubicBezTo>
                  <a:cubicBezTo>
                    <a:pt x="3241" y="9875"/>
                    <a:pt x="3349" y="9854"/>
                    <a:pt x="3444" y="9792"/>
                  </a:cubicBezTo>
                  <a:cubicBezTo>
                    <a:pt x="3594" y="9697"/>
                    <a:pt x="3655" y="9530"/>
                    <a:pt x="3689" y="9388"/>
                  </a:cubicBezTo>
                  <a:cubicBezTo>
                    <a:pt x="3719" y="9237"/>
                    <a:pt x="3719" y="9091"/>
                    <a:pt x="3713" y="8945"/>
                  </a:cubicBezTo>
                  <a:cubicBezTo>
                    <a:pt x="3658" y="8368"/>
                    <a:pt x="3492" y="7817"/>
                    <a:pt x="3281" y="7290"/>
                  </a:cubicBezTo>
                  <a:lnTo>
                    <a:pt x="3281" y="7290"/>
                  </a:lnTo>
                  <a:cubicBezTo>
                    <a:pt x="3437" y="7834"/>
                    <a:pt x="3577" y="8391"/>
                    <a:pt x="3587" y="8949"/>
                  </a:cubicBezTo>
                  <a:cubicBezTo>
                    <a:pt x="3590" y="9088"/>
                    <a:pt x="3580" y="9228"/>
                    <a:pt x="3550" y="9353"/>
                  </a:cubicBezTo>
                  <a:cubicBezTo>
                    <a:pt x="3515" y="9482"/>
                    <a:pt x="3457" y="9601"/>
                    <a:pt x="3359" y="9656"/>
                  </a:cubicBezTo>
                  <a:cubicBezTo>
                    <a:pt x="3301" y="9690"/>
                    <a:pt x="3232" y="9704"/>
                    <a:pt x="3159" y="9704"/>
                  </a:cubicBezTo>
                  <a:cubicBezTo>
                    <a:pt x="3109" y="9704"/>
                    <a:pt x="3057" y="9698"/>
                    <a:pt x="3005" y="9686"/>
                  </a:cubicBezTo>
                  <a:cubicBezTo>
                    <a:pt x="2941" y="9676"/>
                    <a:pt x="2880" y="9649"/>
                    <a:pt x="2815" y="9629"/>
                  </a:cubicBezTo>
                  <a:lnTo>
                    <a:pt x="2635" y="9540"/>
                  </a:lnTo>
                  <a:cubicBezTo>
                    <a:pt x="2176" y="9265"/>
                    <a:pt x="1857" y="8789"/>
                    <a:pt x="1615" y="8289"/>
                  </a:cubicBezTo>
                  <a:cubicBezTo>
                    <a:pt x="1370" y="7789"/>
                    <a:pt x="1190" y="7252"/>
                    <a:pt x="1041" y="6712"/>
                  </a:cubicBezTo>
                  <a:cubicBezTo>
                    <a:pt x="728" y="5627"/>
                    <a:pt x="544" y="4505"/>
                    <a:pt x="381" y="3387"/>
                  </a:cubicBezTo>
                  <a:cubicBezTo>
                    <a:pt x="221" y="2261"/>
                    <a:pt x="112" y="1133"/>
                    <a:pt x="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9" name="Google Shape;1994;p49"/>
            <p:cNvSpPr/>
            <p:nvPr/>
          </p:nvSpPr>
          <p:spPr>
            <a:xfrm>
              <a:off x="4451250" y="3449726"/>
              <a:ext cx="474120" cy="621426"/>
            </a:xfrm>
            <a:custGeom>
              <a:avLst/>
              <a:gdLst/>
              <a:ahLst/>
              <a:cxnLst/>
              <a:rect l="l" t="t" r="r" b="b"/>
              <a:pathLst>
                <a:path w="10483" h="13740" extrusionOk="0">
                  <a:moveTo>
                    <a:pt x="6637" y="1"/>
                  </a:moveTo>
                  <a:cubicBezTo>
                    <a:pt x="5900" y="1"/>
                    <a:pt x="5137" y="143"/>
                    <a:pt x="4427" y="531"/>
                  </a:cubicBezTo>
                  <a:cubicBezTo>
                    <a:pt x="1769" y="1985"/>
                    <a:pt x="1" y="11886"/>
                    <a:pt x="1171" y="12243"/>
                  </a:cubicBezTo>
                  <a:cubicBezTo>
                    <a:pt x="1265" y="12271"/>
                    <a:pt x="1352" y="12285"/>
                    <a:pt x="1432" y="12285"/>
                  </a:cubicBezTo>
                  <a:cubicBezTo>
                    <a:pt x="2358" y="12285"/>
                    <a:pt x="2459" y="10553"/>
                    <a:pt x="2459" y="10553"/>
                  </a:cubicBezTo>
                  <a:cubicBezTo>
                    <a:pt x="2459" y="10553"/>
                    <a:pt x="2485" y="13740"/>
                    <a:pt x="3713" y="13740"/>
                  </a:cubicBezTo>
                  <a:cubicBezTo>
                    <a:pt x="3727" y="13740"/>
                    <a:pt x="3742" y="13739"/>
                    <a:pt x="3757" y="13738"/>
                  </a:cubicBezTo>
                  <a:cubicBezTo>
                    <a:pt x="5029" y="13664"/>
                    <a:pt x="6012" y="11158"/>
                    <a:pt x="6012" y="11158"/>
                  </a:cubicBezTo>
                  <a:cubicBezTo>
                    <a:pt x="6012" y="11158"/>
                    <a:pt x="6511" y="13336"/>
                    <a:pt x="8060" y="13336"/>
                  </a:cubicBezTo>
                  <a:cubicBezTo>
                    <a:pt x="8133" y="13336"/>
                    <a:pt x="8208" y="13331"/>
                    <a:pt x="8286" y="13321"/>
                  </a:cubicBezTo>
                  <a:cubicBezTo>
                    <a:pt x="10013" y="13096"/>
                    <a:pt x="10482" y="1071"/>
                    <a:pt x="10482" y="1071"/>
                  </a:cubicBezTo>
                  <a:cubicBezTo>
                    <a:pt x="10482" y="1071"/>
                    <a:pt x="8658" y="1"/>
                    <a:pt x="663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 name="Google Shape;1995;p49"/>
            <p:cNvSpPr/>
            <p:nvPr/>
          </p:nvSpPr>
          <p:spPr>
            <a:xfrm>
              <a:off x="4655267" y="3408751"/>
              <a:ext cx="1723439" cy="1224851"/>
            </a:xfrm>
            <a:custGeom>
              <a:avLst/>
              <a:gdLst/>
              <a:ahLst/>
              <a:cxnLst/>
              <a:rect l="l" t="t" r="r" b="b"/>
              <a:pathLst>
                <a:path w="38106" h="27082" extrusionOk="0">
                  <a:moveTo>
                    <a:pt x="18319" y="1"/>
                  </a:moveTo>
                  <a:cubicBezTo>
                    <a:pt x="9142" y="1"/>
                    <a:pt x="4855" y="523"/>
                    <a:pt x="3649" y="5931"/>
                  </a:cubicBezTo>
                  <a:cubicBezTo>
                    <a:pt x="2255" y="12187"/>
                    <a:pt x="3891" y="19653"/>
                    <a:pt x="120" y="19734"/>
                  </a:cubicBezTo>
                  <a:lnTo>
                    <a:pt x="1" y="21084"/>
                  </a:lnTo>
                  <a:cubicBezTo>
                    <a:pt x="1" y="21084"/>
                    <a:pt x="419" y="21196"/>
                    <a:pt x="1022" y="21196"/>
                  </a:cubicBezTo>
                  <a:cubicBezTo>
                    <a:pt x="2442" y="21196"/>
                    <a:pt x="4888" y="20578"/>
                    <a:pt x="5329" y="16433"/>
                  </a:cubicBezTo>
                  <a:cubicBezTo>
                    <a:pt x="5356" y="20829"/>
                    <a:pt x="6046" y="24872"/>
                    <a:pt x="11082" y="25810"/>
                  </a:cubicBezTo>
                  <a:cubicBezTo>
                    <a:pt x="11082" y="25810"/>
                    <a:pt x="15746" y="27082"/>
                    <a:pt x="21135" y="27082"/>
                  </a:cubicBezTo>
                  <a:cubicBezTo>
                    <a:pt x="24220" y="27082"/>
                    <a:pt x="27542" y="26665"/>
                    <a:pt x="30362" y="25354"/>
                  </a:cubicBezTo>
                  <a:cubicBezTo>
                    <a:pt x="38106" y="21757"/>
                    <a:pt x="35438" y="84"/>
                    <a:pt x="22998" y="23"/>
                  </a:cubicBezTo>
                  <a:cubicBezTo>
                    <a:pt x="21314" y="14"/>
                    <a:pt x="19756" y="1"/>
                    <a:pt x="18319" y="1"/>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 name="Google Shape;1996;p49"/>
            <p:cNvSpPr/>
            <p:nvPr/>
          </p:nvSpPr>
          <p:spPr>
            <a:xfrm>
              <a:off x="5035080" y="3753507"/>
              <a:ext cx="113385" cy="133647"/>
            </a:xfrm>
            <a:custGeom>
              <a:avLst/>
              <a:gdLst/>
              <a:ahLst/>
              <a:cxnLst/>
              <a:rect l="l" t="t" r="r" b="b"/>
              <a:pathLst>
                <a:path w="2507" h="2955" extrusionOk="0">
                  <a:moveTo>
                    <a:pt x="76" y="1"/>
                  </a:moveTo>
                  <a:lnTo>
                    <a:pt x="76" y="1"/>
                  </a:lnTo>
                  <a:cubicBezTo>
                    <a:pt x="1" y="522"/>
                    <a:pt x="15" y="1049"/>
                    <a:pt x="126" y="1575"/>
                  </a:cubicBezTo>
                  <a:cubicBezTo>
                    <a:pt x="181" y="1840"/>
                    <a:pt x="272" y="2099"/>
                    <a:pt x="415" y="2354"/>
                  </a:cubicBezTo>
                  <a:cubicBezTo>
                    <a:pt x="562" y="2599"/>
                    <a:pt x="803" y="2860"/>
                    <a:pt x="1157" y="2935"/>
                  </a:cubicBezTo>
                  <a:cubicBezTo>
                    <a:pt x="1219" y="2948"/>
                    <a:pt x="1285" y="2955"/>
                    <a:pt x="1351" y="2955"/>
                  </a:cubicBezTo>
                  <a:cubicBezTo>
                    <a:pt x="1461" y="2955"/>
                    <a:pt x="1574" y="2935"/>
                    <a:pt x="1680" y="2891"/>
                  </a:cubicBezTo>
                  <a:cubicBezTo>
                    <a:pt x="1847" y="2819"/>
                    <a:pt x="1979" y="2704"/>
                    <a:pt x="2075" y="2579"/>
                  </a:cubicBezTo>
                  <a:cubicBezTo>
                    <a:pt x="2259" y="2320"/>
                    <a:pt x="2347" y="2051"/>
                    <a:pt x="2401" y="1786"/>
                  </a:cubicBezTo>
                  <a:cubicBezTo>
                    <a:pt x="2507" y="1253"/>
                    <a:pt x="2496" y="722"/>
                    <a:pt x="2398" y="208"/>
                  </a:cubicBezTo>
                  <a:cubicBezTo>
                    <a:pt x="2289" y="718"/>
                    <a:pt x="2183" y="1218"/>
                    <a:pt x="2020" y="1681"/>
                  </a:cubicBezTo>
                  <a:cubicBezTo>
                    <a:pt x="1932" y="1901"/>
                    <a:pt x="1840" y="2130"/>
                    <a:pt x="1700" y="2276"/>
                  </a:cubicBezTo>
                  <a:cubicBezTo>
                    <a:pt x="1593" y="2397"/>
                    <a:pt x="1487" y="2454"/>
                    <a:pt x="1362" y="2454"/>
                  </a:cubicBezTo>
                  <a:cubicBezTo>
                    <a:pt x="1329" y="2454"/>
                    <a:pt x="1295" y="2450"/>
                    <a:pt x="1259" y="2442"/>
                  </a:cubicBezTo>
                  <a:cubicBezTo>
                    <a:pt x="1099" y="2411"/>
                    <a:pt x="946" y="2279"/>
                    <a:pt x="820" y="2099"/>
                  </a:cubicBezTo>
                  <a:cubicBezTo>
                    <a:pt x="688" y="1915"/>
                    <a:pt x="596" y="1691"/>
                    <a:pt x="504" y="1463"/>
                  </a:cubicBezTo>
                  <a:cubicBezTo>
                    <a:pt x="334" y="1001"/>
                    <a:pt x="208" y="504"/>
                    <a:pt x="7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 name="Google Shape;1997;p49"/>
            <p:cNvSpPr/>
            <p:nvPr/>
          </p:nvSpPr>
          <p:spPr>
            <a:xfrm>
              <a:off x="5723970" y="4044807"/>
              <a:ext cx="526810" cy="837975"/>
            </a:xfrm>
            <a:custGeom>
              <a:avLst/>
              <a:gdLst/>
              <a:ahLst/>
              <a:cxnLst/>
              <a:rect l="l" t="t" r="r" b="b"/>
              <a:pathLst>
                <a:path w="11648" h="18528" extrusionOk="0">
                  <a:moveTo>
                    <a:pt x="10560" y="0"/>
                  </a:moveTo>
                  <a:cubicBezTo>
                    <a:pt x="8671" y="0"/>
                    <a:pt x="2329" y="8911"/>
                    <a:pt x="2329" y="8911"/>
                  </a:cubicBezTo>
                  <a:cubicBezTo>
                    <a:pt x="2329" y="8911"/>
                    <a:pt x="517" y="15642"/>
                    <a:pt x="85" y="17042"/>
                  </a:cubicBezTo>
                  <a:lnTo>
                    <a:pt x="85" y="17046"/>
                  </a:lnTo>
                  <a:cubicBezTo>
                    <a:pt x="41" y="17192"/>
                    <a:pt x="10" y="17281"/>
                    <a:pt x="0" y="17294"/>
                  </a:cubicBezTo>
                  <a:cubicBezTo>
                    <a:pt x="0" y="17294"/>
                    <a:pt x="2174" y="18528"/>
                    <a:pt x="4045" y="18528"/>
                  </a:cubicBezTo>
                  <a:cubicBezTo>
                    <a:pt x="4712" y="18528"/>
                    <a:pt x="5340" y="18371"/>
                    <a:pt x="5817" y="17947"/>
                  </a:cubicBezTo>
                  <a:lnTo>
                    <a:pt x="5837" y="17927"/>
                  </a:lnTo>
                  <a:cubicBezTo>
                    <a:pt x="8391" y="15462"/>
                    <a:pt x="11648" y="5011"/>
                    <a:pt x="11066" y="605"/>
                  </a:cubicBezTo>
                  <a:cubicBezTo>
                    <a:pt x="11011" y="184"/>
                    <a:pt x="10831" y="0"/>
                    <a:pt x="10560"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1998;p49"/>
            <p:cNvSpPr/>
            <p:nvPr/>
          </p:nvSpPr>
          <p:spPr>
            <a:xfrm>
              <a:off x="4900893" y="4256961"/>
              <a:ext cx="377016" cy="547298"/>
            </a:xfrm>
            <a:custGeom>
              <a:avLst/>
              <a:gdLst/>
              <a:ahLst/>
              <a:cxnLst/>
              <a:rect l="l" t="t" r="r" b="b"/>
              <a:pathLst>
                <a:path w="8336" h="12101" extrusionOk="0">
                  <a:moveTo>
                    <a:pt x="0" y="0"/>
                  </a:moveTo>
                  <a:lnTo>
                    <a:pt x="0" y="0"/>
                  </a:lnTo>
                  <a:cubicBezTo>
                    <a:pt x="0" y="0"/>
                    <a:pt x="622" y="9931"/>
                    <a:pt x="2213" y="11454"/>
                  </a:cubicBezTo>
                  <a:cubicBezTo>
                    <a:pt x="3524" y="11884"/>
                    <a:pt x="4753" y="12101"/>
                    <a:pt x="5789" y="12101"/>
                  </a:cubicBezTo>
                  <a:cubicBezTo>
                    <a:pt x="6808" y="12101"/>
                    <a:pt x="7640" y="11891"/>
                    <a:pt x="8180" y="11468"/>
                  </a:cubicBezTo>
                  <a:cubicBezTo>
                    <a:pt x="8336" y="9710"/>
                    <a:pt x="7918" y="3029"/>
                    <a:pt x="7918" y="3029"/>
                  </a:cubicBezTo>
                  <a:cubicBezTo>
                    <a:pt x="7918" y="3029"/>
                    <a:pt x="1169" y="58"/>
                    <a:pt x="0" y="0"/>
                  </a:cubicBezTo>
                  <a:close/>
                </a:path>
              </a:pathLst>
            </a:custGeom>
            <a:solidFill>
              <a:srgbClr val="BBCC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1999;p49"/>
            <p:cNvSpPr/>
            <p:nvPr/>
          </p:nvSpPr>
          <p:spPr>
            <a:xfrm>
              <a:off x="4981396" y="4688144"/>
              <a:ext cx="290994" cy="116099"/>
            </a:xfrm>
            <a:custGeom>
              <a:avLst/>
              <a:gdLst/>
              <a:ahLst/>
              <a:cxnLst/>
              <a:rect l="l" t="t" r="r" b="b"/>
              <a:pathLst>
                <a:path w="6434" h="2567" extrusionOk="0">
                  <a:moveTo>
                    <a:pt x="786" y="0"/>
                  </a:moveTo>
                  <a:cubicBezTo>
                    <a:pt x="1" y="0"/>
                    <a:pt x="433" y="1920"/>
                    <a:pt x="433" y="1920"/>
                  </a:cubicBezTo>
                  <a:cubicBezTo>
                    <a:pt x="1744" y="2350"/>
                    <a:pt x="2973" y="2567"/>
                    <a:pt x="4009" y="2567"/>
                  </a:cubicBezTo>
                  <a:cubicBezTo>
                    <a:pt x="5028" y="2567"/>
                    <a:pt x="5860" y="2357"/>
                    <a:pt x="6400" y="1934"/>
                  </a:cubicBezTo>
                  <a:cubicBezTo>
                    <a:pt x="6400" y="1934"/>
                    <a:pt x="6434" y="431"/>
                    <a:pt x="5305" y="173"/>
                  </a:cubicBezTo>
                  <a:cubicBezTo>
                    <a:pt x="5221" y="154"/>
                    <a:pt x="5143" y="145"/>
                    <a:pt x="5068" y="145"/>
                  </a:cubicBezTo>
                  <a:cubicBezTo>
                    <a:pt x="4142" y="145"/>
                    <a:pt x="3932" y="1529"/>
                    <a:pt x="3932" y="1529"/>
                  </a:cubicBezTo>
                  <a:cubicBezTo>
                    <a:pt x="3932" y="1529"/>
                    <a:pt x="3816" y="267"/>
                    <a:pt x="2918" y="190"/>
                  </a:cubicBezTo>
                  <a:cubicBezTo>
                    <a:pt x="2894" y="188"/>
                    <a:pt x="2870" y="187"/>
                    <a:pt x="2846" y="187"/>
                  </a:cubicBezTo>
                  <a:cubicBezTo>
                    <a:pt x="2004" y="187"/>
                    <a:pt x="1831" y="1570"/>
                    <a:pt x="1831" y="1570"/>
                  </a:cubicBezTo>
                  <a:cubicBezTo>
                    <a:pt x="1831" y="1570"/>
                    <a:pt x="1677" y="77"/>
                    <a:pt x="831" y="2"/>
                  </a:cubicBezTo>
                  <a:cubicBezTo>
                    <a:pt x="816" y="1"/>
                    <a:pt x="801" y="0"/>
                    <a:pt x="78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2000;p49"/>
            <p:cNvSpPr/>
            <p:nvPr/>
          </p:nvSpPr>
          <p:spPr>
            <a:xfrm>
              <a:off x="4713112" y="4285544"/>
              <a:ext cx="45273" cy="37720"/>
            </a:xfrm>
            <a:custGeom>
              <a:avLst/>
              <a:gdLst/>
              <a:ahLst/>
              <a:cxnLst/>
              <a:rect l="l" t="t" r="r" b="b"/>
              <a:pathLst>
                <a:path w="1001" h="834" extrusionOk="0">
                  <a:moveTo>
                    <a:pt x="1" y="1"/>
                  </a:moveTo>
                  <a:lnTo>
                    <a:pt x="1000" y="834"/>
                  </a:lnTo>
                  <a:cubicBezTo>
                    <a:pt x="746" y="123"/>
                    <a:pt x="1" y="1"/>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2001;p49"/>
            <p:cNvSpPr/>
            <p:nvPr/>
          </p:nvSpPr>
          <p:spPr>
            <a:xfrm>
              <a:off x="4750514" y="4234077"/>
              <a:ext cx="64404" cy="15242"/>
            </a:xfrm>
            <a:custGeom>
              <a:avLst/>
              <a:gdLst/>
              <a:ahLst/>
              <a:cxnLst/>
              <a:rect l="l" t="t" r="r" b="b"/>
              <a:pathLst>
                <a:path w="1424" h="337" extrusionOk="0">
                  <a:moveTo>
                    <a:pt x="540" y="1"/>
                  </a:moveTo>
                  <a:cubicBezTo>
                    <a:pt x="234" y="1"/>
                    <a:pt x="0" y="88"/>
                    <a:pt x="0" y="88"/>
                  </a:cubicBezTo>
                  <a:lnTo>
                    <a:pt x="1424" y="337"/>
                  </a:lnTo>
                  <a:cubicBezTo>
                    <a:pt x="1149" y="71"/>
                    <a:pt x="816" y="1"/>
                    <a:pt x="54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2002;p49"/>
            <p:cNvSpPr/>
            <p:nvPr/>
          </p:nvSpPr>
          <p:spPr>
            <a:xfrm>
              <a:off x="4770776" y="4161399"/>
              <a:ext cx="67841" cy="8593"/>
            </a:xfrm>
            <a:custGeom>
              <a:avLst/>
              <a:gdLst/>
              <a:ahLst/>
              <a:cxnLst/>
              <a:rect l="l" t="t" r="r" b="b"/>
              <a:pathLst>
                <a:path w="1500" h="190" extrusionOk="0">
                  <a:moveTo>
                    <a:pt x="863" y="1"/>
                  </a:moveTo>
                  <a:cubicBezTo>
                    <a:pt x="417" y="1"/>
                    <a:pt x="1" y="189"/>
                    <a:pt x="1" y="189"/>
                  </a:cubicBezTo>
                  <a:lnTo>
                    <a:pt x="1500" y="185"/>
                  </a:lnTo>
                  <a:cubicBezTo>
                    <a:pt x="1312" y="47"/>
                    <a:pt x="1084" y="1"/>
                    <a:pt x="86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2003;p49"/>
            <p:cNvSpPr/>
            <p:nvPr/>
          </p:nvSpPr>
          <p:spPr>
            <a:xfrm>
              <a:off x="4782806" y="4062716"/>
              <a:ext cx="64901" cy="7463"/>
            </a:xfrm>
            <a:custGeom>
              <a:avLst/>
              <a:gdLst/>
              <a:ahLst/>
              <a:cxnLst/>
              <a:rect l="l" t="t" r="r" b="b"/>
              <a:pathLst>
                <a:path w="1435" h="165" extrusionOk="0">
                  <a:moveTo>
                    <a:pt x="790" y="0"/>
                  </a:moveTo>
                  <a:cubicBezTo>
                    <a:pt x="338" y="0"/>
                    <a:pt x="0" y="164"/>
                    <a:pt x="0" y="164"/>
                  </a:cubicBezTo>
                  <a:lnTo>
                    <a:pt x="1435" y="123"/>
                  </a:lnTo>
                  <a:cubicBezTo>
                    <a:pt x="1210" y="32"/>
                    <a:pt x="989" y="0"/>
                    <a:pt x="79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2004;p49"/>
            <p:cNvSpPr/>
            <p:nvPr/>
          </p:nvSpPr>
          <p:spPr>
            <a:xfrm>
              <a:off x="5265780" y="3512182"/>
              <a:ext cx="651774" cy="566113"/>
            </a:xfrm>
            <a:custGeom>
              <a:avLst/>
              <a:gdLst/>
              <a:ahLst/>
              <a:cxnLst/>
              <a:rect l="l" t="t" r="r" b="b"/>
              <a:pathLst>
                <a:path w="14411" h="12517" extrusionOk="0">
                  <a:moveTo>
                    <a:pt x="7184" y="0"/>
                  </a:moveTo>
                  <a:cubicBezTo>
                    <a:pt x="3921" y="0"/>
                    <a:pt x="483" y="1638"/>
                    <a:pt x="483" y="1638"/>
                  </a:cubicBezTo>
                  <a:cubicBezTo>
                    <a:pt x="0" y="5988"/>
                    <a:pt x="1482" y="6400"/>
                    <a:pt x="2060" y="6400"/>
                  </a:cubicBezTo>
                  <a:cubicBezTo>
                    <a:pt x="2195" y="6400"/>
                    <a:pt x="2281" y="6377"/>
                    <a:pt x="2281" y="6377"/>
                  </a:cubicBezTo>
                  <a:lnTo>
                    <a:pt x="2281" y="6377"/>
                  </a:lnTo>
                  <a:cubicBezTo>
                    <a:pt x="2281" y="6377"/>
                    <a:pt x="2261" y="10529"/>
                    <a:pt x="3590" y="10777"/>
                  </a:cubicBezTo>
                  <a:cubicBezTo>
                    <a:pt x="3630" y="10785"/>
                    <a:pt x="3670" y="10788"/>
                    <a:pt x="3709" y="10788"/>
                  </a:cubicBezTo>
                  <a:cubicBezTo>
                    <a:pt x="4943" y="10788"/>
                    <a:pt x="5327" y="7099"/>
                    <a:pt x="5327" y="7099"/>
                  </a:cubicBezTo>
                  <a:cubicBezTo>
                    <a:pt x="5327" y="7099"/>
                    <a:pt x="5470" y="12106"/>
                    <a:pt x="6925" y="12263"/>
                  </a:cubicBezTo>
                  <a:cubicBezTo>
                    <a:pt x="6962" y="12267"/>
                    <a:pt x="6997" y="12269"/>
                    <a:pt x="7032" y="12269"/>
                  </a:cubicBezTo>
                  <a:cubicBezTo>
                    <a:pt x="8312" y="12269"/>
                    <a:pt x="8562" y="9706"/>
                    <a:pt x="8585" y="9422"/>
                  </a:cubicBezTo>
                  <a:lnTo>
                    <a:pt x="8585" y="9422"/>
                  </a:lnTo>
                  <a:cubicBezTo>
                    <a:pt x="8564" y="9705"/>
                    <a:pt x="8413" y="12260"/>
                    <a:pt x="9720" y="12511"/>
                  </a:cubicBezTo>
                  <a:cubicBezTo>
                    <a:pt x="9740" y="12515"/>
                    <a:pt x="9761" y="12517"/>
                    <a:pt x="9782" y="12517"/>
                  </a:cubicBezTo>
                  <a:cubicBezTo>
                    <a:pt x="11204" y="12517"/>
                    <a:pt x="14411" y="3888"/>
                    <a:pt x="10954" y="1125"/>
                  </a:cubicBezTo>
                  <a:cubicBezTo>
                    <a:pt x="9910" y="293"/>
                    <a:pt x="8563" y="0"/>
                    <a:pt x="7184"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2005;p49"/>
            <p:cNvSpPr/>
            <p:nvPr/>
          </p:nvSpPr>
          <p:spPr>
            <a:xfrm>
              <a:off x="5723970" y="4789857"/>
              <a:ext cx="264038" cy="92897"/>
            </a:xfrm>
            <a:custGeom>
              <a:avLst/>
              <a:gdLst/>
              <a:ahLst/>
              <a:cxnLst/>
              <a:rect l="l" t="t" r="r" b="b"/>
              <a:pathLst>
                <a:path w="5838" h="2054" extrusionOk="0">
                  <a:moveTo>
                    <a:pt x="1182" y="1"/>
                  </a:moveTo>
                  <a:cubicBezTo>
                    <a:pt x="749" y="1"/>
                    <a:pt x="339" y="321"/>
                    <a:pt x="85" y="568"/>
                  </a:cubicBezTo>
                  <a:lnTo>
                    <a:pt x="85" y="572"/>
                  </a:lnTo>
                  <a:cubicBezTo>
                    <a:pt x="41" y="718"/>
                    <a:pt x="10" y="807"/>
                    <a:pt x="0" y="820"/>
                  </a:cubicBezTo>
                  <a:cubicBezTo>
                    <a:pt x="0" y="820"/>
                    <a:pt x="2174" y="2054"/>
                    <a:pt x="4045" y="2054"/>
                  </a:cubicBezTo>
                  <a:cubicBezTo>
                    <a:pt x="4712" y="2054"/>
                    <a:pt x="5340" y="1897"/>
                    <a:pt x="5817" y="1473"/>
                  </a:cubicBezTo>
                  <a:lnTo>
                    <a:pt x="5837" y="1453"/>
                  </a:lnTo>
                  <a:cubicBezTo>
                    <a:pt x="5780" y="1205"/>
                    <a:pt x="5654" y="984"/>
                    <a:pt x="5406" y="891"/>
                  </a:cubicBezTo>
                  <a:cubicBezTo>
                    <a:pt x="5325" y="861"/>
                    <a:pt x="5241" y="847"/>
                    <a:pt x="5157" y="847"/>
                  </a:cubicBezTo>
                  <a:cubicBezTo>
                    <a:pt x="4496" y="847"/>
                    <a:pt x="3767" y="1670"/>
                    <a:pt x="3767" y="1670"/>
                  </a:cubicBezTo>
                  <a:cubicBezTo>
                    <a:pt x="3767" y="1670"/>
                    <a:pt x="3958" y="654"/>
                    <a:pt x="3264" y="470"/>
                  </a:cubicBezTo>
                  <a:cubicBezTo>
                    <a:pt x="3205" y="455"/>
                    <a:pt x="3146" y="447"/>
                    <a:pt x="3089" y="447"/>
                  </a:cubicBezTo>
                  <a:cubicBezTo>
                    <a:pt x="2479" y="447"/>
                    <a:pt x="1999" y="1266"/>
                    <a:pt x="1999" y="1266"/>
                  </a:cubicBezTo>
                  <a:cubicBezTo>
                    <a:pt x="1999" y="1266"/>
                    <a:pt x="2047" y="99"/>
                    <a:pt x="1292" y="8"/>
                  </a:cubicBezTo>
                  <a:cubicBezTo>
                    <a:pt x="1255" y="3"/>
                    <a:pt x="1219" y="1"/>
                    <a:pt x="118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2006;p49"/>
            <p:cNvSpPr/>
            <p:nvPr/>
          </p:nvSpPr>
          <p:spPr>
            <a:xfrm>
              <a:off x="5856665" y="4617365"/>
              <a:ext cx="201624" cy="149567"/>
            </a:xfrm>
            <a:custGeom>
              <a:avLst/>
              <a:gdLst/>
              <a:ahLst/>
              <a:cxnLst/>
              <a:rect l="l" t="t" r="r" b="b"/>
              <a:pathLst>
                <a:path w="4458" h="3307" extrusionOk="0">
                  <a:moveTo>
                    <a:pt x="2307" y="0"/>
                  </a:moveTo>
                  <a:cubicBezTo>
                    <a:pt x="2071" y="0"/>
                    <a:pt x="1836" y="7"/>
                    <a:pt x="1601" y="17"/>
                  </a:cubicBezTo>
                  <a:cubicBezTo>
                    <a:pt x="1126" y="37"/>
                    <a:pt x="653" y="72"/>
                    <a:pt x="184" y="130"/>
                  </a:cubicBezTo>
                  <a:cubicBezTo>
                    <a:pt x="588" y="114"/>
                    <a:pt x="992" y="103"/>
                    <a:pt x="1396" y="103"/>
                  </a:cubicBezTo>
                  <a:cubicBezTo>
                    <a:pt x="1937" y="103"/>
                    <a:pt x="2477" y="122"/>
                    <a:pt x="3012" y="170"/>
                  </a:cubicBezTo>
                  <a:cubicBezTo>
                    <a:pt x="3244" y="194"/>
                    <a:pt x="3478" y="228"/>
                    <a:pt x="3699" y="286"/>
                  </a:cubicBezTo>
                  <a:cubicBezTo>
                    <a:pt x="3910" y="347"/>
                    <a:pt x="4158" y="429"/>
                    <a:pt x="4195" y="602"/>
                  </a:cubicBezTo>
                  <a:cubicBezTo>
                    <a:pt x="4247" y="792"/>
                    <a:pt x="4189" y="1024"/>
                    <a:pt x="4117" y="1234"/>
                  </a:cubicBezTo>
                  <a:cubicBezTo>
                    <a:pt x="4043" y="1449"/>
                    <a:pt x="3941" y="1653"/>
                    <a:pt x="3818" y="1846"/>
                  </a:cubicBezTo>
                  <a:cubicBezTo>
                    <a:pt x="3573" y="2234"/>
                    <a:pt x="3257" y="2584"/>
                    <a:pt x="2877" y="2822"/>
                  </a:cubicBezTo>
                  <a:cubicBezTo>
                    <a:pt x="2645" y="2970"/>
                    <a:pt x="2383" y="3059"/>
                    <a:pt x="2124" y="3059"/>
                  </a:cubicBezTo>
                  <a:cubicBezTo>
                    <a:pt x="1960" y="3059"/>
                    <a:pt x="1796" y="3024"/>
                    <a:pt x="1642" y="2945"/>
                  </a:cubicBezTo>
                  <a:cubicBezTo>
                    <a:pt x="1234" y="2775"/>
                    <a:pt x="911" y="2435"/>
                    <a:pt x="690" y="2041"/>
                  </a:cubicBezTo>
                  <a:cubicBezTo>
                    <a:pt x="480" y="1677"/>
                    <a:pt x="340" y="1264"/>
                    <a:pt x="257" y="853"/>
                  </a:cubicBezTo>
                  <a:lnTo>
                    <a:pt x="257" y="853"/>
                  </a:lnTo>
                  <a:cubicBezTo>
                    <a:pt x="797" y="768"/>
                    <a:pt x="1339" y="675"/>
                    <a:pt x="1877" y="578"/>
                  </a:cubicBezTo>
                  <a:lnTo>
                    <a:pt x="1877" y="578"/>
                  </a:lnTo>
                  <a:lnTo>
                    <a:pt x="2774" y="1255"/>
                  </a:lnTo>
                  <a:lnTo>
                    <a:pt x="2774" y="1255"/>
                  </a:lnTo>
                  <a:lnTo>
                    <a:pt x="2199" y="1952"/>
                  </a:lnTo>
                  <a:lnTo>
                    <a:pt x="2199" y="1952"/>
                  </a:lnTo>
                  <a:lnTo>
                    <a:pt x="1603" y="1378"/>
                  </a:lnTo>
                  <a:lnTo>
                    <a:pt x="1603" y="1378"/>
                  </a:lnTo>
                  <a:lnTo>
                    <a:pt x="2172" y="1347"/>
                  </a:lnTo>
                  <a:lnTo>
                    <a:pt x="1554" y="1340"/>
                  </a:lnTo>
                  <a:lnTo>
                    <a:pt x="1502" y="1336"/>
                  </a:lnTo>
                  <a:lnTo>
                    <a:pt x="1537" y="1374"/>
                  </a:lnTo>
                  <a:lnTo>
                    <a:pt x="2169" y="2054"/>
                  </a:lnTo>
                  <a:lnTo>
                    <a:pt x="2203" y="2091"/>
                  </a:lnTo>
                  <a:lnTo>
                    <a:pt x="2237" y="2054"/>
                  </a:lnTo>
                  <a:lnTo>
                    <a:pt x="2927" y="1289"/>
                  </a:lnTo>
                  <a:lnTo>
                    <a:pt x="2974" y="1234"/>
                  </a:lnTo>
                  <a:lnTo>
                    <a:pt x="2917" y="1190"/>
                  </a:lnTo>
                  <a:lnTo>
                    <a:pt x="1955" y="412"/>
                  </a:lnTo>
                  <a:lnTo>
                    <a:pt x="1928" y="388"/>
                  </a:lnTo>
                  <a:lnTo>
                    <a:pt x="1887" y="395"/>
                  </a:lnTo>
                  <a:cubicBezTo>
                    <a:pt x="1295" y="476"/>
                    <a:pt x="700" y="561"/>
                    <a:pt x="109" y="653"/>
                  </a:cubicBezTo>
                  <a:lnTo>
                    <a:pt x="0" y="670"/>
                  </a:lnTo>
                  <a:lnTo>
                    <a:pt x="17" y="776"/>
                  </a:lnTo>
                  <a:cubicBezTo>
                    <a:pt x="98" y="1261"/>
                    <a:pt x="245" y="1724"/>
                    <a:pt x="483" y="2156"/>
                  </a:cubicBezTo>
                  <a:cubicBezTo>
                    <a:pt x="718" y="2581"/>
                    <a:pt x="1074" y="2972"/>
                    <a:pt x="1540" y="3176"/>
                  </a:cubicBezTo>
                  <a:cubicBezTo>
                    <a:pt x="1659" y="3220"/>
                    <a:pt x="1778" y="3268"/>
                    <a:pt x="1907" y="3291"/>
                  </a:cubicBezTo>
                  <a:cubicBezTo>
                    <a:pt x="1983" y="3300"/>
                    <a:pt x="2061" y="3306"/>
                    <a:pt x="2138" y="3306"/>
                  </a:cubicBezTo>
                  <a:cubicBezTo>
                    <a:pt x="2191" y="3306"/>
                    <a:pt x="2245" y="3303"/>
                    <a:pt x="2298" y="3295"/>
                  </a:cubicBezTo>
                  <a:cubicBezTo>
                    <a:pt x="2557" y="3264"/>
                    <a:pt x="2791" y="3155"/>
                    <a:pt x="3002" y="3026"/>
                  </a:cubicBezTo>
                  <a:cubicBezTo>
                    <a:pt x="3423" y="2754"/>
                    <a:pt x="3750" y="2377"/>
                    <a:pt x="4005" y="1965"/>
                  </a:cubicBezTo>
                  <a:cubicBezTo>
                    <a:pt x="4134" y="1758"/>
                    <a:pt x="4239" y="1537"/>
                    <a:pt x="4321" y="1302"/>
                  </a:cubicBezTo>
                  <a:cubicBezTo>
                    <a:pt x="4393" y="1068"/>
                    <a:pt x="4457" y="817"/>
                    <a:pt x="4379" y="544"/>
                  </a:cubicBezTo>
                  <a:cubicBezTo>
                    <a:pt x="4369" y="511"/>
                    <a:pt x="4352" y="476"/>
                    <a:pt x="4335" y="445"/>
                  </a:cubicBezTo>
                  <a:cubicBezTo>
                    <a:pt x="4314" y="415"/>
                    <a:pt x="4291" y="378"/>
                    <a:pt x="4264" y="354"/>
                  </a:cubicBezTo>
                  <a:cubicBezTo>
                    <a:pt x="4212" y="307"/>
                    <a:pt x="4154" y="269"/>
                    <a:pt x="4093" y="241"/>
                  </a:cubicBezTo>
                  <a:cubicBezTo>
                    <a:pt x="3978" y="180"/>
                    <a:pt x="3859" y="150"/>
                    <a:pt x="3740" y="119"/>
                  </a:cubicBezTo>
                  <a:cubicBezTo>
                    <a:pt x="3502" y="68"/>
                    <a:pt x="3264" y="41"/>
                    <a:pt x="3026" y="24"/>
                  </a:cubicBezTo>
                  <a:cubicBezTo>
                    <a:pt x="2786" y="7"/>
                    <a:pt x="2546" y="0"/>
                    <a:pt x="2307"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2007;p49"/>
            <p:cNvSpPr/>
            <p:nvPr/>
          </p:nvSpPr>
          <p:spPr>
            <a:xfrm>
              <a:off x="4983295" y="4468346"/>
              <a:ext cx="234640" cy="192262"/>
            </a:xfrm>
            <a:custGeom>
              <a:avLst/>
              <a:gdLst/>
              <a:ahLst/>
              <a:cxnLst/>
              <a:rect l="l" t="t" r="r" b="b"/>
              <a:pathLst>
                <a:path w="5188" h="4251" extrusionOk="0">
                  <a:moveTo>
                    <a:pt x="3182" y="1"/>
                  </a:moveTo>
                  <a:lnTo>
                    <a:pt x="3155" y="11"/>
                  </a:lnTo>
                  <a:lnTo>
                    <a:pt x="700" y="840"/>
                  </a:lnTo>
                  <a:lnTo>
                    <a:pt x="3163" y="132"/>
                  </a:lnTo>
                  <a:lnTo>
                    <a:pt x="3163" y="132"/>
                  </a:lnTo>
                  <a:lnTo>
                    <a:pt x="4794" y="1257"/>
                  </a:lnTo>
                  <a:lnTo>
                    <a:pt x="4794" y="1257"/>
                  </a:lnTo>
                  <a:lnTo>
                    <a:pt x="4956" y="3142"/>
                  </a:lnTo>
                  <a:lnTo>
                    <a:pt x="4956" y="3142"/>
                  </a:lnTo>
                  <a:lnTo>
                    <a:pt x="2363" y="3990"/>
                  </a:lnTo>
                  <a:lnTo>
                    <a:pt x="2363" y="3990"/>
                  </a:lnTo>
                  <a:cubicBezTo>
                    <a:pt x="1684" y="3641"/>
                    <a:pt x="1003" y="3290"/>
                    <a:pt x="323" y="2947"/>
                  </a:cubicBezTo>
                  <a:lnTo>
                    <a:pt x="323" y="2947"/>
                  </a:lnTo>
                  <a:lnTo>
                    <a:pt x="1018" y="1483"/>
                  </a:lnTo>
                  <a:lnTo>
                    <a:pt x="1018" y="1483"/>
                  </a:lnTo>
                  <a:lnTo>
                    <a:pt x="2906" y="1151"/>
                  </a:lnTo>
                  <a:lnTo>
                    <a:pt x="2906" y="1151"/>
                  </a:lnTo>
                  <a:lnTo>
                    <a:pt x="3974" y="1987"/>
                  </a:lnTo>
                  <a:lnTo>
                    <a:pt x="3974" y="1987"/>
                  </a:lnTo>
                  <a:lnTo>
                    <a:pt x="3018" y="2763"/>
                  </a:lnTo>
                  <a:lnTo>
                    <a:pt x="3018" y="2763"/>
                  </a:lnTo>
                  <a:lnTo>
                    <a:pt x="1695" y="2670"/>
                  </a:lnTo>
                  <a:lnTo>
                    <a:pt x="1695" y="2670"/>
                  </a:lnTo>
                  <a:lnTo>
                    <a:pt x="1875" y="2079"/>
                  </a:lnTo>
                  <a:lnTo>
                    <a:pt x="1875" y="2079"/>
                  </a:lnTo>
                  <a:lnTo>
                    <a:pt x="3009" y="1925"/>
                  </a:lnTo>
                  <a:lnTo>
                    <a:pt x="1846" y="2020"/>
                  </a:lnTo>
                  <a:lnTo>
                    <a:pt x="1830" y="2024"/>
                  </a:lnTo>
                  <a:lnTo>
                    <a:pt x="1822" y="2041"/>
                  </a:lnTo>
                  <a:lnTo>
                    <a:pt x="1598" y="2693"/>
                  </a:lnTo>
                  <a:lnTo>
                    <a:pt x="1581" y="2745"/>
                  </a:lnTo>
                  <a:lnTo>
                    <a:pt x="1635" y="2751"/>
                  </a:lnTo>
                  <a:lnTo>
                    <a:pt x="3036" y="2901"/>
                  </a:lnTo>
                  <a:lnTo>
                    <a:pt x="3063" y="2904"/>
                  </a:lnTo>
                  <a:lnTo>
                    <a:pt x="3084" y="2888"/>
                  </a:lnTo>
                  <a:lnTo>
                    <a:pt x="4165" y="2051"/>
                  </a:lnTo>
                  <a:lnTo>
                    <a:pt x="4250" y="1986"/>
                  </a:lnTo>
                  <a:lnTo>
                    <a:pt x="4165" y="1918"/>
                  </a:lnTo>
                  <a:lnTo>
                    <a:pt x="3002" y="956"/>
                  </a:lnTo>
                  <a:lnTo>
                    <a:pt x="2965" y="929"/>
                  </a:lnTo>
                  <a:lnTo>
                    <a:pt x="2917" y="936"/>
                  </a:lnTo>
                  <a:lnTo>
                    <a:pt x="921" y="1269"/>
                  </a:lnTo>
                  <a:lnTo>
                    <a:pt x="863" y="1276"/>
                  </a:lnTo>
                  <a:lnTo>
                    <a:pt x="837" y="1330"/>
                  </a:lnTo>
                  <a:lnTo>
                    <a:pt x="51" y="2949"/>
                  </a:lnTo>
                  <a:lnTo>
                    <a:pt x="0" y="3057"/>
                  </a:lnTo>
                  <a:lnTo>
                    <a:pt x="105" y="3112"/>
                  </a:lnTo>
                  <a:cubicBezTo>
                    <a:pt x="833" y="3489"/>
                    <a:pt x="1568" y="3859"/>
                    <a:pt x="2299" y="4227"/>
                  </a:cubicBezTo>
                  <a:lnTo>
                    <a:pt x="2346" y="4250"/>
                  </a:lnTo>
                  <a:lnTo>
                    <a:pt x="2393" y="4234"/>
                  </a:lnTo>
                  <a:lnTo>
                    <a:pt x="5106" y="3319"/>
                  </a:lnTo>
                  <a:lnTo>
                    <a:pt x="5188" y="3292"/>
                  </a:lnTo>
                  <a:lnTo>
                    <a:pt x="5178" y="3207"/>
                  </a:lnTo>
                  <a:lnTo>
                    <a:pt x="4964" y="1204"/>
                  </a:lnTo>
                  <a:lnTo>
                    <a:pt x="4960" y="1164"/>
                  </a:lnTo>
                  <a:lnTo>
                    <a:pt x="4926" y="1140"/>
                  </a:lnTo>
                  <a:lnTo>
                    <a:pt x="3206" y="18"/>
                  </a:lnTo>
                  <a:lnTo>
                    <a:pt x="3182" y="1"/>
                  </a:ln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2008;p49"/>
            <p:cNvSpPr/>
            <p:nvPr/>
          </p:nvSpPr>
          <p:spPr>
            <a:xfrm>
              <a:off x="5054165" y="3931561"/>
              <a:ext cx="79962" cy="76525"/>
            </a:xfrm>
            <a:custGeom>
              <a:avLst/>
              <a:gdLst/>
              <a:ahLst/>
              <a:cxnLst/>
              <a:rect l="l" t="t" r="r" b="b"/>
              <a:pathLst>
                <a:path w="1768" h="1692" extrusionOk="0">
                  <a:moveTo>
                    <a:pt x="884" y="1"/>
                  </a:moveTo>
                  <a:cubicBezTo>
                    <a:pt x="450" y="1"/>
                    <a:pt x="80" y="332"/>
                    <a:pt x="41" y="773"/>
                  </a:cubicBezTo>
                  <a:cubicBezTo>
                    <a:pt x="1" y="1235"/>
                    <a:pt x="344" y="1647"/>
                    <a:pt x="809" y="1688"/>
                  </a:cubicBezTo>
                  <a:cubicBezTo>
                    <a:pt x="836" y="1690"/>
                    <a:pt x="863" y="1691"/>
                    <a:pt x="890" y="1691"/>
                  </a:cubicBezTo>
                  <a:cubicBezTo>
                    <a:pt x="1322" y="1691"/>
                    <a:pt x="1689" y="1361"/>
                    <a:pt x="1727" y="922"/>
                  </a:cubicBezTo>
                  <a:cubicBezTo>
                    <a:pt x="1768" y="457"/>
                    <a:pt x="1425" y="45"/>
                    <a:pt x="959" y="4"/>
                  </a:cubicBezTo>
                  <a:cubicBezTo>
                    <a:pt x="934" y="2"/>
                    <a:pt x="909" y="1"/>
                    <a:pt x="884"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2009;p49"/>
            <p:cNvSpPr/>
            <p:nvPr/>
          </p:nvSpPr>
          <p:spPr>
            <a:xfrm>
              <a:off x="4789997" y="3770603"/>
              <a:ext cx="68474" cy="112119"/>
            </a:xfrm>
            <a:custGeom>
              <a:avLst/>
              <a:gdLst/>
              <a:ahLst/>
              <a:cxnLst/>
              <a:rect l="l" t="t" r="r" b="b"/>
              <a:pathLst>
                <a:path w="1514" h="2479" extrusionOk="0">
                  <a:moveTo>
                    <a:pt x="314" y="1"/>
                  </a:moveTo>
                  <a:cubicBezTo>
                    <a:pt x="154" y="368"/>
                    <a:pt x="61" y="752"/>
                    <a:pt x="25" y="1153"/>
                  </a:cubicBezTo>
                  <a:cubicBezTo>
                    <a:pt x="0" y="1354"/>
                    <a:pt x="4" y="1558"/>
                    <a:pt x="28" y="1772"/>
                  </a:cubicBezTo>
                  <a:cubicBezTo>
                    <a:pt x="45" y="1881"/>
                    <a:pt x="72" y="1993"/>
                    <a:pt x="123" y="2112"/>
                  </a:cubicBezTo>
                  <a:cubicBezTo>
                    <a:pt x="174" y="2224"/>
                    <a:pt x="265" y="2374"/>
                    <a:pt x="449" y="2445"/>
                  </a:cubicBezTo>
                  <a:cubicBezTo>
                    <a:pt x="505" y="2469"/>
                    <a:pt x="567" y="2479"/>
                    <a:pt x="628" y="2479"/>
                  </a:cubicBezTo>
                  <a:cubicBezTo>
                    <a:pt x="664" y="2479"/>
                    <a:pt x="700" y="2475"/>
                    <a:pt x="735" y="2469"/>
                  </a:cubicBezTo>
                  <a:cubicBezTo>
                    <a:pt x="827" y="2445"/>
                    <a:pt x="912" y="2400"/>
                    <a:pt x="966" y="2353"/>
                  </a:cubicBezTo>
                  <a:cubicBezTo>
                    <a:pt x="1078" y="2254"/>
                    <a:pt x="1143" y="2156"/>
                    <a:pt x="1197" y="2054"/>
                  </a:cubicBezTo>
                  <a:cubicBezTo>
                    <a:pt x="1296" y="1854"/>
                    <a:pt x="1364" y="1660"/>
                    <a:pt x="1401" y="1462"/>
                  </a:cubicBezTo>
                  <a:cubicBezTo>
                    <a:pt x="1486" y="1068"/>
                    <a:pt x="1514" y="671"/>
                    <a:pt x="1469" y="272"/>
                  </a:cubicBezTo>
                  <a:lnTo>
                    <a:pt x="1469" y="272"/>
                  </a:lnTo>
                  <a:cubicBezTo>
                    <a:pt x="1306" y="636"/>
                    <a:pt x="1174" y="1000"/>
                    <a:pt x="1028" y="1340"/>
                  </a:cubicBezTo>
                  <a:cubicBezTo>
                    <a:pt x="949" y="1510"/>
                    <a:pt x="877" y="1680"/>
                    <a:pt x="786" y="1813"/>
                  </a:cubicBezTo>
                  <a:cubicBezTo>
                    <a:pt x="742" y="1881"/>
                    <a:pt x="694" y="1939"/>
                    <a:pt x="657" y="1962"/>
                  </a:cubicBezTo>
                  <a:cubicBezTo>
                    <a:pt x="638" y="1973"/>
                    <a:pt x="632" y="1976"/>
                    <a:pt x="631" y="1976"/>
                  </a:cubicBezTo>
                  <a:cubicBezTo>
                    <a:pt x="630" y="1976"/>
                    <a:pt x="635" y="1972"/>
                    <a:pt x="633" y="1972"/>
                  </a:cubicBezTo>
                  <a:lnTo>
                    <a:pt x="633" y="1972"/>
                  </a:lnTo>
                  <a:cubicBezTo>
                    <a:pt x="632" y="1974"/>
                    <a:pt x="631" y="1975"/>
                    <a:pt x="629" y="1975"/>
                  </a:cubicBezTo>
                  <a:cubicBezTo>
                    <a:pt x="609" y="1975"/>
                    <a:pt x="525" y="1835"/>
                    <a:pt x="497" y="1683"/>
                  </a:cubicBezTo>
                  <a:cubicBezTo>
                    <a:pt x="453" y="1520"/>
                    <a:pt x="439" y="1336"/>
                    <a:pt x="416" y="1153"/>
                  </a:cubicBezTo>
                  <a:cubicBezTo>
                    <a:pt x="378" y="779"/>
                    <a:pt x="361" y="395"/>
                    <a:pt x="31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2010;p49"/>
            <p:cNvSpPr/>
            <p:nvPr/>
          </p:nvSpPr>
          <p:spPr>
            <a:xfrm>
              <a:off x="4955888" y="4021561"/>
              <a:ext cx="115240" cy="63318"/>
            </a:xfrm>
            <a:custGeom>
              <a:avLst/>
              <a:gdLst/>
              <a:ahLst/>
              <a:cxnLst/>
              <a:rect l="l" t="t" r="r" b="b"/>
              <a:pathLst>
                <a:path w="2548" h="1400" extrusionOk="0">
                  <a:moveTo>
                    <a:pt x="2547" y="0"/>
                  </a:moveTo>
                  <a:lnTo>
                    <a:pt x="2547" y="0"/>
                  </a:lnTo>
                  <a:cubicBezTo>
                    <a:pt x="2398" y="211"/>
                    <a:pt x="2224" y="394"/>
                    <a:pt x="2044" y="568"/>
                  </a:cubicBezTo>
                  <a:cubicBezTo>
                    <a:pt x="1860" y="735"/>
                    <a:pt x="1664" y="881"/>
                    <a:pt x="1446" y="997"/>
                  </a:cubicBezTo>
                  <a:cubicBezTo>
                    <a:pt x="1232" y="1112"/>
                    <a:pt x="997" y="1196"/>
                    <a:pt x="755" y="1237"/>
                  </a:cubicBezTo>
                  <a:cubicBezTo>
                    <a:pt x="514" y="1292"/>
                    <a:pt x="263" y="1292"/>
                    <a:pt x="1" y="1295"/>
                  </a:cubicBezTo>
                  <a:cubicBezTo>
                    <a:pt x="201" y="1353"/>
                    <a:pt x="409" y="1399"/>
                    <a:pt x="622" y="1399"/>
                  </a:cubicBezTo>
                  <a:cubicBezTo>
                    <a:pt x="673" y="1399"/>
                    <a:pt x="724" y="1397"/>
                    <a:pt x="776" y="1391"/>
                  </a:cubicBezTo>
                  <a:cubicBezTo>
                    <a:pt x="909" y="1387"/>
                    <a:pt x="1038" y="1350"/>
                    <a:pt x="1167" y="1319"/>
                  </a:cubicBezTo>
                  <a:cubicBezTo>
                    <a:pt x="1293" y="1275"/>
                    <a:pt x="1422" y="1234"/>
                    <a:pt x="1538" y="1166"/>
                  </a:cubicBezTo>
                  <a:cubicBezTo>
                    <a:pt x="2007" y="915"/>
                    <a:pt x="2374" y="490"/>
                    <a:pt x="254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2011;p49"/>
            <p:cNvSpPr/>
            <p:nvPr/>
          </p:nvSpPr>
          <p:spPr>
            <a:xfrm>
              <a:off x="5069859" y="3484640"/>
              <a:ext cx="12935" cy="34689"/>
            </a:xfrm>
            <a:custGeom>
              <a:avLst/>
              <a:gdLst/>
              <a:ahLst/>
              <a:cxnLst/>
              <a:rect l="l" t="t" r="r" b="b"/>
              <a:pathLst>
                <a:path w="286" h="767" extrusionOk="0">
                  <a:moveTo>
                    <a:pt x="111" y="1"/>
                  </a:moveTo>
                  <a:cubicBezTo>
                    <a:pt x="57" y="1"/>
                    <a:pt x="0" y="41"/>
                    <a:pt x="10" y="109"/>
                  </a:cubicBezTo>
                  <a:cubicBezTo>
                    <a:pt x="38" y="303"/>
                    <a:pt x="65" y="496"/>
                    <a:pt x="92" y="690"/>
                  </a:cubicBezTo>
                  <a:cubicBezTo>
                    <a:pt x="98" y="743"/>
                    <a:pt x="136" y="767"/>
                    <a:pt x="176" y="767"/>
                  </a:cubicBezTo>
                  <a:cubicBezTo>
                    <a:pt x="229" y="767"/>
                    <a:pt x="285" y="726"/>
                    <a:pt x="275" y="656"/>
                  </a:cubicBezTo>
                  <a:cubicBezTo>
                    <a:pt x="252" y="462"/>
                    <a:pt x="225" y="269"/>
                    <a:pt x="197" y="74"/>
                  </a:cubicBezTo>
                  <a:cubicBezTo>
                    <a:pt x="190" y="23"/>
                    <a:pt x="151" y="1"/>
                    <a:pt x="111"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2012;p49"/>
            <p:cNvSpPr/>
            <p:nvPr/>
          </p:nvSpPr>
          <p:spPr>
            <a:xfrm>
              <a:off x="5111558" y="3525388"/>
              <a:ext cx="12890" cy="34689"/>
            </a:xfrm>
            <a:custGeom>
              <a:avLst/>
              <a:gdLst/>
              <a:ahLst/>
              <a:cxnLst/>
              <a:rect l="l" t="t" r="r" b="b"/>
              <a:pathLst>
                <a:path w="285" h="767" extrusionOk="0">
                  <a:moveTo>
                    <a:pt x="110" y="1"/>
                  </a:moveTo>
                  <a:cubicBezTo>
                    <a:pt x="57" y="1"/>
                    <a:pt x="0" y="41"/>
                    <a:pt x="9" y="108"/>
                  </a:cubicBezTo>
                  <a:cubicBezTo>
                    <a:pt x="37" y="303"/>
                    <a:pt x="61" y="496"/>
                    <a:pt x="88" y="690"/>
                  </a:cubicBezTo>
                  <a:cubicBezTo>
                    <a:pt x="95" y="743"/>
                    <a:pt x="134" y="767"/>
                    <a:pt x="175" y="767"/>
                  </a:cubicBezTo>
                  <a:cubicBezTo>
                    <a:pt x="228" y="767"/>
                    <a:pt x="284" y="726"/>
                    <a:pt x="275" y="656"/>
                  </a:cubicBezTo>
                  <a:cubicBezTo>
                    <a:pt x="248" y="463"/>
                    <a:pt x="224" y="268"/>
                    <a:pt x="197" y="75"/>
                  </a:cubicBezTo>
                  <a:cubicBezTo>
                    <a:pt x="190" y="24"/>
                    <a:pt x="151" y="1"/>
                    <a:pt x="110"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2013;p49"/>
            <p:cNvSpPr/>
            <p:nvPr/>
          </p:nvSpPr>
          <p:spPr>
            <a:xfrm>
              <a:off x="5128337" y="3478670"/>
              <a:ext cx="15423" cy="32790"/>
            </a:xfrm>
            <a:custGeom>
              <a:avLst/>
              <a:gdLst/>
              <a:ahLst/>
              <a:cxnLst/>
              <a:rect l="l" t="t" r="r" b="b"/>
              <a:pathLst>
                <a:path w="341" h="725" extrusionOk="0">
                  <a:moveTo>
                    <a:pt x="109" y="0"/>
                  </a:moveTo>
                  <a:cubicBezTo>
                    <a:pt x="55" y="0"/>
                    <a:pt x="1" y="41"/>
                    <a:pt x="16" y="108"/>
                  </a:cubicBezTo>
                  <a:lnTo>
                    <a:pt x="139" y="652"/>
                  </a:lnTo>
                  <a:cubicBezTo>
                    <a:pt x="150" y="702"/>
                    <a:pt x="192" y="725"/>
                    <a:pt x="233" y="725"/>
                  </a:cubicBezTo>
                  <a:cubicBezTo>
                    <a:pt x="287" y="725"/>
                    <a:pt x="341" y="686"/>
                    <a:pt x="325" y="618"/>
                  </a:cubicBezTo>
                  <a:lnTo>
                    <a:pt x="203" y="74"/>
                  </a:lnTo>
                  <a:cubicBezTo>
                    <a:pt x="191" y="23"/>
                    <a:pt x="150" y="0"/>
                    <a:pt x="109"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2014;p49"/>
            <p:cNvSpPr/>
            <p:nvPr/>
          </p:nvSpPr>
          <p:spPr>
            <a:xfrm>
              <a:off x="5661377" y="4286267"/>
              <a:ext cx="8774" cy="36318"/>
            </a:xfrm>
            <a:custGeom>
              <a:avLst/>
              <a:gdLst/>
              <a:ahLst/>
              <a:cxnLst/>
              <a:rect l="l" t="t" r="r" b="b"/>
              <a:pathLst>
                <a:path w="194" h="803" extrusionOk="0">
                  <a:moveTo>
                    <a:pt x="84" y="1"/>
                  </a:moveTo>
                  <a:cubicBezTo>
                    <a:pt x="41" y="1"/>
                    <a:pt x="0" y="27"/>
                    <a:pt x="0" y="83"/>
                  </a:cubicBezTo>
                  <a:cubicBezTo>
                    <a:pt x="4" y="291"/>
                    <a:pt x="4" y="498"/>
                    <a:pt x="7" y="702"/>
                  </a:cubicBezTo>
                  <a:cubicBezTo>
                    <a:pt x="7" y="767"/>
                    <a:pt x="60" y="803"/>
                    <a:pt x="110" y="803"/>
                  </a:cubicBezTo>
                  <a:cubicBezTo>
                    <a:pt x="153" y="803"/>
                    <a:pt x="194" y="776"/>
                    <a:pt x="194" y="719"/>
                  </a:cubicBezTo>
                  <a:cubicBezTo>
                    <a:pt x="194" y="515"/>
                    <a:pt x="190" y="308"/>
                    <a:pt x="190" y="100"/>
                  </a:cubicBezTo>
                  <a:cubicBezTo>
                    <a:pt x="190" y="36"/>
                    <a:pt x="135" y="1"/>
                    <a:pt x="84"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2015;p49"/>
            <p:cNvSpPr/>
            <p:nvPr/>
          </p:nvSpPr>
          <p:spPr>
            <a:xfrm>
              <a:off x="5686930" y="4248052"/>
              <a:ext cx="12392" cy="45182"/>
            </a:xfrm>
            <a:custGeom>
              <a:avLst/>
              <a:gdLst/>
              <a:ahLst/>
              <a:cxnLst/>
              <a:rect l="l" t="t" r="r" b="b"/>
              <a:pathLst>
                <a:path w="274" h="999" extrusionOk="0">
                  <a:moveTo>
                    <a:pt x="172" y="0"/>
                  </a:moveTo>
                  <a:cubicBezTo>
                    <a:pt x="129" y="0"/>
                    <a:pt x="86" y="26"/>
                    <a:pt x="82" y="81"/>
                  </a:cubicBezTo>
                  <a:lnTo>
                    <a:pt x="6" y="897"/>
                  </a:lnTo>
                  <a:cubicBezTo>
                    <a:pt x="1" y="963"/>
                    <a:pt x="53" y="998"/>
                    <a:pt x="104" y="998"/>
                  </a:cubicBezTo>
                  <a:cubicBezTo>
                    <a:pt x="148" y="998"/>
                    <a:pt x="192" y="971"/>
                    <a:pt x="197" y="914"/>
                  </a:cubicBezTo>
                  <a:lnTo>
                    <a:pt x="268" y="98"/>
                  </a:lnTo>
                  <a:cubicBezTo>
                    <a:pt x="274" y="35"/>
                    <a:pt x="222" y="0"/>
                    <a:pt x="172"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 name="Google Shape;2016;p49"/>
            <p:cNvSpPr/>
            <p:nvPr/>
          </p:nvSpPr>
          <p:spPr>
            <a:xfrm>
              <a:off x="5720714" y="4300966"/>
              <a:ext cx="14835" cy="32926"/>
            </a:xfrm>
            <a:custGeom>
              <a:avLst/>
              <a:gdLst/>
              <a:ahLst/>
              <a:cxnLst/>
              <a:rect l="l" t="t" r="r" b="b"/>
              <a:pathLst>
                <a:path w="328" h="728" extrusionOk="0">
                  <a:moveTo>
                    <a:pt x="110" y="0"/>
                  </a:moveTo>
                  <a:cubicBezTo>
                    <a:pt x="56" y="0"/>
                    <a:pt x="1" y="40"/>
                    <a:pt x="14" y="108"/>
                  </a:cubicBezTo>
                  <a:cubicBezTo>
                    <a:pt x="52" y="289"/>
                    <a:pt x="89" y="472"/>
                    <a:pt x="126" y="653"/>
                  </a:cubicBezTo>
                  <a:cubicBezTo>
                    <a:pt x="138" y="704"/>
                    <a:pt x="179" y="727"/>
                    <a:pt x="221" y="727"/>
                  </a:cubicBezTo>
                  <a:cubicBezTo>
                    <a:pt x="274" y="727"/>
                    <a:pt x="327" y="688"/>
                    <a:pt x="314" y="618"/>
                  </a:cubicBezTo>
                  <a:cubicBezTo>
                    <a:pt x="276" y="438"/>
                    <a:pt x="239" y="254"/>
                    <a:pt x="201" y="74"/>
                  </a:cubicBezTo>
                  <a:cubicBezTo>
                    <a:pt x="191" y="23"/>
                    <a:pt x="151" y="0"/>
                    <a:pt x="110"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2" name="Google Shape;2017;p49"/>
            <p:cNvSpPr/>
            <p:nvPr/>
          </p:nvSpPr>
          <p:spPr>
            <a:xfrm>
              <a:off x="5988319" y="3908541"/>
              <a:ext cx="10855" cy="28584"/>
            </a:xfrm>
            <a:custGeom>
              <a:avLst/>
              <a:gdLst/>
              <a:ahLst/>
              <a:cxnLst/>
              <a:rect l="l" t="t" r="r" b="b"/>
              <a:pathLst>
                <a:path w="240" h="632" extrusionOk="0">
                  <a:moveTo>
                    <a:pt x="138" y="1"/>
                  </a:moveTo>
                  <a:cubicBezTo>
                    <a:pt x="94" y="1"/>
                    <a:pt x="50" y="28"/>
                    <a:pt x="43" y="85"/>
                  </a:cubicBezTo>
                  <a:lnTo>
                    <a:pt x="6" y="530"/>
                  </a:lnTo>
                  <a:cubicBezTo>
                    <a:pt x="1" y="596"/>
                    <a:pt x="51" y="631"/>
                    <a:pt x="102" y="631"/>
                  </a:cubicBezTo>
                  <a:cubicBezTo>
                    <a:pt x="145" y="631"/>
                    <a:pt x="188" y="604"/>
                    <a:pt x="193" y="547"/>
                  </a:cubicBezTo>
                  <a:lnTo>
                    <a:pt x="234" y="99"/>
                  </a:lnTo>
                  <a:cubicBezTo>
                    <a:pt x="239" y="35"/>
                    <a:pt x="189" y="1"/>
                    <a:pt x="138"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3" name="Google Shape;2018;p49"/>
            <p:cNvSpPr/>
            <p:nvPr/>
          </p:nvSpPr>
          <p:spPr>
            <a:xfrm>
              <a:off x="6005867" y="3956526"/>
              <a:ext cx="11307" cy="34237"/>
            </a:xfrm>
            <a:custGeom>
              <a:avLst/>
              <a:gdLst/>
              <a:ahLst/>
              <a:cxnLst/>
              <a:rect l="l" t="t" r="r" b="b"/>
              <a:pathLst>
                <a:path w="250" h="757" extrusionOk="0">
                  <a:moveTo>
                    <a:pt x="148" y="1"/>
                  </a:moveTo>
                  <a:cubicBezTo>
                    <a:pt x="105" y="1"/>
                    <a:pt x="61" y="28"/>
                    <a:pt x="57" y="85"/>
                  </a:cubicBezTo>
                  <a:lnTo>
                    <a:pt x="6" y="656"/>
                  </a:lnTo>
                  <a:cubicBezTo>
                    <a:pt x="0" y="721"/>
                    <a:pt x="51" y="757"/>
                    <a:pt x="101" y="757"/>
                  </a:cubicBezTo>
                  <a:cubicBezTo>
                    <a:pt x="145" y="757"/>
                    <a:pt x="188" y="730"/>
                    <a:pt x="193" y="673"/>
                  </a:cubicBezTo>
                  <a:lnTo>
                    <a:pt x="243" y="102"/>
                  </a:lnTo>
                  <a:cubicBezTo>
                    <a:pt x="249" y="36"/>
                    <a:pt x="198" y="1"/>
                    <a:pt x="148"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4" name="Google Shape;2019;p49"/>
            <p:cNvSpPr/>
            <p:nvPr/>
          </p:nvSpPr>
          <p:spPr>
            <a:xfrm>
              <a:off x="6036983" y="3896104"/>
              <a:ext cx="9769" cy="15649"/>
            </a:xfrm>
            <a:custGeom>
              <a:avLst/>
              <a:gdLst/>
              <a:ahLst/>
              <a:cxnLst/>
              <a:rect l="l" t="t" r="r" b="b"/>
              <a:pathLst>
                <a:path w="216" h="346" extrusionOk="0">
                  <a:moveTo>
                    <a:pt x="114" y="0"/>
                  </a:moveTo>
                  <a:cubicBezTo>
                    <a:pt x="70" y="0"/>
                    <a:pt x="26" y="26"/>
                    <a:pt x="21" y="82"/>
                  </a:cubicBezTo>
                  <a:lnTo>
                    <a:pt x="7" y="245"/>
                  </a:lnTo>
                  <a:cubicBezTo>
                    <a:pt x="0" y="310"/>
                    <a:pt x="52" y="346"/>
                    <a:pt x="102" y="346"/>
                  </a:cubicBezTo>
                  <a:cubicBezTo>
                    <a:pt x="146" y="346"/>
                    <a:pt x="190" y="319"/>
                    <a:pt x="195" y="262"/>
                  </a:cubicBezTo>
                  <a:lnTo>
                    <a:pt x="208" y="99"/>
                  </a:lnTo>
                  <a:cubicBezTo>
                    <a:pt x="216" y="35"/>
                    <a:pt x="164" y="0"/>
                    <a:pt x="114"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5" name="Google Shape;2020;p49"/>
            <p:cNvSpPr/>
            <p:nvPr/>
          </p:nvSpPr>
          <p:spPr>
            <a:xfrm>
              <a:off x="5909263" y="3564916"/>
              <a:ext cx="9000" cy="34237"/>
            </a:xfrm>
            <a:custGeom>
              <a:avLst/>
              <a:gdLst/>
              <a:ahLst/>
              <a:cxnLst/>
              <a:rect l="l" t="t" r="r" b="b"/>
              <a:pathLst>
                <a:path w="199" h="757" extrusionOk="0">
                  <a:moveTo>
                    <a:pt x="97" y="1"/>
                  </a:moveTo>
                  <a:cubicBezTo>
                    <a:pt x="53" y="1"/>
                    <a:pt x="11" y="27"/>
                    <a:pt x="10" y="85"/>
                  </a:cubicBezTo>
                  <a:cubicBezTo>
                    <a:pt x="7" y="275"/>
                    <a:pt x="3" y="466"/>
                    <a:pt x="0" y="656"/>
                  </a:cubicBezTo>
                  <a:cubicBezTo>
                    <a:pt x="0" y="721"/>
                    <a:pt x="53" y="757"/>
                    <a:pt x="104" y="757"/>
                  </a:cubicBezTo>
                  <a:cubicBezTo>
                    <a:pt x="147" y="757"/>
                    <a:pt x="189" y="730"/>
                    <a:pt x="190" y="673"/>
                  </a:cubicBezTo>
                  <a:cubicBezTo>
                    <a:pt x="193" y="482"/>
                    <a:pt x="197" y="292"/>
                    <a:pt x="197" y="99"/>
                  </a:cubicBezTo>
                  <a:cubicBezTo>
                    <a:pt x="198" y="35"/>
                    <a:pt x="146" y="1"/>
                    <a:pt x="9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2021;p49"/>
            <p:cNvSpPr/>
            <p:nvPr/>
          </p:nvSpPr>
          <p:spPr>
            <a:xfrm>
              <a:off x="5938118" y="3604895"/>
              <a:ext cx="11850" cy="39665"/>
            </a:xfrm>
            <a:custGeom>
              <a:avLst/>
              <a:gdLst/>
              <a:ahLst/>
              <a:cxnLst/>
              <a:rect l="l" t="t" r="r" b="b"/>
              <a:pathLst>
                <a:path w="262" h="877" extrusionOk="0">
                  <a:moveTo>
                    <a:pt x="160" y="1"/>
                  </a:moveTo>
                  <a:cubicBezTo>
                    <a:pt x="117" y="1"/>
                    <a:pt x="74" y="27"/>
                    <a:pt x="69" y="84"/>
                  </a:cubicBezTo>
                  <a:lnTo>
                    <a:pt x="7" y="778"/>
                  </a:lnTo>
                  <a:cubicBezTo>
                    <a:pt x="0" y="842"/>
                    <a:pt x="52" y="876"/>
                    <a:pt x="102" y="876"/>
                  </a:cubicBezTo>
                  <a:cubicBezTo>
                    <a:pt x="146" y="876"/>
                    <a:pt x="190" y="850"/>
                    <a:pt x="194" y="795"/>
                  </a:cubicBezTo>
                  <a:lnTo>
                    <a:pt x="256" y="101"/>
                  </a:lnTo>
                  <a:cubicBezTo>
                    <a:pt x="261" y="36"/>
                    <a:pt x="210" y="1"/>
                    <a:pt x="160"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2022;p49"/>
            <p:cNvSpPr/>
            <p:nvPr/>
          </p:nvSpPr>
          <p:spPr>
            <a:xfrm>
              <a:off x="5968329" y="3564780"/>
              <a:ext cx="11307" cy="32247"/>
            </a:xfrm>
            <a:custGeom>
              <a:avLst/>
              <a:gdLst/>
              <a:ahLst/>
              <a:cxnLst/>
              <a:rect l="l" t="t" r="r" b="b"/>
              <a:pathLst>
                <a:path w="250" h="713" extrusionOk="0">
                  <a:moveTo>
                    <a:pt x="147" y="1"/>
                  </a:moveTo>
                  <a:cubicBezTo>
                    <a:pt x="102" y="1"/>
                    <a:pt x="58" y="27"/>
                    <a:pt x="53" y="84"/>
                  </a:cubicBezTo>
                  <a:lnTo>
                    <a:pt x="6" y="615"/>
                  </a:lnTo>
                  <a:cubicBezTo>
                    <a:pt x="0" y="679"/>
                    <a:pt x="52" y="713"/>
                    <a:pt x="104" y="713"/>
                  </a:cubicBezTo>
                  <a:cubicBezTo>
                    <a:pt x="148" y="713"/>
                    <a:pt x="192" y="687"/>
                    <a:pt x="196" y="632"/>
                  </a:cubicBezTo>
                  <a:lnTo>
                    <a:pt x="244" y="102"/>
                  </a:lnTo>
                  <a:cubicBezTo>
                    <a:pt x="250" y="36"/>
                    <a:pt x="198" y="1"/>
                    <a:pt x="14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2023;p49"/>
            <p:cNvSpPr/>
            <p:nvPr/>
          </p:nvSpPr>
          <p:spPr>
            <a:xfrm>
              <a:off x="5183649" y="4231182"/>
              <a:ext cx="13252" cy="28539"/>
            </a:xfrm>
            <a:custGeom>
              <a:avLst/>
              <a:gdLst/>
              <a:ahLst/>
              <a:cxnLst/>
              <a:rect l="l" t="t" r="r" b="b"/>
              <a:pathLst>
                <a:path w="293" h="631" extrusionOk="0">
                  <a:moveTo>
                    <a:pt x="188" y="0"/>
                  </a:moveTo>
                  <a:cubicBezTo>
                    <a:pt x="145" y="0"/>
                    <a:pt x="103" y="27"/>
                    <a:pt x="102" y="84"/>
                  </a:cubicBezTo>
                  <a:cubicBezTo>
                    <a:pt x="102" y="230"/>
                    <a:pt x="78" y="366"/>
                    <a:pt x="27" y="503"/>
                  </a:cubicBezTo>
                  <a:cubicBezTo>
                    <a:pt x="1" y="576"/>
                    <a:pt x="63" y="630"/>
                    <a:pt x="122" y="630"/>
                  </a:cubicBezTo>
                  <a:cubicBezTo>
                    <a:pt x="156" y="630"/>
                    <a:pt x="189" y="612"/>
                    <a:pt x="204" y="570"/>
                  </a:cubicBezTo>
                  <a:cubicBezTo>
                    <a:pt x="262" y="417"/>
                    <a:pt x="289" y="261"/>
                    <a:pt x="292" y="101"/>
                  </a:cubicBezTo>
                  <a:cubicBezTo>
                    <a:pt x="292" y="36"/>
                    <a:pt x="239" y="0"/>
                    <a:pt x="188"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2024;p49"/>
            <p:cNvSpPr/>
            <p:nvPr/>
          </p:nvSpPr>
          <p:spPr>
            <a:xfrm>
              <a:off x="5213317" y="4257866"/>
              <a:ext cx="11578" cy="41700"/>
            </a:xfrm>
            <a:custGeom>
              <a:avLst/>
              <a:gdLst/>
              <a:ahLst/>
              <a:cxnLst/>
              <a:rect l="l" t="t" r="r" b="b"/>
              <a:pathLst>
                <a:path w="256" h="922" extrusionOk="0">
                  <a:moveTo>
                    <a:pt x="155" y="1"/>
                  </a:moveTo>
                  <a:cubicBezTo>
                    <a:pt x="110" y="1"/>
                    <a:pt x="64" y="27"/>
                    <a:pt x="55" y="82"/>
                  </a:cubicBezTo>
                  <a:cubicBezTo>
                    <a:pt x="14" y="337"/>
                    <a:pt x="0" y="589"/>
                    <a:pt x="17" y="847"/>
                  </a:cubicBezTo>
                  <a:cubicBezTo>
                    <a:pt x="20" y="898"/>
                    <a:pt x="56" y="921"/>
                    <a:pt x="96" y="921"/>
                  </a:cubicBezTo>
                  <a:cubicBezTo>
                    <a:pt x="149" y="921"/>
                    <a:pt x="208" y="881"/>
                    <a:pt x="204" y="813"/>
                  </a:cubicBezTo>
                  <a:cubicBezTo>
                    <a:pt x="191" y="572"/>
                    <a:pt x="204" y="334"/>
                    <a:pt x="245" y="99"/>
                  </a:cubicBezTo>
                  <a:cubicBezTo>
                    <a:pt x="256" y="36"/>
                    <a:pt x="206" y="1"/>
                    <a:pt x="155"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2025;p49"/>
            <p:cNvSpPr/>
            <p:nvPr/>
          </p:nvSpPr>
          <p:spPr>
            <a:xfrm>
              <a:off x="5230730" y="4210966"/>
              <a:ext cx="10990" cy="28584"/>
            </a:xfrm>
            <a:custGeom>
              <a:avLst/>
              <a:gdLst/>
              <a:ahLst/>
              <a:cxnLst/>
              <a:rect l="l" t="t" r="r" b="b"/>
              <a:pathLst>
                <a:path w="243" h="632" extrusionOk="0">
                  <a:moveTo>
                    <a:pt x="140" y="1"/>
                  </a:moveTo>
                  <a:cubicBezTo>
                    <a:pt x="95" y="1"/>
                    <a:pt x="52" y="27"/>
                    <a:pt x="47" y="82"/>
                  </a:cubicBezTo>
                  <a:lnTo>
                    <a:pt x="6" y="531"/>
                  </a:lnTo>
                  <a:cubicBezTo>
                    <a:pt x="1" y="596"/>
                    <a:pt x="53" y="632"/>
                    <a:pt x="104" y="632"/>
                  </a:cubicBezTo>
                  <a:cubicBezTo>
                    <a:pt x="148" y="632"/>
                    <a:pt x="192" y="605"/>
                    <a:pt x="197" y="548"/>
                  </a:cubicBezTo>
                  <a:lnTo>
                    <a:pt x="238" y="99"/>
                  </a:lnTo>
                  <a:cubicBezTo>
                    <a:pt x="243" y="35"/>
                    <a:pt x="191" y="1"/>
                    <a:pt x="140"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2026;p49"/>
            <p:cNvSpPr/>
            <p:nvPr/>
          </p:nvSpPr>
          <p:spPr>
            <a:xfrm>
              <a:off x="5951912" y="4483181"/>
              <a:ext cx="17051" cy="49931"/>
            </a:xfrm>
            <a:custGeom>
              <a:avLst/>
              <a:gdLst/>
              <a:ahLst/>
              <a:cxnLst/>
              <a:rect l="l" t="t" r="r" b="b"/>
              <a:pathLst>
                <a:path w="377" h="1104" extrusionOk="0">
                  <a:moveTo>
                    <a:pt x="110" y="0"/>
                  </a:moveTo>
                  <a:cubicBezTo>
                    <a:pt x="56" y="0"/>
                    <a:pt x="0" y="40"/>
                    <a:pt x="12" y="108"/>
                  </a:cubicBezTo>
                  <a:cubicBezTo>
                    <a:pt x="66" y="414"/>
                    <a:pt x="121" y="724"/>
                    <a:pt x="179" y="1030"/>
                  </a:cubicBezTo>
                  <a:cubicBezTo>
                    <a:pt x="188" y="1081"/>
                    <a:pt x="227" y="1103"/>
                    <a:pt x="268" y="1103"/>
                  </a:cubicBezTo>
                  <a:cubicBezTo>
                    <a:pt x="321" y="1103"/>
                    <a:pt x="376" y="1063"/>
                    <a:pt x="363" y="995"/>
                  </a:cubicBezTo>
                  <a:cubicBezTo>
                    <a:pt x="308" y="690"/>
                    <a:pt x="253" y="380"/>
                    <a:pt x="199" y="74"/>
                  </a:cubicBezTo>
                  <a:cubicBezTo>
                    <a:pt x="191" y="23"/>
                    <a:pt x="151" y="0"/>
                    <a:pt x="110"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2027;p49"/>
            <p:cNvSpPr/>
            <p:nvPr/>
          </p:nvSpPr>
          <p:spPr>
            <a:xfrm>
              <a:off x="5998541" y="4504346"/>
              <a:ext cx="11171" cy="36137"/>
            </a:xfrm>
            <a:custGeom>
              <a:avLst/>
              <a:gdLst/>
              <a:ahLst/>
              <a:cxnLst/>
              <a:rect l="l" t="t" r="r" b="b"/>
              <a:pathLst>
                <a:path w="247" h="799" extrusionOk="0">
                  <a:moveTo>
                    <a:pt x="147" y="1"/>
                  </a:moveTo>
                  <a:cubicBezTo>
                    <a:pt x="103" y="1"/>
                    <a:pt x="57" y="27"/>
                    <a:pt x="46" y="82"/>
                  </a:cubicBezTo>
                  <a:cubicBezTo>
                    <a:pt x="8" y="297"/>
                    <a:pt x="1" y="507"/>
                    <a:pt x="25" y="725"/>
                  </a:cubicBezTo>
                  <a:cubicBezTo>
                    <a:pt x="31" y="776"/>
                    <a:pt x="69" y="799"/>
                    <a:pt x="109" y="799"/>
                  </a:cubicBezTo>
                  <a:cubicBezTo>
                    <a:pt x="162" y="799"/>
                    <a:pt x="219" y="759"/>
                    <a:pt x="212" y="691"/>
                  </a:cubicBezTo>
                  <a:cubicBezTo>
                    <a:pt x="188" y="490"/>
                    <a:pt x="198" y="297"/>
                    <a:pt x="236" y="99"/>
                  </a:cubicBezTo>
                  <a:cubicBezTo>
                    <a:pt x="247" y="35"/>
                    <a:pt x="198" y="1"/>
                    <a:pt x="147" y="1"/>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2028;p49"/>
            <p:cNvSpPr/>
            <p:nvPr/>
          </p:nvSpPr>
          <p:spPr>
            <a:xfrm>
              <a:off x="6030290" y="4460613"/>
              <a:ext cx="10764" cy="26820"/>
            </a:xfrm>
            <a:custGeom>
              <a:avLst/>
              <a:gdLst/>
              <a:ahLst/>
              <a:cxnLst/>
              <a:rect l="l" t="t" r="r" b="b"/>
              <a:pathLst>
                <a:path w="238" h="593" extrusionOk="0">
                  <a:moveTo>
                    <a:pt x="136" y="0"/>
                  </a:moveTo>
                  <a:cubicBezTo>
                    <a:pt x="92" y="0"/>
                    <a:pt x="48" y="27"/>
                    <a:pt x="44" y="84"/>
                  </a:cubicBezTo>
                  <a:lnTo>
                    <a:pt x="6" y="492"/>
                  </a:lnTo>
                  <a:cubicBezTo>
                    <a:pt x="1" y="557"/>
                    <a:pt x="53" y="592"/>
                    <a:pt x="104" y="592"/>
                  </a:cubicBezTo>
                  <a:cubicBezTo>
                    <a:pt x="148" y="592"/>
                    <a:pt x="192" y="566"/>
                    <a:pt x="196" y="509"/>
                  </a:cubicBezTo>
                  <a:lnTo>
                    <a:pt x="230" y="101"/>
                  </a:lnTo>
                  <a:cubicBezTo>
                    <a:pt x="238" y="35"/>
                    <a:pt x="187" y="0"/>
                    <a:pt x="136" y="0"/>
                  </a:cubicBezTo>
                  <a:close/>
                </a:path>
              </a:pathLst>
            </a:custGeom>
            <a:solidFill>
              <a:srgbClr val="94B6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9783"/>
    </mc:Choice>
    <mc:Fallback>
      <p:transition spd="slow" advTm="1978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54"/>
        <p:cNvGrpSpPr/>
        <p:nvPr/>
      </p:nvGrpSpPr>
      <p:grpSpPr>
        <a:xfrm>
          <a:off x="0" y="0"/>
          <a:ext cx="0" cy="0"/>
          <a:chOff x="0" y="0"/>
          <a:chExt cx="0" cy="0"/>
        </a:xfrm>
      </p:grpSpPr>
      <p:sp>
        <p:nvSpPr>
          <p:cNvPr id="50" name="Rounded Rectangle 49"/>
          <p:cNvSpPr/>
          <p:nvPr/>
        </p:nvSpPr>
        <p:spPr>
          <a:xfrm>
            <a:off x="2273605" y="202027"/>
            <a:ext cx="45720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 GIỚI THIỆU TRI THỨC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486888" y="1036126"/>
            <a:ext cx="8352312" cy="923330"/>
          </a:xfrm>
          <a:prstGeom prst="rect">
            <a:avLst/>
          </a:prstGeom>
        </p:spPr>
        <p:txBody>
          <a:bodyPr wrap="square">
            <a:spAutoFit/>
          </a:bodyPr>
          <a:lstStyle/>
          <a:p>
            <a:r>
              <a:rPr lang="en-US" sz="1800" b="1" dirty="0">
                <a:solidFill>
                  <a:srgbClr val="FF0000"/>
                </a:solidFill>
                <a:latin typeface="Times New Roman" panose="02020603050405020304" pitchFamily="18" charset="0"/>
                <a:cs typeface="Times New Roman" panose="02020603050405020304" pitchFamily="18" charset="0"/>
              </a:rPr>
              <a:t>1. </a:t>
            </a:r>
            <a:r>
              <a:rPr lang="en-US" sz="1800" b="1" dirty="0" err="1">
                <a:solidFill>
                  <a:srgbClr val="FF0000"/>
                </a:solidFill>
                <a:latin typeface="Times New Roman" panose="02020603050405020304" pitchFamily="18" charset="0"/>
                <a:cs typeface="Times New Roman" panose="02020603050405020304" pitchFamily="18" charset="0"/>
              </a:rPr>
              <a:t>Khái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niệm</a:t>
            </a:r>
            <a:r>
              <a:rPr lang="en-US" sz="1800" b="1" dirty="0" smtClean="0">
                <a:solidFill>
                  <a:srgbClr val="FF0000"/>
                </a:solidFill>
                <a:latin typeface="Times New Roman" panose="02020603050405020304" pitchFamily="18" charset="0"/>
                <a:cs typeface="Times New Roman" panose="02020603050405020304" pitchFamily="18" charset="0"/>
              </a:rPr>
              <a:t>:</a:t>
            </a:r>
            <a:endParaRPr lang="vi-VN" sz="1800" b="1" dirty="0">
              <a:solidFill>
                <a:srgbClr val="FF0000"/>
              </a:solidFill>
              <a:latin typeface="Times New Roman" panose="02020603050405020304" pitchFamily="18" charset="0"/>
              <a:cs typeface="Times New Roman" panose="02020603050405020304" pitchFamily="18" charset="0"/>
            </a:endParaRPr>
          </a:p>
          <a:p>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Tóm</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tắt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văn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bản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bằng</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sơ</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đồ</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là</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cách</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lược</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bỏ</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các</a:t>
            </a:r>
            <a:r>
              <a:rPr lang="en-US" sz="1800" dirty="0">
                <a:solidFill>
                  <a:srgbClr val="0070C0"/>
                </a:solidFill>
                <a:latin typeface="Times New Roman" panose="02020603050405020304" pitchFamily="18" charset="0"/>
                <a:cs typeface="Times New Roman" panose="02020603050405020304" pitchFamily="18" charset="0"/>
              </a:rPr>
              <a:t> ý </a:t>
            </a:r>
            <a:r>
              <a:rPr lang="en-US" sz="1800" dirty="0" err="1">
                <a:solidFill>
                  <a:srgbClr val="0070C0"/>
                </a:solidFill>
                <a:latin typeface="Times New Roman" panose="02020603050405020304" pitchFamily="18" charset="0"/>
                <a:cs typeface="Times New Roman" panose="02020603050405020304" pitchFamily="18" charset="0"/>
              </a:rPr>
              <a:t>phụ</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thông</a:t>
            </a:r>
            <a:r>
              <a:rPr lang="en-US" sz="1800" dirty="0">
                <a:solidFill>
                  <a:srgbClr val="0070C0"/>
                </a:solidFill>
                <a:latin typeface="Times New Roman" panose="02020603050405020304" pitchFamily="18" charset="0"/>
                <a:cs typeface="Times New Roman" panose="02020603050405020304" pitchFamily="18" charset="0"/>
              </a:rPr>
              <a:t> tin chi </a:t>
            </a:r>
            <a:r>
              <a:rPr lang="en-US" sz="1800" dirty="0" err="1" smtClean="0">
                <a:solidFill>
                  <a:srgbClr val="0070C0"/>
                </a:solidFill>
                <a:latin typeface="Times New Roman" panose="02020603050405020304" pitchFamily="18" charset="0"/>
                <a:cs typeface="Times New Roman" panose="02020603050405020304" pitchFamily="18" charset="0"/>
              </a:rPr>
              <a:t>tiết</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chỉ</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giữ</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lại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các</a:t>
            </a:r>
            <a:r>
              <a:rPr lang="en-US" sz="1800" dirty="0">
                <a:solidFill>
                  <a:srgbClr val="0070C0"/>
                </a:solidFill>
                <a:latin typeface="Times New Roman" panose="02020603050405020304" pitchFamily="18" charset="0"/>
                <a:cs typeface="Times New Roman" panose="02020603050405020304" pitchFamily="18" charset="0"/>
              </a:rPr>
              <a:t> ý </a:t>
            </a:r>
            <a:r>
              <a:rPr lang="en-US" sz="1800" dirty="0" err="1">
                <a:solidFill>
                  <a:srgbClr val="0070C0"/>
                </a:solidFill>
                <a:latin typeface="Times New Roman" panose="02020603050405020304" pitchFamily="18" charset="0"/>
                <a:cs typeface="Times New Roman" panose="02020603050405020304" pitchFamily="18" charset="0"/>
              </a:rPr>
              <a:t>chính</a:t>
            </a:r>
            <a:r>
              <a:rPr lang="en-US" sz="1800" dirty="0">
                <a:solidFill>
                  <a:srgbClr val="0070C0"/>
                </a:solidFill>
                <a:latin typeface="Times New Roman" panose="02020603050405020304" pitchFamily="18" charset="0"/>
                <a:cs typeface="Times New Roman" panose="02020603050405020304" pitchFamily="18" charset="0"/>
              </a:rPr>
              <a:t> , </a:t>
            </a:r>
            <a:r>
              <a:rPr lang="en-US" sz="1800" dirty="0" err="1">
                <a:solidFill>
                  <a:srgbClr val="0070C0"/>
                </a:solidFill>
                <a:latin typeface="Times New Roman" panose="02020603050405020304" pitchFamily="18" charset="0"/>
                <a:cs typeface="Times New Roman" panose="02020603050405020304" pitchFamily="18" charset="0"/>
              </a:rPr>
              <a:t>thông</a:t>
            </a:r>
            <a:r>
              <a:rPr lang="en-US" sz="1800" dirty="0">
                <a:solidFill>
                  <a:srgbClr val="0070C0"/>
                </a:solidFill>
                <a:latin typeface="Times New Roman" panose="02020603050405020304" pitchFamily="18" charset="0"/>
                <a:cs typeface="Times New Roman" panose="02020603050405020304" pitchFamily="18" charset="0"/>
              </a:rPr>
              <a:t> tin </a:t>
            </a:r>
            <a:r>
              <a:rPr lang="en-US" sz="1800" dirty="0" err="1">
                <a:solidFill>
                  <a:srgbClr val="0070C0"/>
                </a:solidFill>
                <a:latin typeface="Times New Roman" panose="02020603050405020304" pitchFamily="18" charset="0"/>
                <a:cs typeface="Times New Roman" panose="02020603050405020304" pitchFamily="18" charset="0"/>
              </a:rPr>
              <a:t>cốt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lõi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và</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thể</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hiện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dưới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dạng</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sơ</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đồ</a:t>
            </a:r>
            <a:r>
              <a:rPr lang="en-US" sz="1800" dirty="0" smtClean="0">
                <a:solidFill>
                  <a:srgbClr val="0070C0"/>
                </a:solidFill>
                <a:latin typeface="Times New Roman" panose="02020603050405020304" pitchFamily="18" charset="0"/>
                <a:cs typeface="Times New Roman" panose="02020603050405020304" pitchFamily="18" charset="0"/>
              </a:rPr>
              <a:t>.</a:t>
            </a:r>
            <a:endParaRPr lang="vi-VN" sz="1800" dirty="0">
              <a:solidFill>
                <a:srgbClr val="0070C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8795" y="2054430"/>
            <a:ext cx="6127667" cy="296233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55687"/>
    </mc:Choice>
    <mc:Fallback>
      <p:transition spd="slow" advTm="55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barn(inVertical)">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wipe(down)">
                                      <p:cBhvr>
                                        <p:cTn id="12" dur="500"/>
                                        <p:tgtEl>
                                          <p:spTgt spid="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0" name="Rounded Rectangle 49"/>
          <p:cNvSpPr/>
          <p:nvPr/>
        </p:nvSpPr>
        <p:spPr>
          <a:xfrm>
            <a:off x="2273605" y="202027"/>
            <a:ext cx="45720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I. GIỚI THIỆU TRI THỨC</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381000" y="919708"/>
            <a:ext cx="8458200" cy="4093428"/>
          </a:xfrm>
          <a:prstGeom prst="rect">
            <a:avLst/>
          </a:prstGeom>
        </p:spPr>
        <p:txBody>
          <a:bodyPr wrap="square">
            <a:spAutoFit/>
          </a:bodyPr>
          <a:lstStyle/>
          <a:p>
            <a:pPr algn="just">
              <a:spcBef>
                <a:spcPts val="600"/>
              </a:spcBef>
              <a:spcAft>
                <a:spcPts val="600"/>
              </a:spcAft>
            </a:pPr>
            <a:r>
              <a:rPr lang="en-US" sz="1800" b="1" smtClean="0">
                <a:solidFill>
                  <a:srgbClr val="FF0000"/>
                </a:solidFill>
                <a:latin typeface="Times New Roman" panose="02020603050405020304" pitchFamily="18" charset="0"/>
                <a:cs typeface="Times New Roman" panose="02020603050405020304" pitchFamily="18" charset="0"/>
              </a:rPr>
              <a:t>2</a:t>
            </a:r>
            <a:r>
              <a:rPr lang="en-US" sz="1800" b="1">
                <a:solidFill>
                  <a:srgbClr val="FF0000"/>
                </a:solidFill>
                <a:latin typeface="Times New Roman" panose="02020603050405020304" pitchFamily="18" charset="0"/>
                <a:cs typeface="Times New Roman" panose="02020603050405020304" pitchFamily="18" charset="0"/>
              </a:rPr>
              <a:t>.</a:t>
            </a:r>
            <a:r>
              <a:rPr lang="en-US" sz="1800">
                <a:solidFill>
                  <a:srgbClr val="FF0000"/>
                </a:solidFill>
                <a:latin typeface="Times New Roman" panose="02020603050405020304" pitchFamily="18" charset="0"/>
                <a:cs typeface="Times New Roman" panose="02020603050405020304" pitchFamily="18" charset="0"/>
              </a:rPr>
              <a:t> </a:t>
            </a:r>
            <a:r>
              <a:rPr lang="en-US" sz="1800" b="1">
                <a:solidFill>
                  <a:srgbClr val="FF0000"/>
                </a:solidFill>
                <a:latin typeface="Times New Roman" panose="02020603050405020304" pitchFamily="18" charset="0"/>
                <a:cs typeface="Times New Roman" panose="02020603050405020304" pitchFamily="18" charset="0"/>
              </a:rPr>
              <a:t>Yêu cầu đối với </a:t>
            </a:r>
            <a:r>
              <a:rPr lang="nl-NL" sz="1800" b="1">
                <a:solidFill>
                  <a:srgbClr val="FF0000"/>
                </a:solidFill>
                <a:latin typeface="Times New Roman" panose="02020603050405020304" pitchFamily="18" charset="0"/>
                <a:cs typeface="Times New Roman" panose="02020603050405020304" pitchFamily="18" charset="0"/>
              </a:rPr>
              <a:t>sơ đồ tóm tắt văn bản</a:t>
            </a:r>
            <a:endParaRPr lang="vi-VN" sz="1800">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b="1" smtClean="0">
                <a:solidFill>
                  <a:srgbClr val="FF0000"/>
                </a:solidFill>
                <a:latin typeface="Times New Roman" panose="02020603050405020304" pitchFamily="18" charset="0"/>
                <a:cs typeface="Times New Roman" panose="02020603050405020304" pitchFamily="18" charset="0"/>
              </a:rPr>
              <a:t>a</a:t>
            </a:r>
            <a:r>
              <a:rPr lang="en-US" sz="1800" b="1">
                <a:solidFill>
                  <a:srgbClr val="FF0000"/>
                </a:solidFill>
                <a:latin typeface="Times New Roman" panose="02020603050405020304" pitchFamily="18" charset="0"/>
                <a:cs typeface="Times New Roman" panose="02020603050405020304" pitchFamily="18" charset="0"/>
              </a:rPr>
              <a:t>. Yêu cầu về nội </a:t>
            </a:r>
            <a:r>
              <a:rPr lang="en-US" sz="1800" b="1" smtClean="0">
                <a:solidFill>
                  <a:srgbClr val="FF0000"/>
                </a:solidFill>
                <a:latin typeface="Times New Roman" panose="02020603050405020304" pitchFamily="18" charset="0"/>
                <a:cs typeface="Times New Roman" panose="02020603050405020304" pitchFamily="18" charset="0"/>
              </a:rPr>
              <a:t>dung:</a:t>
            </a:r>
            <a:endParaRPr lang="vi-VN" sz="1800" b="1">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a:solidFill>
                  <a:srgbClr val="0070C0"/>
                </a:solidFill>
                <a:latin typeface="Times New Roman" panose="02020603050405020304" pitchFamily="18" charset="0"/>
                <a:cs typeface="Times New Roman" panose="02020603050405020304" pitchFamily="18" charset="0"/>
              </a:rPr>
              <a:t>+ Tóm lược đúng và đủ các sự việc, phần, đoạn, ý chính trong văn bản.</a:t>
            </a:r>
            <a:endParaRPr lang="vi-VN" sz="1800">
              <a:solidFill>
                <a:srgbClr val="0070C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a:solidFill>
                  <a:srgbClr val="0070C0"/>
                </a:solidFill>
                <a:latin typeface="Times New Roman" panose="02020603050405020304" pitchFamily="18" charset="0"/>
                <a:cs typeface="Times New Roman" panose="02020603050405020304" pitchFamily="18" charset="0"/>
              </a:rPr>
              <a:t>+ Sử dụng các từ khoá, cụm từ.</a:t>
            </a:r>
            <a:endParaRPr lang="vi-VN" sz="1800">
              <a:solidFill>
                <a:srgbClr val="0070C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a:solidFill>
                  <a:srgbClr val="0070C0"/>
                </a:solidFill>
                <a:latin typeface="Times New Roman" panose="02020603050405020304" pitchFamily="18" charset="0"/>
                <a:cs typeface="Times New Roman" panose="02020603050405020304" pitchFamily="18" charset="0"/>
              </a:rPr>
              <a:t>+ Thể hiện được quan hệ giữa các sự việc, phần, đoạn, ý chính trong văn bản,</a:t>
            </a:r>
            <a:endParaRPr lang="vi-VN" sz="1800">
              <a:solidFill>
                <a:srgbClr val="0070C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a:solidFill>
                  <a:srgbClr val="0070C0"/>
                </a:solidFill>
                <a:latin typeface="Times New Roman" panose="02020603050405020304" pitchFamily="18" charset="0"/>
                <a:cs typeface="Times New Roman" panose="02020603050405020304" pitchFamily="18" charset="0"/>
              </a:rPr>
              <a:t>+ Thể hiện được nội dung bao quát của văn bản</a:t>
            </a:r>
            <a:r>
              <a:rPr lang="en-US" sz="1800" smtClean="0">
                <a:solidFill>
                  <a:srgbClr val="0070C0"/>
                </a:solidFill>
                <a:latin typeface="Times New Roman" panose="02020603050405020304" pitchFamily="18" charset="0"/>
                <a:cs typeface="Times New Roman" panose="02020603050405020304" pitchFamily="18" charset="0"/>
              </a:rPr>
              <a:t>.</a:t>
            </a:r>
            <a:endParaRPr lang="en-US" sz="1800" smtClean="0">
              <a:solidFill>
                <a:srgbClr val="0070C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b="1">
                <a:solidFill>
                  <a:srgbClr val="FF0000"/>
                </a:solidFill>
                <a:latin typeface="Times New Roman" panose="02020603050405020304" pitchFamily="18" charset="0"/>
                <a:cs typeface="Times New Roman" panose="02020603050405020304" pitchFamily="18" charset="0"/>
              </a:rPr>
              <a:t>b. Yêu cầu về hình </a:t>
            </a:r>
            <a:r>
              <a:rPr lang="en-US" sz="1800" b="1" smtClean="0">
                <a:solidFill>
                  <a:srgbClr val="FF0000"/>
                </a:solidFill>
                <a:latin typeface="Times New Roman" panose="02020603050405020304" pitchFamily="18" charset="0"/>
                <a:cs typeface="Times New Roman" panose="02020603050405020304" pitchFamily="18" charset="0"/>
              </a:rPr>
              <a:t>thức:</a:t>
            </a:r>
            <a:endParaRPr lang="vi-VN" sz="1800" b="1">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a:solidFill>
                  <a:srgbClr val="0070C0"/>
                </a:solidFill>
                <a:latin typeface="Times New Roman" panose="02020603050405020304" pitchFamily="18" charset="0"/>
                <a:cs typeface="Times New Roman" panose="02020603050405020304" pitchFamily="18" charset="0"/>
              </a:rPr>
              <a:t>+ Kết hợp hài hoà, hợp lí giữa các từ khoá, mũi tên, kí hiệu</a:t>
            </a:r>
            <a:endParaRPr lang="vi-VN" sz="1800">
              <a:solidFill>
                <a:srgbClr val="0070C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a:solidFill>
                  <a:srgbClr val="0070C0"/>
                </a:solidFill>
                <a:latin typeface="Times New Roman" panose="02020603050405020304" pitchFamily="18" charset="0"/>
                <a:cs typeface="Times New Roman" panose="02020603050405020304" pitchFamily="18" charset="0"/>
              </a:rPr>
              <a:t>+ Sáng rõ, có tính thẩm mĩ, giúp nắm bắt nội dung chính của văn bản một cách thuận lợi, rõ ràng</a:t>
            </a:r>
            <a:r>
              <a:rPr lang="en-US" sz="1800" smtClean="0">
                <a:solidFill>
                  <a:srgbClr val="0070C0"/>
                </a:solidFill>
                <a:latin typeface="Times New Roman" panose="02020603050405020304" pitchFamily="18" charset="0"/>
                <a:cs typeface="Times New Roman" panose="02020603050405020304" pitchFamily="18" charset="0"/>
              </a:rPr>
              <a:t>.</a:t>
            </a:r>
            <a:endParaRPr lang="vi-VN" sz="18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6999"/>
    </mc:Choice>
    <mc:Fallback>
      <p:transition spd="slow" advTm="76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barn(inVertical)">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wipe(down)">
                                      <p:cBhvr>
                                        <p:cTn id="12" dur="500"/>
                                        <p:tgtEl>
                                          <p:spTgt spid="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wipe(down)">
                                      <p:cBhvr>
                                        <p:cTn id="17" dur="500"/>
                                        <p:tgtEl>
                                          <p:spTgt spid="51">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1">
                                            <p:txEl>
                                              <p:pRg st="3" end="3"/>
                                            </p:txEl>
                                          </p:spTgt>
                                        </p:tgtEl>
                                        <p:attrNameLst>
                                          <p:attrName>style.visibility</p:attrName>
                                        </p:attrNameLst>
                                      </p:cBhvr>
                                      <p:to>
                                        <p:strVal val="visible"/>
                                      </p:to>
                                    </p:set>
                                    <p:animEffect transition="in" filter="wipe(down)">
                                      <p:cBhvr>
                                        <p:cTn id="20" dur="500"/>
                                        <p:tgtEl>
                                          <p:spTgt spid="51">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animEffect transition="in" filter="wipe(down)">
                                      <p:cBhvr>
                                        <p:cTn id="23" dur="500"/>
                                        <p:tgtEl>
                                          <p:spTgt spid="51">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1">
                                            <p:txEl>
                                              <p:pRg st="5" end="5"/>
                                            </p:txEl>
                                          </p:spTgt>
                                        </p:tgtEl>
                                        <p:attrNameLst>
                                          <p:attrName>style.visibility</p:attrName>
                                        </p:attrNameLst>
                                      </p:cBhvr>
                                      <p:to>
                                        <p:strVal val="visible"/>
                                      </p:to>
                                    </p:set>
                                    <p:animEffect transition="in" filter="wipe(down)">
                                      <p:cBhvr>
                                        <p:cTn id="26" dur="500"/>
                                        <p:tgtEl>
                                          <p:spTgt spid="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1">
                                            <p:txEl>
                                              <p:pRg st="6" end="6"/>
                                            </p:txEl>
                                          </p:spTgt>
                                        </p:tgtEl>
                                        <p:attrNameLst>
                                          <p:attrName>style.visibility</p:attrName>
                                        </p:attrNameLst>
                                      </p:cBhvr>
                                      <p:to>
                                        <p:strVal val="visible"/>
                                      </p:to>
                                    </p:set>
                                    <p:animEffect transition="in" filter="barn(inVertical)">
                                      <p:cBhvr>
                                        <p:cTn id="31" dur="500"/>
                                        <p:tgtEl>
                                          <p:spTgt spid="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1">
                                            <p:txEl>
                                              <p:pRg st="7" end="7"/>
                                            </p:txEl>
                                          </p:spTgt>
                                        </p:tgtEl>
                                        <p:attrNameLst>
                                          <p:attrName>style.visibility</p:attrName>
                                        </p:attrNameLst>
                                      </p:cBhvr>
                                      <p:to>
                                        <p:strVal val="visible"/>
                                      </p:to>
                                    </p:set>
                                    <p:animEffect transition="in" filter="wheel(1)">
                                      <p:cBhvr>
                                        <p:cTn id="36" dur="2000"/>
                                        <p:tgtEl>
                                          <p:spTgt spid="51">
                                            <p:txEl>
                                              <p:pRg st="7" end="7"/>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51">
                                            <p:txEl>
                                              <p:pRg st="8" end="8"/>
                                            </p:txEl>
                                          </p:spTgt>
                                        </p:tgtEl>
                                        <p:attrNameLst>
                                          <p:attrName>style.visibility</p:attrName>
                                        </p:attrNameLst>
                                      </p:cBhvr>
                                      <p:to>
                                        <p:strVal val="visible"/>
                                      </p:to>
                                    </p:set>
                                    <p:animEffect transition="in" filter="wheel(1)">
                                      <p:cBhvr>
                                        <p:cTn id="39" dur="2000"/>
                                        <p:tgtEl>
                                          <p:spTgt spid="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0" name="Rounded Rectangle 49"/>
          <p:cNvSpPr/>
          <p:nvPr/>
        </p:nvSpPr>
        <p:spPr>
          <a:xfrm>
            <a:off x="1140028" y="202027"/>
            <a:ext cx="6840187"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II. TRẢI NGHIỆM (PHÂN TÍCH MẪU)</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381000" y="919708"/>
            <a:ext cx="8458200" cy="461665"/>
          </a:xfrm>
          <a:prstGeom prst="rect">
            <a:avLst/>
          </a:prstGeom>
        </p:spPr>
        <p:txBody>
          <a:bodyPr wrap="square">
            <a:spAutoFit/>
          </a:bodyPr>
          <a:lstStyle/>
          <a:p>
            <a:pPr algn="ctr">
              <a:spcBef>
                <a:spcPts val="600"/>
              </a:spcBef>
              <a:spcAft>
                <a:spcPts val="600"/>
              </a:spcAft>
            </a:pPr>
            <a:r>
              <a:rPr lang="en-US" sz="2400" b="1" smtClean="0">
                <a:solidFill>
                  <a:srgbClr val="0070C0"/>
                </a:solidFill>
                <a:latin typeface="Times New Roman" panose="02020603050405020304" pitchFamily="18" charset="0"/>
                <a:cs typeface="Times New Roman" panose="02020603050405020304" pitchFamily="18" charset="0"/>
              </a:rPr>
              <a:t> Phân tích sơ đồ tóm tắt văn bản “Thánh Gióng” </a:t>
            </a:r>
            <a:r>
              <a:rPr lang="en-US" sz="2400" b="1">
                <a:solidFill>
                  <a:srgbClr val="0070C0"/>
                </a:solidFill>
                <a:latin typeface="Times New Roman" panose="02020603050405020304" pitchFamily="18" charset="0"/>
                <a:cs typeface="Times New Roman" panose="02020603050405020304" pitchFamily="18" charset="0"/>
              </a:rPr>
              <a:t>.</a:t>
            </a:r>
            <a:endParaRPr lang="vi-VN" sz="240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282" y="1531917"/>
            <a:ext cx="6507678" cy="3503219"/>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48620"/>
    </mc:Choice>
    <mc:Fallback>
      <p:transition spd="slow" advTm="48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barn(inVertical)">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623" y="699716"/>
            <a:ext cx="6151421"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nSpc>
                <a:spcPct val="115000"/>
              </a:lnSpc>
              <a:spcAft>
                <a:spcPts val="0"/>
              </a:spcAft>
            </a:pP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Sự việc 1: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Thánh Gióng </a:t>
            </a: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được sinh ra một cách kỳ lạ</a:t>
            </a:r>
            <a:endParaRPr lang="vi-VN" sz="1800">
              <a:solidFill>
                <a:srgbClr val="0070C0"/>
              </a:solidFill>
              <a:effectLst/>
              <a:latin typeface="Times New Roman" panose="02020603050405020304" pitchFamily="18" charset="0"/>
              <a:ea typeface="Arial" panose="020B0604020202020204"/>
              <a:cs typeface="Times New Roman" panose="02020603050405020304" pitchFamily="18" charset="0"/>
            </a:endParaRPr>
          </a:p>
        </p:txBody>
      </p:sp>
      <p:sp>
        <p:nvSpPr>
          <p:cNvPr id="12" name="Rectangle 11"/>
          <p:cNvSpPr/>
          <p:nvPr/>
        </p:nvSpPr>
        <p:spPr>
          <a:xfrm>
            <a:off x="1" y="1517344"/>
            <a:ext cx="6175168"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nSpc>
                <a:spcPct val="115000"/>
              </a:lnSpc>
              <a:spcAft>
                <a:spcPts val="0"/>
              </a:spcAft>
            </a:pP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Sự việc 2: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Thánh Gióng </a:t>
            </a: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nhận lời đi đánh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giặc Ân</a:t>
            </a:r>
            <a:endParaRPr lang="vi-VN" sz="1800" u="sng">
              <a:solidFill>
                <a:srgbClr val="0070C0"/>
              </a:solidFill>
              <a:effectLst/>
              <a:latin typeface="Times New Roman" panose="02020603050405020304" pitchFamily="18" charset="0"/>
              <a:ea typeface="Arial" panose="020B0604020202020204"/>
              <a:cs typeface="Times New Roman" panose="02020603050405020304" pitchFamily="18" charset="0"/>
            </a:endParaRPr>
          </a:p>
        </p:txBody>
      </p:sp>
      <p:sp>
        <p:nvSpPr>
          <p:cNvPr id="13" name="Rectangle 12"/>
          <p:cNvSpPr/>
          <p:nvPr/>
        </p:nvSpPr>
        <p:spPr>
          <a:xfrm>
            <a:off x="-11875" y="2336700"/>
            <a:ext cx="6198920"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nSpc>
                <a:spcPct val="115000"/>
              </a:lnSpc>
              <a:spcAft>
                <a:spcPts val="0"/>
              </a:spcAft>
            </a:pP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Sự việc 3: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Thánh Gióng </a:t>
            </a: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ra trận và chiến thắng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giặc Ân</a:t>
            </a:r>
            <a:endParaRPr lang="vi-VN" sz="1800" u="sng">
              <a:solidFill>
                <a:srgbClr val="0070C0"/>
              </a:solidFill>
              <a:effectLst/>
              <a:latin typeface="Times New Roman" panose="02020603050405020304" pitchFamily="18" charset="0"/>
              <a:ea typeface="Arial" panose="020B0604020202020204"/>
              <a:cs typeface="Times New Roman" panose="02020603050405020304" pitchFamily="18" charset="0"/>
            </a:endParaRPr>
          </a:p>
        </p:txBody>
      </p:sp>
      <p:sp>
        <p:nvSpPr>
          <p:cNvPr id="14" name="Rectangle 13"/>
          <p:cNvSpPr/>
          <p:nvPr/>
        </p:nvSpPr>
        <p:spPr>
          <a:xfrm>
            <a:off x="-11877" y="3285950"/>
            <a:ext cx="6198921" cy="5238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nSpc>
                <a:spcPct val="115000"/>
              </a:lnSpc>
              <a:spcAft>
                <a:spcPts val="0"/>
              </a:spcAft>
            </a:pP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Sự việc 4: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Thánh Gióng </a:t>
            </a: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về trời</a:t>
            </a:r>
            <a:endParaRPr lang="vi-VN" sz="1800">
              <a:solidFill>
                <a:srgbClr val="0070C0"/>
              </a:solidFill>
              <a:effectLst/>
              <a:latin typeface="Times New Roman" panose="02020603050405020304" pitchFamily="18" charset="0"/>
              <a:ea typeface="Arial" panose="020B0604020202020204"/>
              <a:cs typeface="Times New Roman" panose="02020603050405020304" pitchFamily="18" charset="0"/>
            </a:endParaRPr>
          </a:p>
        </p:txBody>
      </p:sp>
      <p:sp>
        <p:nvSpPr>
          <p:cNvPr id="15" name="Rectangle 14"/>
          <p:cNvSpPr/>
          <p:nvPr/>
        </p:nvSpPr>
        <p:spPr>
          <a:xfrm>
            <a:off x="-11877" y="4055620"/>
            <a:ext cx="6187045" cy="68263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nSpc>
                <a:spcPct val="115000"/>
              </a:lnSpc>
              <a:spcAft>
                <a:spcPts val="0"/>
              </a:spcAft>
            </a:pP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Sự việc 5: </a:t>
            </a:r>
            <a:r>
              <a:rPr lang="en-US" sz="1800" b="1" u="sng">
                <a:solidFill>
                  <a:srgbClr val="0070C0"/>
                </a:solidFill>
                <a:effectLst/>
                <a:latin typeface="Times New Roman" panose="02020603050405020304" pitchFamily="18" charset="0"/>
                <a:ea typeface="Arial" panose="020B0604020202020204"/>
                <a:cs typeface="Times New Roman" panose="02020603050405020304" pitchFamily="18" charset="0"/>
              </a:rPr>
              <a:t>Thánh Gióng </a:t>
            </a:r>
            <a:r>
              <a:rPr lang="en-US" sz="1800" b="1">
                <a:solidFill>
                  <a:srgbClr val="0070C0"/>
                </a:solidFill>
                <a:effectLst/>
                <a:latin typeface="Times New Roman" panose="02020603050405020304" pitchFamily="18" charset="0"/>
                <a:ea typeface="Arial" panose="020B0604020202020204"/>
                <a:cs typeface="Times New Roman" panose="02020603050405020304" pitchFamily="18" charset="0"/>
              </a:rPr>
              <a:t>được nhân dân ghi nhớ công ơn đánh giặc cứu nước</a:t>
            </a:r>
            <a:endParaRPr lang="vi-VN" sz="1800">
              <a:solidFill>
                <a:srgbClr val="0070C0"/>
              </a:solidFill>
              <a:effectLst/>
              <a:latin typeface="Times New Roman" panose="02020603050405020304" pitchFamily="18" charset="0"/>
              <a:ea typeface="Arial" panose="020B0604020202020204"/>
              <a:cs typeface="Times New Roman" panose="02020603050405020304" pitchFamily="18" charset="0"/>
            </a:endParaRPr>
          </a:p>
        </p:txBody>
      </p:sp>
      <p:sp>
        <p:nvSpPr>
          <p:cNvPr id="17" name="Oval 16"/>
          <p:cNvSpPr/>
          <p:nvPr/>
        </p:nvSpPr>
        <p:spPr>
          <a:xfrm>
            <a:off x="7030191" y="605177"/>
            <a:ext cx="1733798" cy="7129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smtClean="0">
                <a:latin typeface="Times New Roman" panose="02020603050405020304" pitchFamily="18" charset="0"/>
                <a:cs typeface="Times New Roman" panose="02020603050405020304" pitchFamily="18" charset="0"/>
              </a:rPr>
              <a:t>Sự việc khởi đầu</a:t>
            </a:r>
            <a:endParaRPr lang="vi-VN" sz="1800" b="1">
              <a:latin typeface="Times New Roman" panose="02020603050405020304" pitchFamily="18" charset="0"/>
              <a:cs typeface="Times New Roman" panose="02020603050405020304" pitchFamily="18" charset="0"/>
            </a:endParaRPr>
          </a:p>
        </p:txBody>
      </p:sp>
      <p:sp>
        <p:nvSpPr>
          <p:cNvPr id="18" name="Right Brace 17"/>
          <p:cNvSpPr/>
          <p:nvPr/>
        </p:nvSpPr>
        <p:spPr>
          <a:xfrm>
            <a:off x="6305798" y="1779281"/>
            <a:ext cx="522514" cy="176860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9" name="Rounded Rectangle 18"/>
          <p:cNvSpPr/>
          <p:nvPr/>
        </p:nvSpPr>
        <p:spPr>
          <a:xfrm>
            <a:off x="7030191" y="2086661"/>
            <a:ext cx="1733798" cy="11602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smtClean="0">
                <a:solidFill>
                  <a:srgbClr val="FF0000"/>
                </a:solidFill>
                <a:latin typeface="Times New Roman" panose="02020603050405020304" pitchFamily="18" charset="0"/>
                <a:cs typeface="Times New Roman" panose="02020603050405020304" pitchFamily="18" charset="0"/>
              </a:rPr>
              <a:t>Sự việc diễn biến</a:t>
            </a:r>
            <a:endParaRPr lang="vi-VN" sz="1800" b="1">
              <a:solidFill>
                <a:srgbClr val="FF0000"/>
              </a:solidFill>
              <a:latin typeface="Times New Roman" panose="02020603050405020304" pitchFamily="18" charset="0"/>
              <a:cs typeface="Times New Roman" panose="02020603050405020304" pitchFamily="18" charset="0"/>
            </a:endParaRPr>
          </a:p>
        </p:txBody>
      </p:sp>
      <p:sp>
        <p:nvSpPr>
          <p:cNvPr id="21" name="Oval 20"/>
          <p:cNvSpPr/>
          <p:nvPr/>
        </p:nvSpPr>
        <p:spPr>
          <a:xfrm>
            <a:off x="7030192" y="4011600"/>
            <a:ext cx="1733798" cy="7129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800" b="1" smtClean="0">
                <a:solidFill>
                  <a:srgbClr val="FF0000"/>
                </a:solidFill>
                <a:latin typeface="Times New Roman" panose="02020603050405020304" pitchFamily="18" charset="0"/>
                <a:cs typeface="Times New Roman" panose="02020603050405020304" pitchFamily="18" charset="0"/>
              </a:rPr>
              <a:t>Sự việc kết thúc</a:t>
            </a:r>
            <a:endParaRPr lang="vi-VN" sz="18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8833"/>
    </mc:Choice>
    <mc:Fallback>
      <p:transition spd="slow" advTm="58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in)">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19" grpId="0" animBg="1"/>
      <p:bldP spid="21" grpId="0" animBg="1"/>
    </p:bldLst>
  </p:timing>
</p:sld>
</file>

<file path=ppt/tags/tag1.xml><?xml version="1.0" encoding="utf-8"?>
<p:tagLst xmlns:p="http://schemas.openxmlformats.org/presentationml/2006/main">
  <p:tag name="ISPRING_CUSTOM_TIMING_USED" val="1"/>
  <p:tag name="GENSWF_SLIDE_TITLE" val="Mục tiêu"/>
  <p:tag name="ISPRING_SLIDE_INDENT_LEVEL" val="0"/>
  <p:tag name="GENSWF_ADVANCE_TIME" val="31.512"/>
  <p:tag name="ISPRING_SLIDE_ID_2" val="{A8CF4DE8-C82A-4E23-A915-8BCF707F949D}"/>
  <p:tag name="TIMING" val="|5.3|9.7|1.9"/>
</p:tagLst>
</file>

<file path=ppt/tags/tag10.xml><?xml version="1.0" encoding="utf-8"?>
<p:tagLst xmlns:p="http://schemas.openxmlformats.org/presentationml/2006/main">
  <p:tag name="TIMING" val="|51.7|10.3|13|12.7"/>
</p:tagLst>
</file>

<file path=ppt/tags/tag11.xml><?xml version="1.0" encoding="utf-8"?>
<p:tagLst xmlns:p="http://schemas.openxmlformats.org/presentationml/2006/main">
  <p:tag name="TIMING" val="|4.7|2.7|15.6|13.7"/>
</p:tagLst>
</file>

<file path=ppt/tags/tag12.xml><?xml version="1.0" encoding="utf-8"?>
<p:tagLst xmlns:p="http://schemas.openxmlformats.org/presentationml/2006/main">
  <p:tag name="TIMING" val="|1.1"/>
</p:tagLst>
</file>

<file path=ppt/tags/tag13.xml><?xml version="1.0" encoding="utf-8"?>
<p:tagLst xmlns:p="http://schemas.openxmlformats.org/presentationml/2006/main">
  <p:tag name="TIMING" val="|7.1|2.4|4.3|3.5|4.1|2.9|3.7|2.7|2.4"/>
</p:tagLst>
</file>

<file path=ppt/tags/tag14.xml><?xml version="1.0" encoding="utf-8"?>
<p:tagLst xmlns:p="http://schemas.openxmlformats.org/presentationml/2006/main">
  <p:tag name="TIMING" val="|3.9"/>
</p:tagLst>
</file>

<file path=ppt/tags/tag15.xml><?xml version="1.0" encoding="utf-8"?>
<p:tagLst xmlns:p="http://schemas.openxmlformats.org/presentationml/2006/main">
  <p:tag name="TIMING" val="|20.3|10.1|7.5|11.2"/>
</p:tagLst>
</file>

<file path=ppt/tags/tag16.xml><?xml version="1.0" encoding="utf-8"?>
<p:tagLst xmlns:p="http://schemas.openxmlformats.org/presentationml/2006/main">
  <p:tag name="TIMING" val="|21.7|2|0.8|7.5|1.5|4|1.1"/>
</p:tagLst>
</file>

<file path=ppt/tags/tag17.xml><?xml version="1.0" encoding="utf-8"?>
<p:tagLst xmlns:p="http://schemas.openxmlformats.org/presentationml/2006/main">
  <p:tag name="TIMING" val="|1.5"/>
</p:tagLst>
</file>

<file path=ppt/tags/tag2.xml><?xml version="1.0" encoding="utf-8"?>
<p:tagLst xmlns:p="http://schemas.openxmlformats.org/presentationml/2006/main">
  <p:tag name="ISPRING_CUSTOM_TIMING_USED" val="1"/>
  <p:tag name="GENSWF_SLIDE_TITLE" val="Mục tiêu"/>
  <p:tag name="ISPRING_SLIDE_INDENT_LEVEL" val="0"/>
  <p:tag name="GENSWF_ADVANCE_TIME" val="31.512"/>
  <p:tag name="ISPRING_SLIDE_ID_2" val="{A8CF4DE8-C82A-4E23-A915-8BCF707F949D}"/>
  <p:tag name="TIMING" val="|0.8|6.7"/>
</p:tagLst>
</file>

<file path=ppt/tags/tag3.xml><?xml version="1.0" encoding="utf-8"?>
<p:tagLst xmlns:p="http://schemas.openxmlformats.org/presentationml/2006/main">
  <p:tag name="ISPRING_CUSTOM_TIMING_USED" val="1"/>
  <p:tag name="GENSWF_SLIDE_TITLE" val="Mục tiêu"/>
  <p:tag name="ISPRING_SLIDE_INDENT_LEVEL" val="0"/>
  <p:tag name="GENSWF_ADVANCE_TIME" val="31.512"/>
  <p:tag name="ISPRING_SLIDE_ID_2" val="{A8CF4DE8-C82A-4E23-A915-8BCF707F949D}"/>
  <p:tag name="TIMING" val="|1|5.8"/>
</p:tagLst>
</file>

<file path=ppt/tags/tag4.xml><?xml version="1.0" encoding="utf-8"?>
<p:tagLst xmlns:p="http://schemas.openxmlformats.org/presentationml/2006/main">
  <p:tag name="TIMING" val="|15.8|11.2|19.8|4.9"/>
</p:tagLst>
</file>

<file path=ppt/tags/tag5.xml><?xml version="1.0" encoding="utf-8"?>
<p:tagLst xmlns:p="http://schemas.openxmlformats.org/presentationml/2006/main">
  <p:tag name="TIMING" val="|3.2|9.6|5.7|32|4.6"/>
</p:tagLst>
</file>

<file path=ppt/tags/tag6.xml><?xml version="1.0" encoding="utf-8"?>
<p:tagLst xmlns:p="http://schemas.openxmlformats.org/presentationml/2006/main">
  <p:tag name="TIMING" val="|28.6|7.4"/>
</p:tagLst>
</file>

<file path=ppt/tags/tag7.xml><?xml version="1.0" encoding="utf-8"?>
<p:tagLst xmlns:p="http://schemas.openxmlformats.org/presentationml/2006/main">
  <p:tag name="TIMING" val="|9.1|4.1|3.5|3.4|3|6.2|4.5|3.6|4.1"/>
</p:tagLst>
</file>

<file path=ppt/tags/tag8.xml><?xml version="1.0" encoding="utf-8"?>
<p:tagLst xmlns:p="http://schemas.openxmlformats.org/presentationml/2006/main">
  <p:tag name="TIMING" val="|4.3|6.3|3.4|2.8|7.7"/>
</p:tagLst>
</file>

<file path=ppt/tags/tag9.xml><?xml version="1.0" encoding="utf-8"?>
<p:tagLst xmlns:p="http://schemas.openxmlformats.org/presentationml/2006/main">
  <p:tag name="TIMING" val="|14.3|2|11.4|3.6|3.7|4.2|3.5"/>
</p:tagLst>
</file>

<file path=ppt/theme/theme1.xml><?xml version="1.0" encoding="utf-8"?>
<a:theme xmlns:a="http://schemas.openxmlformats.org/drawingml/2006/main" name="https://www.freeppt7.com">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5974</Words>
  <PresentationFormat>On-screen Show (16:9)</PresentationFormat>
  <Paragraphs>194</Paragraphs>
  <Slides>24</Slides>
  <Notes>19</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SimSun</vt:lpstr>
      <vt:lpstr>Wingdings</vt:lpstr>
      <vt:lpstr>Arial</vt:lpstr>
      <vt:lpstr>Titan One</vt:lpstr>
      <vt:lpstr>Catamaran</vt:lpstr>
      <vt:lpstr>Staatliches</vt:lpstr>
      <vt:lpstr>Catamaran Light</vt:lpstr>
      <vt:lpstr>Times New Roman</vt:lpstr>
      <vt:lpstr>Calibri</vt:lpstr>
      <vt:lpstr>Microsoft YaHei</vt:lpstr>
      <vt:lpstr>Arial Unicode MS</vt:lpstr>
      <vt:lpstr>Times New Roman</vt:lpstr>
      <vt:lpstr>Segoe UI Semibold</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Bước 2: Tóm tắt văn bản bằng sơ đồ</vt:lpstr>
      <vt:lpstr>PowerPoint 演示文稿</vt:lpstr>
      <vt:lpstr>Tóm tắt văn bản: Bánh chưng, bánh giầy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Xin cảm ơn các em đã lắng nghe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2021-09-18T14:37:47Z</dcterms:created>
  <dcterms:modified xsi:type="dcterms:W3CDTF">2021-09-18T14:38:41Z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D87A529E4AFE4F5D9AAABFC7DE244302</vt:lpwstr>
  </property>
  <property fmtid="{D5CDD505-2E9C-101B-9397-08002B2CF9AE}" pid="3" name="KSOProductBuildVer">
    <vt:lpwstr>1033-11.2.0.10296</vt:lpwstr>
  </property>
</Properties>
</file>