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0" r:id="rId2"/>
    <p:sldMasterId id="2147483685" r:id="rId3"/>
  </p:sldMasterIdLst>
  <p:notesMasterIdLst>
    <p:notesMasterId r:id="rId14"/>
  </p:notesMasterIdLst>
  <p:sldIdLst>
    <p:sldId id="292" r:id="rId4"/>
    <p:sldId id="293" r:id="rId5"/>
    <p:sldId id="260" r:id="rId6"/>
    <p:sldId id="263" r:id="rId7"/>
    <p:sldId id="294" r:id="rId8"/>
    <p:sldId id="291" r:id="rId9"/>
    <p:sldId id="295" r:id="rId10"/>
    <p:sldId id="402" r:id="rId11"/>
    <p:sldId id="401" r:id="rId12"/>
    <p:sldId id="281" r:id="rId13"/>
  </p:sldIdLst>
  <p:sldSz cx="24387175" cy="13716000"/>
  <p:notesSz cx="6858000" cy="9144000"/>
  <p:custDataLst>
    <p:tags r:id="rId15"/>
  </p:custDataLst>
  <p:defaultTextStyle>
    <a:defPPr>
      <a:defRPr lang="en-US"/>
    </a:defPPr>
    <a:lvl1pPr marL="0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088639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2177278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3265917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4354556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5443195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6pPr>
    <a:lvl7pPr marL="6531834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7pPr>
    <a:lvl8pPr marL="7620472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8pPr>
    <a:lvl9pPr marL="8709111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7430"/>
    <a:srgbClr val="145F82"/>
    <a:srgbClr val="FFEFEF"/>
    <a:srgbClr val="FFF3F3"/>
    <a:srgbClr val="7C664C"/>
    <a:srgbClr val="947A5A"/>
    <a:srgbClr val="800000"/>
    <a:srgbClr val="DE5A00"/>
    <a:srgbClr val="FF6600"/>
    <a:srgbClr val="FFF6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91" autoAdjust="0"/>
    <p:restoredTop sz="94660"/>
  </p:normalViewPr>
  <p:slideViewPr>
    <p:cSldViewPr>
      <p:cViewPr varScale="1">
        <p:scale>
          <a:sx n="37" d="100"/>
          <a:sy n="37" d="100"/>
        </p:scale>
        <p:origin x="588" y="132"/>
      </p:cViewPr>
      <p:guideLst>
        <p:guide orient="horz" pos="4320"/>
        <p:guide pos="76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gs" Target="tags/tag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3FC5ED-B78E-4C61-8804-A2DD9612CBE5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DEAC4C-6A67-43A9-B939-34ABCD295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966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21772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3871E9E-F85E-4B7E-9DE1-785F3EC98E8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21772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81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21772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3871E9E-F85E-4B7E-9DE1-785F3EC98E8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21772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72026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871E9E-F85E-4B7E-9DE1-785F3EC98E8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4476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871E9E-F85E-4B7E-9DE1-785F3EC98E8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3467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871E9E-F85E-4B7E-9DE1-785F3EC98E8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9906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871E9E-F85E-4B7E-9DE1-785F3EC98E8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6811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871E9E-F85E-4B7E-9DE1-785F3EC98E8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241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9038" y="4260851"/>
            <a:ext cx="20729099" cy="29400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8076" y="7772400"/>
            <a:ext cx="17071023" cy="3505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886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7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5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545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431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31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20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7091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359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D15044BE-B3F3-4258-B55D-9238C2EBFDF1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E56A0A80-8336-46B1-B89F-89FB7E736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9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359" y="549276"/>
            <a:ext cx="21948458" cy="2286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359" y="3200401"/>
            <a:ext cx="21948458" cy="905192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359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D15044BE-B3F3-4258-B55D-9238C2EBFDF1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E56A0A80-8336-46B1-B89F-89FB7E736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419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157006" y="1098550"/>
            <a:ext cx="14632305" cy="234061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51625" y="1098550"/>
            <a:ext cx="43498930" cy="234061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359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D15044BE-B3F3-4258-B55D-9238C2EBFDF1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E56A0A80-8336-46B1-B89F-89FB7E736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0609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359" y="3200401"/>
            <a:ext cx="21948458" cy="905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359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14460BCA-4169-455A-8A32-F037E64584C0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C7553C96-343A-4591-B237-77C04897CF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3460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>
          <a:xfrm>
            <a:off x="1219359" y="12712701"/>
            <a:ext cx="5690341" cy="730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E2B5F-134F-4342-9BC1-E8EE6F4B1CFF}" type="datetimeFigureOut">
              <a:rPr lang="en-US"/>
              <a:pPr>
                <a:defRPr/>
              </a:pPr>
              <a:t>8/31/2023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AED16DA-4CC0-4D3F-946D-289C5165E1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8563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>
          <a:xfrm>
            <a:off x="1219359" y="12712701"/>
            <a:ext cx="5690341" cy="730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E2B5F-134F-4342-9BC1-E8EE6F4B1CFF}" type="datetimeFigureOut">
              <a:rPr lang="en-US"/>
              <a:pPr>
                <a:defRPr/>
              </a:pPr>
              <a:t>8/31/2023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403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9038" y="4260851"/>
            <a:ext cx="20729099" cy="29400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8076" y="7772400"/>
            <a:ext cx="17071023" cy="3505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886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7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5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545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431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31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20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7091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360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D15044BE-B3F3-4258-B55D-9238C2EBFDF1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E56A0A80-8336-46B1-B89F-89FB7E736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6459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360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D15044BE-B3F3-4258-B55D-9238C2EBFDF1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E56A0A80-8336-46B1-B89F-89FB7E736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662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420" y="8813801"/>
            <a:ext cx="20729099" cy="2724150"/>
          </a:xfrm>
          <a:prstGeom prst="rect">
            <a:avLst/>
          </a:prstGeom>
        </p:spPr>
        <p:txBody>
          <a:bodyPr anchor="t"/>
          <a:lstStyle>
            <a:lvl1pPr algn="l">
              <a:defRPr sz="9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6420" y="5813427"/>
            <a:ext cx="20729099" cy="300037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1088639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2pPr>
            <a:lvl3pPr marL="2177278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3pPr>
            <a:lvl4pPr marL="3265917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4pPr>
            <a:lvl5pPr marL="4354556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5pPr>
            <a:lvl6pPr marL="544319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6pPr>
            <a:lvl7pPr marL="6531834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7pPr>
            <a:lvl8pPr marL="762047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8pPr>
            <a:lvl9pPr marL="8709111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360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D15044BE-B3F3-4258-B55D-9238C2EBFDF1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E56A0A80-8336-46B1-B89F-89FB7E736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5059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359" y="549276"/>
            <a:ext cx="21948458" cy="2286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51624" y="6400801"/>
            <a:ext cx="29065619" cy="18103850"/>
          </a:xfrm>
          <a:prstGeom prst="rect">
            <a:avLst/>
          </a:prstGeo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723696" y="6400801"/>
            <a:ext cx="29065616" cy="18103850"/>
          </a:xfrm>
          <a:prstGeom prst="rect">
            <a:avLst/>
          </a:prstGeo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19360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D15044BE-B3F3-4258-B55D-9238C2EBFDF1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E56A0A80-8336-46B1-B89F-89FB7E736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0792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359" y="549276"/>
            <a:ext cx="21948458" cy="2286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359" y="3070226"/>
            <a:ext cx="10775238" cy="127952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5700" b="1"/>
            </a:lvl1pPr>
            <a:lvl2pPr marL="1088639" indent="0">
              <a:buNone/>
              <a:defRPr sz="4800" b="1"/>
            </a:lvl2pPr>
            <a:lvl3pPr marL="2177278" indent="0">
              <a:buNone/>
              <a:defRPr sz="4300" b="1"/>
            </a:lvl3pPr>
            <a:lvl4pPr marL="3265917" indent="0">
              <a:buNone/>
              <a:defRPr sz="3800" b="1"/>
            </a:lvl4pPr>
            <a:lvl5pPr marL="4354556" indent="0">
              <a:buNone/>
              <a:defRPr sz="3800" b="1"/>
            </a:lvl5pPr>
            <a:lvl6pPr marL="5443195" indent="0">
              <a:buNone/>
              <a:defRPr sz="3800" b="1"/>
            </a:lvl6pPr>
            <a:lvl7pPr marL="6531834" indent="0">
              <a:buNone/>
              <a:defRPr sz="3800" b="1"/>
            </a:lvl7pPr>
            <a:lvl8pPr marL="7620472" indent="0">
              <a:buNone/>
              <a:defRPr sz="3800" b="1"/>
            </a:lvl8pPr>
            <a:lvl9pPr marL="8709111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9359" y="4349750"/>
            <a:ext cx="10775238" cy="7902576"/>
          </a:xfrm>
          <a:prstGeom prst="rect">
            <a:avLst/>
          </a:prstGeo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88349" y="3070226"/>
            <a:ext cx="10779470" cy="127952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5700" b="1"/>
            </a:lvl1pPr>
            <a:lvl2pPr marL="1088639" indent="0">
              <a:buNone/>
              <a:defRPr sz="4800" b="1"/>
            </a:lvl2pPr>
            <a:lvl3pPr marL="2177278" indent="0">
              <a:buNone/>
              <a:defRPr sz="4300" b="1"/>
            </a:lvl3pPr>
            <a:lvl4pPr marL="3265917" indent="0">
              <a:buNone/>
              <a:defRPr sz="3800" b="1"/>
            </a:lvl4pPr>
            <a:lvl5pPr marL="4354556" indent="0">
              <a:buNone/>
              <a:defRPr sz="3800" b="1"/>
            </a:lvl5pPr>
            <a:lvl6pPr marL="5443195" indent="0">
              <a:buNone/>
              <a:defRPr sz="3800" b="1"/>
            </a:lvl6pPr>
            <a:lvl7pPr marL="6531834" indent="0">
              <a:buNone/>
              <a:defRPr sz="3800" b="1"/>
            </a:lvl7pPr>
            <a:lvl8pPr marL="7620472" indent="0">
              <a:buNone/>
              <a:defRPr sz="3800" b="1"/>
            </a:lvl8pPr>
            <a:lvl9pPr marL="8709111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88349" y="4349750"/>
            <a:ext cx="10779470" cy="7902576"/>
          </a:xfrm>
          <a:prstGeom prst="rect">
            <a:avLst/>
          </a:prstGeo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219360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D15044BE-B3F3-4258-B55D-9238C2EBFDF1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E56A0A80-8336-46B1-B89F-89FB7E736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196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359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D15044BE-B3F3-4258-B55D-9238C2EBFDF1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E56A0A80-8336-46B1-B89F-89FB7E736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1186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359" y="549276"/>
            <a:ext cx="21948458" cy="2286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219360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D15044BE-B3F3-4258-B55D-9238C2EBFDF1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E56A0A80-8336-46B1-B89F-89FB7E736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9469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219360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D15044BE-B3F3-4258-B55D-9238C2EBFDF1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E56A0A80-8336-46B1-B89F-89FB7E736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8711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361" y="546100"/>
            <a:ext cx="8023213" cy="2324100"/>
          </a:xfrm>
          <a:prstGeom prst="rect">
            <a:avLst/>
          </a:prstGeo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4709" y="546101"/>
            <a:ext cx="13633108" cy="11706226"/>
          </a:xfrm>
          <a:prstGeom prst="rect">
            <a:avLst/>
          </a:prstGeom>
        </p:spPr>
        <p:txBody>
          <a:bodyPr/>
          <a:lstStyle>
            <a:lvl1pPr>
              <a:defRPr sz="7600"/>
            </a:lvl1pPr>
            <a:lvl2pPr>
              <a:defRPr sz="6700"/>
            </a:lvl2pPr>
            <a:lvl3pPr>
              <a:defRPr sz="570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361" y="2870201"/>
            <a:ext cx="8023213" cy="9382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300"/>
            </a:lvl1pPr>
            <a:lvl2pPr marL="1088639" indent="0">
              <a:buNone/>
              <a:defRPr sz="2900"/>
            </a:lvl2pPr>
            <a:lvl3pPr marL="2177278" indent="0">
              <a:buNone/>
              <a:defRPr sz="2400"/>
            </a:lvl3pPr>
            <a:lvl4pPr marL="3265917" indent="0">
              <a:buNone/>
              <a:defRPr sz="2100"/>
            </a:lvl4pPr>
            <a:lvl5pPr marL="4354556" indent="0">
              <a:buNone/>
              <a:defRPr sz="2100"/>
            </a:lvl5pPr>
            <a:lvl6pPr marL="5443195" indent="0">
              <a:buNone/>
              <a:defRPr sz="2100"/>
            </a:lvl6pPr>
            <a:lvl7pPr marL="6531834" indent="0">
              <a:buNone/>
              <a:defRPr sz="2100"/>
            </a:lvl7pPr>
            <a:lvl8pPr marL="7620472" indent="0">
              <a:buNone/>
              <a:defRPr sz="2100"/>
            </a:lvl8pPr>
            <a:lvl9pPr marL="8709111" indent="0">
              <a:buNone/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19360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D15044BE-B3F3-4258-B55D-9238C2EBFDF1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E56A0A80-8336-46B1-B89F-89FB7E736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0310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80057" y="9601200"/>
            <a:ext cx="14632305" cy="1133476"/>
          </a:xfrm>
          <a:prstGeom prst="rect">
            <a:avLst/>
          </a:prstGeo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80057" y="1225550"/>
            <a:ext cx="14632305" cy="8229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600"/>
            </a:lvl1pPr>
            <a:lvl2pPr marL="1088639" indent="0">
              <a:buNone/>
              <a:defRPr sz="6700"/>
            </a:lvl2pPr>
            <a:lvl3pPr marL="2177278" indent="0">
              <a:buNone/>
              <a:defRPr sz="5700"/>
            </a:lvl3pPr>
            <a:lvl4pPr marL="3265917" indent="0">
              <a:buNone/>
              <a:defRPr sz="4800"/>
            </a:lvl4pPr>
            <a:lvl5pPr marL="4354556" indent="0">
              <a:buNone/>
              <a:defRPr sz="4800"/>
            </a:lvl5pPr>
            <a:lvl6pPr marL="5443195" indent="0">
              <a:buNone/>
              <a:defRPr sz="4800"/>
            </a:lvl6pPr>
            <a:lvl7pPr marL="6531834" indent="0">
              <a:buNone/>
              <a:defRPr sz="4800"/>
            </a:lvl7pPr>
            <a:lvl8pPr marL="7620472" indent="0">
              <a:buNone/>
              <a:defRPr sz="4800"/>
            </a:lvl8pPr>
            <a:lvl9pPr marL="8709111" indent="0">
              <a:buNone/>
              <a:defRPr sz="4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80057" y="10734676"/>
            <a:ext cx="14632305" cy="16097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300"/>
            </a:lvl1pPr>
            <a:lvl2pPr marL="1088639" indent="0">
              <a:buNone/>
              <a:defRPr sz="2900"/>
            </a:lvl2pPr>
            <a:lvl3pPr marL="2177278" indent="0">
              <a:buNone/>
              <a:defRPr sz="2400"/>
            </a:lvl3pPr>
            <a:lvl4pPr marL="3265917" indent="0">
              <a:buNone/>
              <a:defRPr sz="2100"/>
            </a:lvl4pPr>
            <a:lvl5pPr marL="4354556" indent="0">
              <a:buNone/>
              <a:defRPr sz="2100"/>
            </a:lvl5pPr>
            <a:lvl6pPr marL="5443195" indent="0">
              <a:buNone/>
              <a:defRPr sz="2100"/>
            </a:lvl6pPr>
            <a:lvl7pPr marL="6531834" indent="0">
              <a:buNone/>
              <a:defRPr sz="2100"/>
            </a:lvl7pPr>
            <a:lvl8pPr marL="7620472" indent="0">
              <a:buNone/>
              <a:defRPr sz="2100"/>
            </a:lvl8pPr>
            <a:lvl9pPr marL="8709111" indent="0">
              <a:buNone/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19360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D15044BE-B3F3-4258-B55D-9238C2EBFDF1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E56A0A80-8336-46B1-B89F-89FB7E736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6551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359" y="549276"/>
            <a:ext cx="21948458" cy="2286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359" y="3200401"/>
            <a:ext cx="21948458" cy="905192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360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D15044BE-B3F3-4258-B55D-9238C2EBFDF1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E56A0A80-8336-46B1-B89F-89FB7E736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7866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157006" y="1098550"/>
            <a:ext cx="14632305" cy="234061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51626" y="1098550"/>
            <a:ext cx="43498930" cy="234061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360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D15044BE-B3F3-4258-B55D-9238C2EBFDF1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E56A0A80-8336-46B1-B89F-89FB7E736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7083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359" y="549276"/>
            <a:ext cx="21948458" cy="2286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359" y="3200401"/>
            <a:ext cx="21948458" cy="905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360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14460BCA-4169-455A-8A32-F037E64584C0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C7553C96-343A-4591-B237-77C04897CF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413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>
          <a:xfrm>
            <a:off x="1219360" y="12712701"/>
            <a:ext cx="5690341" cy="730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E2B5F-134F-4342-9BC1-E8EE6F4B1CFF}" type="datetimeFigureOut">
              <a:rPr lang="en-US"/>
              <a:pPr>
                <a:defRPr/>
              </a:pPr>
              <a:t>8/31/2023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AED16DA-4CC0-4D3F-946D-289C5165E1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17401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>
          <a:xfrm>
            <a:off x="1219360" y="12712701"/>
            <a:ext cx="5690341" cy="730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E2B5F-134F-4342-9BC1-E8EE6F4B1CFF}" type="datetimeFigureOut">
              <a:rPr lang="en-US"/>
              <a:pPr>
                <a:defRPr/>
              </a:pPr>
              <a:t>8/31/2023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3245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397" y="2244726"/>
            <a:ext cx="18290381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397" y="7204076"/>
            <a:ext cx="18290381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BED9E-695B-45FF-A5CC-38AF924A3B3C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CFADC-9C8A-4235-9C7E-BBAD0337C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462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419" y="8813801"/>
            <a:ext cx="20729099" cy="2724150"/>
          </a:xfrm>
          <a:prstGeom prst="rect">
            <a:avLst/>
          </a:prstGeom>
        </p:spPr>
        <p:txBody>
          <a:bodyPr anchor="t"/>
          <a:lstStyle>
            <a:lvl1pPr algn="l">
              <a:defRPr sz="9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6419" y="5813427"/>
            <a:ext cx="20729099" cy="300037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1088639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2pPr>
            <a:lvl3pPr marL="2177278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3pPr>
            <a:lvl4pPr marL="3265917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4pPr>
            <a:lvl5pPr marL="4354556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5pPr>
            <a:lvl6pPr marL="544319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6pPr>
            <a:lvl7pPr marL="6531834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7pPr>
            <a:lvl8pPr marL="762047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8pPr>
            <a:lvl9pPr marL="8709111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359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D15044BE-B3F3-4258-B55D-9238C2EBFDF1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E56A0A80-8336-46B1-B89F-89FB7E736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8703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BED9E-695B-45FF-A5CC-38AF924A3B3C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CFADC-9C8A-4235-9C7E-BBAD0337C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305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917" y="3419477"/>
            <a:ext cx="21033938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917" y="9178927"/>
            <a:ext cx="21033938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BED9E-695B-45FF-A5CC-38AF924A3B3C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CFADC-9C8A-4235-9C7E-BBAD0337C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12504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618" y="3651250"/>
            <a:ext cx="10364549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6008" y="3651250"/>
            <a:ext cx="10364549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BED9E-695B-45FF-A5CC-38AF924A3B3C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CFADC-9C8A-4235-9C7E-BBAD0337C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4229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795" y="730251"/>
            <a:ext cx="21033938" cy="2651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796" y="3362326"/>
            <a:ext cx="10316917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796" y="5010150"/>
            <a:ext cx="10316917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6007" y="3362326"/>
            <a:ext cx="1036772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6007" y="5010150"/>
            <a:ext cx="10367726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BED9E-695B-45FF-A5CC-38AF924A3B3C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CFADC-9C8A-4235-9C7E-BBAD0337C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54541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BED9E-695B-45FF-A5CC-38AF924A3B3C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CFADC-9C8A-4235-9C7E-BBAD0337C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72265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BED9E-695B-45FF-A5CC-38AF924A3B3C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CFADC-9C8A-4235-9C7E-BBAD0337C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13412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796" y="914400"/>
            <a:ext cx="7865498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7726" y="1974851"/>
            <a:ext cx="12346007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796" y="4114800"/>
            <a:ext cx="7865498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BED9E-695B-45FF-A5CC-38AF924A3B3C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CFADC-9C8A-4235-9C7E-BBAD0337C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0766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796" y="914400"/>
            <a:ext cx="7865498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7726" y="1974851"/>
            <a:ext cx="12346007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796" y="4114800"/>
            <a:ext cx="7865498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BED9E-695B-45FF-A5CC-38AF924A3B3C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CFADC-9C8A-4235-9C7E-BBAD0337C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248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BED9E-695B-45FF-A5CC-38AF924A3B3C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CFADC-9C8A-4235-9C7E-BBAD0337C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67447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52072" y="730250"/>
            <a:ext cx="5258485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618" y="730250"/>
            <a:ext cx="15470614" cy="116236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BED9E-695B-45FF-A5CC-38AF924A3B3C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CFADC-9C8A-4235-9C7E-BBAD0337C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982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359" y="549276"/>
            <a:ext cx="21948458" cy="2286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51623" y="6400801"/>
            <a:ext cx="29065619" cy="18103850"/>
          </a:xfrm>
          <a:prstGeom prst="rect">
            <a:avLst/>
          </a:prstGeo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723696" y="6400801"/>
            <a:ext cx="29065616" cy="18103850"/>
          </a:xfrm>
          <a:prstGeom prst="rect">
            <a:avLst/>
          </a:prstGeo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19359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D15044BE-B3F3-4258-B55D-9238C2EBFDF1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E56A0A80-8336-46B1-B89F-89FB7E736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314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359" y="549276"/>
            <a:ext cx="21948458" cy="2286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359" y="3070226"/>
            <a:ext cx="10775238" cy="127952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5700" b="1"/>
            </a:lvl1pPr>
            <a:lvl2pPr marL="1088639" indent="0">
              <a:buNone/>
              <a:defRPr sz="4800" b="1"/>
            </a:lvl2pPr>
            <a:lvl3pPr marL="2177278" indent="0">
              <a:buNone/>
              <a:defRPr sz="4300" b="1"/>
            </a:lvl3pPr>
            <a:lvl4pPr marL="3265917" indent="0">
              <a:buNone/>
              <a:defRPr sz="3800" b="1"/>
            </a:lvl4pPr>
            <a:lvl5pPr marL="4354556" indent="0">
              <a:buNone/>
              <a:defRPr sz="3800" b="1"/>
            </a:lvl5pPr>
            <a:lvl6pPr marL="5443195" indent="0">
              <a:buNone/>
              <a:defRPr sz="3800" b="1"/>
            </a:lvl6pPr>
            <a:lvl7pPr marL="6531834" indent="0">
              <a:buNone/>
              <a:defRPr sz="3800" b="1"/>
            </a:lvl7pPr>
            <a:lvl8pPr marL="7620472" indent="0">
              <a:buNone/>
              <a:defRPr sz="3800" b="1"/>
            </a:lvl8pPr>
            <a:lvl9pPr marL="8709111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9359" y="4349750"/>
            <a:ext cx="10775238" cy="7902576"/>
          </a:xfrm>
          <a:prstGeom prst="rect">
            <a:avLst/>
          </a:prstGeo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88348" y="3070226"/>
            <a:ext cx="10779470" cy="127952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5700" b="1"/>
            </a:lvl1pPr>
            <a:lvl2pPr marL="1088639" indent="0">
              <a:buNone/>
              <a:defRPr sz="4800" b="1"/>
            </a:lvl2pPr>
            <a:lvl3pPr marL="2177278" indent="0">
              <a:buNone/>
              <a:defRPr sz="4300" b="1"/>
            </a:lvl3pPr>
            <a:lvl4pPr marL="3265917" indent="0">
              <a:buNone/>
              <a:defRPr sz="3800" b="1"/>
            </a:lvl4pPr>
            <a:lvl5pPr marL="4354556" indent="0">
              <a:buNone/>
              <a:defRPr sz="3800" b="1"/>
            </a:lvl5pPr>
            <a:lvl6pPr marL="5443195" indent="0">
              <a:buNone/>
              <a:defRPr sz="3800" b="1"/>
            </a:lvl6pPr>
            <a:lvl7pPr marL="6531834" indent="0">
              <a:buNone/>
              <a:defRPr sz="3800" b="1"/>
            </a:lvl7pPr>
            <a:lvl8pPr marL="7620472" indent="0">
              <a:buNone/>
              <a:defRPr sz="3800" b="1"/>
            </a:lvl8pPr>
            <a:lvl9pPr marL="8709111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88348" y="4349750"/>
            <a:ext cx="10779470" cy="7902576"/>
          </a:xfrm>
          <a:prstGeom prst="rect">
            <a:avLst/>
          </a:prstGeo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219359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D15044BE-B3F3-4258-B55D-9238C2EBFDF1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E56A0A80-8336-46B1-B89F-89FB7E736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119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359" y="549276"/>
            <a:ext cx="21948458" cy="2286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219359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D15044BE-B3F3-4258-B55D-9238C2EBFDF1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E56A0A80-8336-46B1-B89F-89FB7E736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098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219359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D15044BE-B3F3-4258-B55D-9238C2EBFDF1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E56A0A80-8336-46B1-B89F-89FB7E736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215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360" y="546100"/>
            <a:ext cx="8023213" cy="2324100"/>
          </a:xfrm>
          <a:prstGeom prst="rect">
            <a:avLst/>
          </a:prstGeo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4708" y="546101"/>
            <a:ext cx="13633108" cy="11706226"/>
          </a:xfrm>
          <a:prstGeom prst="rect">
            <a:avLst/>
          </a:prstGeom>
        </p:spPr>
        <p:txBody>
          <a:bodyPr/>
          <a:lstStyle>
            <a:lvl1pPr>
              <a:defRPr sz="7600"/>
            </a:lvl1pPr>
            <a:lvl2pPr>
              <a:defRPr sz="6700"/>
            </a:lvl2pPr>
            <a:lvl3pPr>
              <a:defRPr sz="570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360" y="2870201"/>
            <a:ext cx="8023213" cy="9382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300"/>
            </a:lvl1pPr>
            <a:lvl2pPr marL="1088639" indent="0">
              <a:buNone/>
              <a:defRPr sz="2900"/>
            </a:lvl2pPr>
            <a:lvl3pPr marL="2177278" indent="0">
              <a:buNone/>
              <a:defRPr sz="2400"/>
            </a:lvl3pPr>
            <a:lvl4pPr marL="3265917" indent="0">
              <a:buNone/>
              <a:defRPr sz="2100"/>
            </a:lvl4pPr>
            <a:lvl5pPr marL="4354556" indent="0">
              <a:buNone/>
              <a:defRPr sz="2100"/>
            </a:lvl5pPr>
            <a:lvl6pPr marL="5443195" indent="0">
              <a:buNone/>
              <a:defRPr sz="2100"/>
            </a:lvl6pPr>
            <a:lvl7pPr marL="6531834" indent="0">
              <a:buNone/>
              <a:defRPr sz="2100"/>
            </a:lvl7pPr>
            <a:lvl8pPr marL="7620472" indent="0">
              <a:buNone/>
              <a:defRPr sz="2100"/>
            </a:lvl8pPr>
            <a:lvl9pPr marL="8709111" indent="0">
              <a:buNone/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19359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D15044BE-B3F3-4258-B55D-9238C2EBFDF1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E56A0A80-8336-46B1-B89F-89FB7E736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137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80057" y="9601200"/>
            <a:ext cx="14632305" cy="1133476"/>
          </a:xfrm>
          <a:prstGeom prst="rect">
            <a:avLst/>
          </a:prstGeo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80057" y="1225550"/>
            <a:ext cx="14632305" cy="8229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600"/>
            </a:lvl1pPr>
            <a:lvl2pPr marL="1088639" indent="0">
              <a:buNone/>
              <a:defRPr sz="6700"/>
            </a:lvl2pPr>
            <a:lvl3pPr marL="2177278" indent="0">
              <a:buNone/>
              <a:defRPr sz="5700"/>
            </a:lvl3pPr>
            <a:lvl4pPr marL="3265917" indent="0">
              <a:buNone/>
              <a:defRPr sz="4800"/>
            </a:lvl4pPr>
            <a:lvl5pPr marL="4354556" indent="0">
              <a:buNone/>
              <a:defRPr sz="4800"/>
            </a:lvl5pPr>
            <a:lvl6pPr marL="5443195" indent="0">
              <a:buNone/>
              <a:defRPr sz="4800"/>
            </a:lvl6pPr>
            <a:lvl7pPr marL="6531834" indent="0">
              <a:buNone/>
              <a:defRPr sz="4800"/>
            </a:lvl7pPr>
            <a:lvl8pPr marL="7620472" indent="0">
              <a:buNone/>
              <a:defRPr sz="4800"/>
            </a:lvl8pPr>
            <a:lvl9pPr marL="8709111" indent="0">
              <a:buNone/>
              <a:defRPr sz="4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80057" y="10734676"/>
            <a:ext cx="14632305" cy="16097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300"/>
            </a:lvl1pPr>
            <a:lvl2pPr marL="1088639" indent="0">
              <a:buNone/>
              <a:defRPr sz="2900"/>
            </a:lvl2pPr>
            <a:lvl3pPr marL="2177278" indent="0">
              <a:buNone/>
              <a:defRPr sz="2400"/>
            </a:lvl3pPr>
            <a:lvl4pPr marL="3265917" indent="0">
              <a:buNone/>
              <a:defRPr sz="2100"/>
            </a:lvl4pPr>
            <a:lvl5pPr marL="4354556" indent="0">
              <a:buNone/>
              <a:defRPr sz="2100"/>
            </a:lvl5pPr>
            <a:lvl6pPr marL="5443195" indent="0">
              <a:buNone/>
              <a:defRPr sz="2100"/>
            </a:lvl6pPr>
            <a:lvl7pPr marL="6531834" indent="0">
              <a:buNone/>
              <a:defRPr sz="2100"/>
            </a:lvl7pPr>
            <a:lvl8pPr marL="7620472" indent="0">
              <a:buNone/>
              <a:defRPr sz="2100"/>
            </a:lvl8pPr>
            <a:lvl9pPr marL="8709111" indent="0">
              <a:buNone/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19359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D15044BE-B3F3-4258-B55D-9238C2EBFDF1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E56A0A80-8336-46B1-B89F-89FB7E736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863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2.emf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39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226" y="-10318"/>
            <a:ext cx="24387048" cy="137167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" y="3225"/>
            <a:ext cx="24387048" cy="1428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 userDrawn="1"/>
        </p:nvSpPr>
        <p:spPr>
          <a:xfrm>
            <a:off x="3419956" y="271381"/>
            <a:ext cx="176362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ĐẠI</a:t>
            </a:r>
            <a:r>
              <a:rPr lang="en-US" sz="3200" baseline="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 SỐ </a:t>
            </a:r>
          </a:p>
          <a:p>
            <a:pPr algn="ctr"/>
            <a:r>
              <a:rPr lang="en-US" sz="3200" baseline="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GIẢI TÍCH</a:t>
            </a:r>
            <a:endParaRPr lang="en-US" sz="3200" dirty="0">
              <a:solidFill>
                <a:schemeClr val="bg1"/>
              </a:solidFill>
              <a:latin typeface="AvantGarde-Demi" pitchFamily="18" charset="0"/>
              <a:ea typeface="AvantGarde-Demi" pitchFamily="18" charset="0"/>
              <a:cs typeface="AvantGarde-Demi" pitchFamily="18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2154071" y="228600"/>
            <a:ext cx="869212" cy="12647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57150" algn="ctr">
              <a:lnSpc>
                <a:spcPts val="4500"/>
              </a:lnSpc>
            </a:pPr>
            <a:r>
              <a:rPr lang="en-US" sz="280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LỚP</a:t>
            </a:r>
          </a:p>
          <a:p>
            <a:pPr algn="l">
              <a:lnSpc>
                <a:spcPts val="4500"/>
              </a:lnSpc>
            </a:pPr>
            <a:r>
              <a:rPr lang="en-US" sz="480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11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10020439" y="208002"/>
            <a:ext cx="997298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VECT</a:t>
            </a:r>
            <a:r>
              <a:rPr lang="vi-VN" sz="660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Ơ</a:t>
            </a:r>
            <a:r>
              <a:rPr lang="en-US" sz="660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 TRONG KHÔNG GIAN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4829976" y="762000"/>
            <a:ext cx="28678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CHƯƠNG 3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5345935" y="228600"/>
            <a:ext cx="18358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BÀI 1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6049" y="2895600"/>
            <a:ext cx="21948775" cy="228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81107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8" r:id="rId14"/>
  </p:sldLayoutIdLst>
  <p:txStyles>
    <p:titleStyle>
      <a:lvl1pPr algn="ctr" defTabSz="2177278" rtl="0" eaLnBrk="1" latinLnBrk="0" hangingPunct="1">
        <a:spcBef>
          <a:spcPct val="0"/>
        </a:spcBef>
        <a:buNone/>
        <a:defRPr sz="10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6479" indent="-816479" algn="l" defTabSz="2177278" rtl="0" eaLnBrk="1" latinLnBrk="0" hangingPunct="1">
        <a:spcBef>
          <a:spcPct val="20000"/>
        </a:spcBef>
        <a:buFont typeface="Arial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9038" indent="-680399" algn="l" defTabSz="2177278" rtl="0" eaLnBrk="1" latinLnBrk="0" hangingPunct="1">
        <a:spcBef>
          <a:spcPct val="20000"/>
        </a:spcBef>
        <a:buFont typeface="Arial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2pPr>
      <a:lvl3pPr marL="2721597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3810236" indent="-544319" algn="l" defTabSz="2177278" rtl="0" eaLnBrk="1" latinLnBrk="0" hangingPunct="1">
        <a:spcBef>
          <a:spcPct val="20000"/>
        </a:spcBef>
        <a:buFont typeface="Arial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98875" indent="-544319" algn="l" defTabSz="2177278" rtl="0" eaLnBrk="1" latinLnBrk="0" hangingPunct="1">
        <a:spcBef>
          <a:spcPct val="20000"/>
        </a:spcBef>
        <a:buFont typeface="Arial" pitchFamily="34" charset="0"/>
        <a:buChar char="»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5987514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76153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64792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53431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8639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7278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5917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54556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43195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31834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20472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09111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39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225" y="-10318"/>
            <a:ext cx="24387048" cy="137167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" y="3225"/>
            <a:ext cx="24154851" cy="1428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 userDrawn="1"/>
        </p:nvSpPr>
        <p:spPr>
          <a:xfrm>
            <a:off x="3171140" y="221152"/>
            <a:ext cx="194957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ĐẠI</a:t>
            </a:r>
            <a:r>
              <a:rPr lang="en-US" sz="3200" baseline="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 SỐ</a:t>
            </a:r>
          </a:p>
          <a:p>
            <a:pPr algn="ctr"/>
            <a:r>
              <a:rPr lang="en-US" sz="3200" baseline="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  GIẢI TÍCH</a:t>
            </a:r>
            <a:endParaRPr lang="en-US" sz="3200" dirty="0">
              <a:solidFill>
                <a:schemeClr val="bg1"/>
              </a:solidFill>
              <a:latin typeface="AvantGarde-Demi" pitchFamily="18" charset="0"/>
              <a:ea typeface="AvantGarde-Demi" pitchFamily="18" charset="0"/>
              <a:cs typeface="AvantGarde-Demi" pitchFamily="18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2154071" y="228600"/>
            <a:ext cx="869212" cy="12647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57150" algn="ctr">
              <a:lnSpc>
                <a:spcPts val="4500"/>
              </a:lnSpc>
            </a:pPr>
            <a:r>
              <a:rPr lang="en-US" sz="280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LỚP</a:t>
            </a:r>
          </a:p>
          <a:p>
            <a:pPr algn="l">
              <a:lnSpc>
                <a:spcPts val="4500"/>
              </a:lnSpc>
            </a:pPr>
            <a:r>
              <a:rPr lang="en-US" sz="480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11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10811659" y="284062"/>
            <a:ext cx="997298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VECT</a:t>
            </a:r>
            <a:r>
              <a:rPr lang="vi-VN" sz="660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Ơ</a:t>
            </a:r>
            <a:r>
              <a:rPr lang="en-US" sz="660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 TRONG KHÔNG GIAN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4829976" y="762000"/>
            <a:ext cx="28678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CHƯƠNG III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5345935" y="228602"/>
            <a:ext cx="18358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BÀI 1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1273" y="1235460"/>
            <a:ext cx="21948775" cy="228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4262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</p:sldLayoutIdLst>
  <p:txStyles>
    <p:titleStyle>
      <a:lvl1pPr algn="ctr" defTabSz="2177278" rtl="0" eaLnBrk="1" latinLnBrk="0" hangingPunct="1">
        <a:spcBef>
          <a:spcPct val="0"/>
        </a:spcBef>
        <a:buNone/>
        <a:defRPr sz="10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6479" indent="-816479" algn="l" defTabSz="2177278" rtl="0" eaLnBrk="1" latinLnBrk="0" hangingPunct="1">
        <a:spcBef>
          <a:spcPct val="20000"/>
        </a:spcBef>
        <a:buFont typeface="Arial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9038" indent="-680399" algn="l" defTabSz="2177278" rtl="0" eaLnBrk="1" latinLnBrk="0" hangingPunct="1">
        <a:spcBef>
          <a:spcPct val="20000"/>
        </a:spcBef>
        <a:buFont typeface="Arial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2pPr>
      <a:lvl3pPr marL="2721597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3810236" indent="-544319" algn="l" defTabSz="2177278" rtl="0" eaLnBrk="1" latinLnBrk="0" hangingPunct="1">
        <a:spcBef>
          <a:spcPct val="20000"/>
        </a:spcBef>
        <a:buFont typeface="Arial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98875" indent="-544319" algn="l" defTabSz="2177278" rtl="0" eaLnBrk="1" latinLnBrk="0" hangingPunct="1">
        <a:spcBef>
          <a:spcPct val="20000"/>
        </a:spcBef>
        <a:buFont typeface="Arial" pitchFamily="34" charset="0"/>
        <a:buChar char="»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5987514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76153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64792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53431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8639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7278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5917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54556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43195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31834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20472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09111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619" y="730251"/>
            <a:ext cx="21033938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619" y="3651250"/>
            <a:ext cx="21033938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618" y="12712701"/>
            <a:ext cx="548711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8/31/2023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8252" y="12712701"/>
            <a:ext cx="8230672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3443" y="12712701"/>
            <a:ext cx="548711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188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4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9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33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12" Type="http://schemas.openxmlformats.org/officeDocument/2006/relationships/image" Target="../media/image32.png"/><Relationship Id="rId2" Type="http://schemas.openxmlformats.org/officeDocument/2006/relationships/slide" Target="slide6.xml"/><Relationship Id="rId1" Type="http://schemas.openxmlformats.org/officeDocument/2006/relationships/slideLayout" Target="../slideLayouts/slideLayout30.xml"/><Relationship Id="rId6" Type="http://schemas.openxmlformats.org/officeDocument/2006/relationships/image" Target="../media/image27.png"/><Relationship Id="rId11" Type="http://schemas.openxmlformats.org/officeDocument/2006/relationships/image" Target="../media/image31.png"/><Relationship Id="rId5" Type="http://schemas.openxmlformats.org/officeDocument/2006/relationships/image" Target="../media/image26.png"/><Relationship Id="rId10" Type="http://schemas.openxmlformats.org/officeDocument/2006/relationships/image" Target="../media/image30.png"/><Relationship Id="rId4" Type="http://schemas.openxmlformats.org/officeDocument/2006/relationships/image" Target="../media/image25.png"/><Relationship Id="rId9" Type="http://schemas.openxmlformats.org/officeDocument/2006/relationships/image" Target="../media/image29.png"/><Relationship Id="rId1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12" Type="http://schemas.openxmlformats.org/officeDocument/2006/relationships/image" Target="../media/image44.png"/><Relationship Id="rId2" Type="http://schemas.openxmlformats.org/officeDocument/2006/relationships/slide" Target="slide6.xml"/><Relationship Id="rId1" Type="http://schemas.openxmlformats.org/officeDocument/2006/relationships/slideLayout" Target="../slideLayouts/slideLayout30.xml"/><Relationship Id="rId6" Type="http://schemas.openxmlformats.org/officeDocument/2006/relationships/image" Target="../media/image38.png"/><Relationship Id="rId11" Type="http://schemas.openxmlformats.org/officeDocument/2006/relationships/image" Target="../media/image43.png"/><Relationship Id="rId5" Type="http://schemas.openxmlformats.org/officeDocument/2006/relationships/image" Target="../media/image37.png"/><Relationship Id="rId10" Type="http://schemas.openxmlformats.org/officeDocument/2006/relationships/image" Target="../media/image42.png"/><Relationship Id="rId4" Type="http://schemas.openxmlformats.org/officeDocument/2006/relationships/image" Target="../media/image36.png"/><Relationship Id="rId9" Type="http://schemas.openxmlformats.org/officeDocument/2006/relationships/image" Target="../media/image4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-18973" y="-13652"/>
            <a:ext cx="24406148" cy="137296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2669620" y="6248400"/>
            <a:ext cx="19277568" cy="7086600"/>
          </a:xfrm>
          <a:prstGeom prst="roundRect">
            <a:avLst>
              <a:gd name="adj" fmla="val 4570"/>
            </a:avLst>
          </a:prstGeom>
          <a:noFill/>
          <a:ln w="47625">
            <a:solidFill>
              <a:srgbClr val="135F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248161" y="5212875"/>
            <a:ext cx="11663034" cy="8332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20" name="Picture 5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4552" y="1155919"/>
            <a:ext cx="2120838" cy="149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6284467" y="4062433"/>
            <a:ext cx="12781063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 err="1">
                <a:solidFill>
                  <a:srgbClr val="7C664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Chương</a:t>
            </a:r>
            <a:r>
              <a:rPr lang="en-US" sz="4400" b="1" dirty="0">
                <a:solidFill>
                  <a:srgbClr val="7C664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III: VECT</a:t>
            </a:r>
            <a:r>
              <a:rPr lang="vi-VN" sz="4400" b="1" dirty="0">
                <a:solidFill>
                  <a:srgbClr val="7C664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Ơ</a:t>
            </a:r>
            <a:r>
              <a:rPr lang="en-US" sz="4400" b="1" dirty="0">
                <a:solidFill>
                  <a:srgbClr val="7C664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TRONG KHÔNG GIAN.</a:t>
            </a:r>
          </a:p>
          <a:p>
            <a:pPr algn="ctr"/>
            <a:r>
              <a:rPr lang="en-US" sz="4400" b="1" dirty="0">
                <a:solidFill>
                  <a:srgbClr val="7C664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QUAN HỆ VUÔNG GÓC TRONG KHÔNG GIAN</a:t>
            </a:r>
            <a:endParaRPr lang="en-US" sz="3600" b="1" dirty="0">
              <a:solidFill>
                <a:srgbClr val="7C664C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731505" y="5562601"/>
            <a:ext cx="12696361" cy="132343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Bài1: </a:t>
            </a:r>
            <a:r>
              <a:rPr lang="en-US" sz="8000" b="1" dirty="0" err="1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Vect</a:t>
            </a:r>
            <a:r>
              <a:rPr lang="vi-VN" sz="8000" b="1" dirty="0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ơ</a:t>
            </a:r>
            <a:r>
              <a:rPr lang="en-US" sz="8000" b="1" dirty="0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 </a:t>
            </a:r>
            <a:r>
              <a:rPr lang="en-US" sz="8000" b="1" dirty="0" err="1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trong</a:t>
            </a:r>
            <a:r>
              <a:rPr lang="en-US" sz="8000" b="1" dirty="0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 </a:t>
            </a:r>
            <a:r>
              <a:rPr lang="en-US" sz="8000" b="1" dirty="0" err="1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không</a:t>
            </a:r>
            <a:r>
              <a:rPr lang="en-US" sz="8000" b="1" dirty="0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 </a:t>
            </a:r>
            <a:r>
              <a:rPr lang="en-US" sz="8000" b="1" dirty="0" err="1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gian</a:t>
            </a:r>
            <a:endParaRPr lang="en-US" sz="8000" b="1" dirty="0">
              <a:solidFill>
                <a:srgbClr val="135F82"/>
              </a:solidFill>
              <a:latin typeface="AvantGarde-Demi" pitchFamily="18" charset="0"/>
              <a:ea typeface="AvantGarde-Demi" pitchFamily="18" charset="0"/>
              <a:cs typeface="AvantGarde-Demi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2977530" y="962562"/>
            <a:ext cx="1821454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135F82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LỚP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156906" y="1572162"/>
            <a:ext cx="122341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0" dirty="0">
                <a:solidFill>
                  <a:srgbClr val="135F82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11</a:t>
            </a:r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7718" y="2718377"/>
            <a:ext cx="3174502" cy="23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0" name="Rectangle 59"/>
          <p:cNvSpPr/>
          <p:nvPr/>
        </p:nvSpPr>
        <p:spPr>
          <a:xfrm>
            <a:off x="4755632" y="10457715"/>
            <a:ext cx="1385667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solidFill>
                  <a:srgbClr val="135F8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ĐIỀU KIỆN ĐỒNG PHẲNG CỦA 3 VECT</a:t>
            </a:r>
            <a:r>
              <a:rPr lang="vi-VN" sz="4800" b="1" dirty="0">
                <a:solidFill>
                  <a:srgbClr val="135F8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Ơ</a:t>
            </a:r>
            <a:r>
              <a:rPr lang="en-US" sz="4800" b="1" dirty="0">
                <a:solidFill>
                  <a:srgbClr val="135F8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(T2)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2462563" y="7697122"/>
            <a:ext cx="1975031" cy="914400"/>
            <a:chOff x="7459669" y="7543800"/>
            <a:chExt cx="1381118" cy="914400"/>
          </a:xfrm>
        </p:grpSpPr>
        <p:sp>
          <p:nvSpPr>
            <p:cNvPr id="28" name="Isosceles Triangle 44"/>
            <p:cNvSpPr/>
            <p:nvPr/>
          </p:nvSpPr>
          <p:spPr>
            <a:xfrm rot="16200000">
              <a:off x="7469936" y="7533533"/>
              <a:ext cx="143688" cy="164221"/>
            </a:xfrm>
            <a:custGeom>
              <a:avLst/>
              <a:gdLst>
                <a:gd name="connsiteX0" fmla="*/ 0 w 293725"/>
                <a:gd name="connsiteY0" fmla="*/ 164224 h 164224"/>
                <a:gd name="connsiteX1" fmla="*/ 146863 w 293725"/>
                <a:gd name="connsiteY1" fmla="*/ 0 h 164224"/>
                <a:gd name="connsiteX2" fmla="*/ 293725 w 293725"/>
                <a:gd name="connsiteY2" fmla="*/ 164224 h 164224"/>
                <a:gd name="connsiteX3" fmla="*/ 0 w 293725"/>
                <a:gd name="connsiteY3" fmla="*/ 164224 h 164224"/>
                <a:gd name="connsiteX0" fmla="*/ 2363 w 296088"/>
                <a:gd name="connsiteY0" fmla="*/ 164221 h 164221"/>
                <a:gd name="connsiteX1" fmla="*/ 0 w 296088"/>
                <a:gd name="connsiteY1" fmla="*/ 0 h 164221"/>
                <a:gd name="connsiteX2" fmla="*/ 296088 w 296088"/>
                <a:gd name="connsiteY2" fmla="*/ 164221 h 164221"/>
                <a:gd name="connsiteX3" fmla="*/ 2363 w 296088"/>
                <a:gd name="connsiteY3" fmla="*/ 164221 h 164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6088" h="164221">
                  <a:moveTo>
                    <a:pt x="2363" y="164221"/>
                  </a:moveTo>
                  <a:cubicBezTo>
                    <a:pt x="1575" y="109481"/>
                    <a:pt x="788" y="54740"/>
                    <a:pt x="0" y="0"/>
                  </a:cubicBezTo>
                  <a:lnTo>
                    <a:pt x="296088" y="164221"/>
                  </a:lnTo>
                  <a:lnTo>
                    <a:pt x="2363" y="164221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>
                <a:solidFill>
                  <a:prstClr val="white"/>
                </a:solidFill>
                <a:latin typeface="Calibri"/>
              </a:endParaRPr>
            </a:p>
          </p:txBody>
        </p:sp>
        <p:grpSp>
          <p:nvGrpSpPr>
            <p:cNvPr id="29" name="Group 28"/>
            <p:cNvGrpSpPr/>
            <p:nvPr/>
          </p:nvGrpSpPr>
          <p:grpSpPr>
            <a:xfrm>
              <a:off x="7469187" y="7685126"/>
              <a:ext cx="1371600" cy="773074"/>
              <a:chOff x="7469187" y="7685126"/>
              <a:chExt cx="1371600" cy="773074"/>
            </a:xfrm>
          </p:grpSpPr>
          <p:sp>
            <p:nvSpPr>
              <p:cNvPr id="30" name="Round Same Side Corner Rectangle 29"/>
              <p:cNvSpPr/>
              <p:nvPr/>
            </p:nvSpPr>
            <p:spPr>
              <a:xfrm rot="5400000">
                <a:off x="7789227" y="7365086"/>
                <a:ext cx="731520" cy="1371600"/>
              </a:xfrm>
              <a:prstGeom prst="round2SameRect">
                <a:avLst/>
              </a:prstGeom>
              <a:solidFill>
                <a:srgbClr val="135F82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60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8052715" y="7688759"/>
                <a:ext cx="319698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44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</a:t>
                </a:r>
              </a:p>
            </p:txBody>
          </p:sp>
        </p:grpSp>
      </p:grpSp>
      <p:sp>
        <p:nvSpPr>
          <p:cNvPr id="36" name="Rectangle 35"/>
          <p:cNvSpPr/>
          <p:nvPr/>
        </p:nvSpPr>
        <p:spPr>
          <a:xfrm>
            <a:off x="4755633" y="7773711"/>
            <a:ext cx="16936047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solidFill>
                  <a:srgbClr val="135F8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ĐỊNH NGHĨA VÀ CÁC PHÉP TOÁN CỦA VEC T</a:t>
            </a:r>
            <a:r>
              <a:rPr lang="vi-VN" sz="4800" b="1" dirty="0">
                <a:solidFill>
                  <a:srgbClr val="135F8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Ơ</a:t>
            </a:r>
            <a:r>
              <a:rPr lang="en-US" sz="4800" b="1" dirty="0">
                <a:solidFill>
                  <a:srgbClr val="135F8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TRONG </a:t>
            </a:r>
          </a:p>
          <a:p>
            <a:r>
              <a:rPr lang="en-US" sz="4800" b="1" dirty="0">
                <a:solidFill>
                  <a:srgbClr val="135F8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KHÔNG GIAN (T1)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2439987" y="10316388"/>
            <a:ext cx="1975031" cy="914400"/>
            <a:chOff x="7459669" y="7543800"/>
            <a:chExt cx="1381118" cy="914400"/>
          </a:xfrm>
        </p:grpSpPr>
        <p:sp>
          <p:nvSpPr>
            <p:cNvPr id="34" name="Isosceles Triangle 44"/>
            <p:cNvSpPr/>
            <p:nvPr/>
          </p:nvSpPr>
          <p:spPr>
            <a:xfrm rot="16200000">
              <a:off x="7469936" y="7533533"/>
              <a:ext cx="143688" cy="164221"/>
            </a:xfrm>
            <a:custGeom>
              <a:avLst/>
              <a:gdLst>
                <a:gd name="connsiteX0" fmla="*/ 0 w 293725"/>
                <a:gd name="connsiteY0" fmla="*/ 164224 h 164224"/>
                <a:gd name="connsiteX1" fmla="*/ 146863 w 293725"/>
                <a:gd name="connsiteY1" fmla="*/ 0 h 164224"/>
                <a:gd name="connsiteX2" fmla="*/ 293725 w 293725"/>
                <a:gd name="connsiteY2" fmla="*/ 164224 h 164224"/>
                <a:gd name="connsiteX3" fmla="*/ 0 w 293725"/>
                <a:gd name="connsiteY3" fmla="*/ 164224 h 164224"/>
                <a:gd name="connsiteX0" fmla="*/ 2363 w 296088"/>
                <a:gd name="connsiteY0" fmla="*/ 164221 h 164221"/>
                <a:gd name="connsiteX1" fmla="*/ 0 w 296088"/>
                <a:gd name="connsiteY1" fmla="*/ 0 h 164221"/>
                <a:gd name="connsiteX2" fmla="*/ 296088 w 296088"/>
                <a:gd name="connsiteY2" fmla="*/ 164221 h 164221"/>
                <a:gd name="connsiteX3" fmla="*/ 2363 w 296088"/>
                <a:gd name="connsiteY3" fmla="*/ 164221 h 164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6088" h="164221">
                  <a:moveTo>
                    <a:pt x="2363" y="164221"/>
                  </a:moveTo>
                  <a:cubicBezTo>
                    <a:pt x="1575" y="109481"/>
                    <a:pt x="788" y="54740"/>
                    <a:pt x="0" y="0"/>
                  </a:cubicBezTo>
                  <a:lnTo>
                    <a:pt x="296088" y="164221"/>
                  </a:lnTo>
                  <a:lnTo>
                    <a:pt x="2363" y="164221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>
                <a:solidFill>
                  <a:prstClr val="white"/>
                </a:solidFill>
                <a:latin typeface="Calibri"/>
              </a:endParaRPr>
            </a:p>
          </p:txBody>
        </p:sp>
        <p:grpSp>
          <p:nvGrpSpPr>
            <p:cNvPr id="42" name="Group 41"/>
            <p:cNvGrpSpPr/>
            <p:nvPr/>
          </p:nvGrpSpPr>
          <p:grpSpPr>
            <a:xfrm>
              <a:off x="7469187" y="7685126"/>
              <a:ext cx="1371600" cy="773074"/>
              <a:chOff x="7469187" y="7685126"/>
              <a:chExt cx="1371600" cy="773074"/>
            </a:xfrm>
          </p:grpSpPr>
          <p:sp>
            <p:nvSpPr>
              <p:cNvPr id="43" name="Round Same Side Corner Rectangle 42"/>
              <p:cNvSpPr/>
              <p:nvPr/>
            </p:nvSpPr>
            <p:spPr>
              <a:xfrm rot="5400000">
                <a:off x="7789227" y="7365086"/>
                <a:ext cx="731520" cy="1371600"/>
              </a:xfrm>
              <a:prstGeom prst="round2SameRect">
                <a:avLst/>
              </a:prstGeom>
              <a:solidFill>
                <a:srgbClr val="135F82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60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7957434" y="7688759"/>
                <a:ext cx="510262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4400" b="1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II</a:t>
                </a:r>
              </a:p>
            </p:txBody>
          </p:sp>
        </p:grpSp>
      </p:grpSp>
      <p:sp>
        <p:nvSpPr>
          <p:cNvPr id="31" name="TextBox 30"/>
          <p:cNvSpPr txBox="1"/>
          <p:nvPr/>
        </p:nvSpPr>
        <p:spPr>
          <a:xfrm>
            <a:off x="9250893" y="3155475"/>
            <a:ext cx="6442789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>
                <a:solidFill>
                  <a:srgbClr val="135F8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ĐẠI SỐ VÀ GIẢI TÍCH </a:t>
            </a:r>
          </a:p>
        </p:txBody>
      </p:sp>
    </p:spTree>
    <p:extLst>
      <p:ext uri="{BB962C8B-B14F-4D97-AF65-F5344CB8AC3E}">
        <p14:creationId xmlns:p14="http://schemas.microsoft.com/office/powerpoint/2010/main" val="5148972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"/>
          <p:cNvSpPr>
            <a:spLocks noChangeArrowheads="1"/>
          </p:cNvSpPr>
          <p:nvPr/>
        </p:nvSpPr>
        <p:spPr bwMode="auto">
          <a:xfrm>
            <a:off x="1" y="-479259"/>
            <a:ext cx="439773" cy="958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217728" tIns="108864" rIns="217728" bIns="108864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4800" b="1"/>
          </a:p>
        </p:txBody>
      </p:sp>
      <p:sp>
        <p:nvSpPr>
          <p:cNvPr id="25" name="Rectangle 4"/>
          <p:cNvSpPr>
            <a:spLocks noChangeArrowheads="1"/>
          </p:cNvSpPr>
          <p:nvPr/>
        </p:nvSpPr>
        <p:spPr bwMode="auto">
          <a:xfrm>
            <a:off x="1" y="-479259"/>
            <a:ext cx="439773" cy="958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217728" tIns="108864" rIns="217728" bIns="108864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4800" b="1"/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auto">
          <a:xfrm>
            <a:off x="1" y="-479259"/>
            <a:ext cx="439773" cy="958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217728" tIns="108864" rIns="217728" bIns="108864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4800" b="1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6FE83BA-6F10-4EE9-9B1D-9E74B2EA64F9}"/>
              </a:ext>
            </a:extLst>
          </p:cNvPr>
          <p:cNvSpPr/>
          <p:nvPr/>
        </p:nvSpPr>
        <p:spPr>
          <a:xfrm>
            <a:off x="5183187" y="5562600"/>
            <a:ext cx="15773399" cy="1831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 algn="just">
              <a:spcBef>
                <a:spcPts val="300"/>
              </a:spcBef>
              <a:spcAft>
                <a:spcPts val="300"/>
              </a:spcAft>
              <a:buFontTx/>
              <a:buChar char="-"/>
            </a:pPr>
            <a:r>
              <a:rPr lang="pt-BR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Làm các bài tập 1-7 (SGK- 91,92)</a:t>
            </a:r>
            <a:endParaRPr lang="en-US" sz="5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5800" indent="-685800" algn="just">
              <a:spcBef>
                <a:spcPts val="300"/>
              </a:spcBef>
              <a:spcAft>
                <a:spcPts val="300"/>
              </a:spcAft>
              <a:buFontTx/>
              <a:buChar char="-"/>
            </a:pP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II: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phẳng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vectơ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881CB74A-2AF2-4842-832B-C59B296AD3F9}"/>
              </a:ext>
            </a:extLst>
          </p:cNvPr>
          <p:cNvSpPr/>
          <p:nvPr/>
        </p:nvSpPr>
        <p:spPr>
          <a:xfrm>
            <a:off x="4306887" y="2590800"/>
            <a:ext cx="15773399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vi-VN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Ư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ỚNG DẪN HỌC Ở NHÀ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6542547-F140-DF4B-C925-874A228DA9C2}"/>
              </a:ext>
            </a:extLst>
          </p:cNvPr>
          <p:cNvSpPr txBox="1"/>
          <p:nvPr/>
        </p:nvSpPr>
        <p:spPr>
          <a:xfrm>
            <a:off x="2211387" y="9442341"/>
            <a:ext cx="14351914" cy="3400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/>
              <a:t>Tài liệu được chia sẻ bởi Website VnTeach.Com</a:t>
            </a:r>
          </a:p>
          <a:p>
            <a:r>
              <a:rPr lang="en-US"/>
              <a:t>https://www.vnteach.com</a:t>
            </a:r>
          </a:p>
          <a:p>
            <a:r>
              <a:rPr lang="en-US"/>
              <a:t>Một sản phẩm của cộng đồng facebook Thư Viện VnTeach.Com</a:t>
            </a:r>
          </a:p>
          <a:p>
            <a:r>
              <a:rPr lang="en-US"/>
              <a:t>https://www.facebook.com/groups/vnteach/</a:t>
            </a:r>
          </a:p>
          <a:p>
            <a:r>
              <a:rPr lang="en-US"/>
              <a:t>https://www.facebook.com/groups/thuvienvnteach/</a:t>
            </a:r>
          </a:p>
        </p:txBody>
      </p:sp>
    </p:spTree>
    <p:extLst>
      <p:ext uri="{BB962C8B-B14F-4D97-AF65-F5344CB8AC3E}">
        <p14:creationId xmlns:p14="http://schemas.microsoft.com/office/powerpoint/2010/main" val="719603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-18973" y="-13652"/>
            <a:ext cx="24406148" cy="137296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400" b="1">
                <a:latin typeface="Times New Roman" panose="02020603050405020304" pitchFamily="18" charset="0"/>
                <a:ea typeface="Calibri" panose="020F0502020204030204" pitchFamily="34" charset="0"/>
              </a:rPr>
              <a:t>Phép cộng và phép trừ các </a:t>
            </a:r>
            <a:r>
              <a:rPr lang="vi-VN" sz="4400" b="1">
                <a:latin typeface="Times New Roman" panose="02020603050405020304" pitchFamily="18" charset="0"/>
                <a:ea typeface="Calibri" panose="020F0502020204030204" pitchFamily="34" charset="0"/>
              </a:rPr>
              <a:t>vectơ</a:t>
            </a:r>
            <a:r>
              <a:rPr lang="pt-BR" sz="4400" b="1">
                <a:latin typeface="Times New Roman" panose="02020603050405020304" pitchFamily="18" charset="0"/>
                <a:ea typeface="Calibri" panose="020F0502020204030204" pitchFamily="34" charset="0"/>
              </a:rPr>
              <a:t>, phép nhân với một số</a:t>
            </a: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2669620" y="6248400"/>
            <a:ext cx="19277568" cy="7086600"/>
          </a:xfrm>
          <a:prstGeom prst="roundRect">
            <a:avLst>
              <a:gd name="adj" fmla="val 4570"/>
            </a:avLst>
          </a:prstGeom>
          <a:noFill/>
          <a:ln w="47625">
            <a:solidFill>
              <a:srgbClr val="135F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248161" y="5212875"/>
            <a:ext cx="11663034" cy="8332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20" name="Picture 5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4552" y="1155919"/>
            <a:ext cx="2120838" cy="149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6314699" y="4062433"/>
            <a:ext cx="12720598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 err="1">
                <a:solidFill>
                  <a:srgbClr val="7C664C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Chương</a:t>
            </a:r>
            <a:r>
              <a:rPr lang="en-US" sz="4400" b="1" dirty="0">
                <a:solidFill>
                  <a:srgbClr val="7C664C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III: VECT</a:t>
            </a:r>
            <a:r>
              <a:rPr lang="vi-VN" sz="4400" b="1" dirty="0">
                <a:solidFill>
                  <a:srgbClr val="7C664C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Ơ</a:t>
            </a:r>
            <a:r>
              <a:rPr lang="en-US" sz="4400" b="1" dirty="0">
                <a:solidFill>
                  <a:srgbClr val="7C664C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TRONG KHÔNG GIAN.</a:t>
            </a:r>
          </a:p>
          <a:p>
            <a:pPr algn="ctr"/>
            <a:r>
              <a:rPr lang="en-US" sz="4400" b="1" dirty="0">
                <a:solidFill>
                  <a:srgbClr val="7C664C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QUAN HỆ VUÔNG GÓC TRONG KHÔNG GIAN</a:t>
            </a:r>
            <a:endParaRPr lang="en-US" sz="3600" b="1" dirty="0">
              <a:solidFill>
                <a:srgbClr val="7C664C"/>
              </a:solidFill>
              <a:latin typeface="Times New Roman" panose="02020603050405020304" pitchFamily="18" charset="0"/>
              <a:ea typeface="Tahoma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584863" y="5562601"/>
            <a:ext cx="12989646" cy="132343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>
                <a:solidFill>
                  <a:srgbClr val="135F82"/>
                </a:solidFill>
                <a:latin typeface="Times New Roman" panose="02020603050405020304" pitchFamily="18" charset="0"/>
                <a:ea typeface="AvantGarde-Demi" pitchFamily="18" charset="0"/>
                <a:cs typeface="Times New Roman" panose="02020603050405020304" pitchFamily="18" charset="0"/>
              </a:rPr>
              <a:t>Bài1: </a:t>
            </a:r>
            <a:r>
              <a:rPr lang="en-US" sz="8000" b="1" dirty="0" err="1">
                <a:solidFill>
                  <a:srgbClr val="135F82"/>
                </a:solidFill>
                <a:latin typeface="Times New Roman" panose="02020603050405020304" pitchFamily="18" charset="0"/>
                <a:ea typeface="AvantGarde-Demi" pitchFamily="18" charset="0"/>
                <a:cs typeface="Times New Roman" panose="02020603050405020304" pitchFamily="18" charset="0"/>
              </a:rPr>
              <a:t>Vect</a:t>
            </a:r>
            <a:r>
              <a:rPr lang="vi-VN" sz="8000" b="1" dirty="0">
                <a:solidFill>
                  <a:srgbClr val="135F82"/>
                </a:solidFill>
                <a:latin typeface="Times New Roman" panose="02020603050405020304" pitchFamily="18" charset="0"/>
                <a:ea typeface="AvantGarde-Demi" pitchFamily="18" charset="0"/>
                <a:cs typeface="Times New Roman" panose="02020603050405020304" pitchFamily="18" charset="0"/>
              </a:rPr>
              <a:t>ơ</a:t>
            </a:r>
            <a:r>
              <a:rPr lang="en-US" sz="8000" b="1" dirty="0">
                <a:solidFill>
                  <a:srgbClr val="135F82"/>
                </a:solidFill>
                <a:latin typeface="Times New Roman" panose="02020603050405020304" pitchFamily="18" charset="0"/>
                <a:ea typeface="AvantGarde-Demi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135F82"/>
                </a:solidFill>
                <a:latin typeface="Times New Roman" panose="02020603050405020304" pitchFamily="18" charset="0"/>
                <a:ea typeface="AvantGarde-Demi" pitchFamily="18" charset="0"/>
                <a:cs typeface="Times New Roman" panose="02020603050405020304" pitchFamily="18" charset="0"/>
              </a:rPr>
              <a:t>trong</a:t>
            </a:r>
            <a:r>
              <a:rPr lang="en-US" sz="8000" b="1" dirty="0">
                <a:solidFill>
                  <a:srgbClr val="135F82"/>
                </a:solidFill>
                <a:latin typeface="Times New Roman" panose="02020603050405020304" pitchFamily="18" charset="0"/>
                <a:ea typeface="AvantGarde-Demi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135F82"/>
                </a:solidFill>
                <a:latin typeface="Times New Roman" panose="02020603050405020304" pitchFamily="18" charset="0"/>
                <a:ea typeface="AvantGarde-Demi" pitchFamily="18" charset="0"/>
                <a:cs typeface="Times New Roman" panose="02020603050405020304" pitchFamily="18" charset="0"/>
              </a:rPr>
              <a:t>không</a:t>
            </a:r>
            <a:r>
              <a:rPr lang="en-US" sz="8000" b="1" dirty="0">
                <a:solidFill>
                  <a:srgbClr val="135F82"/>
                </a:solidFill>
                <a:latin typeface="Times New Roman" panose="02020603050405020304" pitchFamily="18" charset="0"/>
                <a:ea typeface="AvantGarde-Demi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135F82"/>
                </a:solidFill>
                <a:latin typeface="Times New Roman" panose="02020603050405020304" pitchFamily="18" charset="0"/>
                <a:ea typeface="AvantGarde-Demi" pitchFamily="18" charset="0"/>
                <a:cs typeface="Times New Roman" panose="02020603050405020304" pitchFamily="18" charset="0"/>
              </a:rPr>
              <a:t>gian</a:t>
            </a:r>
            <a:endParaRPr lang="en-US" sz="8000" b="1" dirty="0">
              <a:solidFill>
                <a:srgbClr val="135F82"/>
              </a:solidFill>
              <a:latin typeface="Times New Roman" panose="02020603050405020304" pitchFamily="18" charset="0"/>
              <a:ea typeface="AvantGarde-Demi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2977530" y="962562"/>
            <a:ext cx="1821454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135F82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LỚP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156906" y="1572162"/>
            <a:ext cx="122341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0" dirty="0">
                <a:solidFill>
                  <a:srgbClr val="135F82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11</a:t>
            </a:r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7718" y="2718377"/>
            <a:ext cx="3174502" cy="23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9372496" y="3155475"/>
            <a:ext cx="619958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>
                <a:solidFill>
                  <a:srgbClr val="135F82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ĐẠI SỐ VÀ GIẢI TÍCH 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F32A5741-7398-4E01-916E-A588C45342A2}"/>
              </a:ext>
            </a:extLst>
          </p:cNvPr>
          <p:cNvGrpSpPr/>
          <p:nvPr/>
        </p:nvGrpSpPr>
        <p:grpSpPr>
          <a:xfrm>
            <a:off x="2592387" y="11103632"/>
            <a:ext cx="1438975" cy="885504"/>
            <a:chOff x="-288924" y="1905000"/>
            <a:chExt cx="1297371" cy="885504"/>
          </a:xfrm>
        </p:grpSpPr>
        <p:sp>
          <p:nvSpPr>
            <p:cNvPr id="41" name="Rounded Rectangle 30">
              <a:extLst>
                <a:ext uri="{FF2B5EF4-FFF2-40B4-BE49-F238E27FC236}">
                  <a16:creationId xmlns:a16="http://schemas.microsoft.com/office/drawing/2014/main" id="{85A01FF9-B768-419F-B574-D713DB95A1D4}"/>
                </a:ext>
              </a:extLst>
            </p:cNvPr>
            <p:cNvSpPr/>
            <p:nvPr/>
          </p:nvSpPr>
          <p:spPr>
            <a:xfrm>
              <a:off x="-288924" y="1905000"/>
              <a:ext cx="1297371" cy="804672"/>
            </a:xfrm>
            <a:prstGeom prst="roundRect">
              <a:avLst/>
            </a:prstGeom>
            <a:solidFill>
              <a:srgbClr val="135F82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CDA83D12-35B9-413F-87B8-4BF8C7B48C20}"/>
                </a:ext>
              </a:extLst>
            </p:cNvPr>
            <p:cNvSpPr txBox="1"/>
            <p:nvPr/>
          </p:nvSpPr>
          <p:spPr>
            <a:xfrm>
              <a:off x="149834" y="1928730"/>
              <a:ext cx="593432" cy="8617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000" b="1" dirty="0">
                  <a:solidFill>
                    <a:prstClr val="white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2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8ADBDE85-EBBB-4735-9813-8CF8A13B1DF9}"/>
              </a:ext>
            </a:extLst>
          </p:cNvPr>
          <p:cNvGrpSpPr/>
          <p:nvPr/>
        </p:nvGrpSpPr>
        <p:grpSpPr>
          <a:xfrm>
            <a:off x="2592386" y="9540385"/>
            <a:ext cx="5812873" cy="946904"/>
            <a:chOff x="644526" y="2743200"/>
            <a:chExt cx="5079205" cy="946904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E73C8873-458E-4E65-B61C-D329437FEAC6}"/>
                </a:ext>
              </a:extLst>
            </p:cNvPr>
            <p:cNvSpPr txBox="1"/>
            <p:nvPr/>
          </p:nvSpPr>
          <p:spPr>
            <a:xfrm>
              <a:off x="1906587" y="2766774"/>
              <a:ext cx="381714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b="1" i="1" dirty="0" err="1">
                  <a:solidFill>
                    <a:srgbClr val="145F82"/>
                  </a:solidFill>
                  <a:latin typeface="Times New Roman" panose="02020603050405020304" pitchFamily="18" charset="0"/>
                  <a:ea typeface="Tahoma" pitchFamily="34" charset="0"/>
                  <a:cs typeface="Times New Roman" panose="02020603050405020304" pitchFamily="18" charset="0"/>
                </a:rPr>
                <a:t>Định</a:t>
              </a:r>
              <a:r>
                <a:rPr lang="en-US" sz="5400" b="1" i="1" dirty="0">
                  <a:solidFill>
                    <a:srgbClr val="145F82"/>
                  </a:solidFill>
                  <a:latin typeface="Times New Roman" panose="02020603050405020304" pitchFamily="18" charset="0"/>
                  <a:ea typeface="Tahoma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5400" b="1" i="1" dirty="0" err="1">
                  <a:solidFill>
                    <a:srgbClr val="145F82"/>
                  </a:solidFill>
                  <a:latin typeface="Times New Roman" panose="02020603050405020304" pitchFamily="18" charset="0"/>
                  <a:ea typeface="Tahoma" pitchFamily="34" charset="0"/>
                  <a:cs typeface="Times New Roman" panose="02020603050405020304" pitchFamily="18" charset="0"/>
                </a:rPr>
                <a:t>nghĩa</a:t>
              </a:r>
              <a:endParaRPr lang="en-US" sz="5400" b="1" i="1" dirty="0">
                <a:solidFill>
                  <a:srgbClr val="145F82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Rounded Rectangle 26">
              <a:extLst>
                <a:ext uri="{FF2B5EF4-FFF2-40B4-BE49-F238E27FC236}">
                  <a16:creationId xmlns:a16="http://schemas.microsoft.com/office/drawing/2014/main" id="{26EB8A56-13F8-4063-BB1D-E1EF9708376B}"/>
                </a:ext>
              </a:extLst>
            </p:cNvPr>
            <p:cNvSpPr/>
            <p:nvPr/>
          </p:nvSpPr>
          <p:spPr>
            <a:xfrm>
              <a:off x="644526" y="2823876"/>
              <a:ext cx="1269206" cy="804672"/>
            </a:xfrm>
            <a:prstGeom prst="roundRect">
              <a:avLst/>
            </a:prstGeom>
            <a:solidFill>
              <a:srgbClr val="135F82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6E43E2EB-AA0A-4D34-AD07-15B1C2D0F10C}"/>
                </a:ext>
              </a:extLst>
            </p:cNvPr>
            <p:cNvSpPr txBox="1"/>
            <p:nvPr/>
          </p:nvSpPr>
          <p:spPr>
            <a:xfrm>
              <a:off x="1056082" y="2743200"/>
              <a:ext cx="46564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400" b="1">
                  <a:solidFill>
                    <a:schemeClr val="bg1"/>
                  </a:solidFill>
                  <a:latin typeface="Times New Roman" panose="02020603050405020304" pitchFamily="18" charset="0"/>
                  <a:ea typeface="Tahoma" pitchFamily="34" charset="0"/>
                  <a:cs typeface="Times New Roman" panose="02020603050405020304" pitchFamily="18" charset="0"/>
                </a:rPr>
                <a:t>1</a:t>
              </a:r>
              <a:endParaRPr lang="en-US" sz="5400" b="1" dirty="0">
                <a:solidFill>
                  <a:schemeClr val="bg1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808C7DDC-F8CE-40EF-8AA7-EA04C371AE8B}"/>
              </a:ext>
            </a:extLst>
          </p:cNvPr>
          <p:cNvSpPr/>
          <p:nvPr/>
        </p:nvSpPr>
        <p:spPr>
          <a:xfrm>
            <a:off x="4051791" y="10938808"/>
            <a:ext cx="1725634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5400" b="1" i="1" dirty="0">
                <a:solidFill>
                  <a:srgbClr val="145F8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Phép cộng và phép trừ các </a:t>
            </a:r>
            <a:r>
              <a:rPr lang="vi-VN" sz="5400" b="1" i="1" dirty="0">
                <a:solidFill>
                  <a:srgbClr val="145F8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vectơ</a:t>
            </a:r>
            <a:r>
              <a:rPr lang="pt-BR" sz="5400" b="1" i="1" dirty="0">
                <a:solidFill>
                  <a:srgbClr val="145F8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phép nhân với một số</a:t>
            </a:r>
            <a:endParaRPr lang="en-US" sz="5400" b="1" i="1" dirty="0">
              <a:solidFill>
                <a:srgbClr val="145F8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13BE65B-A9BA-4D62-B418-0C570D777F5A}"/>
              </a:ext>
            </a:extLst>
          </p:cNvPr>
          <p:cNvGrpSpPr/>
          <p:nvPr/>
        </p:nvGrpSpPr>
        <p:grpSpPr>
          <a:xfrm>
            <a:off x="2462563" y="7697122"/>
            <a:ext cx="1975031" cy="914400"/>
            <a:chOff x="7459669" y="7543800"/>
            <a:chExt cx="1381118" cy="914400"/>
          </a:xfrm>
        </p:grpSpPr>
        <p:sp>
          <p:nvSpPr>
            <p:cNvPr id="53" name="Isosceles Triangle 44">
              <a:extLst>
                <a:ext uri="{FF2B5EF4-FFF2-40B4-BE49-F238E27FC236}">
                  <a16:creationId xmlns:a16="http://schemas.microsoft.com/office/drawing/2014/main" id="{0E0FFDEE-0008-41BA-993B-DD8AA0F6AD12}"/>
                </a:ext>
              </a:extLst>
            </p:cNvPr>
            <p:cNvSpPr/>
            <p:nvPr/>
          </p:nvSpPr>
          <p:spPr>
            <a:xfrm rot="16200000">
              <a:off x="7469936" y="7533533"/>
              <a:ext cx="143688" cy="164221"/>
            </a:xfrm>
            <a:custGeom>
              <a:avLst/>
              <a:gdLst>
                <a:gd name="connsiteX0" fmla="*/ 0 w 293725"/>
                <a:gd name="connsiteY0" fmla="*/ 164224 h 164224"/>
                <a:gd name="connsiteX1" fmla="*/ 146863 w 293725"/>
                <a:gd name="connsiteY1" fmla="*/ 0 h 164224"/>
                <a:gd name="connsiteX2" fmla="*/ 293725 w 293725"/>
                <a:gd name="connsiteY2" fmla="*/ 164224 h 164224"/>
                <a:gd name="connsiteX3" fmla="*/ 0 w 293725"/>
                <a:gd name="connsiteY3" fmla="*/ 164224 h 164224"/>
                <a:gd name="connsiteX0" fmla="*/ 2363 w 296088"/>
                <a:gd name="connsiteY0" fmla="*/ 164221 h 164221"/>
                <a:gd name="connsiteX1" fmla="*/ 0 w 296088"/>
                <a:gd name="connsiteY1" fmla="*/ 0 h 164221"/>
                <a:gd name="connsiteX2" fmla="*/ 296088 w 296088"/>
                <a:gd name="connsiteY2" fmla="*/ 164221 h 164221"/>
                <a:gd name="connsiteX3" fmla="*/ 2363 w 296088"/>
                <a:gd name="connsiteY3" fmla="*/ 164221 h 164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6088" h="164221">
                  <a:moveTo>
                    <a:pt x="2363" y="164221"/>
                  </a:moveTo>
                  <a:cubicBezTo>
                    <a:pt x="1575" y="109481"/>
                    <a:pt x="788" y="54740"/>
                    <a:pt x="0" y="0"/>
                  </a:cubicBezTo>
                  <a:lnTo>
                    <a:pt x="296088" y="164221"/>
                  </a:lnTo>
                  <a:lnTo>
                    <a:pt x="2363" y="164221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>
                <a:solidFill>
                  <a:prstClr val="white"/>
                </a:solidFill>
                <a:latin typeface="Calibri"/>
              </a:endParaRPr>
            </a:p>
          </p:txBody>
        </p: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DBA0EB21-161A-45E4-8430-8F677AF3F854}"/>
                </a:ext>
              </a:extLst>
            </p:cNvPr>
            <p:cNvGrpSpPr/>
            <p:nvPr/>
          </p:nvGrpSpPr>
          <p:grpSpPr>
            <a:xfrm>
              <a:off x="7469187" y="7685126"/>
              <a:ext cx="1371600" cy="773074"/>
              <a:chOff x="7469187" y="7685126"/>
              <a:chExt cx="1371600" cy="773074"/>
            </a:xfrm>
          </p:grpSpPr>
          <p:sp>
            <p:nvSpPr>
              <p:cNvPr id="55" name="Round Same Side Corner Rectangle 29">
                <a:extLst>
                  <a:ext uri="{FF2B5EF4-FFF2-40B4-BE49-F238E27FC236}">
                    <a16:creationId xmlns:a16="http://schemas.microsoft.com/office/drawing/2014/main" id="{55684F96-BF02-46AB-9176-AB8A477AF253}"/>
                  </a:ext>
                </a:extLst>
              </p:cNvPr>
              <p:cNvSpPr/>
              <p:nvPr/>
            </p:nvSpPr>
            <p:spPr>
              <a:xfrm rot="5400000">
                <a:off x="7789227" y="7365086"/>
                <a:ext cx="731520" cy="1371600"/>
              </a:xfrm>
              <a:prstGeom prst="round2SameRect">
                <a:avLst/>
              </a:prstGeom>
              <a:solidFill>
                <a:srgbClr val="135F82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60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D04D2A5A-7F69-4DD6-B924-EDACECDF40F9}"/>
                  </a:ext>
                </a:extLst>
              </p:cNvPr>
              <p:cNvSpPr txBox="1"/>
              <p:nvPr/>
            </p:nvSpPr>
            <p:spPr>
              <a:xfrm>
                <a:off x="8052715" y="7688759"/>
                <a:ext cx="319698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44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</a:t>
                </a:r>
              </a:p>
            </p:txBody>
          </p:sp>
        </p:grp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99928833-90C7-4A4F-9E35-F9EB450B298A}"/>
              </a:ext>
            </a:extLst>
          </p:cNvPr>
          <p:cNvSpPr/>
          <p:nvPr/>
        </p:nvSpPr>
        <p:spPr>
          <a:xfrm>
            <a:off x="4755633" y="7773711"/>
            <a:ext cx="1632090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>
                <a:solidFill>
                  <a:srgbClr val="135F82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ĐỊNH NGHĨA VÀ CÁC PHÉP TOÁN CỦA VEC T</a:t>
            </a:r>
            <a:r>
              <a:rPr lang="vi-VN" sz="5400" b="1" dirty="0">
                <a:solidFill>
                  <a:srgbClr val="135F82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Ơ</a:t>
            </a:r>
            <a:r>
              <a:rPr lang="en-US" sz="5400" b="1" dirty="0">
                <a:solidFill>
                  <a:srgbClr val="135F82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5400" b="1" dirty="0">
                <a:solidFill>
                  <a:srgbClr val="135F82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TRONG KHÔNG GIAN (T1)</a:t>
            </a:r>
          </a:p>
        </p:txBody>
      </p:sp>
    </p:spTree>
    <p:extLst>
      <p:ext uri="{BB962C8B-B14F-4D97-AF65-F5344CB8AC3E}">
        <p14:creationId xmlns:p14="http://schemas.microsoft.com/office/powerpoint/2010/main" val="1260943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1899927" y="4965700"/>
            <a:ext cx="21190259" cy="3721100"/>
          </a:xfrm>
          <a:prstGeom prst="roundRect">
            <a:avLst>
              <a:gd name="adj" fmla="val 3164"/>
            </a:avLst>
          </a:prstGeom>
          <a:solidFill>
            <a:schemeClr val="accent6">
              <a:lumMod val="20000"/>
              <a:lumOff val="80000"/>
            </a:schemeClr>
          </a:solidFill>
          <a:ln w="254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663174" y="3376320"/>
            <a:ext cx="5079205" cy="885348"/>
            <a:chOff x="644526" y="2743200"/>
            <a:chExt cx="5079205" cy="885348"/>
          </a:xfrm>
        </p:grpSpPr>
        <p:sp>
          <p:nvSpPr>
            <p:cNvPr id="26" name="TextBox 25"/>
            <p:cNvSpPr txBox="1"/>
            <p:nvPr/>
          </p:nvSpPr>
          <p:spPr>
            <a:xfrm>
              <a:off x="1906587" y="2766774"/>
              <a:ext cx="3817144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 i="1" dirty="0" err="1">
                  <a:solidFill>
                    <a:srgbClr val="145F82"/>
                  </a:solidFill>
                  <a:latin typeface="Times New Roman" panose="02020603050405020304" pitchFamily="18" charset="0"/>
                  <a:ea typeface="Tahoma" pitchFamily="34" charset="0"/>
                  <a:cs typeface="Times New Roman" panose="02020603050405020304" pitchFamily="18" charset="0"/>
                </a:rPr>
                <a:t>Định</a:t>
              </a:r>
              <a:r>
                <a:rPr lang="en-US" sz="4800" b="1" i="1" dirty="0">
                  <a:solidFill>
                    <a:srgbClr val="145F82"/>
                  </a:solidFill>
                  <a:latin typeface="Times New Roman" panose="02020603050405020304" pitchFamily="18" charset="0"/>
                  <a:ea typeface="Tahoma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4800" b="1" i="1" dirty="0" err="1">
                  <a:solidFill>
                    <a:srgbClr val="145F82"/>
                  </a:solidFill>
                  <a:latin typeface="Times New Roman" panose="02020603050405020304" pitchFamily="18" charset="0"/>
                  <a:ea typeface="Tahoma" pitchFamily="34" charset="0"/>
                  <a:cs typeface="Times New Roman" panose="02020603050405020304" pitchFamily="18" charset="0"/>
                </a:rPr>
                <a:t>nghĩa</a:t>
              </a:r>
              <a:endParaRPr lang="en-US" sz="4800" b="1" i="1" dirty="0">
                <a:solidFill>
                  <a:srgbClr val="145F82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644526" y="2823876"/>
              <a:ext cx="1269206" cy="804672"/>
            </a:xfrm>
            <a:prstGeom prst="roundRect">
              <a:avLst/>
            </a:prstGeom>
            <a:solidFill>
              <a:srgbClr val="135F82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036269" y="2743200"/>
              <a:ext cx="505267" cy="8617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0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Tahoma" pitchFamily="34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6617F79-27D9-43C7-B80F-DEF51B09E720}"/>
              </a:ext>
            </a:extLst>
          </p:cNvPr>
          <p:cNvGrpSpPr/>
          <p:nvPr/>
        </p:nvGrpSpPr>
        <p:grpSpPr>
          <a:xfrm>
            <a:off x="451717" y="1644740"/>
            <a:ext cx="1975031" cy="914400"/>
            <a:chOff x="7459669" y="7543800"/>
            <a:chExt cx="1381118" cy="914400"/>
          </a:xfrm>
        </p:grpSpPr>
        <p:sp>
          <p:nvSpPr>
            <p:cNvPr id="24" name="Isosceles Triangle 44">
              <a:extLst>
                <a:ext uri="{FF2B5EF4-FFF2-40B4-BE49-F238E27FC236}">
                  <a16:creationId xmlns:a16="http://schemas.microsoft.com/office/drawing/2014/main" id="{692AF370-807E-4663-971F-6DDF407ED3DC}"/>
                </a:ext>
              </a:extLst>
            </p:cNvPr>
            <p:cNvSpPr/>
            <p:nvPr/>
          </p:nvSpPr>
          <p:spPr>
            <a:xfrm rot="16200000">
              <a:off x="7469936" y="7533533"/>
              <a:ext cx="143688" cy="164221"/>
            </a:xfrm>
            <a:custGeom>
              <a:avLst/>
              <a:gdLst>
                <a:gd name="connsiteX0" fmla="*/ 0 w 293725"/>
                <a:gd name="connsiteY0" fmla="*/ 164224 h 164224"/>
                <a:gd name="connsiteX1" fmla="*/ 146863 w 293725"/>
                <a:gd name="connsiteY1" fmla="*/ 0 h 164224"/>
                <a:gd name="connsiteX2" fmla="*/ 293725 w 293725"/>
                <a:gd name="connsiteY2" fmla="*/ 164224 h 164224"/>
                <a:gd name="connsiteX3" fmla="*/ 0 w 293725"/>
                <a:gd name="connsiteY3" fmla="*/ 164224 h 164224"/>
                <a:gd name="connsiteX0" fmla="*/ 2363 w 296088"/>
                <a:gd name="connsiteY0" fmla="*/ 164221 h 164221"/>
                <a:gd name="connsiteX1" fmla="*/ 0 w 296088"/>
                <a:gd name="connsiteY1" fmla="*/ 0 h 164221"/>
                <a:gd name="connsiteX2" fmla="*/ 296088 w 296088"/>
                <a:gd name="connsiteY2" fmla="*/ 164221 h 164221"/>
                <a:gd name="connsiteX3" fmla="*/ 2363 w 296088"/>
                <a:gd name="connsiteY3" fmla="*/ 164221 h 164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6088" h="164221">
                  <a:moveTo>
                    <a:pt x="2363" y="164221"/>
                  </a:moveTo>
                  <a:cubicBezTo>
                    <a:pt x="1575" y="109481"/>
                    <a:pt x="788" y="54740"/>
                    <a:pt x="0" y="0"/>
                  </a:cubicBezTo>
                  <a:lnTo>
                    <a:pt x="296088" y="164221"/>
                  </a:lnTo>
                  <a:lnTo>
                    <a:pt x="2363" y="164221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>
                <a:solidFill>
                  <a:prstClr val="white"/>
                </a:solidFill>
                <a:latin typeface="Calibri"/>
              </a:endParaRP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342E04B3-C34D-478B-B948-BB363D81F585}"/>
                </a:ext>
              </a:extLst>
            </p:cNvPr>
            <p:cNvGrpSpPr/>
            <p:nvPr/>
          </p:nvGrpSpPr>
          <p:grpSpPr>
            <a:xfrm>
              <a:off x="7469187" y="7685126"/>
              <a:ext cx="1371600" cy="773074"/>
              <a:chOff x="7469187" y="7685126"/>
              <a:chExt cx="1371600" cy="773074"/>
            </a:xfrm>
          </p:grpSpPr>
          <p:sp>
            <p:nvSpPr>
              <p:cNvPr id="29" name="Round Same Side Corner Rectangle 29">
                <a:extLst>
                  <a:ext uri="{FF2B5EF4-FFF2-40B4-BE49-F238E27FC236}">
                    <a16:creationId xmlns:a16="http://schemas.microsoft.com/office/drawing/2014/main" id="{36ACE59C-930F-442F-8A8E-B62AD1FF9383}"/>
                  </a:ext>
                </a:extLst>
              </p:cNvPr>
              <p:cNvSpPr/>
              <p:nvPr/>
            </p:nvSpPr>
            <p:spPr>
              <a:xfrm rot="5400000">
                <a:off x="7789227" y="7365086"/>
                <a:ext cx="731520" cy="1371600"/>
              </a:xfrm>
              <a:prstGeom prst="round2SameRect">
                <a:avLst/>
              </a:prstGeom>
              <a:solidFill>
                <a:srgbClr val="135F82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60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CE0F633D-B829-4BFD-ABC6-D752DFA8CDAC}"/>
                  </a:ext>
                </a:extLst>
              </p:cNvPr>
              <p:cNvSpPr txBox="1"/>
              <p:nvPr/>
            </p:nvSpPr>
            <p:spPr>
              <a:xfrm>
                <a:off x="8052715" y="7688759"/>
                <a:ext cx="319698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44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</a:t>
                </a:r>
              </a:p>
            </p:txBody>
          </p:sp>
        </p:grp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426CEC99-1CF9-4E8E-978D-CEF8FB4318FE}"/>
              </a:ext>
            </a:extLst>
          </p:cNvPr>
          <p:cNvSpPr/>
          <p:nvPr/>
        </p:nvSpPr>
        <p:spPr>
          <a:xfrm>
            <a:off x="2744787" y="1631293"/>
            <a:ext cx="16936047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solidFill>
                  <a:srgbClr val="135F82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ĐỊNH NGHĨA VÀ CÁC PHÉP TOÁN CỦA VEC T</a:t>
            </a:r>
            <a:r>
              <a:rPr lang="vi-VN" sz="4800" b="1" dirty="0">
                <a:solidFill>
                  <a:srgbClr val="135F82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Ơ</a:t>
            </a:r>
            <a:r>
              <a:rPr lang="en-US" sz="4800" b="1" dirty="0">
                <a:solidFill>
                  <a:srgbClr val="135F82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TRONG </a:t>
            </a:r>
          </a:p>
          <a:p>
            <a:r>
              <a:rPr lang="en-US" sz="4800" b="1" dirty="0">
                <a:solidFill>
                  <a:srgbClr val="135F82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KHÔNG GIAN 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B2F06AB-294F-4E87-BB7B-B4381AC4B9D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FFEFEF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1932380" y="5512121"/>
            <a:ext cx="16592952" cy="2628258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9694EED8-C624-4B9E-B56F-6FEF68DF686F}"/>
              </a:ext>
            </a:extLst>
          </p:cNvPr>
          <p:cNvGrpSpPr/>
          <p:nvPr/>
        </p:nvGrpSpPr>
        <p:grpSpPr>
          <a:xfrm>
            <a:off x="19400134" y="5512121"/>
            <a:ext cx="3054661" cy="3116729"/>
            <a:chOff x="19432587" y="6103947"/>
            <a:chExt cx="3054661" cy="3992136"/>
          </a:xfrm>
        </p:grpSpPr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51CFA423-B1DB-401E-9321-6730FA446A4B}"/>
                </a:ext>
              </a:extLst>
            </p:cNvPr>
            <p:cNvCxnSpPr/>
            <p:nvPr/>
          </p:nvCxnSpPr>
          <p:spPr>
            <a:xfrm flipV="1">
              <a:off x="19432587" y="6172200"/>
              <a:ext cx="2438400" cy="3124200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9F82762-DF9D-421F-A261-F8A89F38E63E}"/>
                </a:ext>
              </a:extLst>
            </p:cNvPr>
            <p:cNvSpPr txBox="1"/>
            <p:nvPr/>
          </p:nvSpPr>
          <p:spPr>
            <a:xfrm>
              <a:off x="19432587" y="9342030"/>
              <a:ext cx="503664" cy="754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E9693900-6043-47E2-A4CC-B2A0CF36A8E1}"/>
                </a:ext>
              </a:extLst>
            </p:cNvPr>
            <p:cNvSpPr txBox="1"/>
            <p:nvPr/>
          </p:nvSpPr>
          <p:spPr>
            <a:xfrm>
              <a:off x="21983584" y="6103947"/>
              <a:ext cx="503664" cy="754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A8CC30E7-7096-418C-BC54-7E119C6D85DF}"/>
              </a:ext>
            </a:extLst>
          </p:cNvPr>
          <p:cNvSpPr/>
          <p:nvPr/>
        </p:nvSpPr>
        <p:spPr>
          <a:xfrm>
            <a:off x="1932380" y="9210760"/>
            <a:ext cx="2037049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Các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khái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niệm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có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liên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quan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đến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vect</a:t>
            </a:r>
            <a:r>
              <a:rPr lang="vi-VN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ơ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nh</a:t>
            </a:r>
            <a:r>
              <a:rPr lang="vi-VN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giá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của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vectơ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độ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dài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vectơ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sự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cùng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phương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cùng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hướng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của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hai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vectơ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sự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bằng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nhau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của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hai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vectơ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các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quy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tắc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thực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hiện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các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phép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toán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về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vectơ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được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định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nghĩa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tương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tự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trong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mặt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phẳng</a:t>
            </a:r>
            <a:r>
              <a:rPr lang="en-US" sz="5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39528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 100"/>
          <p:cNvGrpSpPr/>
          <p:nvPr/>
        </p:nvGrpSpPr>
        <p:grpSpPr>
          <a:xfrm>
            <a:off x="1283749" y="6055419"/>
            <a:ext cx="21819676" cy="6517580"/>
            <a:chOff x="1270511" y="5867400"/>
            <a:chExt cx="21819676" cy="6517580"/>
          </a:xfrm>
        </p:grpSpPr>
        <p:sp>
          <p:nvSpPr>
            <p:cNvPr id="102" name="Rounded Rectangle 101"/>
            <p:cNvSpPr/>
            <p:nvPr/>
          </p:nvSpPr>
          <p:spPr>
            <a:xfrm>
              <a:off x="1272210" y="6058085"/>
              <a:ext cx="21817977" cy="6326895"/>
            </a:xfrm>
            <a:prstGeom prst="roundRect">
              <a:avLst>
                <a:gd name="adj" fmla="val 3132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57150">
              <a:solidFill>
                <a:srgbClr val="0999C8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03" name="Group 102"/>
            <p:cNvGrpSpPr/>
            <p:nvPr/>
          </p:nvGrpSpPr>
          <p:grpSpPr>
            <a:xfrm>
              <a:off x="1270511" y="5867400"/>
              <a:ext cx="3568119" cy="845462"/>
              <a:chOff x="1224541" y="6305967"/>
              <a:chExt cx="3568119" cy="845462"/>
            </a:xfrm>
          </p:grpSpPr>
          <p:sp>
            <p:nvSpPr>
              <p:cNvPr id="104" name="Freeform 20"/>
              <p:cNvSpPr>
                <a:spLocks/>
              </p:cNvSpPr>
              <p:nvPr/>
            </p:nvSpPr>
            <p:spPr bwMode="auto">
              <a:xfrm rot="16200000" flipV="1">
                <a:off x="2880142" y="5238910"/>
                <a:ext cx="828631" cy="2996405"/>
              </a:xfrm>
              <a:prstGeom prst="round1Rect">
                <a:avLst/>
              </a:prstGeom>
              <a:solidFill>
                <a:schemeClr val="bg1"/>
              </a:solidFill>
              <a:ln w="57150">
                <a:solidFill>
                  <a:srgbClr val="0999C8"/>
                </a:solidFill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" name="TextBox 104"/>
              <p:cNvSpPr txBox="1"/>
              <p:nvPr/>
            </p:nvSpPr>
            <p:spPr>
              <a:xfrm>
                <a:off x="2296330" y="6305967"/>
                <a:ext cx="2372765" cy="8002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4600" b="1" dirty="0">
                    <a:solidFill>
                      <a:srgbClr val="0999C8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Bài giải</a:t>
                </a:r>
                <a:endParaRPr lang="en-US" sz="4600" b="1" dirty="0">
                  <a:solidFill>
                    <a:srgbClr val="0999C8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06" name="Round Diagonal Corner Rectangle 105"/>
              <p:cNvSpPr/>
              <p:nvPr/>
            </p:nvSpPr>
            <p:spPr>
              <a:xfrm flipV="1">
                <a:off x="1224541" y="6322799"/>
                <a:ext cx="903517" cy="828630"/>
              </a:xfrm>
              <a:prstGeom prst="round2DiagRect">
                <a:avLst/>
              </a:prstGeom>
              <a:solidFill>
                <a:srgbClr val="0999C8"/>
              </a:solidFill>
              <a:ln w="57150">
                <a:solidFill>
                  <a:srgbClr val="0999C8"/>
                </a:solidFill>
              </a:ln>
              <a:effectLst>
                <a:innerShdw blurRad="1143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Freeform 15"/>
              <p:cNvSpPr>
                <a:spLocks noEditPoints="1"/>
              </p:cNvSpPr>
              <p:nvPr/>
            </p:nvSpPr>
            <p:spPr bwMode="auto">
              <a:xfrm>
                <a:off x="1423146" y="6394807"/>
                <a:ext cx="501902" cy="680422"/>
              </a:xfrm>
              <a:custGeom>
                <a:avLst/>
                <a:gdLst>
                  <a:gd name="T0" fmla="*/ 135 w 145"/>
                  <a:gd name="T1" fmla="*/ 72 h 197"/>
                  <a:gd name="T2" fmla="*/ 72 w 145"/>
                  <a:gd name="T3" fmla="*/ 135 h 197"/>
                  <a:gd name="T4" fmla="*/ 9 w 145"/>
                  <a:gd name="T5" fmla="*/ 72 h 197"/>
                  <a:gd name="T6" fmla="*/ 72 w 145"/>
                  <a:gd name="T7" fmla="*/ 9 h 197"/>
                  <a:gd name="T8" fmla="*/ 115 w 145"/>
                  <a:gd name="T9" fmla="*/ 26 h 197"/>
                  <a:gd name="T10" fmla="*/ 60 w 145"/>
                  <a:gd name="T11" fmla="*/ 82 h 197"/>
                  <a:gd name="T12" fmla="*/ 30 w 145"/>
                  <a:gd name="T13" fmla="*/ 60 h 197"/>
                  <a:gd name="T14" fmla="*/ 20 w 145"/>
                  <a:gd name="T15" fmla="*/ 68 h 197"/>
                  <a:gd name="T16" fmla="*/ 61 w 145"/>
                  <a:gd name="T17" fmla="*/ 126 h 197"/>
                  <a:gd name="T18" fmla="*/ 123 w 145"/>
                  <a:gd name="T19" fmla="*/ 35 h 197"/>
                  <a:gd name="T20" fmla="*/ 135 w 145"/>
                  <a:gd name="T21" fmla="*/ 72 h 197"/>
                  <a:gd name="T22" fmla="*/ 145 w 145"/>
                  <a:gd name="T23" fmla="*/ 12 h 197"/>
                  <a:gd name="T24" fmla="*/ 135 w 145"/>
                  <a:gd name="T25" fmla="*/ 12 h 197"/>
                  <a:gd name="T26" fmla="*/ 123 w 145"/>
                  <a:gd name="T27" fmla="*/ 21 h 197"/>
                  <a:gd name="T28" fmla="*/ 72 w 145"/>
                  <a:gd name="T29" fmla="*/ 0 h 197"/>
                  <a:gd name="T30" fmla="*/ 0 w 145"/>
                  <a:gd name="T31" fmla="*/ 72 h 197"/>
                  <a:gd name="T32" fmla="*/ 30 w 145"/>
                  <a:gd name="T33" fmla="*/ 131 h 197"/>
                  <a:gd name="T34" fmla="*/ 7 w 145"/>
                  <a:gd name="T35" fmla="*/ 175 h 197"/>
                  <a:gd name="T36" fmla="*/ 13 w 145"/>
                  <a:gd name="T37" fmla="*/ 193 h 197"/>
                  <a:gd name="T38" fmla="*/ 32 w 145"/>
                  <a:gd name="T39" fmla="*/ 187 h 197"/>
                  <a:gd name="T40" fmla="*/ 51 w 145"/>
                  <a:gd name="T41" fmla="*/ 141 h 197"/>
                  <a:gd name="T42" fmla="*/ 51 w 145"/>
                  <a:gd name="T43" fmla="*/ 141 h 197"/>
                  <a:gd name="T44" fmla="*/ 72 w 145"/>
                  <a:gd name="T45" fmla="*/ 145 h 197"/>
                  <a:gd name="T46" fmla="*/ 145 w 145"/>
                  <a:gd name="T47" fmla="*/ 72 h 197"/>
                  <a:gd name="T48" fmla="*/ 129 w 145"/>
                  <a:gd name="T49" fmla="*/ 28 h 197"/>
                  <a:gd name="T50" fmla="*/ 145 w 145"/>
                  <a:gd name="T51" fmla="*/ 12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45" h="197">
                    <a:moveTo>
                      <a:pt x="135" y="72"/>
                    </a:moveTo>
                    <a:cubicBezTo>
                      <a:pt x="135" y="107"/>
                      <a:pt x="107" y="135"/>
                      <a:pt x="72" y="135"/>
                    </a:cubicBezTo>
                    <a:cubicBezTo>
                      <a:pt x="37" y="135"/>
                      <a:pt x="9" y="107"/>
                      <a:pt x="9" y="72"/>
                    </a:cubicBezTo>
                    <a:cubicBezTo>
                      <a:pt x="9" y="37"/>
                      <a:pt x="37" y="9"/>
                      <a:pt x="72" y="9"/>
                    </a:cubicBezTo>
                    <a:cubicBezTo>
                      <a:pt x="89" y="9"/>
                      <a:pt x="104" y="15"/>
                      <a:pt x="115" y="26"/>
                    </a:cubicBezTo>
                    <a:cubicBezTo>
                      <a:pt x="101" y="38"/>
                      <a:pt x="80" y="57"/>
                      <a:pt x="60" y="82"/>
                    </a:cubicBezTo>
                    <a:cubicBezTo>
                      <a:pt x="50" y="74"/>
                      <a:pt x="40" y="67"/>
                      <a:pt x="30" y="60"/>
                    </a:cubicBezTo>
                    <a:cubicBezTo>
                      <a:pt x="26" y="63"/>
                      <a:pt x="24" y="65"/>
                      <a:pt x="20" y="68"/>
                    </a:cubicBezTo>
                    <a:cubicBezTo>
                      <a:pt x="34" y="88"/>
                      <a:pt x="47" y="107"/>
                      <a:pt x="61" y="126"/>
                    </a:cubicBezTo>
                    <a:cubicBezTo>
                      <a:pt x="80" y="95"/>
                      <a:pt x="99" y="63"/>
                      <a:pt x="123" y="35"/>
                    </a:cubicBezTo>
                    <a:cubicBezTo>
                      <a:pt x="130" y="45"/>
                      <a:pt x="135" y="58"/>
                      <a:pt x="135" y="72"/>
                    </a:cubicBezTo>
                    <a:close/>
                    <a:moveTo>
                      <a:pt x="145" y="12"/>
                    </a:moveTo>
                    <a:cubicBezTo>
                      <a:pt x="141" y="12"/>
                      <a:pt x="138" y="12"/>
                      <a:pt x="135" y="12"/>
                    </a:cubicBezTo>
                    <a:cubicBezTo>
                      <a:pt x="135" y="12"/>
                      <a:pt x="130" y="15"/>
                      <a:pt x="123" y="21"/>
                    </a:cubicBezTo>
                    <a:cubicBezTo>
                      <a:pt x="110" y="8"/>
                      <a:pt x="92" y="0"/>
                      <a:pt x="72" y="0"/>
                    </a:cubicBezTo>
                    <a:cubicBezTo>
                      <a:pt x="32" y="0"/>
                      <a:pt x="0" y="32"/>
                      <a:pt x="0" y="72"/>
                    </a:cubicBezTo>
                    <a:cubicBezTo>
                      <a:pt x="0" y="97"/>
                      <a:pt x="11" y="118"/>
                      <a:pt x="30" y="131"/>
                    </a:cubicBezTo>
                    <a:cubicBezTo>
                      <a:pt x="7" y="175"/>
                      <a:pt x="7" y="175"/>
                      <a:pt x="7" y="175"/>
                    </a:cubicBezTo>
                    <a:cubicBezTo>
                      <a:pt x="3" y="182"/>
                      <a:pt x="6" y="190"/>
                      <a:pt x="13" y="193"/>
                    </a:cubicBezTo>
                    <a:cubicBezTo>
                      <a:pt x="20" y="197"/>
                      <a:pt x="28" y="194"/>
                      <a:pt x="32" y="187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8" y="143"/>
                      <a:pt x="65" y="145"/>
                      <a:pt x="72" y="145"/>
                    </a:cubicBezTo>
                    <a:cubicBezTo>
                      <a:pt x="112" y="145"/>
                      <a:pt x="145" y="112"/>
                      <a:pt x="145" y="72"/>
                    </a:cubicBezTo>
                    <a:cubicBezTo>
                      <a:pt x="145" y="55"/>
                      <a:pt x="138" y="40"/>
                      <a:pt x="129" y="28"/>
                    </a:cubicBezTo>
                    <a:cubicBezTo>
                      <a:pt x="134" y="22"/>
                      <a:pt x="139" y="17"/>
                      <a:pt x="145" y="1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70" name="Group 69"/>
          <p:cNvGrpSpPr/>
          <p:nvPr/>
        </p:nvGrpSpPr>
        <p:grpSpPr>
          <a:xfrm>
            <a:off x="1220787" y="1726487"/>
            <a:ext cx="21793201" cy="3836113"/>
            <a:chOff x="1220787" y="1574087"/>
            <a:chExt cx="21793201" cy="3928902"/>
          </a:xfrm>
        </p:grpSpPr>
        <p:sp>
          <p:nvSpPr>
            <p:cNvPr id="71" name="Rounded Rectangle 70"/>
            <p:cNvSpPr/>
            <p:nvPr/>
          </p:nvSpPr>
          <p:spPr>
            <a:xfrm>
              <a:off x="1224920" y="2061864"/>
              <a:ext cx="21789068" cy="3441125"/>
            </a:xfrm>
            <a:prstGeom prst="roundRect">
              <a:avLst>
                <a:gd name="adj" fmla="val 3927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72" name="Group 71"/>
            <p:cNvGrpSpPr/>
            <p:nvPr/>
          </p:nvGrpSpPr>
          <p:grpSpPr>
            <a:xfrm>
              <a:off x="1220787" y="1574087"/>
              <a:ext cx="3254701" cy="940513"/>
              <a:chOff x="1311958" y="3405486"/>
              <a:chExt cx="3254701" cy="940513"/>
            </a:xfrm>
          </p:grpSpPr>
          <p:sp>
            <p:nvSpPr>
              <p:cNvPr id="73" name="Freeform 20"/>
              <p:cNvSpPr>
                <a:spLocks/>
              </p:cNvSpPr>
              <p:nvPr/>
            </p:nvSpPr>
            <p:spPr bwMode="auto">
              <a:xfrm rot="5400000">
                <a:off x="2921386" y="2671082"/>
                <a:ext cx="793396" cy="2490813"/>
              </a:xfrm>
              <a:prstGeom prst="round2SameRect">
                <a:avLst/>
              </a:prstGeom>
              <a:solidFill>
                <a:schemeClr val="accent6">
                  <a:lumMod val="75000"/>
                </a:schemeClr>
              </a:solidFill>
              <a:ln w="57150">
                <a:solidFill>
                  <a:schemeClr val="accent6">
                    <a:lumMod val="75000"/>
                  </a:schemeClr>
                </a:solidFill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80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2243587" y="3483623"/>
                <a:ext cx="2323072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800" b="1" dirty="0" err="1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Ví</a:t>
                </a:r>
                <a:r>
                  <a:rPr lang="en-US" sz="48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en-US" sz="4800" b="1" err="1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dụ</a:t>
                </a:r>
                <a:r>
                  <a:rPr lang="vi-VN" sz="4800" b="1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en-US" sz="4800" b="1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</a:t>
                </a:r>
                <a:endParaRPr lang="en-US" sz="48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grpSp>
            <p:nvGrpSpPr>
              <p:cNvPr id="75" name="Group 58"/>
              <p:cNvGrpSpPr/>
              <p:nvPr/>
            </p:nvGrpSpPr>
            <p:grpSpPr>
              <a:xfrm>
                <a:off x="1311958" y="3405486"/>
                <a:ext cx="950173" cy="940513"/>
                <a:chOff x="1311958" y="3405486"/>
                <a:chExt cx="950173" cy="940513"/>
              </a:xfrm>
            </p:grpSpPr>
            <p:sp>
              <p:nvSpPr>
                <p:cNvPr id="76" name="Rectangle 75"/>
                <p:cNvSpPr/>
                <p:nvPr/>
              </p:nvSpPr>
              <p:spPr>
                <a:xfrm>
                  <a:off x="1406975" y="3672018"/>
                  <a:ext cx="596676" cy="54031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77" name="Freeform 13"/>
                <p:cNvSpPr>
                  <a:spLocks noEditPoints="1"/>
                </p:cNvSpPr>
                <p:nvPr/>
              </p:nvSpPr>
              <p:spPr bwMode="auto">
                <a:xfrm>
                  <a:off x="1311958" y="3581027"/>
                  <a:ext cx="190035" cy="268948"/>
                </a:xfrm>
                <a:custGeom>
                  <a:avLst/>
                  <a:gdLst>
                    <a:gd name="T0" fmla="*/ 34 w 50"/>
                    <a:gd name="T1" fmla="*/ 16 h 71"/>
                    <a:gd name="T2" fmla="*/ 34 w 50"/>
                    <a:gd name="T3" fmla="*/ 55 h 71"/>
                    <a:gd name="T4" fmla="*/ 16 w 50"/>
                    <a:gd name="T5" fmla="*/ 55 h 71"/>
                    <a:gd name="T6" fmla="*/ 16 w 50"/>
                    <a:gd name="T7" fmla="*/ 16 h 71"/>
                    <a:gd name="T8" fmla="*/ 34 w 50"/>
                    <a:gd name="T9" fmla="*/ 16 h 71"/>
                    <a:gd name="T10" fmla="*/ 34 w 50"/>
                    <a:gd name="T11" fmla="*/ 0 h 71"/>
                    <a:gd name="T12" fmla="*/ 16 w 50"/>
                    <a:gd name="T13" fmla="*/ 0 h 71"/>
                    <a:gd name="T14" fmla="*/ 0 w 50"/>
                    <a:gd name="T15" fmla="*/ 16 h 71"/>
                    <a:gd name="T16" fmla="*/ 0 w 50"/>
                    <a:gd name="T17" fmla="*/ 55 h 71"/>
                    <a:gd name="T18" fmla="*/ 16 w 50"/>
                    <a:gd name="T19" fmla="*/ 71 h 71"/>
                    <a:gd name="T20" fmla="*/ 34 w 50"/>
                    <a:gd name="T21" fmla="*/ 71 h 71"/>
                    <a:gd name="T22" fmla="*/ 50 w 50"/>
                    <a:gd name="T23" fmla="*/ 55 h 71"/>
                    <a:gd name="T24" fmla="*/ 50 w 50"/>
                    <a:gd name="T25" fmla="*/ 16 h 71"/>
                    <a:gd name="T26" fmla="*/ 34 w 50"/>
                    <a:gd name="T27" fmla="*/ 0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50" h="71">
                      <a:moveTo>
                        <a:pt x="34" y="16"/>
                      </a:moveTo>
                      <a:cubicBezTo>
                        <a:pt x="34" y="55"/>
                        <a:pt x="34" y="55"/>
                        <a:pt x="34" y="55"/>
                      </a:cubicBezTo>
                      <a:cubicBezTo>
                        <a:pt x="16" y="55"/>
                        <a:pt x="16" y="55"/>
                        <a:pt x="16" y="55"/>
                      </a:cubicBezTo>
                      <a:cubicBezTo>
                        <a:pt x="16" y="16"/>
                        <a:pt x="16" y="16"/>
                        <a:pt x="16" y="16"/>
                      </a:cubicBezTo>
                      <a:cubicBezTo>
                        <a:pt x="34" y="16"/>
                        <a:pt x="34" y="16"/>
                        <a:pt x="34" y="16"/>
                      </a:cubicBezTo>
                      <a:moveTo>
                        <a:pt x="34" y="0"/>
                      </a:moveTo>
                      <a:cubicBezTo>
                        <a:pt x="16" y="0"/>
                        <a:pt x="16" y="0"/>
                        <a:pt x="16" y="0"/>
                      </a:cubicBezTo>
                      <a:cubicBezTo>
                        <a:pt x="7" y="0"/>
                        <a:pt x="0" y="7"/>
                        <a:pt x="0" y="16"/>
                      </a:cubicBezTo>
                      <a:cubicBezTo>
                        <a:pt x="0" y="55"/>
                        <a:pt x="0" y="55"/>
                        <a:pt x="0" y="55"/>
                      </a:cubicBezTo>
                      <a:cubicBezTo>
                        <a:pt x="0" y="64"/>
                        <a:pt x="7" y="71"/>
                        <a:pt x="16" y="71"/>
                      </a:cubicBezTo>
                      <a:cubicBezTo>
                        <a:pt x="34" y="71"/>
                        <a:pt x="34" y="71"/>
                        <a:pt x="34" y="71"/>
                      </a:cubicBezTo>
                      <a:cubicBezTo>
                        <a:pt x="43" y="71"/>
                        <a:pt x="50" y="64"/>
                        <a:pt x="50" y="55"/>
                      </a:cubicBezTo>
                      <a:cubicBezTo>
                        <a:pt x="50" y="16"/>
                        <a:pt x="50" y="16"/>
                        <a:pt x="50" y="16"/>
                      </a:cubicBezTo>
                      <a:cubicBezTo>
                        <a:pt x="50" y="7"/>
                        <a:pt x="43" y="0"/>
                        <a:pt x="34" y="0"/>
                      </a:cubicBez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78" name="Freeform 14"/>
                <p:cNvSpPr>
                  <a:spLocks noEditPoints="1"/>
                </p:cNvSpPr>
                <p:nvPr/>
              </p:nvSpPr>
              <p:spPr bwMode="auto">
                <a:xfrm>
                  <a:off x="1311958" y="3581027"/>
                  <a:ext cx="277000" cy="181983"/>
                </a:xfrm>
                <a:custGeom>
                  <a:avLst/>
                  <a:gdLst>
                    <a:gd name="T0" fmla="*/ 57 w 73"/>
                    <a:gd name="T1" fmla="*/ 16 h 48"/>
                    <a:gd name="T2" fmla="*/ 57 w 73"/>
                    <a:gd name="T3" fmla="*/ 32 h 48"/>
                    <a:gd name="T4" fmla="*/ 16 w 73"/>
                    <a:gd name="T5" fmla="*/ 32 h 48"/>
                    <a:gd name="T6" fmla="*/ 16 w 73"/>
                    <a:gd name="T7" fmla="*/ 16 h 48"/>
                    <a:gd name="T8" fmla="*/ 57 w 73"/>
                    <a:gd name="T9" fmla="*/ 16 h 48"/>
                    <a:gd name="T10" fmla="*/ 57 w 73"/>
                    <a:gd name="T11" fmla="*/ 0 h 48"/>
                    <a:gd name="T12" fmla="*/ 16 w 73"/>
                    <a:gd name="T13" fmla="*/ 0 h 48"/>
                    <a:gd name="T14" fmla="*/ 0 w 73"/>
                    <a:gd name="T15" fmla="*/ 16 h 48"/>
                    <a:gd name="T16" fmla="*/ 0 w 73"/>
                    <a:gd name="T17" fmla="*/ 32 h 48"/>
                    <a:gd name="T18" fmla="*/ 16 w 73"/>
                    <a:gd name="T19" fmla="*/ 48 h 48"/>
                    <a:gd name="T20" fmla="*/ 57 w 73"/>
                    <a:gd name="T21" fmla="*/ 48 h 48"/>
                    <a:gd name="T22" fmla="*/ 73 w 73"/>
                    <a:gd name="T23" fmla="*/ 32 h 48"/>
                    <a:gd name="T24" fmla="*/ 73 w 73"/>
                    <a:gd name="T25" fmla="*/ 16 h 48"/>
                    <a:gd name="T26" fmla="*/ 57 w 73"/>
                    <a:gd name="T27" fmla="*/ 0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73" h="48">
                      <a:moveTo>
                        <a:pt x="57" y="16"/>
                      </a:moveTo>
                      <a:cubicBezTo>
                        <a:pt x="57" y="32"/>
                        <a:pt x="57" y="32"/>
                        <a:pt x="57" y="32"/>
                      </a:cubicBezTo>
                      <a:cubicBezTo>
                        <a:pt x="16" y="32"/>
                        <a:pt x="16" y="32"/>
                        <a:pt x="16" y="32"/>
                      </a:cubicBezTo>
                      <a:cubicBezTo>
                        <a:pt x="16" y="16"/>
                        <a:pt x="16" y="16"/>
                        <a:pt x="16" y="16"/>
                      </a:cubicBezTo>
                      <a:cubicBezTo>
                        <a:pt x="57" y="16"/>
                        <a:pt x="57" y="16"/>
                        <a:pt x="57" y="16"/>
                      </a:cubicBezTo>
                      <a:moveTo>
                        <a:pt x="57" y="0"/>
                      </a:moveTo>
                      <a:cubicBezTo>
                        <a:pt x="16" y="0"/>
                        <a:pt x="16" y="0"/>
                        <a:pt x="16" y="0"/>
                      </a:cubicBezTo>
                      <a:cubicBezTo>
                        <a:pt x="7" y="0"/>
                        <a:pt x="0" y="7"/>
                        <a:pt x="0" y="16"/>
                      </a:cubicBezTo>
                      <a:cubicBezTo>
                        <a:pt x="0" y="32"/>
                        <a:pt x="0" y="32"/>
                        <a:pt x="0" y="32"/>
                      </a:cubicBezTo>
                      <a:cubicBezTo>
                        <a:pt x="0" y="41"/>
                        <a:pt x="7" y="48"/>
                        <a:pt x="16" y="48"/>
                      </a:cubicBezTo>
                      <a:cubicBezTo>
                        <a:pt x="57" y="48"/>
                        <a:pt x="57" y="48"/>
                        <a:pt x="57" y="48"/>
                      </a:cubicBezTo>
                      <a:cubicBezTo>
                        <a:pt x="66" y="48"/>
                        <a:pt x="73" y="41"/>
                        <a:pt x="73" y="32"/>
                      </a:cubicBezTo>
                      <a:cubicBezTo>
                        <a:pt x="73" y="16"/>
                        <a:pt x="73" y="16"/>
                        <a:pt x="73" y="16"/>
                      </a:cubicBezTo>
                      <a:cubicBezTo>
                        <a:pt x="73" y="7"/>
                        <a:pt x="66" y="0"/>
                        <a:pt x="57" y="0"/>
                      </a:cubicBez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79" name="Freeform 15"/>
                <p:cNvSpPr>
                  <a:spLocks noEditPoints="1"/>
                </p:cNvSpPr>
                <p:nvPr/>
              </p:nvSpPr>
              <p:spPr bwMode="auto">
                <a:xfrm>
                  <a:off x="1563190" y="3581027"/>
                  <a:ext cx="285052" cy="181983"/>
                </a:xfrm>
                <a:custGeom>
                  <a:avLst/>
                  <a:gdLst>
                    <a:gd name="T0" fmla="*/ 58 w 75"/>
                    <a:gd name="T1" fmla="*/ 16 h 48"/>
                    <a:gd name="T2" fmla="*/ 43 w 75"/>
                    <a:gd name="T3" fmla="*/ 32 h 48"/>
                    <a:gd name="T4" fmla="*/ 16 w 75"/>
                    <a:gd name="T5" fmla="*/ 32 h 48"/>
                    <a:gd name="T6" fmla="*/ 16 w 75"/>
                    <a:gd name="T7" fmla="*/ 16 h 48"/>
                    <a:gd name="T8" fmla="*/ 58 w 75"/>
                    <a:gd name="T9" fmla="*/ 16 h 48"/>
                    <a:gd name="T10" fmla="*/ 58 w 75"/>
                    <a:gd name="T11" fmla="*/ 0 h 48"/>
                    <a:gd name="T12" fmla="*/ 16 w 75"/>
                    <a:gd name="T13" fmla="*/ 0 h 48"/>
                    <a:gd name="T14" fmla="*/ 0 w 75"/>
                    <a:gd name="T15" fmla="*/ 16 h 48"/>
                    <a:gd name="T16" fmla="*/ 0 w 75"/>
                    <a:gd name="T17" fmla="*/ 32 h 48"/>
                    <a:gd name="T18" fmla="*/ 16 w 75"/>
                    <a:gd name="T19" fmla="*/ 48 h 48"/>
                    <a:gd name="T20" fmla="*/ 43 w 75"/>
                    <a:gd name="T21" fmla="*/ 48 h 48"/>
                    <a:gd name="T22" fmla="*/ 55 w 75"/>
                    <a:gd name="T23" fmla="*/ 43 h 48"/>
                    <a:gd name="T24" fmla="*/ 70 w 75"/>
                    <a:gd name="T25" fmla="*/ 26 h 48"/>
                    <a:gd name="T26" fmla="*/ 73 w 75"/>
                    <a:gd name="T27" fmla="*/ 9 h 48"/>
                    <a:gd name="T28" fmla="*/ 58 w 75"/>
                    <a:gd name="T29" fmla="*/ 0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75" h="48">
                      <a:moveTo>
                        <a:pt x="58" y="16"/>
                      </a:moveTo>
                      <a:cubicBezTo>
                        <a:pt x="43" y="32"/>
                        <a:pt x="43" y="32"/>
                        <a:pt x="43" y="32"/>
                      </a:cubicBezTo>
                      <a:cubicBezTo>
                        <a:pt x="16" y="32"/>
                        <a:pt x="16" y="32"/>
                        <a:pt x="16" y="32"/>
                      </a:cubicBezTo>
                      <a:cubicBezTo>
                        <a:pt x="16" y="16"/>
                        <a:pt x="16" y="16"/>
                        <a:pt x="16" y="16"/>
                      </a:cubicBezTo>
                      <a:cubicBezTo>
                        <a:pt x="58" y="16"/>
                        <a:pt x="58" y="16"/>
                        <a:pt x="58" y="16"/>
                      </a:cubicBezTo>
                      <a:moveTo>
                        <a:pt x="58" y="0"/>
                      </a:moveTo>
                      <a:cubicBezTo>
                        <a:pt x="16" y="0"/>
                        <a:pt x="16" y="0"/>
                        <a:pt x="16" y="0"/>
                      </a:cubicBezTo>
                      <a:cubicBezTo>
                        <a:pt x="8" y="0"/>
                        <a:pt x="0" y="7"/>
                        <a:pt x="0" y="16"/>
                      </a:cubicBezTo>
                      <a:cubicBezTo>
                        <a:pt x="0" y="32"/>
                        <a:pt x="0" y="32"/>
                        <a:pt x="0" y="32"/>
                      </a:cubicBezTo>
                      <a:cubicBezTo>
                        <a:pt x="0" y="41"/>
                        <a:pt x="8" y="48"/>
                        <a:pt x="16" y="48"/>
                      </a:cubicBezTo>
                      <a:cubicBezTo>
                        <a:pt x="43" y="48"/>
                        <a:pt x="43" y="48"/>
                        <a:pt x="43" y="48"/>
                      </a:cubicBezTo>
                      <a:cubicBezTo>
                        <a:pt x="48" y="48"/>
                        <a:pt x="52" y="46"/>
                        <a:pt x="55" y="43"/>
                      </a:cubicBezTo>
                      <a:cubicBezTo>
                        <a:pt x="70" y="26"/>
                        <a:pt x="70" y="26"/>
                        <a:pt x="70" y="26"/>
                      </a:cubicBezTo>
                      <a:cubicBezTo>
                        <a:pt x="74" y="22"/>
                        <a:pt x="75" y="15"/>
                        <a:pt x="73" y="9"/>
                      </a:cubicBezTo>
                      <a:cubicBezTo>
                        <a:pt x="70" y="3"/>
                        <a:pt x="64" y="0"/>
                        <a:pt x="58" y="0"/>
                      </a:cubicBez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80" name="Freeform 16"/>
                <p:cNvSpPr>
                  <a:spLocks noEditPoints="1"/>
                </p:cNvSpPr>
                <p:nvPr/>
              </p:nvSpPr>
              <p:spPr bwMode="auto">
                <a:xfrm>
                  <a:off x="1563190" y="4151132"/>
                  <a:ext cx="280221" cy="194867"/>
                </a:xfrm>
                <a:custGeom>
                  <a:avLst/>
                  <a:gdLst>
                    <a:gd name="T0" fmla="*/ 58 w 74"/>
                    <a:gd name="T1" fmla="*/ 16 h 51"/>
                    <a:gd name="T2" fmla="*/ 58 w 74"/>
                    <a:gd name="T3" fmla="*/ 35 h 51"/>
                    <a:gd name="T4" fmla="*/ 16 w 74"/>
                    <a:gd name="T5" fmla="*/ 35 h 51"/>
                    <a:gd name="T6" fmla="*/ 16 w 74"/>
                    <a:gd name="T7" fmla="*/ 16 h 51"/>
                    <a:gd name="T8" fmla="*/ 58 w 74"/>
                    <a:gd name="T9" fmla="*/ 16 h 51"/>
                    <a:gd name="T10" fmla="*/ 58 w 74"/>
                    <a:gd name="T11" fmla="*/ 0 h 51"/>
                    <a:gd name="T12" fmla="*/ 16 w 74"/>
                    <a:gd name="T13" fmla="*/ 0 h 51"/>
                    <a:gd name="T14" fmla="*/ 0 w 74"/>
                    <a:gd name="T15" fmla="*/ 16 h 51"/>
                    <a:gd name="T16" fmla="*/ 0 w 74"/>
                    <a:gd name="T17" fmla="*/ 35 h 51"/>
                    <a:gd name="T18" fmla="*/ 16 w 74"/>
                    <a:gd name="T19" fmla="*/ 51 h 51"/>
                    <a:gd name="T20" fmla="*/ 58 w 74"/>
                    <a:gd name="T21" fmla="*/ 51 h 51"/>
                    <a:gd name="T22" fmla="*/ 74 w 74"/>
                    <a:gd name="T23" fmla="*/ 35 h 51"/>
                    <a:gd name="T24" fmla="*/ 74 w 74"/>
                    <a:gd name="T25" fmla="*/ 16 h 51"/>
                    <a:gd name="T26" fmla="*/ 58 w 74"/>
                    <a:gd name="T27" fmla="*/ 0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74" h="51">
                      <a:moveTo>
                        <a:pt x="58" y="16"/>
                      </a:moveTo>
                      <a:cubicBezTo>
                        <a:pt x="58" y="35"/>
                        <a:pt x="58" y="35"/>
                        <a:pt x="58" y="35"/>
                      </a:cubicBezTo>
                      <a:cubicBezTo>
                        <a:pt x="16" y="35"/>
                        <a:pt x="16" y="35"/>
                        <a:pt x="16" y="35"/>
                      </a:cubicBezTo>
                      <a:cubicBezTo>
                        <a:pt x="16" y="16"/>
                        <a:pt x="16" y="16"/>
                        <a:pt x="16" y="16"/>
                      </a:cubicBezTo>
                      <a:cubicBezTo>
                        <a:pt x="58" y="16"/>
                        <a:pt x="58" y="16"/>
                        <a:pt x="58" y="16"/>
                      </a:cubicBezTo>
                      <a:moveTo>
                        <a:pt x="58" y="0"/>
                      </a:moveTo>
                      <a:cubicBezTo>
                        <a:pt x="16" y="0"/>
                        <a:pt x="16" y="0"/>
                        <a:pt x="16" y="0"/>
                      </a:cubicBezTo>
                      <a:cubicBezTo>
                        <a:pt x="8" y="0"/>
                        <a:pt x="0" y="7"/>
                        <a:pt x="0" y="16"/>
                      </a:cubicBezTo>
                      <a:cubicBezTo>
                        <a:pt x="0" y="35"/>
                        <a:pt x="0" y="35"/>
                        <a:pt x="0" y="35"/>
                      </a:cubicBezTo>
                      <a:cubicBezTo>
                        <a:pt x="0" y="43"/>
                        <a:pt x="8" y="51"/>
                        <a:pt x="16" y="51"/>
                      </a:cubicBezTo>
                      <a:cubicBezTo>
                        <a:pt x="58" y="51"/>
                        <a:pt x="58" y="51"/>
                        <a:pt x="58" y="51"/>
                      </a:cubicBezTo>
                      <a:cubicBezTo>
                        <a:pt x="67" y="51"/>
                        <a:pt x="74" y="43"/>
                        <a:pt x="74" y="35"/>
                      </a:cubicBezTo>
                      <a:cubicBezTo>
                        <a:pt x="74" y="16"/>
                        <a:pt x="74" y="16"/>
                        <a:pt x="74" y="16"/>
                      </a:cubicBezTo>
                      <a:cubicBezTo>
                        <a:pt x="74" y="7"/>
                        <a:pt x="67" y="0"/>
                        <a:pt x="58" y="0"/>
                      </a:cubicBez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81" name="Freeform 17"/>
                <p:cNvSpPr>
                  <a:spLocks noEditPoints="1"/>
                </p:cNvSpPr>
                <p:nvPr/>
              </p:nvSpPr>
              <p:spPr bwMode="auto">
                <a:xfrm>
                  <a:off x="1311958" y="4064167"/>
                  <a:ext cx="190035" cy="281832"/>
                </a:xfrm>
                <a:custGeom>
                  <a:avLst/>
                  <a:gdLst>
                    <a:gd name="T0" fmla="*/ 34 w 50"/>
                    <a:gd name="T1" fmla="*/ 16 h 74"/>
                    <a:gd name="T2" fmla="*/ 34 w 50"/>
                    <a:gd name="T3" fmla="*/ 58 h 74"/>
                    <a:gd name="T4" fmla="*/ 16 w 50"/>
                    <a:gd name="T5" fmla="*/ 58 h 74"/>
                    <a:gd name="T6" fmla="*/ 16 w 50"/>
                    <a:gd name="T7" fmla="*/ 16 h 74"/>
                    <a:gd name="T8" fmla="*/ 34 w 50"/>
                    <a:gd name="T9" fmla="*/ 16 h 74"/>
                    <a:gd name="T10" fmla="*/ 34 w 50"/>
                    <a:gd name="T11" fmla="*/ 0 h 74"/>
                    <a:gd name="T12" fmla="*/ 16 w 50"/>
                    <a:gd name="T13" fmla="*/ 0 h 74"/>
                    <a:gd name="T14" fmla="*/ 0 w 50"/>
                    <a:gd name="T15" fmla="*/ 16 h 74"/>
                    <a:gd name="T16" fmla="*/ 0 w 50"/>
                    <a:gd name="T17" fmla="*/ 58 h 74"/>
                    <a:gd name="T18" fmla="*/ 16 w 50"/>
                    <a:gd name="T19" fmla="*/ 74 h 74"/>
                    <a:gd name="T20" fmla="*/ 34 w 50"/>
                    <a:gd name="T21" fmla="*/ 74 h 74"/>
                    <a:gd name="T22" fmla="*/ 50 w 50"/>
                    <a:gd name="T23" fmla="*/ 58 h 74"/>
                    <a:gd name="T24" fmla="*/ 50 w 50"/>
                    <a:gd name="T25" fmla="*/ 16 h 74"/>
                    <a:gd name="T26" fmla="*/ 34 w 50"/>
                    <a:gd name="T27" fmla="*/ 0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50" h="74">
                      <a:moveTo>
                        <a:pt x="34" y="16"/>
                      </a:moveTo>
                      <a:cubicBezTo>
                        <a:pt x="34" y="58"/>
                        <a:pt x="34" y="58"/>
                        <a:pt x="34" y="58"/>
                      </a:cubicBezTo>
                      <a:cubicBezTo>
                        <a:pt x="16" y="58"/>
                        <a:pt x="16" y="58"/>
                        <a:pt x="16" y="58"/>
                      </a:cubicBezTo>
                      <a:cubicBezTo>
                        <a:pt x="16" y="16"/>
                        <a:pt x="16" y="16"/>
                        <a:pt x="16" y="16"/>
                      </a:cubicBezTo>
                      <a:cubicBezTo>
                        <a:pt x="34" y="16"/>
                        <a:pt x="34" y="16"/>
                        <a:pt x="34" y="16"/>
                      </a:cubicBezTo>
                      <a:moveTo>
                        <a:pt x="34" y="0"/>
                      </a:moveTo>
                      <a:cubicBezTo>
                        <a:pt x="16" y="0"/>
                        <a:pt x="16" y="0"/>
                        <a:pt x="16" y="0"/>
                      </a:cubicBezTo>
                      <a:cubicBezTo>
                        <a:pt x="7" y="0"/>
                        <a:pt x="0" y="7"/>
                        <a:pt x="0" y="16"/>
                      </a:cubicBezTo>
                      <a:cubicBezTo>
                        <a:pt x="0" y="58"/>
                        <a:pt x="0" y="58"/>
                        <a:pt x="0" y="58"/>
                      </a:cubicBezTo>
                      <a:cubicBezTo>
                        <a:pt x="0" y="66"/>
                        <a:pt x="7" y="74"/>
                        <a:pt x="16" y="74"/>
                      </a:cubicBezTo>
                      <a:cubicBezTo>
                        <a:pt x="34" y="74"/>
                        <a:pt x="34" y="74"/>
                        <a:pt x="34" y="74"/>
                      </a:cubicBezTo>
                      <a:cubicBezTo>
                        <a:pt x="43" y="74"/>
                        <a:pt x="50" y="66"/>
                        <a:pt x="50" y="58"/>
                      </a:cubicBezTo>
                      <a:cubicBezTo>
                        <a:pt x="50" y="16"/>
                        <a:pt x="50" y="16"/>
                        <a:pt x="50" y="16"/>
                      </a:cubicBezTo>
                      <a:cubicBezTo>
                        <a:pt x="50" y="7"/>
                        <a:pt x="43" y="0"/>
                        <a:pt x="34" y="0"/>
                      </a:cubicBez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82" name="Freeform 18"/>
                <p:cNvSpPr>
                  <a:spLocks noEditPoints="1"/>
                </p:cNvSpPr>
                <p:nvPr/>
              </p:nvSpPr>
              <p:spPr bwMode="auto">
                <a:xfrm>
                  <a:off x="1311958" y="4151132"/>
                  <a:ext cx="277000" cy="194867"/>
                </a:xfrm>
                <a:custGeom>
                  <a:avLst/>
                  <a:gdLst>
                    <a:gd name="T0" fmla="*/ 57 w 73"/>
                    <a:gd name="T1" fmla="*/ 16 h 51"/>
                    <a:gd name="T2" fmla="*/ 57 w 73"/>
                    <a:gd name="T3" fmla="*/ 35 h 51"/>
                    <a:gd name="T4" fmla="*/ 16 w 73"/>
                    <a:gd name="T5" fmla="*/ 35 h 51"/>
                    <a:gd name="T6" fmla="*/ 16 w 73"/>
                    <a:gd name="T7" fmla="*/ 16 h 51"/>
                    <a:gd name="T8" fmla="*/ 57 w 73"/>
                    <a:gd name="T9" fmla="*/ 16 h 51"/>
                    <a:gd name="T10" fmla="*/ 57 w 73"/>
                    <a:gd name="T11" fmla="*/ 0 h 51"/>
                    <a:gd name="T12" fmla="*/ 16 w 73"/>
                    <a:gd name="T13" fmla="*/ 0 h 51"/>
                    <a:gd name="T14" fmla="*/ 0 w 73"/>
                    <a:gd name="T15" fmla="*/ 16 h 51"/>
                    <a:gd name="T16" fmla="*/ 0 w 73"/>
                    <a:gd name="T17" fmla="*/ 35 h 51"/>
                    <a:gd name="T18" fmla="*/ 16 w 73"/>
                    <a:gd name="T19" fmla="*/ 51 h 51"/>
                    <a:gd name="T20" fmla="*/ 57 w 73"/>
                    <a:gd name="T21" fmla="*/ 51 h 51"/>
                    <a:gd name="T22" fmla="*/ 73 w 73"/>
                    <a:gd name="T23" fmla="*/ 35 h 51"/>
                    <a:gd name="T24" fmla="*/ 73 w 73"/>
                    <a:gd name="T25" fmla="*/ 16 h 51"/>
                    <a:gd name="T26" fmla="*/ 57 w 73"/>
                    <a:gd name="T27" fmla="*/ 0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73" h="51">
                      <a:moveTo>
                        <a:pt x="57" y="16"/>
                      </a:moveTo>
                      <a:cubicBezTo>
                        <a:pt x="57" y="35"/>
                        <a:pt x="57" y="35"/>
                        <a:pt x="57" y="35"/>
                      </a:cubicBezTo>
                      <a:cubicBezTo>
                        <a:pt x="16" y="35"/>
                        <a:pt x="16" y="35"/>
                        <a:pt x="16" y="35"/>
                      </a:cubicBezTo>
                      <a:cubicBezTo>
                        <a:pt x="16" y="16"/>
                        <a:pt x="16" y="16"/>
                        <a:pt x="16" y="16"/>
                      </a:cubicBezTo>
                      <a:cubicBezTo>
                        <a:pt x="57" y="16"/>
                        <a:pt x="57" y="16"/>
                        <a:pt x="57" y="16"/>
                      </a:cubicBezTo>
                      <a:moveTo>
                        <a:pt x="57" y="0"/>
                      </a:moveTo>
                      <a:cubicBezTo>
                        <a:pt x="16" y="0"/>
                        <a:pt x="16" y="0"/>
                        <a:pt x="16" y="0"/>
                      </a:cubicBezTo>
                      <a:cubicBezTo>
                        <a:pt x="7" y="0"/>
                        <a:pt x="0" y="7"/>
                        <a:pt x="0" y="16"/>
                      </a:cubicBezTo>
                      <a:cubicBezTo>
                        <a:pt x="0" y="35"/>
                        <a:pt x="0" y="35"/>
                        <a:pt x="0" y="35"/>
                      </a:cubicBezTo>
                      <a:cubicBezTo>
                        <a:pt x="0" y="43"/>
                        <a:pt x="7" y="51"/>
                        <a:pt x="16" y="51"/>
                      </a:cubicBezTo>
                      <a:cubicBezTo>
                        <a:pt x="57" y="51"/>
                        <a:pt x="57" y="51"/>
                        <a:pt x="57" y="51"/>
                      </a:cubicBezTo>
                      <a:cubicBezTo>
                        <a:pt x="66" y="51"/>
                        <a:pt x="73" y="43"/>
                        <a:pt x="73" y="35"/>
                      </a:cubicBezTo>
                      <a:cubicBezTo>
                        <a:pt x="73" y="16"/>
                        <a:pt x="73" y="16"/>
                        <a:pt x="73" y="16"/>
                      </a:cubicBezTo>
                      <a:cubicBezTo>
                        <a:pt x="73" y="7"/>
                        <a:pt x="66" y="0"/>
                        <a:pt x="57" y="0"/>
                      </a:cubicBez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83" name="Freeform 19"/>
                <p:cNvSpPr>
                  <a:spLocks noEditPoints="1"/>
                </p:cNvSpPr>
                <p:nvPr/>
              </p:nvSpPr>
              <p:spPr bwMode="auto">
                <a:xfrm>
                  <a:off x="1311958" y="3820986"/>
                  <a:ext cx="190035" cy="273779"/>
                </a:xfrm>
                <a:custGeom>
                  <a:avLst/>
                  <a:gdLst>
                    <a:gd name="T0" fmla="*/ 34 w 50"/>
                    <a:gd name="T1" fmla="*/ 16 h 72"/>
                    <a:gd name="T2" fmla="*/ 34 w 50"/>
                    <a:gd name="T3" fmla="*/ 56 h 72"/>
                    <a:gd name="T4" fmla="*/ 16 w 50"/>
                    <a:gd name="T5" fmla="*/ 56 h 72"/>
                    <a:gd name="T6" fmla="*/ 16 w 50"/>
                    <a:gd name="T7" fmla="*/ 16 h 72"/>
                    <a:gd name="T8" fmla="*/ 34 w 50"/>
                    <a:gd name="T9" fmla="*/ 16 h 72"/>
                    <a:gd name="T10" fmla="*/ 34 w 50"/>
                    <a:gd name="T11" fmla="*/ 0 h 72"/>
                    <a:gd name="T12" fmla="*/ 16 w 50"/>
                    <a:gd name="T13" fmla="*/ 0 h 72"/>
                    <a:gd name="T14" fmla="*/ 0 w 50"/>
                    <a:gd name="T15" fmla="*/ 16 h 72"/>
                    <a:gd name="T16" fmla="*/ 0 w 50"/>
                    <a:gd name="T17" fmla="*/ 56 h 72"/>
                    <a:gd name="T18" fmla="*/ 16 w 50"/>
                    <a:gd name="T19" fmla="*/ 72 h 72"/>
                    <a:gd name="T20" fmla="*/ 34 w 50"/>
                    <a:gd name="T21" fmla="*/ 72 h 72"/>
                    <a:gd name="T22" fmla="*/ 50 w 50"/>
                    <a:gd name="T23" fmla="*/ 56 h 72"/>
                    <a:gd name="T24" fmla="*/ 50 w 50"/>
                    <a:gd name="T25" fmla="*/ 16 h 72"/>
                    <a:gd name="T26" fmla="*/ 34 w 50"/>
                    <a:gd name="T27" fmla="*/ 0 h 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50" h="72">
                      <a:moveTo>
                        <a:pt x="34" y="16"/>
                      </a:moveTo>
                      <a:cubicBezTo>
                        <a:pt x="34" y="56"/>
                        <a:pt x="34" y="56"/>
                        <a:pt x="34" y="56"/>
                      </a:cubicBezTo>
                      <a:cubicBezTo>
                        <a:pt x="16" y="56"/>
                        <a:pt x="16" y="56"/>
                        <a:pt x="16" y="56"/>
                      </a:cubicBezTo>
                      <a:cubicBezTo>
                        <a:pt x="16" y="16"/>
                        <a:pt x="16" y="16"/>
                        <a:pt x="16" y="16"/>
                      </a:cubicBezTo>
                      <a:cubicBezTo>
                        <a:pt x="34" y="16"/>
                        <a:pt x="34" y="16"/>
                        <a:pt x="34" y="16"/>
                      </a:cubicBezTo>
                      <a:moveTo>
                        <a:pt x="34" y="0"/>
                      </a:moveTo>
                      <a:cubicBezTo>
                        <a:pt x="16" y="0"/>
                        <a:pt x="16" y="0"/>
                        <a:pt x="16" y="0"/>
                      </a:cubicBezTo>
                      <a:cubicBezTo>
                        <a:pt x="7" y="0"/>
                        <a:pt x="0" y="7"/>
                        <a:pt x="0" y="16"/>
                      </a:cubicBezTo>
                      <a:cubicBezTo>
                        <a:pt x="0" y="56"/>
                        <a:pt x="0" y="56"/>
                        <a:pt x="0" y="56"/>
                      </a:cubicBezTo>
                      <a:cubicBezTo>
                        <a:pt x="0" y="65"/>
                        <a:pt x="7" y="72"/>
                        <a:pt x="16" y="72"/>
                      </a:cubicBezTo>
                      <a:cubicBezTo>
                        <a:pt x="34" y="72"/>
                        <a:pt x="34" y="72"/>
                        <a:pt x="34" y="72"/>
                      </a:cubicBezTo>
                      <a:cubicBezTo>
                        <a:pt x="43" y="72"/>
                        <a:pt x="50" y="65"/>
                        <a:pt x="50" y="56"/>
                      </a:cubicBezTo>
                      <a:cubicBezTo>
                        <a:pt x="50" y="16"/>
                        <a:pt x="50" y="16"/>
                        <a:pt x="50" y="16"/>
                      </a:cubicBezTo>
                      <a:cubicBezTo>
                        <a:pt x="50" y="7"/>
                        <a:pt x="43" y="0"/>
                        <a:pt x="34" y="0"/>
                      </a:cubicBez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84" name="Freeform 20"/>
                <p:cNvSpPr>
                  <a:spLocks noEditPoints="1"/>
                </p:cNvSpPr>
                <p:nvPr/>
              </p:nvSpPr>
              <p:spPr bwMode="auto">
                <a:xfrm>
                  <a:off x="1907830" y="4064167"/>
                  <a:ext cx="191645" cy="281832"/>
                </a:xfrm>
                <a:custGeom>
                  <a:avLst/>
                  <a:gdLst>
                    <a:gd name="T0" fmla="*/ 34 w 50"/>
                    <a:gd name="T1" fmla="*/ 16 h 74"/>
                    <a:gd name="T2" fmla="*/ 34 w 50"/>
                    <a:gd name="T3" fmla="*/ 58 h 74"/>
                    <a:gd name="T4" fmla="*/ 16 w 50"/>
                    <a:gd name="T5" fmla="*/ 58 h 74"/>
                    <a:gd name="T6" fmla="*/ 16 w 50"/>
                    <a:gd name="T7" fmla="*/ 16 h 74"/>
                    <a:gd name="T8" fmla="*/ 34 w 50"/>
                    <a:gd name="T9" fmla="*/ 16 h 74"/>
                    <a:gd name="T10" fmla="*/ 34 w 50"/>
                    <a:gd name="T11" fmla="*/ 0 h 74"/>
                    <a:gd name="T12" fmla="*/ 16 w 50"/>
                    <a:gd name="T13" fmla="*/ 0 h 74"/>
                    <a:gd name="T14" fmla="*/ 0 w 50"/>
                    <a:gd name="T15" fmla="*/ 16 h 74"/>
                    <a:gd name="T16" fmla="*/ 0 w 50"/>
                    <a:gd name="T17" fmla="*/ 58 h 74"/>
                    <a:gd name="T18" fmla="*/ 16 w 50"/>
                    <a:gd name="T19" fmla="*/ 74 h 74"/>
                    <a:gd name="T20" fmla="*/ 34 w 50"/>
                    <a:gd name="T21" fmla="*/ 74 h 74"/>
                    <a:gd name="T22" fmla="*/ 50 w 50"/>
                    <a:gd name="T23" fmla="*/ 58 h 74"/>
                    <a:gd name="T24" fmla="*/ 50 w 50"/>
                    <a:gd name="T25" fmla="*/ 16 h 74"/>
                    <a:gd name="T26" fmla="*/ 34 w 50"/>
                    <a:gd name="T27" fmla="*/ 0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50" h="74">
                      <a:moveTo>
                        <a:pt x="34" y="16"/>
                      </a:moveTo>
                      <a:cubicBezTo>
                        <a:pt x="34" y="58"/>
                        <a:pt x="34" y="58"/>
                        <a:pt x="34" y="58"/>
                      </a:cubicBezTo>
                      <a:cubicBezTo>
                        <a:pt x="16" y="58"/>
                        <a:pt x="16" y="58"/>
                        <a:pt x="16" y="58"/>
                      </a:cubicBezTo>
                      <a:cubicBezTo>
                        <a:pt x="16" y="16"/>
                        <a:pt x="16" y="16"/>
                        <a:pt x="16" y="16"/>
                      </a:cubicBezTo>
                      <a:cubicBezTo>
                        <a:pt x="34" y="16"/>
                        <a:pt x="34" y="16"/>
                        <a:pt x="34" y="16"/>
                      </a:cubicBezTo>
                      <a:moveTo>
                        <a:pt x="34" y="0"/>
                      </a:moveTo>
                      <a:cubicBezTo>
                        <a:pt x="16" y="0"/>
                        <a:pt x="16" y="0"/>
                        <a:pt x="16" y="0"/>
                      </a:cubicBezTo>
                      <a:cubicBezTo>
                        <a:pt x="7" y="0"/>
                        <a:pt x="0" y="7"/>
                        <a:pt x="0" y="16"/>
                      </a:cubicBezTo>
                      <a:cubicBezTo>
                        <a:pt x="0" y="58"/>
                        <a:pt x="0" y="58"/>
                        <a:pt x="0" y="58"/>
                      </a:cubicBezTo>
                      <a:cubicBezTo>
                        <a:pt x="0" y="66"/>
                        <a:pt x="7" y="74"/>
                        <a:pt x="16" y="74"/>
                      </a:cubicBezTo>
                      <a:cubicBezTo>
                        <a:pt x="34" y="74"/>
                        <a:pt x="34" y="74"/>
                        <a:pt x="34" y="74"/>
                      </a:cubicBezTo>
                      <a:cubicBezTo>
                        <a:pt x="43" y="74"/>
                        <a:pt x="50" y="66"/>
                        <a:pt x="50" y="58"/>
                      </a:cubicBezTo>
                      <a:cubicBezTo>
                        <a:pt x="50" y="16"/>
                        <a:pt x="50" y="16"/>
                        <a:pt x="50" y="16"/>
                      </a:cubicBezTo>
                      <a:cubicBezTo>
                        <a:pt x="50" y="7"/>
                        <a:pt x="43" y="0"/>
                        <a:pt x="34" y="0"/>
                      </a:cubicBez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85" name="Freeform 21"/>
                <p:cNvSpPr>
                  <a:spLocks noEditPoints="1"/>
                </p:cNvSpPr>
                <p:nvPr/>
              </p:nvSpPr>
              <p:spPr bwMode="auto">
                <a:xfrm>
                  <a:off x="1820865" y="4151132"/>
                  <a:ext cx="278610" cy="194867"/>
                </a:xfrm>
                <a:custGeom>
                  <a:avLst/>
                  <a:gdLst>
                    <a:gd name="T0" fmla="*/ 57 w 73"/>
                    <a:gd name="T1" fmla="*/ 16 h 51"/>
                    <a:gd name="T2" fmla="*/ 57 w 73"/>
                    <a:gd name="T3" fmla="*/ 35 h 51"/>
                    <a:gd name="T4" fmla="*/ 16 w 73"/>
                    <a:gd name="T5" fmla="*/ 35 h 51"/>
                    <a:gd name="T6" fmla="*/ 16 w 73"/>
                    <a:gd name="T7" fmla="*/ 16 h 51"/>
                    <a:gd name="T8" fmla="*/ 57 w 73"/>
                    <a:gd name="T9" fmla="*/ 16 h 51"/>
                    <a:gd name="T10" fmla="*/ 57 w 73"/>
                    <a:gd name="T11" fmla="*/ 0 h 51"/>
                    <a:gd name="T12" fmla="*/ 16 w 73"/>
                    <a:gd name="T13" fmla="*/ 0 h 51"/>
                    <a:gd name="T14" fmla="*/ 0 w 73"/>
                    <a:gd name="T15" fmla="*/ 16 h 51"/>
                    <a:gd name="T16" fmla="*/ 0 w 73"/>
                    <a:gd name="T17" fmla="*/ 35 h 51"/>
                    <a:gd name="T18" fmla="*/ 16 w 73"/>
                    <a:gd name="T19" fmla="*/ 51 h 51"/>
                    <a:gd name="T20" fmla="*/ 57 w 73"/>
                    <a:gd name="T21" fmla="*/ 51 h 51"/>
                    <a:gd name="T22" fmla="*/ 73 w 73"/>
                    <a:gd name="T23" fmla="*/ 35 h 51"/>
                    <a:gd name="T24" fmla="*/ 73 w 73"/>
                    <a:gd name="T25" fmla="*/ 16 h 51"/>
                    <a:gd name="T26" fmla="*/ 57 w 73"/>
                    <a:gd name="T27" fmla="*/ 0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73" h="51">
                      <a:moveTo>
                        <a:pt x="57" y="16"/>
                      </a:moveTo>
                      <a:cubicBezTo>
                        <a:pt x="57" y="35"/>
                        <a:pt x="57" y="35"/>
                        <a:pt x="57" y="35"/>
                      </a:cubicBezTo>
                      <a:cubicBezTo>
                        <a:pt x="16" y="35"/>
                        <a:pt x="16" y="35"/>
                        <a:pt x="16" y="35"/>
                      </a:cubicBezTo>
                      <a:cubicBezTo>
                        <a:pt x="16" y="16"/>
                        <a:pt x="16" y="16"/>
                        <a:pt x="16" y="16"/>
                      </a:cubicBezTo>
                      <a:cubicBezTo>
                        <a:pt x="57" y="16"/>
                        <a:pt x="57" y="16"/>
                        <a:pt x="57" y="16"/>
                      </a:cubicBezTo>
                      <a:moveTo>
                        <a:pt x="57" y="0"/>
                      </a:moveTo>
                      <a:cubicBezTo>
                        <a:pt x="16" y="0"/>
                        <a:pt x="16" y="0"/>
                        <a:pt x="16" y="0"/>
                      </a:cubicBezTo>
                      <a:cubicBezTo>
                        <a:pt x="7" y="0"/>
                        <a:pt x="0" y="7"/>
                        <a:pt x="0" y="16"/>
                      </a:cubicBezTo>
                      <a:cubicBezTo>
                        <a:pt x="0" y="35"/>
                        <a:pt x="0" y="35"/>
                        <a:pt x="0" y="35"/>
                      </a:cubicBezTo>
                      <a:cubicBezTo>
                        <a:pt x="0" y="43"/>
                        <a:pt x="7" y="51"/>
                        <a:pt x="16" y="51"/>
                      </a:cubicBezTo>
                      <a:cubicBezTo>
                        <a:pt x="57" y="51"/>
                        <a:pt x="57" y="51"/>
                        <a:pt x="57" y="51"/>
                      </a:cubicBezTo>
                      <a:cubicBezTo>
                        <a:pt x="66" y="51"/>
                        <a:pt x="73" y="43"/>
                        <a:pt x="73" y="35"/>
                      </a:cubicBezTo>
                      <a:cubicBezTo>
                        <a:pt x="73" y="16"/>
                        <a:pt x="73" y="16"/>
                        <a:pt x="73" y="16"/>
                      </a:cubicBezTo>
                      <a:cubicBezTo>
                        <a:pt x="73" y="7"/>
                        <a:pt x="66" y="0"/>
                        <a:pt x="57" y="0"/>
                      </a:cubicBez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86" name="Freeform 22"/>
                <p:cNvSpPr>
                  <a:spLocks noEditPoints="1"/>
                </p:cNvSpPr>
                <p:nvPr/>
              </p:nvSpPr>
              <p:spPr bwMode="auto">
                <a:xfrm>
                  <a:off x="1907830" y="3820986"/>
                  <a:ext cx="191645" cy="273779"/>
                </a:xfrm>
                <a:custGeom>
                  <a:avLst/>
                  <a:gdLst>
                    <a:gd name="T0" fmla="*/ 34 w 50"/>
                    <a:gd name="T1" fmla="*/ 16 h 72"/>
                    <a:gd name="T2" fmla="*/ 34 w 50"/>
                    <a:gd name="T3" fmla="*/ 56 h 72"/>
                    <a:gd name="T4" fmla="*/ 16 w 50"/>
                    <a:gd name="T5" fmla="*/ 56 h 72"/>
                    <a:gd name="T6" fmla="*/ 16 w 50"/>
                    <a:gd name="T7" fmla="*/ 16 h 72"/>
                    <a:gd name="T8" fmla="*/ 34 w 50"/>
                    <a:gd name="T9" fmla="*/ 16 h 72"/>
                    <a:gd name="T10" fmla="*/ 34 w 50"/>
                    <a:gd name="T11" fmla="*/ 0 h 72"/>
                    <a:gd name="T12" fmla="*/ 16 w 50"/>
                    <a:gd name="T13" fmla="*/ 0 h 72"/>
                    <a:gd name="T14" fmla="*/ 0 w 50"/>
                    <a:gd name="T15" fmla="*/ 16 h 72"/>
                    <a:gd name="T16" fmla="*/ 0 w 50"/>
                    <a:gd name="T17" fmla="*/ 56 h 72"/>
                    <a:gd name="T18" fmla="*/ 16 w 50"/>
                    <a:gd name="T19" fmla="*/ 72 h 72"/>
                    <a:gd name="T20" fmla="*/ 34 w 50"/>
                    <a:gd name="T21" fmla="*/ 72 h 72"/>
                    <a:gd name="T22" fmla="*/ 50 w 50"/>
                    <a:gd name="T23" fmla="*/ 56 h 72"/>
                    <a:gd name="T24" fmla="*/ 50 w 50"/>
                    <a:gd name="T25" fmla="*/ 16 h 72"/>
                    <a:gd name="T26" fmla="*/ 34 w 50"/>
                    <a:gd name="T27" fmla="*/ 0 h 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50" h="72">
                      <a:moveTo>
                        <a:pt x="34" y="16"/>
                      </a:moveTo>
                      <a:cubicBezTo>
                        <a:pt x="34" y="56"/>
                        <a:pt x="34" y="56"/>
                        <a:pt x="34" y="56"/>
                      </a:cubicBezTo>
                      <a:cubicBezTo>
                        <a:pt x="16" y="56"/>
                        <a:pt x="16" y="56"/>
                        <a:pt x="16" y="56"/>
                      </a:cubicBezTo>
                      <a:cubicBezTo>
                        <a:pt x="16" y="16"/>
                        <a:pt x="16" y="16"/>
                        <a:pt x="16" y="16"/>
                      </a:cubicBezTo>
                      <a:cubicBezTo>
                        <a:pt x="34" y="16"/>
                        <a:pt x="34" y="16"/>
                        <a:pt x="34" y="16"/>
                      </a:cubicBezTo>
                      <a:moveTo>
                        <a:pt x="34" y="0"/>
                      </a:moveTo>
                      <a:cubicBezTo>
                        <a:pt x="16" y="0"/>
                        <a:pt x="16" y="0"/>
                        <a:pt x="16" y="0"/>
                      </a:cubicBezTo>
                      <a:cubicBezTo>
                        <a:pt x="7" y="0"/>
                        <a:pt x="0" y="7"/>
                        <a:pt x="0" y="16"/>
                      </a:cubicBezTo>
                      <a:cubicBezTo>
                        <a:pt x="0" y="56"/>
                        <a:pt x="0" y="56"/>
                        <a:pt x="0" y="56"/>
                      </a:cubicBezTo>
                      <a:cubicBezTo>
                        <a:pt x="0" y="65"/>
                        <a:pt x="7" y="72"/>
                        <a:pt x="16" y="72"/>
                      </a:cubicBezTo>
                      <a:cubicBezTo>
                        <a:pt x="34" y="72"/>
                        <a:pt x="34" y="72"/>
                        <a:pt x="34" y="72"/>
                      </a:cubicBezTo>
                      <a:cubicBezTo>
                        <a:pt x="43" y="72"/>
                        <a:pt x="50" y="65"/>
                        <a:pt x="50" y="56"/>
                      </a:cubicBezTo>
                      <a:cubicBezTo>
                        <a:pt x="50" y="16"/>
                        <a:pt x="50" y="16"/>
                        <a:pt x="50" y="16"/>
                      </a:cubicBezTo>
                      <a:cubicBezTo>
                        <a:pt x="50" y="7"/>
                        <a:pt x="43" y="0"/>
                        <a:pt x="34" y="0"/>
                      </a:cubicBez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87" name="Freeform 23"/>
                <p:cNvSpPr>
                  <a:spLocks noEditPoints="1"/>
                </p:cNvSpPr>
                <p:nvPr/>
              </p:nvSpPr>
              <p:spPr bwMode="auto">
                <a:xfrm>
                  <a:off x="1661428" y="3405486"/>
                  <a:ext cx="600703" cy="594262"/>
                </a:xfrm>
                <a:custGeom>
                  <a:avLst/>
                  <a:gdLst>
                    <a:gd name="T0" fmla="*/ 105 w 158"/>
                    <a:gd name="T1" fmla="*/ 16 h 156"/>
                    <a:gd name="T2" fmla="*/ 140 w 158"/>
                    <a:gd name="T3" fmla="*/ 56 h 156"/>
                    <a:gd name="T4" fmla="*/ 56 w 158"/>
                    <a:gd name="T5" fmla="*/ 140 h 156"/>
                    <a:gd name="T6" fmla="*/ 17 w 158"/>
                    <a:gd name="T7" fmla="*/ 99 h 156"/>
                    <a:gd name="T8" fmla="*/ 105 w 158"/>
                    <a:gd name="T9" fmla="*/ 16 h 156"/>
                    <a:gd name="T10" fmla="*/ 105 w 158"/>
                    <a:gd name="T11" fmla="*/ 0 h 156"/>
                    <a:gd name="T12" fmla="*/ 94 w 158"/>
                    <a:gd name="T13" fmla="*/ 5 h 156"/>
                    <a:gd name="T14" fmla="*/ 6 w 158"/>
                    <a:gd name="T15" fmla="*/ 87 h 156"/>
                    <a:gd name="T16" fmla="*/ 5 w 158"/>
                    <a:gd name="T17" fmla="*/ 109 h 156"/>
                    <a:gd name="T18" fmla="*/ 44 w 158"/>
                    <a:gd name="T19" fmla="*/ 151 h 156"/>
                    <a:gd name="T20" fmla="*/ 55 w 158"/>
                    <a:gd name="T21" fmla="*/ 156 h 156"/>
                    <a:gd name="T22" fmla="*/ 56 w 158"/>
                    <a:gd name="T23" fmla="*/ 156 h 156"/>
                    <a:gd name="T24" fmla="*/ 67 w 158"/>
                    <a:gd name="T25" fmla="*/ 152 h 156"/>
                    <a:gd name="T26" fmla="*/ 151 w 158"/>
                    <a:gd name="T27" fmla="*/ 67 h 156"/>
                    <a:gd name="T28" fmla="*/ 152 w 158"/>
                    <a:gd name="T29" fmla="*/ 45 h 156"/>
                    <a:gd name="T30" fmla="*/ 117 w 158"/>
                    <a:gd name="T31" fmla="*/ 6 h 156"/>
                    <a:gd name="T32" fmla="*/ 105 w 158"/>
                    <a:gd name="T33" fmla="*/ 0 h 156"/>
                    <a:gd name="T34" fmla="*/ 105 w 158"/>
                    <a:gd name="T35" fmla="*/ 0 h 1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58" h="156">
                      <a:moveTo>
                        <a:pt x="105" y="16"/>
                      </a:moveTo>
                      <a:cubicBezTo>
                        <a:pt x="140" y="56"/>
                        <a:pt x="140" y="56"/>
                        <a:pt x="140" y="56"/>
                      </a:cubicBezTo>
                      <a:cubicBezTo>
                        <a:pt x="56" y="140"/>
                        <a:pt x="56" y="140"/>
                        <a:pt x="56" y="140"/>
                      </a:cubicBezTo>
                      <a:cubicBezTo>
                        <a:pt x="17" y="99"/>
                        <a:pt x="17" y="99"/>
                        <a:pt x="17" y="99"/>
                      </a:cubicBezTo>
                      <a:cubicBezTo>
                        <a:pt x="105" y="16"/>
                        <a:pt x="105" y="16"/>
                        <a:pt x="105" y="16"/>
                      </a:cubicBezTo>
                      <a:moveTo>
                        <a:pt x="105" y="0"/>
                      </a:moveTo>
                      <a:cubicBezTo>
                        <a:pt x="101" y="0"/>
                        <a:pt x="97" y="2"/>
                        <a:pt x="94" y="5"/>
                      </a:cubicBezTo>
                      <a:cubicBezTo>
                        <a:pt x="6" y="87"/>
                        <a:pt x="6" y="87"/>
                        <a:pt x="6" y="87"/>
                      </a:cubicBezTo>
                      <a:cubicBezTo>
                        <a:pt x="0" y="93"/>
                        <a:pt x="0" y="103"/>
                        <a:pt x="5" y="109"/>
                      </a:cubicBezTo>
                      <a:cubicBezTo>
                        <a:pt x="44" y="151"/>
                        <a:pt x="44" y="151"/>
                        <a:pt x="44" y="151"/>
                      </a:cubicBezTo>
                      <a:cubicBezTo>
                        <a:pt x="47" y="154"/>
                        <a:pt x="51" y="156"/>
                        <a:pt x="55" y="156"/>
                      </a:cubicBezTo>
                      <a:cubicBezTo>
                        <a:pt x="55" y="156"/>
                        <a:pt x="56" y="156"/>
                        <a:pt x="56" y="156"/>
                      </a:cubicBezTo>
                      <a:cubicBezTo>
                        <a:pt x="60" y="156"/>
                        <a:pt x="64" y="155"/>
                        <a:pt x="67" y="152"/>
                      </a:cubicBezTo>
                      <a:cubicBezTo>
                        <a:pt x="151" y="67"/>
                        <a:pt x="151" y="67"/>
                        <a:pt x="151" y="67"/>
                      </a:cubicBezTo>
                      <a:cubicBezTo>
                        <a:pt x="157" y="61"/>
                        <a:pt x="158" y="52"/>
                        <a:pt x="152" y="45"/>
                      </a:cubicBezTo>
                      <a:cubicBezTo>
                        <a:pt x="117" y="6"/>
                        <a:pt x="117" y="6"/>
                        <a:pt x="117" y="6"/>
                      </a:cubicBezTo>
                      <a:cubicBezTo>
                        <a:pt x="114" y="3"/>
                        <a:pt x="110" y="1"/>
                        <a:pt x="105" y="0"/>
                      </a:cubicBezTo>
                      <a:cubicBezTo>
                        <a:pt x="105" y="0"/>
                        <a:pt x="105" y="0"/>
                        <a:pt x="105" y="0"/>
                      </a:cubicBez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88" name="Freeform 24"/>
                <p:cNvSpPr>
                  <a:spLocks noEditPoints="1"/>
                </p:cNvSpPr>
                <p:nvPr/>
              </p:nvSpPr>
              <p:spPr bwMode="auto">
                <a:xfrm>
                  <a:off x="1555138" y="3790388"/>
                  <a:ext cx="318872" cy="293105"/>
                </a:xfrm>
                <a:custGeom>
                  <a:avLst/>
                  <a:gdLst>
                    <a:gd name="T0" fmla="*/ 32 w 84"/>
                    <a:gd name="T1" fmla="*/ 16 h 77"/>
                    <a:gd name="T2" fmla="*/ 67 w 84"/>
                    <a:gd name="T3" fmla="*/ 50 h 77"/>
                    <a:gd name="T4" fmla="*/ 17 w 84"/>
                    <a:gd name="T5" fmla="*/ 61 h 77"/>
                    <a:gd name="T6" fmla="*/ 32 w 84"/>
                    <a:gd name="T7" fmla="*/ 16 h 77"/>
                    <a:gd name="T8" fmla="*/ 32 w 84"/>
                    <a:gd name="T9" fmla="*/ 0 h 77"/>
                    <a:gd name="T10" fmla="*/ 28 w 84"/>
                    <a:gd name="T11" fmla="*/ 1 h 77"/>
                    <a:gd name="T12" fmla="*/ 17 w 84"/>
                    <a:gd name="T13" fmla="*/ 11 h 77"/>
                    <a:gd name="T14" fmla="*/ 2 w 84"/>
                    <a:gd name="T15" fmla="*/ 56 h 77"/>
                    <a:gd name="T16" fmla="*/ 5 w 84"/>
                    <a:gd name="T17" fmla="*/ 72 h 77"/>
                    <a:gd name="T18" fmla="*/ 17 w 84"/>
                    <a:gd name="T19" fmla="*/ 77 h 77"/>
                    <a:gd name="T20" fmla="*/ 20 w 84"/>
                    <a:gd name="T21" fmla="*/ 76 h 77"/>
                    <a:gd name="T22" fmla="*/ 71 w 84"/>
                    <a:gd name="T23" fmla="*/ 65 h 77"/>
                    <a:gd name="T24" fmla="*/ 83 w 84"/>
                    <a:gd name="T25" fmla="*/ 54 h 77"/>
                    <a:gd name="T26" fmla="*/ 78 w 84"/>
                    <a:gd name="T27" fmla="*/ 38 h 77"/>
                    <a:gd name="T28" fmla="*/ 43 w 84"/>
                    <a:gd name="T29" fmla="*/ 5 h 77"/>
                    <a:gd name="T30" fmla="*/ 32 w 84"/>
                    <a:gd name="T31" fmla="*/ 0 h 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84" h="77">
                      <a:moveTo>
                        <a:pt x="32" y="16"/>
                      </a:moveTo>
                      <a:cubicBezTo>
                        <a:pt x="67" y="50"/>
                        <a:pt x="67" y="50"/>
                        <a:pt x="67" y="50"/>
                      </a:cubicBezTo>
                      <a:cubicBezTo>
                        <a:pt x="17" y="61"/>
                        <a:pt x="17" y="61"/>
                        <a:pt x="17" y="61"/>
                      </a:cubicBezTo>
                      <a:cubicBezTo>
                        <a:pt x="32" y="16"/>
                        <a:pt x="32" y="16"/>
                        <a:pt x="32" y="16"/>
                      </a:cubicBezTo>
                      <a:moveTo>
                        <a:pt x="32" y="0"/>
                      </a:moveTo>
                      <a:cubicBezTo>
                        <a:pt x="31" y="0"/>
                        <a:pt x="29" y="0"/>
                        <a:pt x="28" y="1"/>
                      </a:cubicBezTo>
                      <a:cubicBezTo>
                        <a:pt x="23" y="2"/>
                        <a:pt x="18" y="6"/>
                        <a:pt x="17" y="11"/>
                      </a:cubicBezTo>
                      <a:cubicBezTo>
                        <a:pt x="2" y="56"/>
                        <a:pt x="2" y="56"/>
                        <a:pt x="2" y="56"/>
                      </a:cubicBezTo>
                      <a:cubicBezTo>
                        <a:pt x="0" y="61"/>
                        <a:pt x="1" y="67"/>
                        <a:pt x="5" y="72"/>
                      </a:cubicBezTo>
                      <a:cubicBezTo>
                        <a:pt x="8" y="75"/>
                        <a:pt x="12" y="77"/>
                        <a:pt x="17" y="77"/>
                      </a:cubicBezTo>
                      <a:cubicBezTo>
                        <a:pt x="18" y="77"/>
                        <a:pt x="19" y="77"/>
                        <a:pt x="20" y="76"/>
                      </a:cubicBezTo>
                      <a:cubicBezTo>
                        <a:pt x="71" y="65"/>
                        <a:pt x="71" y="65"/>
                        <a:pt x="71" y="65"/>
                      </a:cubicBezTo>
                      <a:cubicBezTo>
                        <a:pt x="77" y="64"/>
                        <a:pt x="81" y="59"/>
                        <a:pt x="83" y="54"/>
                      </a:cubicBezTo>
                      <a:cubicBezTo>
                        <a:pt x="84" y="48"/>
                        <a:pt x="83" y="42"/>
                        <a:pt x="78" y="38"/>
                      </a:cubicBezTo>
                      <a:cubicBezTo>
                        <a:pt x="43" y="5"/>
                        <a:pt x="43" y="5"/>
                        <a:pt x="43" y="5"/>
                      </a:cubicBezTo>
                      <a:cubicBezTo>
                        <a:pt x="40" y="2"/>
                        <a:pt x="36" y="0"/>
                        <a:pt x="32" y="0"/>
                      </a:cubicBez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89" name="Freeform 25"/>
                <p:cNvSpPr>
                  <a:spLocks/>
                </p:cNvSpPr>
                <p:nvPr/>
              </p:nvSpPr>
              <p:spPr bwMode="auto">
                <a:xfrm>
                  <a:off x="1371545" y="3642225"/>
                  <a:ext cx="69249" cy="148163"/>
                </a:xfrm>
                <a:custGeom>
                  <a:avLst/>
                  <a:gdLst>
                    <a:gd name="T0" fmla="*/ 0 w 43"/>
                    <a:gd name="T1" fmla="*/ 0 h 92"/>
                    <a:gd name="T2" fmla="*/ 43 w 43"/>
                    <a:gd name="T3" fmla="*/ 0 h 92"/>
                    <a:gd name="T4" fmla="*/ 43 w 43"/>
                    <a:gd name="T5" fmla="*/ 92 h 92"/>
                    <a:gd name="T6" fmla="*/ 0 w 43"/>
                    <a:gd name="T7" fmla="*/ 92 h 92"/>
                    <a:gd name="T8" fmla="*/ 0 w 43"/>
                    <a:gd name="T9" fmla="*/ 0 h 92"/>
                    <a:gd name="T10" fmla="*/ 0 w 43"/>
                    <a:gd name="T11" fmla="*/ 0 h 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3" h="92">
                      <a:moveTo>
                        <a:pt x="0" y="0"/>
                      </a:moveTo>
                      <a:lnTo>
                        <a:pt x="43" y="0"/>
                      </a:lnTo>
                      <a:lnTo>
                        <a:pt x="43" y="92"/>
                      </a:lnTo>
                      <a:lnTo>
                        <a:pt x="0" y="92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90" name="Freeform 26"/>
                <p:cNvSpPr>
                  <a:spLocks/>
                </p:cNvSpPr>
                <p:nvPr/>
              </p:nvSpPr>
              <p:spPr bwMode="auto">
                <a:xfrm>
                  <a:off x="1371545" y="3642225"/>
                  <a:ext cx="156215" cy="59588"/>
                </a:xfrm>
                <a:custGeom>
                  <a:avLst/>
                  <a:gdLst>
                    <a:gd name="T0" fmla="*/ 0 w 97"/>
                    <a:gd name="T1" fmla="*/ 0 h 37"/>
                    <a:gd name="T2" fmla="*/ 97 w 97"/>
                    <a:gd name="T3" fmla="*/ 0 h 37"/>
                    <a:gd name="T4" fmla="*/ 97 w 97"/>
                    <a:gd name="T5" fmla="*/ 37 h 37"/>
                    <a:gd name="T6" fmla="*/ 0 w 97"/>
                    <a:gd name="T7" fmla="*/ 37 h 37"/>
                    <a:gd name="T8" fmla="*/ 0 w 97"/>
                    <a:gd name="T9" fmla="*/ 0 h 37"/>
                    <a:gd name="T10" fmla="*/ 0 w 97"/>
                    <a:gd name="T11" fmla="*/ 0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7" h="37">
                      <a:moveTo>
                        <a:pt x="0" y="0"/>
                      </a:moveTo>
                      <a:lnTo>
                        <a:pt x="97" y="0"/>
                      </a:lnTo>
                      <a:lnTo>
                        <a:pt x="97" y="37"/>
                      </a:lnTo>
                      <a:lnTo>
                        <a:pt x="0" y="3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91" name="Freeform 27"/>
                <p:cNvSpPr>
                  <a:spLocks/>
                </p:cNvSpPr>
                <p:nvPr/>
              </p:nvSpPr>
              <p:spPr bwMode="auto">
                <a:xfrm>
                  <a:off x="1622777" y="3642225"/>
                  <a:ext cx="161046" cy="59588"/>
                </a:xfrm>
                <a:custGeom>
                  <a:avLst/>
                  <a:gdLst>
                    <a:gd name="T0" fmla="*/ 0 w 100"/>
                    <a:gd name="T1" fmla="*/ 37 h 37"/>
                    <a:gd name="T2" fmla="*/ 0 w 100"/>
                    <a:gd name="T3" fmla="*/ 0 h 37"/>
                    <a:gd name="T4" fmla="*/ 100 w 100"/>
                    <a:gd name="T5" fmla="*/ 0 h 37"/>
                    <a:gd name="T6" fmla="*/ 64 w 100"/>
                    <a:gd name="T7" fmla="*/ 37 h 37"/>
                    <a:gd name="T8" fmla="*/ 0 w 100"/>
                    <a:gd name="T9" fmla="*/ 37 h 37"/>
                    <a:gd name="T10" fmla="*/ 0 w 100"/>
                    <a:gd name="T11" fmla="*/ 37 h 37"/>
                    <a:gd name="T12" fmla="*/ 0 w 100"/>
                    <a:gd name="T13" fmla="*/ 37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37">
                      <a:moveTo>
                        <a:pt x="0" y="37"/>
                      </a:moveTo>
                      <a:lnTo>
                        <a:pt x="0" y="0"/>
                      </a:lnTo>
                      <a:lnTo>
                        <a:pt x="100" y="0"/>
                      </a:lnTo>
                      <a:lnTo>
                        <a:pt x="64" y="37"/>
                      </a:lnTo>
                      <a:lnTo>
                        <a:pt x="0" y="37"/>
                      </a:lnTo>
                      <a:lnTo>
                        <a:pt x="0" y="37"/>
                      </a:lnTo>
                      <a:lnTo>
                        <a:pt x="0" y="3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92" name="Freeform 28"/>
                <p:cNvSpPr>
                  <a:spLocks/>
                </p:cNvSpPr>
                <p:nvPr/>
              </p:nvSpPr>
              <p:spPr bwMode="auto">
                <a:xfrm>
                  <a:off x="1622777" y="4212330"/>
                  <a:ext cx="161046" cy="72471"/>
                </a:xfrm>
                <a:custGeom>
                  <a:avLst/>
                  <a:gdLst>
                    <a:gd name="T0" fmla="*/ 0 w 100"/>
                    <a:gd name="T1" fmla="*/ 0 h 45"/>
                    <a:gd name="T2" fmla="*/ 100 w 100"/>
                    <a:gd name="T3" fmla="*/ 0 h 45"/>
                    <a:gd name="T4" fmla="*/ 100 w 100"/>
                    <a:gd name="T5" fmla="*/ 45 h 45"/>
                    <a:gd name="T6" fmla="*/ 0 w 100"/>
                    <a:gd name="T7" fmla="*/ 45 h 45"/>
                    <a:gd name="T8" fmla="*/ 0 w 100"/>
                    <a:gd name="T9" fmla="*/ 0 h 45"/>
                    <a:gd name="T10" fmla="*/ 0 w 100"/>
                    <a:gd name="T11" fmla="*/ 0 h 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0" h="45">
                      <a:moveTo>
                        <a:pt x="0" y="0"/>
                      </a:moveTo>
                      <a:lnTo>
                        <a:pt x="100" y="0"/>
                      </a:lnTo>
                      <a:lnTo>
                        <a:pt x="100" y="45"/>
                      </a:lnTo>
                      <a:lnTo>
                        <a:pt x="0" y="45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93" name="Freeform 29"/>
                <p:cNvSpPr>
                  <a:spLocks/>
                </p:cNvSpPr>
                <p:nvPr/>
              </p:nvSpPr>
              <p:spPr bwMode="auto">
                <a:xfrm>
                  <a:off x="1371545" y="4125365"/>
                  <a:ext cx="69249" cy="159437"/>
                </a:xfrm>
                <a:custGeom>
                  <a:avLst/>
                  <a:gdLst>
                    <a:gd name="T0" fmla="*/ 0 w 43"/>
                    <a:gd name="T1" fmla="*/ 0 h 99"/>
                    <a:gd name="T2" fmla="*/ 43 w 43"/>
                    <a:gd name="T3" fmla="*/ 0 h 99"/>
                    <a:gd name="T4" fmla="*/ 43 w 43"/>
                    <a:gd name="T5" fmla="*/ 99 h 99"/>
                    <a:gd name="T6" fmla="*/ 0 w 43"/>
                    <a:gd name="T7" fmla="*/ 99 h 99"/>
                    <a:gd name="T8" fmla="*/ 0 w 43"/>
                    <a:gd name="T9" fmla="*/ 0 h 99"/>
                    <a:gd name="T10" fmla="*/ 0 w 43"/>
                    <a:gd name="T11" fmla="*/ 0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3" h="99">
                      <a:moveTo>
                        <a:pt x="0" y="0"/>
                      </a:moveTo>
                      <a:lnTo>
                        <a:pt x="43" y="0"/>
                      </a:lnTo>
                      <a:lnTo>
                        <a:pt x="43" y="99"/>
                      </a:lnTo>
                      <a:lnTo>
                        <a:pt x="0" y="99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94" name="Freeform 30"/>
                <p:cNvSpPr>
                  <a:spLocks/>
                </p:cNvSpPr>
                <p:nvPr/>
              </p:nvSpPr>
              <p:spPr bwMode="auto">
                <a:xfrm>
                  <a:off x="1371545" y="4212330"/>
                  <a:ext cx="156215" cy="72471"/>
                </a:xfrm>
                <a:custGeom>
                  <a:avLst/>
                  <a:gdLst>
                    <a:gd name="T0" fmla="*/ 0 w 97"/>
                    <a:gd name="T1" fmla="*/ 0 h 45"/>
                    <a:gd name="T2" fmla="*/ 97 w 97"/>
                    <a:gd name="T3" fmla="*/ 0 h 45"/>
                    <a:gd name="T4" fmla="*/ 97 w 97"/>
                    <a:gd name="T5" fmla="*/ 45 h 45"/>
                    <a:gd name="T6" fmla="*/ 0 w 97"/>
                    <a:gd name="T7" fmla="*/ 45 h 45"/>
                    <a:gd name="T8" fmla="*/ 0 w 97"/>
                    <a:gd name="T9" fmla="*/ 0 h 45"/>
                    <a:gd name="T10" fmla="*/ 0 w 97"/>
                    <a:gd name="T11" fmla="*/ 0 h 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7" h="45">
                      <a:moveTo>
                        <a:pt x="0" y="0"/>
                      </a:moveTo>
                      <a:lnTo>
                        <a:pt x="97" y="0"/>
                      </a:lnTo>
                      <a:lnTo>
                        <a:pt x="97" y="45"/>
                      </a:lnTo>
                      <a:lnTo>
                        <a:pt x="0" y="45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95" name="Freeform 31"/>
                <p:cNvSpPr>
                  <a:spLocks/>
                </p:cNvSpPr>
                <p:nvPr/>
              </p:nvSpPr>
              <p:spPr bwMode="auto">
                <a:xfrm>
                  <a:off x="1371545" y="3880574"/>
                  <a:ext cx="69249" cy="152995"/>
                </a:xfrm>
                <a:custGeom>
                  <a:avLst/>
                  <a:gdLst>
                    <a:gd name="T0" fmla="*/ 0 w 43"/>
                    <a:gd name="T1" fmla="*/ 0 h 95"/>
                    <a:gd name="T2" fmla="*/ 43 w 43"/>
                    <a:gd name="T3" fmla="*/ 0 h 95"/>
                    <a:gd name="T4" fmla="*/ 43 w 43"/>
                    <a:gd name="T5" fmla="*/ 95 h 95"/>
                    <a:gd name="T6" fmla="*/ 0 w 43"/>
                    <a:gd name="T7" fmla="*/ 95 h 95"/>
                    <a:gd name="T8" fmla="*/ 0 w 43"/>
                    <a:gd name="T9" fmla="*/ 0 h 95"/>
                    <a:gd name="T10" fmla="*/ 0 w 43"/>
                    <a:gd name="T11" fmla="*/ 0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3" h="95">
                      <a:moveTo>
                        <a:pt x="0" y="0"/>
                      </a:moveTo>
                      <a:lnTo>
                        <a:pt x="43" y="0"/>
                      </a:lnTo>
                      <a:lnTo>
                        <a:pt x="43" y="95"/>
                      </a:lnTo>
                      <a:lnTo>
                        <a:pt x="0" y="95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96" name="Freeform 32"/>
                <p:cNvSpPr>
                  <a:spLocks/>
                </p:cNvSpPr>
                <p:nvPr/>
              </p:nvSpPr>
              <p:spPr bwMode="auto">
                <a:xfrm>
                  <a:off x="1969027" y="4125365"/>
                  <a:ext cx="69249" cy="159437"/>
                </a:xfrm>
                <a:custGeom>
                  <a:avLst/>
                  <a:gdLst>
                    <a:gd name="T0" fmla="*/ 0 w 43"/>
                    <a:gd name="T1" fmla="*/ 0 h 99"/>
                    <a:gd name="T2" fmla="*/ 43 w 43"/>
                    <a:gd name="T3" fmla="*/ 0 h 99"/>
                    <a:gd name="T4" fmla="*/ 43 w 43"/>
                    <a:gd name="T5" fmla="*/ 99 h 99"/>
                    <a:gd name="T6" fmla="*/ 0 w 43"/>
                    <a:gd name="T7" fmla="*/ 99 h 99"/>
                    <a:gd name="T8" fmla="*/ 0 w 43"/>
                    <a:gd name="T9" fmla="*/ 0 h 99"/>
                    <a:gd name="T10" fmla="*/ 0 w 43"/>
                    <a:gd name="T11" fmla="*/ 0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3" h="99">
                      <a:moveTo>
                        <a:pt x="0" y="0"/>
                      </a:moveTo>
                      <a:lnTo>
                        <a:pt x="43" y="0"/>
                      </a:lnTo>
                      <a:lnTo>
                        <a:pt x="43" y="99"/>
                      </a:lnTo>
                      <a:lnTo>
                        <a:pt x="0" y="99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97" name="Freeform 33"/>
                <p:cNvSpPr>
                  <a:spLocks/>
                </p:cNvSpPr>
                <p:nvPr/>
              </p:nvSpPr>
              <p:spPr bwMode="auto">
                <a:xfrm>
                  <a:off x="1882062" y="4212330"/>
                  <a:ext cx="156215" cy="72471"/>
                </a:xfrm>
                <a:custGeom>
                  <a:avLst/>
                  <a:gdLst>
                    <a:gd name="T0" fmla="*/ 0 w 97"/>
                    <a:gd name="T1" fmla="*/ 0 h 45"/>
                    <a:gd name="T2" fmla="*/ 97 w 97"/>
                    <a:gd name="T3" fmla="*/ 0 h 45"/>
                    <a:gd name="T4" fmla="*/ 97 w 97"/>
                    <a:gd name="T5" fmla="*/ 45 h 45"/>
                    <a:gd name="T6" fmla="*/ 0 w 97"/>
                    <a:gd name="T7" fmla="*/ 45 h 45"/>
                    <a:gd name="T8" fmla="*/ 0 w 97"/>
                    <a:gd name="T9" fmla="*/ 0 h 45"/>
                    <a:gd name="T10" fmla="*/ 0 w 97"/>
                    <a:gd name="T11" fmla="*/ 0 h 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7" h="45">
                      <a:moveTo>
                        <a:pt x="0" y="0"/>
                      </a:moveTo>
                      <a:lnTo>
                        <a:pt x="97" y="0"/>
                      </a:lnTo>
                      <a:lnTo>
                        <a:pt x="97" y="45"/>
                      </a:lnTo>
                      <a:lnTo>
                        <a:pt x="0" y="45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98" name="Freeform 34"/>
                <p:cNvSpPr>
                  <a:spLocks/>
                </p:cNvSpPr>
                <p:nvPr/>
              </p:nvSpPr>
              <p:spPr bwMode="auto">
                <a:xfrm>
                  <a:off x="1969027" y="3880574"/>
                  <a:ext cx="69249" cy="152995"/>
                </a:xfrm>
                <a:custGeom>
                  <a:avLst/>
                  <a:gdLst>
                    <a:gd name="T0" fmla="*/ 0 w 43"/>
                    <a:gd name="T1" fmla="*/ 0 h 95"/>
                    <a:gd name="T2" fmla="*/ 43 w 43"/>
                    <a:gd name="T3" fmla="*/ 0 h 95"/>
                    <a:gd name="T4" fmla="*/ 43 w 43"/>
                    <a:gd name="T5" fmla="*/ 95 h 95"/>
                    <a:gd name="T6" fmla="*/ 0 w 43"/>
                    <a:gd name="T7" fmla="*/ 95 h 95"/>
                    <a:gd name="T8" fmla="*/ 0 w 43"/>
                    <a:gd name="T9" fmla="*/ 0 h 95"/>
                    <a:gd name="T10" fmla="*/ 0 w 43"/>
                    <a:gd name="T11" fmla="*/ 0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3" h="95">
                      <a:moveTo>
                        <a:pt x="0" y="0"/>
                      </a:moveTo>
                      <a:lnTo>
                        <a:pt x="43" y="0"/>
                      </a:lnTo>
                      <a:lnTo>
                        <a:pt x="43" y="95"/>
                      </a:lnTo>
                      <a:lnTo>
                        <a:pt x="0" y="95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99" name="Freeform 35"/>
                <p:cNvSpPr>
                  <a:spLocks/>
                </p:cNvSpPr>
                <p:nvPr/>
              </p:nvSpPr>
              <p:spPr bwMode="auto">
                <a:xfrm>
                  <a:off x="1725847" y="3466684"/>
                  <a:ext cx="468645" cy="471867"/>
                </a:xfrm>
                <a:custGeom>
                  <a:avLst/>
                  <a:gdLst>
                    <a:gd name="T0" fmla="*/ 208 w 291"/>
                    <a:gd name="T1" fmla="*/ 0 h 293"/>
                    <a:gd name="T2" fmla="*/ 0 w 291"/>
                    <a:gd name="T3" fmla="*/ 196 h 293"/>
                    <a:gd name="T4" fmla="*/ 92 w 291"/>
                    <a:gd name="T5" fmla="*/ 293 h 293"/>
                    <a:gd name="T6" fmla="*/ 291 w 291"/>
                    <a:gd name="T7" fmla="*/ 94 h 293"/>
                    <a:gd name="T8" fmla="*/ 208 w 291"/>
                    <a:gd name="T9" fmla="*/ 0 h 293"/>
                    <a:gd name="T10" fmla="*/ 208 w 291"/>
                    <a:gd name="T11" fmla="*/ 0 h 293"/>
                    <a:gd name="T12" fmla="*/ 208 w 291"/>
                    <a:gd name="T13" fmla="*/ 0 h 2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91" h="293">
                      <a:moveTo>
                        <a:pt x="208" y="0"/>
                      </a:moveTo>
                      <a:lnTo>
                        <a:pt x="0" y="196"/>
                      </a:lnTo>
                      <a:lnTo>
                        <a:pt x="92" y="293"/>
                      </a:lnTo>
                      <a:lnTo>
                        <a:pt x="291" y="94"/>
                      </a:lnTo>
                      <a:lnTo>
                        <a:pt x="208" y="0"/>
                      </a:lnTo>
                      <a:lnTo>
                        <a:pt x="208" y="0"/>
                      </a:lnTo>
                      <a:lnTo>
                        <a:pt x="208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00" name="Freeform 36"/>
                <p:cNvSpPr>
                  <a:spLocks/>
                </p:cNvSpPr>
                <p:nvPr/>
              </p:nvSpPr>
              <p:spPr bwMode="auto">
                <a:xfrm>
                  <a:off x="1619556" y="3849975"/>
                  <a:ext cx="190035" cy="172320"/>
                </a:xfrm>
                <a:custGeom>
                  <a:avLst/>
                  <a:gdLst>
                    <a:gd name="T0" fmla="*/ 35 w 118"/>
                    <a:gd name="T1" fmla="*/ 0 h 107"/>
                    <a:gd name="T2" fmla="*/ 0 w 118"/>
                    <a:gd name="T3" fmla="*/ 107 h 107"/>
                    <a:gd name="T4" fmla="*/ 118 w 118"/>
                    <a:gd name="T5" fmla="*/ 81 h 107"/>
                    <a:gd name="T6" fmla="*/ 35 w 118"/>
                    <a:gd name="T7" fmla="*/ 0 h 107"/>
                    <a:gd name="T8" fmla="*/ 35 w 118"/>
                    <a:gd name="T9" fmla="*/ 0 h 107"/>
                    <a:gd name="T10" fmla="*/ 35 w 118"/>
                    <a:gd name="T11" fmla="*/ 0 h 1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8" h="107">
                      <a:moveTo>
                        <a:pt x="35" y="0"/>
                      </a:moveTo>
                      <a:lnTo>
                        <a:pt x="0" y="107"/>
                      </a:lnTo>
                      <a:lnTo>
                        <a:pt x="118" y="81"/>
                      </a:lnTo>
                      <a:lnTo>
                        <a:pt x="35" y="0"/>
                      </a:lnTo>
                      <a:lnTo>
                        <a:pt x="35" y="0"/>
                      </a:lnTo>
                      <a:lnTo>
                        <a:pt x="3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</p:grpSp>
        </p:grp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AE40FB8C-CBB3-437E-A79B-AECBDC9E91F7}"/>
              </a:ext>
            </a:extLst>
          </p:cNvPr>
          <p:cNvSpPr/>
          <p:nvPr/>
        </p:nvSpPr>
        <p:spPr>
          <a:xfrm>
            <a:off x="1570257" y="2825214"/>
            <a:ext cx="2121513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   Cho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tứ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diện</a:t>
            </a:r>
            <a:r>
              <a:rPr lang="en-US" sz="5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ABCD,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kể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tên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vect</a:t>
            </a:r>
            <a:r>
              <a:rPr lang="vi-VN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ơ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vi-VN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đ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iểm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vi-VN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đ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ầu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A, </a:t>
            </a:r>
            <a:r>
              <a:rPr lang="vi-VN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đ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iểm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cuối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vi-VN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đ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ỉnh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còn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lại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tứ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diện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vectơ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đó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cùng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nằm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mặt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phẳng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en-US" sz="5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1CEAFA2-506F-4174-ADC6-AD403157E9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76696" y="6144259"/>
            <a:ext cx="6528125" cy="6616530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CA0A0BE-9055-4CE3-A528-7C3932AD7F94}"/>
              </a:ext>
            </a:extLst>
          </p:cNvPr>
          <p:cNvCxnSpPr/>
          <p:nvPr/>
        </p:nvCxnSpPr>
        <p:spPr>
          <a:xfrm flipH="1">
            <a:off x="17146587" y="6858000"/>
            <a:ext cx="1600200" cy="297180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6E5B49FD-AD44-42EA-940C-721A40E525F5}"/>
                  </a:ext>
                </a:extLst>
              </p:cNvPr>
              <p:cNvSpPr/>
              <p:nvPr/>
            </p:nvSpPr>
            <p:spPr>
              <a:xfrm>
                <a:off x="2708790" y="9295844"/>
                <a:ext cx="1036246" cy="8387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𝐴𝐵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6E5B49FD-AD44-42EA-940C-721A40E525F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8790" y="9295844"/>
                <a:ext cx="1036246" cy="83875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23182862-07AB-4A01-ADA6-5450208D8472}"/>
                  </a:ext>
                </a:extLst>
              </p:cNvPr>
              <p:cNvSpPr/>
              <p:nvPr/>
            </p:nvSpPr>
            <p:spPr>
              <a:xfrm>
                <a:off x="4210180" y="9295844"/>
                <a:ext cx="1012008" cy="8387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23182862-07AB-4A01-ADA6-5450208D84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0180" y="9295844"/>
                <a:ext cx="1012008" cy="83875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1AA0FB2B-A927-40B3-A468-E565E54A6935}"/>
                  </a:ext>
                </a:extLst>
              </p:cNvPr>
              <p:cNvSpPr/>
              <p:nvPr/>
            </p:nvSpPr>
            <p:spPr>
              <a:xfrm>
                <a:off x="5628235" y="9295844"/>
                <a:ext cx="1056828" cy="8387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1AA0FB2B-A927-40B3-A468-E565E54A693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8235" y="9295844"/>
                <a:ext cx="1056828" cy="83875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FAE71EC2-3B26-4683-883D-DD970E006920}"/>
              </a:ext>
            </a:extLst>
          </p:cNvPr>
          <p:cNvCxnSpPr>
            <a:cxnSpLocks/>
          </p:cNvCxnSpPr>
          <p:nvPr/>
        </p:nvCxnSpPr>
        <p:spPr>
          <a:xfrm>
            <a:off x="18734566" y="6824681"/>
            <a:ext cx="1578870" cy="5214919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65A0C83D-319B-41B8-A829-2436EA0D7D14}"/>
              </a:ext>
            </a:extLst>
          </p:cNvPr>
          <p:cNvCxnSpPr>
            <a:cxnSpLocks/>
          </p:cNvCxnSpPr>
          <p:nvPr/>
        </p:nvCxnSpPr>
        <p:spPr>
          <a:xfrm>
            <a:off x="18727243" y="6845064"/>
            <a:ext cx="3487445" cy="3214371"/>
          </a:xfrm>
          <a:prstGeom prst="straightConnector1">
            <a:avLst/>
          </a:prstGeom>
          <a:ln w="762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293473B0-2B68-4EC7-9D3A-D4C0C01B4A12}"/>
              </a:ext>
            </a:extLst>
          </p:cNvPr>
          <p:cNvSpPr/>
          <p:nvPr/>
        </p:nvSpPr>
        <p:spPr>
          <a:xfrm>
            <a:off x="2708790" y="10696322"/>
            <a:ext cx="1166857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Chúng không cùng thuộc một mặt phẳng </a:t>
            </a:r>
            <a:endParaRPr lang="en-US" sz="54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BB7FDF7-47FE-4558-9C49-561852FD45D6}"/>
              </a:ext>
            </a:extLst>
          </p:cNvPr>
          <p:cNvSpPr/>
          <p:nvPr/>
        </p:nvSpPr>
        <p:spPr>
          <a:xfrm>
            <a:off x="2008304" y="7105451"/>
            <a:ext cx="1102063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vect</a:t>
            </a:r>
            <a:r>
              <a:rPr lang="vi-VN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ơ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vi-VN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đ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iểm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vi-VN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đ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ầu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A, </a:t>
            </a:r>
            <a:r>
              <a:rPr lang="vi-VN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đ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iểm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cuối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vi-VN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đ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ỉnh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còn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lại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tứ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diện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653000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5" grpId="0"/>
      <p:bldP spid="108" grpId="0"/>
      <p:bldP spid="109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 100"/>
          <p:cNvGrpSpPr/>
          <p:nvPr/>
        </p:nvGrpSpPr>
        <p:grpSpPr>
          <a:xfrm>
            <a:off x="1199962" y="6756889"/>
            <a:ext cx="21819676" cy="5933446"/>
            <a:chOff x="1270511" y="5867400"/>
            <a:chExt cx="21819676" cy="5933446"/>
          </a:xfrm>
        </p:grpSpPr>
        <p:sp>
          <p:nvSpPr>
            <p:cNvPr id="102" name="Rounded Rectangle 101"/>
            <p:cNvSpPr/>
            <p:nvPr/>
          </p:nvSpPr>
          <p:spPr>
            <a:xfrm>
              <a:off x="1272210" y="6058086"/>
              <a:ext cx="21817977" cy="5742760"/>
            </a:xfrm>
            <a:prstGeom prst="roundRect">
              <a:avLst>
                <a:gd name="adj" fmla="val 3132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57150">
              <a:solidFill>
                <a:srgbClr val="0999C8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03" name="Group 102"/>
            <p:cNvGrpSpPr/>
            <p:nvPr/>
          </p:nvGrpSpPr>
          <p:grpSpPr>
            <a:xfrm>
              <a:off x="1270511" y="5867400"/>
              <a:ext cx="3568119" cy="845462"/>
              <a:chOff x="1224541" y="6305967"/>
              <a:chExt cx="3568119" cy="845462"/>
            </a:xfrm>
          </p:grpSpPr>
          <p:sp>
            <p:nvSpPr>
              <p:cNvPr id="104" name="Freeform 20"/>
              <p:cNvSpPr>
                <a:spLocks/>
              </p:cNvSpPr>
              <p:nvPr/>
            </p:nvSpPr>
            <p:spPr bwMode="auto">
              <a:xfrm rot="16200000" flipV="1">
                <a:off x="2880142" y="5238910"/>
                <a:ext cx="828631" cy="2996405"/>
              </a:xfrm>
              <a:prstGeom prst="round1Rect">
                <a:avLst/>
              </a:prstGeom>
              <a:solidFill>
                <a:schemeClr val="bg1"/>
              </a:solidFill>
              <a:ln w="57150">
                <a:solidFill>
                  <a:srgbClr val="0999C8"/>
                </a:solidFill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" name="TextBox 104"/>
              <p:cNvSpPr txBox="1"/>
              <p:nvPr/>
            </p:nvSpPr>
            <p:spPr>
              <a:xfrm>
                <a:off x="2296330" y="6305967"/>
                <a:ext cx="2372765" cy="8002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4600" b="1" dirty="0">
                    <a:solidFill>
                      <a:srgbClr val="0999C8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Bài giải</a:t>
                </a:r>
                <a:endParaRPr lang="en-US" sz="4600" b="1" dirty="0">
                  <a:solidFill>
                    <a:srgbClr val="0999C8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06" name="Round Diagonal Corner Rectangle 105"/>
              <p:cNvSpPr/>
              <p:nvPr/>
            </p:nvSpPr>
            <p:spPr>
              <a:xfrm flipV="1">
                <a:off x="1224541" y="6322799"/>
                <a:ext cx="903517" cy="828630"/>
              </a:xfrm>
              <a:prstGeom prst="round2DiagRect">
                <a:avLst/>
              </a:prstGeom>
              <a:solidFill>
                <a:srgbClr val="0999C8"/>
              </a:solidFill>
              <a:ln w="57150">
                <a:solidFill>
                  <a:srgbClr val="0999C8"/>
                </a:solidFill>
              </a:ln>
              <a:effectLst>
                <a:innerShdw blurRad="1143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Freeform 15"/>
              <p:cNvSpPr>
                <a:spLocks noEditPoints="1"/>
              </p:cNvSpPr>
              <p:nvPr/>
            </p:nvSpPr>
            <p:spPr bwMode="auto">
              <a:xfrm>
                <a:off x="1423146" y="6394807"/>
                <a:ext cx="501902" cy="680422"/>
              </a:xfrm>
              <a:custGeom>
                <a:avLst/>
                <a:gdLst>
                  <a:gd name="T0" fmla="*/ 135 w 145"/>
                  <a:gd name="T1" fmla="*/ 72 h 197"/>
                  <a:gd name="T2" fmla="*/ 72 w 145"/>
                  <a:gd name="T3" fmla="*/ 135 h 197"/>
                  <a:gd name="T4" fmla="*/ 9 w 145"/>
                  <a:gd name="T5" fmla="*/ 72 h 197"/>
                  <a:gd name="T6" fmla="*/ 72 w 145"/>
                  <a:gd name="T7" fmla="*/ 9 h 197"/>
                  <a:gd name="T8" fmla="*/ 115 w 145"/>
                  <a:gd name="T9" fmla="*/ 26 h 197"/>
                  <a:gd name="T10" fmla="*/ 60 w 145"/>
                  <a:gd name="T11" fmla="*/ 82 h 197"/>
                  <a:gd name="T12" fmla="*/ 30 w 145"/>
                  <a:gd name="T13" fmla="*/ 60 h 197"/>
                  <a:gd name="T14" fmla="*/ 20 w 145"/>
                  <a:gd name="T15" fmla="*/ 68 h 197"/>
                  <a:gd name="T16" fmla="*/ 61 w 145"/>
                  <a:gd name="T17" fmla="*/ 126 h 197"/>
                  <a:gd name="T18" fmla="*/ 123 w 145"/>
                  <a:gd name="T19" fmla="*/ 35 h 197"/>
                  <a:gd name="T20" fmla="*/ 135 w 145"/>
                  <a:gd name="T21" fmla="*/ 72 h 197"/>
                  <a:gd name="T22" fmla="*/ 145 w 145"/>
                  <a:gd name="T23" fmla="*/ 12 h 197"/>
                  <a:gd name="T24" fmla="*/ 135 w 145"/>
                  <a:gd name="T25" fmla="*/ 12 h 197"/>
                  <a:gd name="T26" fmla="*/ 123 w 145"/>
                  <a:gd name="T27" fmla="*/ 21 h 197"/>
                  <a:gd name="T28" fmla="*/ 72 w 145"/>
                  <a:gd name="T29" fmla="*/ 0 h 197"/>
                  <a:gd name="T30" fmla="*/ 0 w 145"/>
                  <a:gd name="T31" fmla="*/ 72 h 197"/>
                  <a:gd name="T32" fmla="*/ 30 w 145"/>
                  <a:gd name="T33" fmla="*/ 131 h 197"/>
                  <a:gd name="T34" fmla="*/ 7 w 145"/>
                  <a:gd name="T35" fmla="*/ 175 h 197"/>
                  <a:gd name="T36" fmla="*/ 13 w 145"/>
                  <a:gd name="T37" fmla="*/ 193 h 197"/>
                  <a:gd name="T38" fmla="*/ 32 w 145"/>
                  <a:gd name="T39" fmla="*/ 187 h 197"/>
                  <a:gd name="T40" fmla="*/ 51 w 145"/>
                  <a:gd name="T41" fmla="*/ 141 h 197"/>
                  <a:gd name="T42" fmla="*/ 51 w 145"/>
                  <a:gd name="T43" fmla="*/ 141 h 197"/>
                  <a:gd name="T44" fmla="*/ 72 w 145"/>
                  <a:gd name="T45" fmla="*/ 145 h 197"/>
                  <a:gd name="T46" fmla="*/ 145 w 145"/>
                  <a:gd name="T47" fmla="*/ 72 h 197"/>
                  <a:gd name="T48" fmla="*/ 129 w 145"/>
                  <a:gd name="T49" fmla="*/ 28 h 197"/>
                  <a:gd name="T50" fmla="*/ 145 w 145"/>
                  <a:gd name="T51" fmla="*/ 12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45" h="197">
                    <a:moveTo>
                      <a:pt x="135" y="72"/>
                    </a:moveTo>
                    <a:cubicBezTo>
                      <a:pt x="135" y="107"/>
                      <a:pt x="107" y="135"/>
                      <a:pt x="72" y="135"/>
                    </a:cubicBezTo>
                    <a:cubicBezTo>
                      <a:pt x="37" y="135"/>
                      <a:pt x="9" y="107"/>
                      <a:pt x="9" y="72"/>
                    </a:cubicBezTo>
                    <a:cubicBezTo>
                      <a:pt x="9" y="37"/>
                      <a:pt x="37" y="9"/>
                      <a:pt x="72" y="9"/>
                    </a:cubicBezTo>
                    <a:cubicBezTo>
                      <a:pt x="89" y="9"/>
                      <a:pt x="104" y="15"/>
                      <a:pt x="115" y="26"/>
                    </a:cubicBezTo>
                    <a:cubicBezTo>
                      <a:pt x="101" y="38"/>
                      <a:pt x="80" y="57"/>
                      <a:pt x="60" y="82"/>
                    </a:cubicBezTo>
                    <a:cubicBezTo>
                      <a:pt x="50" y="74"/>
                      <a:pt x="40" y="67"/>
                      <a:pt x="30" y="60"/>
                    </a:cubicBezTo>
                    <a:cubicBezTo>
                      <a:pt x="26" y="63"/>
                      <a:pt x="24" y="65"/>
                      <a:pt x="20" y="68"/>
                    </a:cubicBezTo>
                    <a:cubicBezTo>
                      <a:pt x="34" y="88"/>
                      <a:pt x="47" y="107"/>
                      <a:pt x="61" y="126"/>
                    </a:cubicBezTo>
                    <a:cubicBezTo>
                      <a:pt x="80" y="95"/>
                      <a:pt x="99" y="63"/>
                      <a:pt x="123" y="35"/>
                    </a:cubicBezTo>
                    <a:cubicBezTo>
                      <a:pt x="130" y="45"/>
                      <a:pt x="135" y="58"/>
                      <a:pt x="135" y="72"/>
                    </a:cubicBezTo>
                    <a:close/>
                    <a:moveTo>
                      <a:pt x="145" y="12"/>
                    </a:moveTo>
                    <a:cubicBezTo>
                      <a:pt x="141" y="12"/>
                      <a:pt x="138" y="12"/>
                      <a:pt x="135" y="12"/>
                    </a:cubicBezTo>
                    <a:cubicBezTo>
                      <a:pt x="135" y="12"/>
                      <a:pt x="130" y="15"/>
                      <a:pt x="123" y="21"/>
                    </a:cubicBezTo>
                    <a:cubicBezTo>
                      <a:pt x="110" y="8"/>
                      <a:pt x="92" y="0"/>
                      <a:pt x="72" y="0"/>
                    </a:cubicBezTo>
                    <a:cubicBezTo>
                      <a:pt x="32" y="0"/>
                      <a:pt x="0" y="32"/>
                      <a:pt x="0" y="72"/>
                    </a:cubicBezTo>
                    <a:cubicBezTo>
                      <a:pt x="0" y="97"/>
                      <a:pt x="11" y="118"/>
                      <a:pt x="30" y="131"/>
                    </a:cubicBezTo>
                    <a:cubicBezTo>
                      <a:pt x="7" y="175"/>
                      <a:pt x="7" y="175"/>
                      <a:pt x="7" y="175"/>
                    </a:cubicBezTo>
                    <a:cubicBezTo>
                      <a:pt x="3" y="182"/>
                      <a:pt x="6" y="190"/>
                      <a:pt x="13" y="193"/>
                    </a:cubicBezTo>
                    <a:cubicBezTo>
                      <a:pt x="20" y="197"/>
                      <a:pt x="28" y="194"/>
                      <a:pt x="32" y="187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8" y="143"/>
                      <a:pt x="65" y="145"/>
                      <a:pt x="72" y="145"/>
                    </a:cubicBezTo>
                    <a:cubicBezTo>
                      <a:pt x="112" y="145"/>
                      <a:pt x="145" y="112"/>
                      <a:pt x="145" y="72"/>
                    </a:cubicBezTo>
                    <a:cubicBezTo>
                      <a:pt x="145" y="55"/>
                      <a:pt x="138" y="40"/>
                      <a:pt x="129" y="28"/>
                    </a:cubicBezTo>
                    <a:cubicBezTo>
                      <a:pt x="134" y="22"/>
                      <a:pt x="139" y="17"/>
                      <a:pt x="145" y="1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70" name="Group 69"/>
          <p:cNvGrpSpPr/>
          <p:nvPr/>
        </p:nvGrpSpPr>
        <p:grpSpPr>
          <a:xfrm>
            <a:off x="1220787" y="1726487"/>
            <a:ext cx="21793201" cy="4674313"/>
            <a:chOff x="1220787" y="1574087"/>
            <a:chExt cx="21793201" cy="4787376"/>
          </a:xfrm>
        </p:grpSpPr>
        <p:sp>
          <p:nvSpPr>
            <p:cNvPr id="71" name="Rounded Rectangle 70"/>
            <p:cNvSpPr/>
            <p:nvPr/>
          </p:nvSpPr>
          <p:spPr>
            <a:xfrm>
              <a:off x="1224920" y="2061864"/>
              <a:ext cx="21789068" cy="4299599"/>
            </a:xfrm>
            <a:prstGeom prst="roundRect">
              <a:avLst>
                <a:gd name="adj" fmla="val 3927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72" name="Group 71"/>
            <p:cNvGrpSpPr/>
            <p:nvPr/>
          </p:nvGrpSpPr>
          <p:grpSpPr>
            <a:xfrm>
              <a:off x="1220787" y="1574087"/>
              <a:ext cx="3254701" cy="940513"/>
              <a:chOff x="1311958" y="3405486"/>
              <a:chExt cx="3254701" cy="940513"/>
            </a:xfrm>
          </p:grpSpPr>
          <p:sp>
            <p:nvSpPr>
              <p:cNvPr id="73" name="Freeform 20"/>
              <p:cNvSpPr>
                <a:spLocks/>
              </p:cNvSpPr>
              <p:nvPr/>
            </p:nvSpPr>
            <p:spPr bwMode="auto">
              <a:xfrm rot="5400000">
                <a:off x="2921386" y="2671082"/>
                <a:ext cx="793396" cy="2490813"/>
              </a:xfrm>
              <a:prstGeom prst="round2SameRect">
                <a:avLst/>
              </a:prstGeom>
              <a:solidFill>
                <a:schemeClr val="accent6">
                  <a:lumMod val="75000"/>
                </a:schemeClr>
              </a:solidFill>
              <a:ln w="57150">
                <a:solidFill>
                  <a:schemeClr val="accent6">
                    <a:lumMod val="75000"/>
                  </a:schemeClr>
                </a:solidFill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80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2243587" y="3483623"/>
                <a:ext cx="2323072" cy="8510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800" b="1" dirty="0" err="1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Ví</a:t>
                </a:r>
                <a:r>
                  <a:rPr lang="en-US" sz="48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en-US" sz="4800" b="1" dirty="0" err="1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dụ</a:t>
                </a:r>
                <a:r>
                  <a:rPr lang="vi-VN" sz="48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en-US" sz="48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grpSp>
            <p:nvGrpSpPr>
              <p:cNvPr id="75" name="Group 58"/>
              <p:cNvGrpSpPr/>
              <p:nvPr/>
            </p:nvGrpSpPr>
            <p:grpSpPr>
              <a:xfrm>
                <a:off x="1311958" y="3405486"/>
                <a:ext cx="950173" cy="940513"/>
                <a:chOff x="1311958" y="3405486"/>
                <a:chExt cx="950173" cy="940513"/>
              </a:xfrm>
            </p:grpSpPr>
            <p:sp>
              <p:nvSpPr>
                <p:cNvPr id="76" name="Rectangle 75"/>
                <p:cNvSpPr/>
                <p:nvPr/>
              </p:nvSpPr>
              <p:spPr>
                <a:xfrm>
                  <a:off x="1406975" y="3672018"/>
                  <a:ext cx="596676" cy="54031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77" name="Freeform 13"/>
                <p:cNvSpPr>
                  <a:spLocks noEditPoints="1"/>
                </p:cNvSpPr>
                <p:nvPr/>
              </p:nvSpPr>
              <p:spPr bwMode="auto">
                <a:xfrm>
                  <a:off x="1311958" y="3581027"/>
                  <a:ext cx="190035" cy="268948"/>
                </a:xfrm>
                <a:custGeom>
                  <a:avLst/>
                  <a:gdLst>
                    <a:gd name="T0" fmla="*/ 34 w 50"/>
                    <a:gd name="T1" fmla="*/ 16 h 71"/>
                    <a:gd name="T2" fmla="*/ 34 w 50"/>
                    <a:gd name="T3" fmla="*/ 55 h 71"/>
                    <a:gd name="T4" fmla="*/ 16 w 50"/>
                    <a:gd name="T5" fmla="*/ 55 h 71"/>
                    <a:gd name="T6" fmla="*/ 16 w 50"/>
                    <a:gd name="T7" fmla="*/ 16 h 71"/>
                    <a:gd name="T8" fmla="*/ 34 w 50"/>
                    <a:gd name="T9" fmla="*/ 16 h 71"/>
                    <a:gd name="T10" fmla="*/ 34 w 50"/>
                    <a:gd name="T11" fmla="*/ 0 h 71"/>
                    <a:gd name="T12" fmla="*/ 16 w 50"/>
                    <a:gd name="T13" fmla="*/ 0 h 71"/>
                    <a:gd name="T14" fmla="*/ 0 w 50"/>
                    <a:gd name="T15" fmla="*/ 16 h 71"/>
                    <a:gd name="T16" fmla="*/ 0 w 50"/>
                    <a:gd name="T17" fmla="*/ 55 h 71"/>
                    <a:gd name="T18" fmla="*/ 16 w 50"/>
                    <a:gd name="T19" fmla="*/ 71 h 71"/>
                    <a:gd name="T20" fmla="*/ 34 w 50"/>
                    <a:gd name="T21" fmla="*/ 71 h 71"/>
                    <a:gd name="T22" fmla="*/ 50 w 50"/>
                    <a:gd name="T23" fmla="*/ 55 h 71"/>
                    <a:gd name="T24" fmla="*/ 50 w 50"/>
                    <a:gd name="T25" fmla="*/ 16 h 71"/>
                    <a:gd name="T26" fmla="*/ 34 w 50"/>
                    <a:gd name="T27" fmla="*/ 0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50" h="71">
                      <a:moveTo>
                        <a:pt x="34" y="16"/>
                      </a:moveTo>
                      <a:cubicBezTo>
                        <a:pt x="34" y="55"/>
                        <a:pt x="34" y="55"/>
                        <a:pt x="34" y="55"/>
                      </a:cubicBezTo>
                      <a:cubicBezTo>
                        <a:pt x="16" y="55"/>
                        <a:pt x="16" y="55"/>
                        <a:pt x="16" y="55"/>
                      </a:cubicBezTo>
                      <a:cubicBezTo>
                        <a:pt x="16" y="16"/>
                        <a:pt x="16" y="16"/>
                        <a:pt x="16" y="16"/>
                      </a:cubicBezTo>
                      <a:cubicBezTo>
                        <a:pt x="34" y="16"/>
                        <a:pt x="34" y="16"/>
                        <a:pt x="34" y="16"/>
                      </a:cubicBezTo>
                      <a:moveTo>
                        <a:pt x="34" y="0"/>
                      </a:moveTo>
                      <a:cubicBezTo>
                        <a:pt x="16" y="0"/>
                        <a:pt x="16" y="0"/>
                        <a:pt x="16" y="0"/>
                      </a:cubicBezTo>
                      <a:cubicBezTo>
                        <a:pt x="7" y="0"/>
                        <a:pt x="0" y="7"/>
                        <a:pt x="0" y="16"/>
                      </a:cubicBezTo>
                      <a:cubicBezTo>
                        <a:pt x="0" y="55"/>
                        <a:pt x="0" y="55"/>
                        <a:pt x="0" y="55"/>
                      </a:cubicBezTo>
                      <a:cubicBezTo>
                        <a:pt x="0" y="64"/>
                        <a:pt x="7" y="71"/>
                        <a:pt x="16" y="71"/>
                      </a:cubicBezTo>
                      <a:cubicBezTo>
                        <a:pt x="34" y="71"/>
                        <a:pt x="34" y="71"/>
                        <a:pt x="34" y="71"/>
                      </a:cubicBezTo>
                      <a:cubicBezTo>
                        <a:pt x="43" y="71"/>
                        <a:pt x="50" y="64"/>
                        <a:pt x="50" y="55"/>
                      </a:cubicBezTo>
                      <a:cubicBezTo>
                        <a:pt x="50" y="16"/>
                        <a:pt x="50" y="16"/>
                        <a:pt x="50" y="16"/>
                      </a:cubicBezTo>
                      <a:cubicBezTo>
                        <a:pt x="50" y="7"/>
                        <a:pt x="43" y="0"/>
                        <a:pt x="34" y="0"/>
                      </a:cubicBez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78" name="Freeform 14"/>
                <p:cNvSpPr>
                  <a:spLocks noEditPoints="1"/>
                </p:cNvSpPr>
                <p:nvPr/>
              </p:nvSpPr>
              <p:spPr bwMode="auto">
                <a:xfrm>
                  <a:off x="1311958" y="3581027"/>
                  <a:ext cx="277000" cy="181983"/>
                </a:xfrm>
                <a:custGeom>
                  <a:avLst/>
                  <a:gdLst>
                    <a:gd name="T0" fmla="*/ 57 w 73"/>
                    <a:gd name="T1" fmla="*/ 16 h 48"/>
                    <a:gd name="T2" fmla="*/ 57 w 73"/>
                    <a:gd name="T3" fmla="*/ 32 h 48"/>
                    <a:gd name="T4" fmla="*/ 16 w 73"/>
                    <a:gd name="T5" fmla="*/ 32 h 48"/>
                    <a:gd name="T6" fmla="*/ 16 w 73"/>
                    <a:gd name="T7" fmla="*/ 16 h 48"/>
                    <a:gd name="T8" fmla="*/ 57 w 73"/>
                    <a:gd name="T9" fmla="*/ 16 h 48"/>
                    <a:gd name="T10" fmla="*/ 57 w 73"/>
                    <a:gd name="T11" fmla="*/ 0 h 48"/>
                    <a:gd name="T12" fmla="*/ 16 w 73"/>
                    <a:gd name="T13" fmla="*/ 0 h 48"/>
                    <a:gd name="T14" fmla="*/ 0 w 73"/>
                    <a:gd name="T15" fmla="*/ 16 h 48"/>
                    <a:gd name="T16" fmla="*/ 0 w 73"/>
                    <a:gd name="T17" fmla="*/ 32 h 48"/>
                    <a:gd name="T18" fmla="*/ 16 w 73"/>
                    <a:gd name="T19" fmla="*/ 48 h 48"/>
                    <a:gd name="T20" fmla="*/ 57 w 73"/>
                    <a:gd name="T21" fmla="*/ 48 h 48"/>
                    <a:gd name="T22" fmla="*/ 73 w 73"/>
                    <a:gd name="T23" fmla="*/ 32 h 48"/>
                    <a:gd name="T24" fmla="*/ 73 w 73"/>
                    <a:gd name="T25" fmla="*/ 16 h 48"/>
                    <a:gd name="T26" fmla="*/ 57 w 73"/>
                    <a:gd name="T27" fmla="*/ 0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73" h="48">
                      <a:moveTo>
                        <a:pt x="57" y="16"/>
                      </a:moveTo>
                      <a:cubicBezTo>
                        <a:pt x="57" y="32"/>
                        <a:pt x="57" y="32"/>
                        <a:pt x="57" y="32"/>
                      </a:cubicBezTo>
                      <a:cubicBezTo>
                        <a:pt x="16" y="32"/>
                        <a:pt x="16" y="32"/>
                        <a:pt x="16" y="32"/>
                      </a:cubicBezTo>
                      <a:cubicBezTo>
                        <a:pt x="16" y="16"/>
                        <a:pt x="16" y="16"/>
                        <a:pt x="16" y="16"/>
                      </a:cubicBezTo>
                      <a:cubicBezTo>
                        <a:pt x="57" y="16"/>
                        <a:pt x="57" y="16"/>
                        <a:pt x="57" y="16"/>
                      </a:cubicBezTo>
                      <a:moveTo>
                        <a:pt x="57" y="0"/>
                      </a:moveTo>
                      <a:cubicBezTo>
                        <a:pt x="16" y="0"/>
                        <a:pt x="16" y="0"/>
                        <a:pt x="16" y="0"/>
                      </a:cubicBezTo>
                      <a:cubicBezTo>
                        <a:pt x="7" y="0"/>
                        <a:pt x="0" y="7"/>
                        <a:pt x="0" y="16"/>
                      </a:cubicBezTo>
                      <a:cubicBezTo>
                        <a:pt x="0" y="32"/>
                        <a:pt x="0" y="32"/>
                        <a:pt x="0" y="32"/>
                      </a:cubicBezTo>
                      <a:cubicBezTo>
                        <a:pt x="0" y="41"/>
                        <a:pt x="7" y="48"/>
                        <a:pt x="16" y="48"/>
                      </a:cubicBezTo>
                      <a:cubicBezTo>
                        <a:pt x="57" y="48"/>
                        <a:pt x="57" y="48"/>
                        <a:pt x="57" y="48"/>
                      </a:cubicBezTo>
                      <a:cubicBezTo>
                        <a:pt x="66" y="48"/>
                        <a:pt x="73" y="41"/>
                        <a:pt x="73" y="32"/>
                      </a:cubicBezTo>
                      <a:cubicBezTo>
                        <a:pt x="73" y="16"/>
                        <a:pt x="73" y="16"/>
                        <a:pt x="73" y="16"/>
                      </a:cubicBezTo>
                      <a:cubicBezTo>
                        <a:pt x="73" y="7"/>
                        <a:pt x="66" y="0"/>
                        <a:pt x="57" y="0"/>
                      </a:cubicBez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79" name="Freeform 15"/>
                <p:cNvSpPr>
                  <a:spLocks noEditPoints="1"/>
                </p:cNvSpPr>
                <p:nvPr/>
              </p:nvSpPr>
              <p:spPr bwMode="auto">
                <a:xfrm>
                  <a:off x="1563190" y="3581027"/>
                  <a:ext cx="285052" cy="181983"/>
                </a:xfrm>
                <a:custGeom>
                  <a:avLst/>
                  <a:gdLst>
                    <a:gd name="T0" fmla="*/ 58 w 75"/>
                    <a:gd name="T1" fmla="*/ 16 h 48"/>
                    <a:gd name="T2" fmla="*/ 43 w 75"/>
                    <a:gd name="T3" fmla="*/ 32 h 48"/>
                    <a:gd name="T4" fmla="*/ 16 w 75"/>
                    <a:gd name="T5" fmla="*/ 32 h 48"/>
                    <a:gd name="T6" fmla="*/ 16 w 75"/>
                    <a:gd name="T7" fmla="*/ 16 h 48"/>
                    <a:gd name="T8" fmla="*/ 58 w 75"/>
                    <a:gd name="T9" fmla="*/ 16 h 48"/>
                    <a:gd name="T10" fmla="*/ 58 w 75"/>
                    <a:gd name="T11" fmla="*/ 0 h 48"/>
                    <a:gd name="T12" fmla="*/ 16 w 75"/>
                    <a:gd name="T13" fmla="*/ 0 h 48"/>
                    <a:gd name="T14" fmla="*/ 0 w 75"/>
                    <a:gd name="T15" fmla="*/ 16 h 48"/>
                    <a:gd name="T16" fmla="*/ 0 w 75"/>
                    <a:gd name="T17" fmla="*/ 32 h 48"/>
                    <a:gd name="T18" fmla="*/ 16 w 75"/>
                    <a:gd name="T19" fmla="*/ 48 h 48"/>
                    <a:gd name="T20" fmla="*/ 43 w 75"/>
                    <a:gd name="T21" fmla="*/ 48 h 48"/>
                    <a:gd name="T22" fmla="*/ 55 w 75"/>
                    <a:gd name="T23" fmla="*/ 43 h 48"/>
                    <a:gd name="T24" fmla="*/ 70 w 75"/>
                    <a:gd name="T25" fmla="*/ 26 h 48"/>
                    <a:gd name="T26" fmla="*/ 73 w 75"/>
                    <a:gd name="T27" fmla="*/ 9 h 48"/>
                    <a:gd name="T28" fmla="*/ 58 w 75"/>
                    <a:gd name="T29" fmla="*/ 0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75" h="48">
                      <a:moveTo>
                        <a:pt x="58" y="16"/>
                      </a:moveTo>
                      <a:cubicBezTo>
                        <a:pt x="43" y="32"/>
                        <a:pt x="43" y="32"/>
                        <a:pt x="43" y="32"/>
                      </a:cubicBezTo>
                      <a:cubicBezTo>
                        <a:pt x="16" y="32"/>
                        <a:pt x="16" y="32"/>
                        <a:pt x="16" y="32"/>
                      </a:cubicBezTo>
                      <a:cubicBezTo>
                        <a:pt x="16" y="16"/>
                        <a:pt x="16" y="16"/>
                        <a:pt x="16" y="16"/>
                      </a:cubicBezTo>
                      <a:cubicBezTo>
                        <a:pt x="58" y="16"/>
                        <a:pt x="58" y="16"/>
                        <a:pt x="58" y="16"/>
                      </a:cubicBezTo>
                      <a:moveTo>
                        <a:pt x="58" y="0"/>
                      </a:moveTo>
                      <a:cubicBezTo>
                        <a:pt x="16" y="0"/>
                        <a:pt x="16" y="0"/>
                        <a:pt x="16" y="0"/>
                      </a:cubicBezTo>
                      <a:cubicBezTo>
                        <a:pt x="8" y="0"/>
                        <a:pt x="0" y="7"/>
                        <a:pt x="0" y="16"/>
                      </a:cubicBezTo>
                      <a:cubicBezTo>
                        <a:pt x="0" y="32"/>
                        <a:pt x="0" y="32"/>
                        <a:pt x="0" y="32"/>
                      </a:cubicBezTo>
                      <a:cubicBezTo>
                        <a:pt x="0" y="41"/>
                        <a:pt x="8" y="48"/>
                        <a:pt x="16" y="48"/>
                      </a:cubicBezTo>
                      <a:cubicBezTo>
                        <a:pt x="43" y="48"/>
                        <a:pt x="43" y="48"/>
                        <a:pt x="43" y="48"/>
                      </a:cubicBezTo>
                      <a:cubicBezTo>
                        <a:pt x="48" y="48"/>
                        <a:pt x="52" y="46"/>
                        <a:pt x="55" y="43"/>
                      </a:cubicBezTo>
                      <a:cubicBezTo>
                        <a:pt x="70" y="26"/>
                        <a:pt x="70" y="26"/>
                        <a:pt x="70" y="26"/>
                      </a:cubicBezTo>
                      <a:cubicBezTo>
                        <a:pt x="74" y="22"/>
                        <a:pt x="75" y="15"/>
                        <a:pt x="73" y="9"/>
                      </a:cubicBezTo>
                      <a:cubicBezTo>
                        <a:pt x="70" y="3"/>
                        <a:pt x="64" y="0"/>
                        <a:pt x="58" y="0"/>
                      </a:cubicBez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80" name="Freeform 16"/>
                <p:cNvSpPr>
                  <a:spLocks noEditPoints="1"/>
                </p:cNvSpPr>
                <p:nvPr/>
              </p:nvSpPr>
              <p:spPr bwMode="auto">
                <a:xfrm>
                  <a:off x="1563190" y="4151132"/>
                  <a:ext cx="280221" cy="194867"/>
                </a:xfrm>
                <a:custGeom>
                  <a:avLst/>
                  <a:gdLst>
                    <a:gd name="T0" fmla="*/ 58 w 74"/>
                    <a:gd name="T1" fmla="*/ 16 h 51"/>
                    <a:gd name="T2" fmla="*/ 58 w 74"/>
                    <a:gd name="T3" fmla="*/ 35 h 51"/>
                    <a:gd name="T4" fmla="*/ 16 w 74"/>
                    <a:gd name="T5" fmla="*/ 35 h 51"/>
                    <a:gd name="T6" fmla="*/ 16 w 74"/>
                    <a:gd name="T7" fmla="*/ 16 h 51"/>
                    <a:gd name="T8" fmla="*/ 58 w 74"/>
                    <a:gd name="T9" fmla="*/ 16 h 51"/>
                    <a:gd name="T10" fmla="*/ 58 w 74"/>
                    <a:gd name="T11" fmla="*/ 0 h 51"/>
                    <a:gd name="T12" fmla="*/ 16 w 74"/>
                    <a:gd name="T13" fmla="*/ 0 h 51"/>
                    <a:gd name="T14" fmla="*/ 0 w 74"/>
                    <a:gd name="T15" fmla="*/ 16 h 51"/>
                    <a:gd name="T16" fmla="*/ 0 w 74"/>
                    <a:gd name="T17" fmla="*/ 35 h 51"/>
                    <a:gd name="T18" fmla="*/ 16 w 74"/>
                    <a:gd name="T19" fmla="*/ 51 h 51"/>
                    <a:gd name="T20" fmla="*/ 58 w 74"/>
                    <a:gd name="T21" fmla="*/ 51 h 51"/>
                    <a:gd name="T22" fmla="*/ 74 w 74"/>
                    <a:gd name="T23" fmla="*/ 35 h 51"/>
                    <a:gd name="T24" fmla="*/ 74 w 74"/>
                    <a:gd name="T25" fmla="*/ 16 h 51"/>
                    <a:gd name="T26" fmla="*/ 58 w 74"/>
                    <a:gd name="T27" fmla="*/ 0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74" h="51">
                      <a:moveTo>
                        <a:pt x="58" y="16"/>
                      </a:moveTo>
                      <a:cubicBezTo>
                        <a:pt x="58" y="35"/>
                        <a:pt x="58" y="35"/>
                        <a:pt x="58" y="35"/>
                      </a:cubicBezTo>
                      <a:cubicBezTo>
                        <a:pt x="16" y="35"/>
                        <a:pt x="16" y="35"/>
                        <a:pt x="16" y="35"/>
                      </a:cubicBezTo>
                      <a:cubicBezTo>
                        <a:pt x="16" y="16"/>
                        <a:pt x="16" y="16"/>
                        <a:pt x="16" y="16"/>
                      </a:cubicBezTo>
                      <a:cubicBezTo>
                        <a:pt x="58" y="16"/>
                        <a:pt x="58" y="16"/>
                        <a:pt x="58" y="16"/>
                      </a:cubicBezTo>
                      <a:moveTo>
                        <a:pt x="58" y="0"/>
                      </a:moveTo>
                      <a:cubicBezTo>
                        <a:pt x="16" y="0"/>
                        <a:pt x="16" y="0"/>
                        <a:pt x="16" y="0"/>
                      </a:cubicBezTo>
                      <a:cubicBezTo>
                        <a:pt x="8" y="0"/>
                        <a:pt x="0" y="7"/>
                        <a:pt x="0" y="16"/>
                      </a:cubicBezTo>
                      <a:cubicBezTo>
                        <a:pt x="0" y="35"/>
                        <a:pt x="0" y="35"/>
                        <a:pt x="0" y="35"/>
                      </a:cubicBezTo>
                      <a:cubicBezTo>
                        <a:pt x="0" y="43"/>
                        <a:pt x="8" y="51"/>
                        <a:pt x="16" y="51"/>
                      </a:cubicBezTo>
                      <a:cubicBezTo>
                        <a:pt x="58" y="51"/>
                        <a:pt x="58" y="51"/>
                        <a:pt x="58" y="51"/>
                      </a:cubicBezTo>
                      <a:cubicBezTo>
                        <a:pt x="67" y="51"/>
                        <a:pt x="74" y="43"/>
                        <a:pt x="74" y="35"/>
                      </a:cubicBezTo>
                      <a:cubicBezTo>
                        <a:pt x="74" y="16"/>
                        <a:pt x="74" y="16"/>
                        <a:pt x="74" y="16"/>
                      </a:cubicBezTo>
                      <a:cubicBezTo>
                        <a:pt x="74" y="7"/>
                        <a:pt x="67" y="0"/>
                        <a:pt x="58" y="0"/>
                      </a:cubicBez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81" name="Freeform 17"/>
                <p:cNvSpPr>
                  <a:spLocks noEditPoints="1"/>
                </p:cNvSpPr>
                <p:nvPr/>
              </p:nvSpPr>
              <p:spPr bwMode="auto">
                <a:xfrm>
                  <a:off x="1311958" y="4064167"/>
                  <a:ext cx="190035" cy="281832"/>
                </a:xfrm>
                <a:custGeom>
                  <a:avLst/>
                  <a:gdLst>
                    <a:gd name="T0" fmla="*/ 34 w 50"/>
                    <a:gd name="T1" fmla="*/ 16 h 74"/>
                    <a:gd name="T2" fmla="*/ 34 w 50"/>
                    <a:gd name="T3" fmla="*/ 58 h 74"/>
                    <a:gd name="T4" fmla="*/ 16 w 50"/>
                    <a:gd name="T5" fmla="*/ 58 h 74"/>
                    <a:gd name="T6" fmla="*/ 16 w 50"/>
                    <a:gd name="T7" fmla="*/ 16 h 74"/>
                    <a:gd name="T8" fmla="*/ 34 w 50"/>
                    <a:gd name="T9" fmla="*/ 16 h 74"/>
                    <a:gd name="T10" fmla="*/ 34 w 50"/>
                    <a:gd name="T11" fmla="*/ 0 h 74"/>
                    <a:gd name="T12" fmla="*/ 16 w 50"/>
                    <a:gd name="T13" fmla="*/ 0 h 74"/>
                    <a:gd name="T14" fmla="*/ 0 w 50"/>
                    <a:gd name="T15" fmla="*/ 16 h 74"/>
                    <a:gd name="T16" fmla="*/ 0 w 50"/>
                    <a:gd name="T17" fmla="*/ 58 h 74"/>
                    <a:gd name="T18" fmla="*/ 16 w 50"/>
                    <a:gd name="T19" fmla="*/ 74 h 74"/>
                    <a:gd name="T20" fmla="*/ 34 w 50"/>
                    <a:gd name="T21" fmla="*/ 74 h 74"/>
                    <a:gd name="T22" fmla="*/ 50 w 50"/>
                    <a:gd name="T23" fmla="*/ 58 h 74"/>
                    <a:gd name="T24" fmla="*/ 50 w 50"/>
                    <a:gd name="T25" fmla="*/ 16 h 74"/>
                    <a:gd name="T26" fmla="*/ 34 w 50"/>
                    <a:gd name="T27" fmla="*/ 0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50" h="74">
                      <a:moveTo>
                        <a:pt x="34" y="16"/>
                      </a:moveTo>
                      <a:cubicBezTo>
                        <a:pt x="34" y="58"/>
                        <a:pt x="34" y="58"/>
                        <a:pt x="34" y="58"/>
                      </a:cubicBezTo>
                      <a:cubicBezTo>
                        <a:pt x="16" y="58"/>
                        <a:pt x="16" y="58"/>
                        <a:pt x="16" y="58"/>
                      </a:cubicBezTo>
                      <a:cubicBezTo>
                        <a:pt x="16" y="16"/>
                        <a:pt x="16" y="16"/>
                        <a:pt x="16" y="16"/>
                      </a:cubicBezTo>
                      <a:cubicBezTo>
                        <a:pt x="34" y="16"/>
                        <a:pt x="34" y="16"/>
                        <a:pt x="34" y="16"/>
                      </a:cubicBezTo>
                      <a:moveTo>
                        <a:pt x="34" y="0"/>
                      </a:moveTo>
                      <a:cubicBezTo>
                        <a:pt x="16" y="0"/>
                        <a:pt x="16" y="0"/>
                        <a:pt x="16" y="0"/>
                      </a:cubicBezTo>
                      <a:cubicBezTo>
                        <a:pt x="7" y="0"/>
                        <a:pt x="0" y="7"/>
                        <a:pt x="0" y="16"/>
                      </a:cubicBezTo>
                      <a:cubicBezTo>
                        <a:pt x="0" y="58"/>
                        <a:pt x="0" y="58"/>
                        <a:pt x="0" y="58"/>
                      </a:cubicBezTo>
                      <a:cubicBezTo>
                        <a:pt x="0" y="66"/>
                        <a:pt x="7" y="74"/>
                        <a:pt x="16" y="74"/>
                      </a:cubicBezTo>
                      <a:cubicBezTo>
                        <a:pt x="34" y="74"/>
                        <a:pt x="34" y="74"/>
                        <a:pt x="34" y="74"/>
                      </a:cubicBezTo>
                      <a:cubicBezTo>
                        <a:pt x="43" y="74"/>
                        <a:pt x="50" y="66"/>
                        <a:pt x="50" y="58"/>
                      </a:cubicBezTo>
                      <a:cubicBezTo>
                        <a:pt x="50" y="16"/>
                        <a:pt x="50" y="16"/>
                        <a:pt x="50" y="16"/>
                      </a:cubicBezTo>
                      <a:cubicBezTo>
                        <a:pt x="50" y="7"/>
                        <a:pt x="43" y="0"/>
                        <a:pt x="34" y="0"/>
                      </a:cubicBez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82" name="Freeform 18"/>
                <p:cNvSpPr>
                  <a:spLocks noEditPoints="1"/>
                </p:cNvSpPr>
                <p:nvPr/>
              </p:nvSpPr>
              <p:spPr bwMode="auto">
                <a:xfrm>
                  <a:off x="1311958" y="4151132"/>
                  <a:ext cx="277000" cy="194867"/>
                </a:xfrm>
                <a:custGeom>
                  <a:avLst/>
                  <a:gdLst>
                    <a:gd name="T0" fmla="*/ 57 w 73"/>
                    <a:gd name="T1" fmla="*/ 16 h 51"/>
                    <a:gd name="T2" fmla="*/ 57 w 73"/>
                    <a:gd name="T3" fmla="*/ 35 h 51"/>
                    <a:gd name="T4" fmla="*/ 16 w 73"/>
                    <a:gd name="T5" fmla="*/ 35 h 51"/>
                    <a:gd name="T6" fmla="*/ 16 w 73"/>
                    <a:gd name="T7" fmla="*/ 16 h 51"/>
                    <a:gd name="T8" fmla="*/ 57 w 73"/>
                    <a:gd name="T9" fmla="*/ 16 h 51"/>
                    <a:gd name="T10" fmla="*/ 57 w 73"/>
                    <a:gd name="T11" fmla="*/ 0 h 51"/>
                    <a:gd name="T12" fmla="*/ 16 w 73"/>
                    <a:gd name="T13" fmla="*/ 0 h 51"/>
                    <a:gd name="T14" fmla="*/ 0 w 73"/>
                    <a:gd name="T15" fmla="*/ 16 h 51"/>
                    <a:gd name="T16" fmla="*/ 0 w 73"/>
                    <a:gd name="T17" fmla="*/ 35 h 51"/>
                    <a:gd name="T18" fmla="*/ 16 w 73"/>
                    <a:gd name="T19" fmla="*/ 51 h 51"/>
                    <a:gd name="T20" fmla="*/ 57 w 73"/>
                    <a:gd name="T21" fmla="*/ 51 h 51"/>
                    <a:gd name="T22" fmla="*/ 73 w 73"/>
                    <a:gd name="T23" fmla="*/ 35 h 51"/>
                    <a:gd name="T24" fmla="*/ 73 w 73"/>
                    <a:gd name="T25" fmla="*/ 16 h 51"/>
                    <a:gd name="T26" fmla="*/ 57 w 73"/>
                    <a:gd name="T27" fmla="*/ 0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73" h="51">
                      <a:moveTo>
                        <a:pt x="57" y="16"/>
                      </a:moveTo>
                      <a:cubicBezTo>
                        <a:pt x="57" y="35"/>
                        <a:pt x="57" y="35"/>
                        <a:pt x="57" y="35"/>
                      </a:cubicBezTo>
                      <a:cubicBezTo>
                        <a:pt x="16" y="35"/>
                        <a:pt x="16" y="35"/>
                        <a:pt x="16" y="35"/>
                      </a:cubicBezTo>
                      <a:cubicBezTo>
                        <a:pt x="16" y="16"/>
                        <a:pt x="16" y="16"/>
                        <a:pt x="16" y="16"/>
                      </a:cubicBezTo>
                      <a:cubicBezTo>
                        <a:pt x="57" y="16"/>
                        <a:pt x="57" y="16"/>
                        <a:pt x="57" y="16"/>
                      </a:cubicBezTo>
                      <a:moveTo>
                        <a:pt x="57" y="0"/>
                      </a:moveTo>
                      <a:cubicBezTo>
                        <a:pt x="16" y="0"/>
                        <a:pt x="16" y="0"/>
                        <a:pt x="16" y="0"/>
                      </a:cubicBezTo>
                      <a:cubicBezTo>
                        <a:pt x="7" y="0"/>
                        <a:pt x="0" y="7"/>
                        <a:pt x="0" y="16"/>
                      </a:cubicBezTo>
                      <a:cubicBezTo>
                        <a:pt x="0" y="35"/>
                        <a:pt x="0" y="35"/>
                        <a:pt x="0" y="35"/>
                      </a:cubicBezTo>
                      <a:cubicBezTo>
                        <a:pt x="0" y="43"/>
                        <a:pt x="7" y="51"/>
                        <a:pt x="16" y="51"/>
                      </a:cubicBezTo>
                      <a:cubicBezTo>
                        <a:pt x="57" y="51"/>
                        <a:pt x="57" y="51"/>
                        <a:pt x="57" y="51"/>
                      </a:cubicBezTo>
                      <a:cubicBezTo>
                        <a:pt x="66" y="51"/>
                        <a:pt x="73" y="43"/>
                        <a:pt x="73" y="35"/>
                      </a:cubicBezTo>
                      <a:cubicBezTo>
                        <a:pt x="73" y="16"/>
                        <a:pt x="73" y="16"/>
                        <a:pt x="73" y="16"/>
                      </a:cubicBezTo>
                      <a:cubicBezTo>
                        <a:pt x="73" y="7"/>
                        <a:pt x="66" y="0"/>
                        <a:pt x="57" y="0"/>
                      </a:cubicBez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83" name="Freeform 19"/>
                <p:cNvSpPr>
                  <a:spLocks noEditPoints="1"/>
                </p:cNvSpPr>
                <p:nvPr/>
              </p:nvSpPr>
              <p:spPr bwMode="auto">
                <a:xfrm>
                  <a:off x="1311958" y="3820986"/>
                  <a:ext cx="190035" cy="273779"/>
                </a:xfrm>
                <a:custGeom>
                  <a:avLst/>
                  <a:gdLst>
                    <a:gd name="T0" fmla="*/ 34 w 50"/>
                    <a:gd name="T1" fmla="*/ 16 h 72"/>
                    <a:gd name="T2" fmla="*/ 34 w 50"/>
                    <a:gd name="T3" fmla="*/ 56 h 72"/>
                    <a:gd name="T4" fmla="*/ 16 w 50"/>
                    <a:gd name="T5" fmla="*/ 56 h 72"/>
                    <a:gd name="T6" fmla="*/ 16 w 50"/>
                    <a:gd name="T7" fmla="*/ 16 h 72"/>
                    <a:gd name="T8" fmla="*/ 34 w 50"/>
                    <a:gd name="T9" fmla="*/ 16 h 72"/>
                    <a:gd name="T10" fmla="*/ 34 w 50"/>
                    <a:gd name="T11" fmla="*/ 0 h 72"/>
                    <a:gd name="T12" fmla="*/ 16 w 50"/>
                    <a:gd name="T13" fmla="*/ 0 h 72"/>
                    <a:gd name="T14" fmla="*/ 0 w 50"/>
                    <a:gd name="T15" fmla="*/ 16 h 72"/>
                    <a:gd name="T16" fmla="*/ 0 w 50"/>
                    <a:gd name="T17" fmla="*/ 56 h 72"/>
                    <a:gd name="T18" fmla="*/ 16 w 50"/>
                    <a:gd name="T19" fmla="*/ 72 h 72"/>
                    <a:gd name="T20" fmla="*/ 34 w 50"/>
                    <a:gd name="T21" fmla="*/ 72 h 72"/>
                    <a:gd name="T22" fmla="*/ 50 w 50"/>
                    <a:gd name="T23" fmla="*/ 56 h 72"/>
                    <a:gd name="T24" fmla="*/ 50 w 50"/>
                    <a:gd name="T25" fmla="*/ 16 h 72"/>
                    <a:gd name="T26" fmla="*/ 34 w 50"/>
                    <a:gd name="T27" fmla="*/ 0 h 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50" h="72">
                      <a:moveTo>
                        <a:pt x="34" y="16"/>
                      </a:moveTo>
                      <a:cubicBezTo>
                        <a:pt x="34" y="56"/>
                        <a:pt x="34" y="56"/>
                        <a:pt x="34" y="56"/>
                      </a:cubicBezTo>
                      <a:cubicBezTo>
                        <a:pt x="16" y="56"/>
                        <a:pt x="16" y="56"/>
                        <a:pt x="16" y="56"/>
                      </a:cubicBezTo>
                      <a:cubicBezTo>
                        <a:pt x="16" y="16"/>
                        <a:pt x="16" y="16"/>
                        <a:pt x="16" y="16"/>
                      </a:cubicBezTo>
                      <a:cubicBezTo>
                        <a:pt x="34" y="16"/>
                        <a:pt x="34" y="16"/>
                        <a:pt x="34" y="16"/>
                      </a:cubicBezTo>
                      <a:moveTo>
                        <a:pt x="34" y="0"/>
                      </a:moveTo>
                      <a:cubicBezTo>
                        <a:pt x="16" y="0"/>
                        <a:pt x="16" y="0"/>
                        <a:pt x="16" y="0"/>
                      </a:cubicBezTo>
                      <a:cubicBezTo>
                        <a:pt x="7" y="0"/>
                        <a:pt x="0" y="7"/>
                        <a:pt x="0" y="16"/>
                      </a:cubicBezTo>
                      <a:cubicBezTo>
                        <a:pt x="0" y="56"/>
                        <a:pt x="0" y="56"/>
                        <a:pt x="0" y="56"/>
                      </a:cubicBezTo>
                      <a:cubicBezTo>
                        <a:pt x="0" y="65"/>
                        <a:pt x="7" y="72"/>
                        <a:pt x="16" y="72"/>
                      </a:cubicBezTo>
                      <a:cubicBezTo>
                        <a:pt x="34" y="72"/>
                        <a:pt x="34" y="72"/>
                        <a:pt x="34" y="72"/>
                      </a:cubicBezTo>
                      <a:cubicBezTo>
                        <a:pt x="43" y="72"/>
                        <a:pt x="50" y="65"/>
                        <a:pt x="50" y="56"/>
                      </a:cubicBezTo>
                      <a:cubicBezTo>
                        <a:pt x="50" y="16"/>
                        <a:pt x="50" y="16"/>
                        <a:pt x="50" y="16"/>
                      </a:cubicBezTo>
                      <a:cubicBezTo>
                        <a:pt x="50" y="7"/>
                        <a:pt x="43" y="0"/>
                        <a:pt x="34" y="0"/>
                      </a:cubicBez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84" name="Freeform 20"/>
                <p:cNvSpPr>
                  <a:spLocks noEditPoints="1"/>
                </p:cNvSpPr>
                <p:nvPr/>
              </p:nvSpPr>
              <p:spPr bwMode="auto">
                <a:xfrm>
                  <a:off x="1907830" y="4064167"/>
                  <a:ext cx="191645" cy="281832"/>
                </a:xfrm>
                <a:custGeom>
                  <a:avLst/>
                  <a:gdLst>
                    <a:gd name="T0" fmla="*/ 34 w 50"/>
                    <a:gd name="T1" fmla="*/ 16 h 74"/>
                    <a:gd name="T2" fmla="*/ 34 w 50"/>
                    <a:gd name="T3" fmla="*/ 58 h 74"/>
                    <a:gd name="T4" fmla="*/ 16 w 50"/>
                    <a:gd name="T5" fmla="*/ 58 h 74"/>
                    <a:gd name="T6" fmla="*/ 16 w 50"/>
                    <a:gd name="T7" fmla="*/ 16 h 74"/>
                    <a:gd name="T8" fmla="*/ 34 w 50"/>
                    <a:gd name="T9" fmla="*/ 16 h 74"/>
                    <a:gd name="T10" fmla="*/ 34 w 50"/>
                    <a:gd name="T11" fmla="*/ 0 h 74"/>
                    <a:gd name="T12" fmla="*/ 16 w 50"/>
                    <a:gd name="T13" fmla="*/ 0 h 74"/>
                    <a:gd name="T14" fmla="*/ 0 w 50"/>
                    <a:gd name="T15" fmla="*/ 16 h 74"/>
                    <a:gd name="T16" fmla="*/ 0 w 50"/>
                    <a:gd name="T17" fmla="*/ 58 h 74"/>
                    <a:gd name="T18" fmla="*/ 16 w 50"/>
                    <a:gd name="T19" fmla="*/ 74 h 74"/>
                    <a:gd name="T20" fmla="*/ 34 w 50"/>
                    <a:gd name="T21" fmla="*/ 74 h 74"/>
                    <a:gd name="T22" fmla="*/ 50 w 50"/>
                    <a:gd name="T23" fmla="*/ 58 h 74"/>
                    <a:gd name="T24" fmla="*/ 50 w 50"/>
                    <a:gd name="T25" fmla="*/ 16 h 74"/>
                    <a:gd name="T26" fmla="*/ 34 w 50"/>
                    <a:gd name="T27" fmla="*/ 0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50" h="74">
                      <a:moveTo>
                        <a:pt x="34" y="16"/>
                      </a:moveTo>
                      <a:cubicBezTo>
                        <a:pt x="34" y="58"/>
                        <a:pt x="34" y="58"/>
                        <a:pt x="34" y="58"/>
                      </a:cubicBezTo>
                      <a:cubicBezTo>
                        <a:pt x="16" y="58"/>
                        <a:pt x="16" y="58"/>
                        <a:pt x="16" y="58"/>
                      </a:cubicBezTo>
                      <a:cubicBezTo>
                        <a:pt x="16" y="16"/>
                        <a:pt x="16" y="16"/>
                        <a:pt x="16" y="16"/>
                      </a:cubicBezTo>
                      <a:cubicBezTo>
                        <a:pt x="34" y="16"/>
                        <a:pt x="34" y="16"/>
                        <a:pt x="34" y="16"/>
                      </a:cubicBezTo>
                      <a:moveTo>
                        <a:pt x="34" y="0"/>
                      </a:moveTo>
                      <a:cubicBezTo>
                        <a:pt x="16" y="0"/>
                        <a:pt x="16" y="0"/>
                        <a:pt x="16" y="0"/>
                      </a:cubicBezTo>
                      <a:cubicBezTo>
                        <a:pt x="7" y="0"/>
                        <a:pt x="0" y="7"/>
                        <a:pt x="0" y="16"/>
                      </a:cubicBezTo>
                      <a:cubicBezTo>
                        <a:pt x="0" y="58"/>
                        <a:pt x="0" y="58"/>
                        <a:pt x="0" y="58"/>
                      </a:cubicBezTo>
                      <a:cubicBezTo>
                        <a:pt x="0" y="66"/>
                        <a:pt x="7" y="74"/>
                        <a:pt x="16" y="74"/>
                      </a:cubicBezTo>
                      <a:cubicBezTo>
                        <a:pt x="34" y="74"/>
                        <a:pt x="34" y="74"/>
                        <a:pt x="34" y="74"/>
                      </a:cubicBezTo>
                      <a:cubicBezTo>
                        <a:pt x="43" y="74"/>
                        <a:pt x="50" y="66"/>
                        <a:pt x="50" y="58"/>
                      </a:cubicBezTo>
                      <a:cubicBezTo>
                        <a:pt x="50" y="16"/>
                        <a:pt x="50" y="16"/>
                        <a:pt x="50" y="16"/>
                      </a:cubicBezTo>
                      <a:cubicBezTo>
                        <a:pt x="50" y="7"/>
                        <a:pt x="43" y="0"/>
                        <a:pt x="34" y="0"/>
                      </a:cubicBez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85" name="Freeform 21"/>
                <p:cNvSpPr>
                  <a:spLocks noEditPoints="1"/>
                </p:cNvSpPr>
                <p:nvPr/>
              </p:nvSpPr>
              <p:spPr bwMode="auto">
                <a:xfrm>
                  <a:off x="1820865" y="4151132"/>
                  <a:ext cx="278610" cy="194867"/>
                </a:xfrm>
                <a:custGeom>
                  <a:avLst/>
                  <a:gdLst>
                    <a:gd name="T0" fmla="*/ 57 w 73"/>
                    <a:gd name="T1" fmla="*/ 16 h 51"/>
                    <a:gd name="T2" fmla="*/ 57 w 73"/>
                    <a:gd name="T3" fmla="*/ 35 h 51"/>
                    <a:gd name="T4" fmla="*/ 16 w 73"/>
                    <a:gd name="T5" fmla="*/ 35 h 51"/>
                    <a:gd name="T6" fmla="*/ 16 w 73"/>
                    <a:gd name="T7" fmla="*/ 16 h 51"/>
                    <a:gd name="T8" fmla="*/ 57 w 73"/>
                    <a:gd name="T9" fmla="*/ 16 h 51"/>
                    <a:gd name="T10" fmla="*/ 57 w 73"/>
                    <a:gd name="T11" fmla="*/ 0 h 51"/>
                    <a:gd name="T12" fmla="*/ 16 w 73"/>
                    <a:gd name="T13" fmla="*/ 0 h 51"/>
                    <a:gd name="T14" fmla="*/ 0 w 73"/>
                    <a:gd name="T15" fmla="*/ 16 h 51"/>
                    <a:gd name="T16" fmla="*/ 0 w 73"/>
                    <a:gd name="T17" fmla="*/ 35 h 51"/>
                    <a:gd name="T18" fmla="*/ 16 w 73"/>
                    <a:gd name="T19" fmla="*/ 51 h 51"/>
                    <a:gd name="T20" fmla="*/ 57 w 73"/>
                    <a:gd name="T21" fmla="*/ 51 h 51"/>
                    <a:gd name="T22" fmla="*/ 73 w 73"/>
                    <a:gd name="T23" fmla="*/ 35 h 51"/>
                    <a:gd name="T24" fmla="*/ 73 w 73"/>
                    <a:gd name="T25" fmla="*/ 16 h 51"/>
                    <a:gd name="T26" fmla="*/ 57 w 73"/>
                    <a:gd name="T27" fmla="*/ 0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73" h="51">
                      <a:moveTo>
                        <a:pt x="57" y="16"/>
                      </a:moveTo>
                      <a:cubicBezTo>
                        <a:pt x="57" y="35"/>
                        <a:pt x="57" y="35"/>
                        <a:pt x="57" y="35"/>
                      </a:cubicBezTo>
                      <a:cubicBezTo>
                        <a:pt x="16" y="35"/>
                        <a:pt x="16" y="35"/>
                        <a:pt x="16" y="35"/>
                      </a:cubicBezTo>
                      <a:cubicBezTo>
                        <a:pt x="16" y="16"/>
                        <a:pt x="16" y="16"/>
                        <a:pt x="16" y="16"/>
                      </a:cubicBezTo>
                      <a:cubicBezTo>
                        <a:pt x="57" y="16"/>
                        <a:pt x="57" y="16"/>
                        <a:pt x="57" y="16"/>
                      </a:cubicBezTo>
                      <a:moveTo>
                        <a:pt x="57" y="0"/>
                      </a:moveTo>
                      <a:cubicBezTo>
                        <a:pt x="16" y="0"/>
                        <a:pt x="16" y="0"/>
                        <a:pt x="16" y="0"/>
                      </a:cubicBezTo>
                      <a:cubicBezTo>
                        <a:pt x="7" y="0"/>
                        <a:pt x="0" y="7"/>
                        <a:pt x="0" y="16"/>
                      </a:cubicBezTo>
                      <a:cubicBezTo>
                        <a:pt x="0" y="35"/>
                        <a:pt x="0" y="35"/>
                        <a:pt x="0" y="35"/>
                      </a:cubicBezTo>
                      <a:cubicBezTo>
                        <a:pt x="0" y="43"/>
                        <a:pt x="7" y="51"/>
                        <a:pt x="16" y="51"/>
                      </a:cubicBezTo>
                      <a:cubicBezTo>
                        <a:pt x="57" y="51"/>
                        <a:pt x="57" y="51"/>
                        <a:pt x="57" y="51"/>
                      </a:cubicBezTo>
                      <a:cubicBezTo>
                        <a:pt x="66" y="51"/>
                        <a:pt x="73" y="43"/>
                        <a:pt x="73" y="35"/>
                      </a:cubicBezTo>
                      <a:cubicBezTo>
                        <a:pt x="73" y="16"/>
                        <a:pt x="73" y="16"/>
                        <a:pt x="73" y="16"/>
                      </a:cubicBezTo>
                      <a:cubicBezTo>
                        <a:pt x="73" y="7"/>
                        <a:pt x="66" y="0"/>
                        <a:pt x="57" y="0"/>
                      </a:cubicBez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86" name="Freeform 22"/>
                <p:cNvSpPr>
                  <a:spLocks noEditPoints="1"/>
                </p:cNvSpPr>
                <p:nvPr/>
              </p:nvSpPr>
              <p:spPr bwMode="auto">
                <a:xfrm>
                  <a:off x="1907830" y="3820986"/>
                  <a:ext cx="191645" cy="273779"/>
                </a:xfrm>
                <a:custGeom>
                  <a:avLst/>
                  <a:gdLst>
                    <a:gd name="T0" fmla="*/ 34 w 50"/>
                    <a:gd name="T1" fmla="*/ 16 h 72"/>
                    <a:gd name="T2" fmla="*/ 34 w 50"/>
                    <a:gd name="T3" fmla="*/ 56 h 72"/>
                    <a:gd name="T4" fmla="*/ 16 w 50"/>
                    <a:gd name="T5" fmla="*/ 56 h 72"/>
                    <a:gd name="T6" fmla="*/ 16 w 50"/>
                    <a:gd name="T7" fmla="*/ 16 h 72"/>
                    <a:gd name="T8" fmla="*/ 34 w 50"/>
                    <a:gd name="T9" fmla="*/ 16 h 72"/>
                    <a:gd name="T10" fmla="*/ 34 w 50"/>
                    <a:gd name="T11" fmla="*/ 0 h 72"/>
                    <a:gd name="T12" fmla="*/ 16 w 50"/>
                    <a:gd name="T13" fmla="*/ 0 h 72"/>
                    <a:gd name="T14" fmla="*/ 0 w 50"/>
                    <a:gd name="T15" fmla="*/ 16 h 72"/>
                    <a:gd name="T16" fmla="*/ 0 w 50"/>
                    <a:gd name="T17" fmla="*/ 56 h 72"/>
                    <a:gd name="T18" fmla="*/ 16 w 50"/>
                    <a:gd name="T19" fmla="*/ 72 h 72"/>
                    <a:gd name="T20" fmla="*/ 34 w 50"/>
                    <a:gd name="T21" fmla="*/ 72 h 72"/>
                    <a:gd name="T22" fmla="*/ 50 w 50"/>
                    <a:gd name="T23" fmla="*/ 56 h 72"/>
                    <a:gd name="T24" fmla="*/ 50 w 50"/>
                    <a:gd name="T25" fmla="*/ 16 h 72"/>
                    <a:gd name="T26" fmla="*/ 34 w 50"/>
                    <a:gd name="T27" fmla="*/ 0 h 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50" h="72">
                      <a:moveTo>
                        <a:pt x="34" y="16"/>
                      </a:moveTo>
                      <a:cubicBezTo>
                        <a:pt x="34" y="56"/>
                        <a:pt x="34" y="56"/>
                        <a:pt x="34" y="56"/>
                      </a:cubicBezTo>
                      <a:cubicBezTo>
                        <a:pt x="16" y="56"/>
                        <a:pt x="16" y="56"/>
                        <a:pt x="16" y="56"/>
                      </a:cubicBezTo>
                      <a:cubicBezTo>
                        <a:pt x="16" y="16"/>
                        <a:pt x="16" y="16"/>
                        <a:pt x="16" y="16"/>
                      </a:cubicBezTo>
                      <a:cubicBezTo>
                        <a:pt x="34" y="16"/>
                        <a:pt x="34" y="16"/>
                        <a:pt x="34" y="16"/>
                      </a:cubicBezTo>
                      <a:moveTo>
                        <a:pt x="34" y="0"/>
                      </a:moveTo>
                      <a:cubicBezTo>
                        <a:pt x="16" y="0"/>
                        <a:pt x="16" y="0"/>
                        <a:pt x="16" y="0"/>
                      </a:cubicBezTo>
                      <a:cubicBezTo>
                        <a:pt x="7" y="0"/>
                        <a:pt x="0" y="7"/>
                        <a:pt x="0" y="16"/>
                      </a:cubicBezTo>
                      <a:cubicBezTo>
                        <a:pt x="0" y="56"/>
                        <a:pt x="0" y="56"/>
                        <a:pt x="0" y="56"/>
                      </a:cubicBezTo>
                      <a:cubicBezTo>
                        <a:pt x="0" y="65"/>
                        <a:pt x="7" y="72"/>
                        <a:pt x="16" y="72"/>
                      </a:cubicBezTo>
                      <a:cubicBezTo>
                        <a:pt x="34" y="72"/>
                        <a:pt x="34" y="72"/>
                        <a:pt x="34" y="72"/>
                      </a:cubicBezTo>
                      <a:cubicBezTo>
                        <a:pt x="43" y="72"/>
                        <a:pt x="50" y="65"/>
                        <a:pt x="50" y="56"/>
                      </a:cubicBezTo>
                      <a:cubicBezTo>
                        <a:pt x="50" y="16"/>
                        <a:pt x="50" y="16"/>
                        <a:pt x="50" y="16"/>
                      </a:cubicBezTo>
                      <a:cubicBezTo>
                        <a:pt x="50" y="7"/>
                        <a:pt x="43" y="0"/>
                        <a:pt x="34" y="0"/>
                      </a:cubicBez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87" name="Freeform 23"/>
                <p:cNvSpPr>
                  <a:spLocks noEditPoints="1"/>
                </p:cNvSpPr>
                <p:nvPr/>
              </p:nvSpPr>
              <p:spPr bwMode="auto">
                <a:xfrm>
                  <a:off x="1661428" y="3405486"/>
                  <a:ext cx="600703" cy="594262"/>
                </a:xfrm>
                <a:custGeom>
                  <a:avLst/>
                  <a:gdLst>
                    <a:gd name="T0" fmla="*/ 105 w 158"/>
                    <a:gd name="T1" fmla="*/ 16 h 156"/>
                    <a:gd name="T2" fmla="*/ 140 w 158"/>
                    <a:gd name="T3" fmla="*/ 56 h 156"/>
                    <a:gd name="T4" fmla="*/ 56 w 158"/>
                    <a:gd name="T5" fmla="*/ 140 h 156"/>
                    <a:gd name="T6" fmla="*/ 17 w 158"/>
                    <a:gd name="T7" fmla="*/ 99 h 156"/>
                    <a:gd name="T8" fmla="*/ 105 w 158"/>
                    <a:gd name="T9" fmla="*/ 16 h 156"/>
                    <a:gd name="T10" fmla="*/ 105 w 158"/>
                    <a:gd name="T11" fmla="*/ 0 h 156"/>
                    <a:gd name="T12" fmla="*/ 94 w 158"/>
                    <a:gd name="T13" fmla="*/ 5 h 156"/>
                    <a:gd name="T14" fmla="*/ 6 w 158"/>
                    <a:gd name="T15" fmla="*/ 87 h 156"/>
                    <a:gd name="T16" fmla="*/ 5 w 158"/>
                    <a:gd name="T17" fmla="*/ 109 h 156"/>
                    <a:gd name="T18" fmla="*/ 44 w 158"/>
                    <a:gd name="T19" fmla="*/ 151 h 156"/>
                    <a:gd name="T20" fmla="*/ 55 w 158"/>
                    <a:gd name="T21" fmla="*/ 156 h 156"/>
                    <a:gd name="T22" fmla="*/ 56 w 158"/>
                    <a:gd name="T23" fmla="*/ 156 h 156"/>
                    <a:gd name="T24" fmla="*/ 67 w 158"/>
                    <a:gd name="T25" fmla="*/ 152 h 156"/>
                    <a:gd name="T26" fmla="*/ 151 w 158"/>
                    <a:gd name="T27" fmla="*/ 67 h 156"/>
                    <a:gd name="T28" fmla="*/ 152 w 158"/>
                    <a:gd name="T29" fmla="*/ 45 h 156"/>
                    <a:gd name="T30" fmla="*/ 117 w 158"/>
                    <a:gd name="T31" fmla="*/ 6 h 156"/>
                    <a:gd name="T32" fmla="*/ 105 w 158"/>
                    <a:gd name="T33" fmla="*/ 0 h 156"/>
                    <a:gd name="T34" fmla="*/ 105 w 158"/>
                    <a:gd name="T35" fmla="*/ 0 h 1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58" h="156">
                      <a:moveTo>
                        <a:pt x="105" y="16"/>
                      </a:moveTo>
                      <a:cubicBezTo>
                        <a:pt x="140" y="56"/>
                        <a:pt x="140" y="56"/>
                        <a:pt x="140" y="56"/>
                      </a:cubicBezTo>
                      <a:cubicBezTo>
                        <a:pt x="56" y="140"/>
                        <a:pt x="56" y="140"/>
                        <a:pt x="56" y="140"/>
                      </a:cubicBezTo>
                      <a:cubicBezTo>
                        <a:pt x="17" y="99"/>
                        <a:pt x="17" y="99"/>
                        <a:pt x="17" y="99"/>
                      </a:cubicBezTo>
                      <a:cubicBezTo>
                        <a:pt x="105" y="16"/>
                        <a:pt x="105" y="16"/>
                        <a:pt x="105" y="16"/>
                      </a:cubicBezTo>
                      <a:moveTo>
                        <a:pt x="105" y="0"/>
                      </a:moveTo>
                      <a:cubicBezTo>
                        <a:pt x="101" y="0"/>
                        <a:pt x="97" y="2"/>
                        <a:pt x="94" y="5"/>
                      </a:cubicBezTo>
                      <a:cubicBezTo>
                        <a:pt x="6" y="87"/>
                        <a:pt x="6" y="87"/>
                        <a:pt x="6" y="87"/>
                      </a:cubicBezTo>
                      <a:cubicBezTo>
                        <a:pt x="0" y="93"/>
                        <a:pt x="0" y="103"/>
                        <a:pt x="5" y="109"/>
                      </a:cubicBezTo>
                      <a:cubicBezTo>
                        <a:pt x="44" y="151"/>
                        <a:pt x="44" y="151"/>
                        <a:pt x="44" y="151"/>
                      </a:cubicBezTo>
                      <a:cubicBezTo>
                        <a:pt x="47" y="154"/>
                        <a:pt x="51" y="156"/>
                        <a:pt x="55" y="156"/>
                      </a:cubicBezTo>
                      <a:cubicBezTo>
                        <a:pt x="55" y="156"/>
                        <a:pt x="56" y="156"/>
                        <a:pt x="56" y="156"/>
                      </a:cubicBezTo>
                      <a:cubicBezTo>
                        <a:pt x="60" y="156"/>
                        <a:pt x="64" y="155"/>
                        <a:pt x="67" y="152"/>
                      </a:cubicBezTo>
                      <a:cubicBezTo>
                        <a:pt x="151" y="67"/>
                        <a:pt x="151" y="67"/>
                        <a:pt x="151" y="67"/>
                      </a:cubicBezTo>
                      <a:cubicBezTo>
                        <a:pt x="157" y="61"/>
                        <a:pt x="158" y="52"/>
                        <a:pt x="152" y="45"/>
                      </a:cubicBezTo>
                      <a:cubicBezTo>
                        <a:pt x="117" y="6"/>
                        <a:pt x="117" y="6"/>
                        <a:pt x="117" y="6"/>
                      </a:cubicBezTo>
                      <a:cubicBezTo>
                        <a:pt x="114" y="3"/>
                        <a:pt x="110" y="1"/>
                        <a:pt x="105" y="0"/>
                      </a:cubicBezTo>
                      <a:cubicBezTo>
                        <a:pt x="105" y="0"/>
                        <a:pt x="105" y="0"/>
                        <a:pt x="105" y="0"/>
                      </a:cubicBez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88" name="Freeform 24"/>
                <p:cNvSpPr>
                  <a:spLocks noEditPoints="1"/>
                </p:cNvSpPr>
                <p:nvPr/>
              </p:nvSpPr>
              <p:spPr bwMode="auto">
                <a:xfrm>
                  <a:off x="1555138" y="3790388"/>
                  <a:ext cx="318872" cy="293105"/>
                </a:xfrm>
                <a:custGeom>
                  <a:avLst/>
                  <a:gdLst>
                    <a:gd name="T0" fmla="*/ 32 w 84"/>
                    <a:gd name="T1" fmla="*/ 16 h 77"/>
                    <a:gd name="T2" fmla="*/ 67 w 84"/>
                    <a:gd name="T3" fmla="*/ 50 h 77"/>
                    <a:gd name="T4" fmla="*/ 17 w 84"/>
                    <a:gd name="T5" fmla="*/ 61 h 77"/>
                    <a:gd name="T6" fmla="*/ 32 w 84"/>
                    <a:gd name="T7" fmla="*/ 16 h 77"/>
                    <a:gd name="T8" fmla="*/ 32 w 84"/>
                    <a:gd name="T9" fmla="*/ 0 h 77"/>
                    <a:gd name="T10" fmla="*/ 28 w 84"/>
                    <a:gd name="T11" fmla="*/ 1 h 77"/>
                    <a:gd name="T12" fmla="*/ 17 w 84"/>
                    <a:gd name="T13" fmla="*/ 11 h 77"/>
                    <a:gd name="T14" fmla="*/ 2 w 84"/>
                    <a:gd name="T15" fmla="*/ 56 h 77"/>
                    <a:gd name="T16" fmla="*/ 5 w 84"/>
                    <a:gd name="T17" fmla="*/ 72 h 77"/>
                    <a:gd name="T18" fmla="*/ 17 w 84"/>
                    <a:gd name="T19" fmla="*/ 77 h 77"/>
                    <a:gd name="T20" fmla="*/ 20 w 84"/>
                    <a:gd name="T21" fmla="*/ 76 h 77"/>
                    <a:gd name="T22" fmla="*/ 71 w 84"/>
                    <a:gd name="T23" fmla="*/ 65 h 77"/>
                    <a:gd name="T24" fmla="*/ 83 w 84"/>
                    <a:gd name="T25" fmla="*/ 54 h 77"/>
                    <a:gd name="T26" fmla="*/ 78 w 84"/>
                    <a:gd name="T27" fmla="*/ 38 h 77"/>
                    <a:gd name="T28" fmla="*/ 43 w 84"/>
                    <a:gd name="T29" fmla="*/ 5 h 77"/>
                    <a:gd name="T30" fmla="*/ 32 w 84"/>
                    <a:gd name="T31" fmla="*/ 0 h 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84" h="77">
                      <a:moveTo>
                        <a:pt x="32" y="16"/>
                      </a:moveTo>
                      <a:cubicBezTo>
                        <a:pt x="67" y="50"/>
                        <a:pt x="67" y="50"/>
                        <a:pt x="67" y="50"/>
                      </a:cubicBezTo>
                      <a:cubicBezTo>
                        <a:pt x="17" y="61"/>
                        <a:pt x="17" y="61"/>
                        <a:pt x="17" y="61"/>
                      </a:cubicBezTo>
                      <a:cubicBezTo>
                        <a:pt x="32" y="16"/>
                        <a:pt x="32" y="16"/>
                        <a:pt x="32" y="16"/>
                      </a:cubicBezTo>
                      <a:moveTo>
                        <a:pt x="32" y="0"/>
                      </a:moveTo>
                      <a:cubicBezTo>
                        <a:pt x="31" y="0"/>
                        <a:pt x="29" y="0"/>
                        <a:pt x="28" y="1"/>
                      </a:cubicBezTo>
                      <a:cubicBezTo>
                        <a:pt x="23" y="2"/>
                        <a:pt x="18" y="6"/>
                        <a:pt x="17" y="11"/>
                      </a:cubicBezTo>
                      <a:cubicBezTo>
                        <a:pt x="2" y="56"/>
                        <a:pt x="2" y="56"/>
                        <a:pt x="2" y="56"/>
                      </a:cubicBezTo>
                      <a:cubicBezTo>
                        <a:pt x="0" y="61"/>
                        <a:pt x="1" y="67"/>
                        <a:pt x="5" y="72"/>
                      </a:cubicBezTo>
                      <a:cubicBezTo>
                        <a:pt x="8" y="75"/>
                        <a:pt x="12" y="77"/>
                        <a:pt x="17" y="77"/>
                      </a:cubicBezTo>
                      <a:cubicBezTo>
                        <a:pt x="18" y="77"/>
                        <a:pt x="19" y="77"/>
                        <a:pt x="20" y="76"/>
                      </a:cubicBezTo>
                      <a:cubicBezTo>
                        <a:pt x="71" y="65"/>
                        <a:pt x="71" y="65"/>
                        <a:pt x="71" y="65"/>
                      </a:cubicBezTo>
                      <a:cubicBezTo>
                        <a:pt x="77" y="64"/>
                        <a:pt x="81" y="59"/>
                        <a:pt x="83" y="54"/>
                      </a:cubicBezTo>
                      <a:cubicBezTo>
                        <a:pt x="84" y="48"/>
                        <a:pt x="83" y="42"/>
                        <a:pt x="78" y="38"/>
                      </a:cubicBezTo>
                      <a:cubicBezTo>
                        <a:pt x="43" y="5"/>
                        <a:pt x="43" y="5"/>
                        <a:pt x="43" y="5"/>
                      </a:cubicBezTo>
                      <a:cubicBezTo>
                        <a:pt x="40" y="2"/>
                        <a:pt x="36" y="0"/>
                        <a:pt x="32" y="0"/>
                      </a:cubicBez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89" name="Freeform 25"/>
                <p:cNvSpPr>
                  <a:spLocks/>
                </p:cNvSpPr>
                <p:nvPr/>
              </p:nvSpPr>
              <p:spPr bwMode="auto">
                <a:xfrm>
                  <a:off x="1371545" y="3642225"/>
                  <a:ext cx="69249" cy="148163"/>
                </a:xfrm>
                <a:custGeom>
                  <a:avLst/>
                  <a:gdLst>
                    <a:gd name="T0" fmla="*/ 0 w 43"/>
                    <a:gd name="T1" fmla="*/ 0 h 92"/>
                    <a:gd name="T2" fmla="*/ 43 w 43"/>
                    <a:gd name="T3" fmla="*/ 0 h 92"/>
                    <a:gd name="T4" fmla="*/ 43 w 43"/>
                    <a:gd name="T5" fmla="*/ 92 h 92"/>
                    <a:gd name="T6" fmla="*/ 0 w 43"/>
                    <a:gd name="T7" fmla="*/ 92 h 92"/>
                    <a:gd name="T8" fmla="*/ 0 w 43"/>
                    <a:gd name="T9" fmla="*/ 0 h 92"/>
                    <a:gd name="T10" fmla="*/ 0 w 43"/>
                    <a:gd name="T11" fmla="*/ 0 h 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3" h="92">
                      <a:moveTo>
                        <a:pt x="0" y="0"/>
                      </a:moveTo>
                      <a:lnTo>
                        <a:pt x="43" y="0"/>
                      </a:lnTo>
                      <a:lnTo>
                        <a:pt x="43" y="92"/>
                      </a:lnTo>
                      <a:lnTo>
                        <a:pt x="0" y="92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90" name="Freeform 26"/>
                <p:cNvSpPr>
                  <a:spLocks/>
                </p:cNvSpPr>
                <p:nvPr/>
              </p:nvSpPr>
              <p:spPr bwMode="auto">
                <a:xfrm>
                  <a:off x="1371545" y="3642225"/>
                  <a:ext cx="156215" cy="59588"/>
                </a:xfrm>
                <a:custGeom>
                  <a:avLst/>
                  <a:gdLst>
                    <a:gd name="T0" fmla="*/ 0 w 97"/>
                    <a:gd name="T1" fmla="*/ 0 h 37"/>
                    <a:gd name="T2" fmla="*/ 97 w 97"/>
                    <a:gd name="T3" fmla="*/ 0 h 37"/>
                    <a:gd name="T4" fmla="*/ 97 w 97"/>
                    <a:gd name="T5" fmla="*/ 37 h 37"/>
                    <a:gd name="T6" fmla="*/ 0 w 97"/>
                    <a:gd name="T7" fmla="*/ 37 h 37"/>
                    <a:gd name="T8" fmla="*/ 0 w 97"/>
                    <a:gd name="T9" fmla="*/ 0 h 37"/>
                    <a:gd name="T10" fmla="*/ 0 w 97"/>
                    <a:gd name="T11" fmla="*/ 0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7" h="37">
                      <a:moveTo>
                        <a:pt x="0" y="0"/>
                      </a:moveTo>
                      <a:lnTo>
                        <a:pt x="97" y="0"/>
                      </a:lnTo>
                      <a:lnTo>
                        <a:pt x="97" y="37"/>
                      </a:lnTo>
                      <a:lnTo>
                        <a:pt x="0" y="3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91" name="Freeform 27"/>
                <p:cNvSpPr>
                  <a:spLocks/>
                </p:cNvSpPr>
                <p:nvPr/>
              </p:nvSpPr>
              <p:spPr bwMode="auto">
                <a:xfrm>
                  <a:off x="1622777" y="3642225"/>
                  <a:ext cx="161046" cy="59588"/>
                </a:xfrm>
                <a:custGeom>
                  <a:avLst/>
                  <a:gdLst>
                    <a:gd name="T0" fmla="*/ 0 w 100"/>
                    <a:gd name="T1" fmla="*/ 37 h 37"/>
                    <a:gd name="T2" fmla="*/ 0 w 100"/>
                    <a:gd name="T3" fmla="*/ 0 h 37"/>
                    <a:gd name="T4" fmla="*/ 100 w 100"/>
                    <a:gd name="T5" fmla="*/ 0 h 37"/>
                    <a:gd name="T6" fmla="*/ 64 w 100"/>
                    <a:gd name="T7" fmla="*/ 37 h 37"/>
                    <a:gd name="T8" fmla="*/ 0 w 100"/>
                    <a:gd name="T9" fmla="*/ 37 h 37"/>
                    <a:gd name="T10" fmla="*/ 0 w 100"/>
                    <a:gd name="T11" fmla="*/ 37 h 37"/>
                    <a:gd name="T12" fmla="*/ 0 w 100"/>
                    <a:gd name="T13" fmla="*/ 37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37">
                      <a:moveTo>
                        <a:pt x="0" y="37"/>
                      </a:moveTo>
                      <a:lnTo>
                        <a:pt x="0" y="0"/>
                      </a:lnTo>
                      <a:lnTo>
                        <a:pt x="100" y="0"/>
                      </a:lnTo>
                      <a:lnTo>
                        <a:pt x="64" y="37"/>
                      </a:lnTo>
                      <a:lnTo>
                        <a:pt x="0" y="37"/>
                      </a:lnTo>
                      <a:lnTo>
                        <a:pt x="0" y="37"/>
                      </a:lnTo>
                      <a:lnTo>
                        <a:pt x="0" y="3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92" name="Freeform 28"/>
                <p:cNvSpPr>
                  <a:spLocks/>
                </p:cNvSpPr>
                <p:nvPr/>
              </p:nvSpPr>
              <p:spPr bwMode="auto">
                <a:xfrm>
                  <a:off x="1622777" y="4212330"/>
                  <a:ext cx="161046" cy="72471"/>
                </a:xfrm>
                <a:custGeom>
                  <a:avLst/>
                  <a:gdLst>
                    <a:gd name="T0" fmla="*/ 0 w 100"/>
                    <a:gd name="T1" fmla="*/ 0 h 45"/>
                    <a:gd name="T2" fmla="*/ 100 w 100"/>
                    <a:gd name="T3" fmla="*/ 0 h 45"/>
                    <a:gd name="T4" fmla="*/ 100 w 100"/>
                    <a:gd name="T5" fmla="*/ 45 h 45"/>
                    <a:gd name="T6" fmla="*/ 0 w 100"/>
                    <a:gd name="T7" fmla="*/ 45 h 45"/>
                    <a:gd name="T8" fmla="*/ 0 w 100"/>
                    <a:gd name="T9" fmla="*/ 0 h 45"/>
                    <a:gd name="T10" fmla="*/ 0 w 100"/>
                    <a:gd name="T11" fmla="*/ 0 h 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0" h="45">
                      <a:moveTo>
                        <a:pt x="0" y="0"/>
                      </a:moveTo>
                      <a:lnTo>
                        <a:pt x="100" y="0"/>
                      </a:lnTo>
                      <a:lnTo>
                        <a:pt x="100" y="45"/>
                      </a:lnTo>
                      <a:lnTo>
                        <a:pt x="0" y="45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93" name="Freeform 29"/>
                <p:cNvSpPr>
                  <a:spLocks/>
                </p:cNvSpPr>
                <p:nvPr/>
              </p:nvSpPr>
              <p:spPr bwMode="auto">
                <a:xfrm>
                  <a:off x="1371545" y="4125365"/>
                  <a:ext cx="69249" cy="159437"/>
                </a:xfrm>
                <a:custGeom>
                  <a:avLst/>
                  <a:gdLst>
                    <a:gd name="T0" fmla="*/ 0 w 43"/>
                    <a:gd name="T1" fmla="*/ 0 h 99"/>
                    <a:gd name="T2" fmla="*/ 43 w 43"/>
                    <a:gd name="T3" fmla="*/ 0 h 99"/>
                    <a:gd name="T4" fmla="*/ 43 w 43"/>
                    <a:gd name="T5" fmla="*/ 99 h 99"/>
                    <a:gd name="T6" fmla="*/ 0 w 43"/>
                    <a:gd name="T7" fmla="*/ 99 h 99"/>
                    <a:gd name="T8" fmla="*/ 0 w 43"/>
                    <a:gd name="T9" fmla="*/ 0 h 99"/>
                    <a:gd name="T10" fmla="*/ 0 w 43"/>
                    <a:gd name="T11" fmla="*/ 0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3" h="99">
                      <a:moveTo>
                        <a:pt x="0" y="0"/>
                      </a:moveTo>
                      <a:lnTo>
                        <a:pt x="43" y="0"/>
                      </a:lnTo>
                      <a:lnTo>
                        <a:pt x="43" y="99"/>
                      </a:lnTo>
                      <a:lnTo>
                        <a:pt x="0" y="99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94" name="Freeform 30"/>
                <p:cNvSpPr>
                  <a:spLocks/>
                </p:cNvSpPr>
                <p:nvPr/>
              </p:nvSpPr>
              <p:spPr bwMode="auto">
                <a:xfrm>
                  <a:off x="1371545" y="4212330"/>
                  <a:ext cx="156215" cy="72471"/>
                </a:xfrm>
                <a:custGeom>
                  <a:avLst/>
                  <a:gdLst>
                    <a:gd name="T0" fmla="*/ 0 w 97"/>
                    <a:gd name="T1" fmla="*/ 0 h 45"/>
                    <a:gd name="T2" fmla="*/ 97 w 97"/>
                    <a:gd name="T3" fmla="*/ 0 h 45"/>
                    <a:gd name="T4" fmla="*/ 97 w 97"/>
                    <a:gd name="T5" fmla="*/ 45 h 45"/>
                    <a:gd name="T6" fmla="*/ 0 w 97"/>
                    <a:gd name="T7" fmla="*/ 45 h 45"/>
                    <a:gd name="T8" fmla="*/ 0 w 97"/>
                    <a:gd name="T9" fmla="*/ 0 h 45"/>
                    <a:gd name="T10" fmla="*/ 0 w 97"/>
                    <a:gd name="T11" fmla="*/ 0 h 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7" h="45">
                      <a:moveTo>
                        <a:pt x="0" y="0"/>
                      </a:moveTo>
                      <a:lnTo>
                        <a:pt x="97" y="0"/>
                      </a:lnTo>
                      <a:lnTo>
                        <a:pt x="97" y="45"/>
                      </a:lnTo>
                      <a:lnTo>
                        <a:pt x="0" y="45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95" name="Freeform 31"/>
                <p:cNvSpPr>
                  <a:spLocks/>
                </p:cNvSpPr>
                <p:nvPr/>
              </p:nvSpPr>
              <p:spPr bwMode="auto">
                <a:xfrm>
                  <a:off x="1371545" y="3880574"/>
                  <a:ext cx="69249" cy="152995"/>
                </a:xfrm>
                <a:custGeom>
                  <a:avLst/>
                  <a:gdLst>
                    <a:gd name="T0" fmla="*/ 0 w 43"/>
                    <a:gd name="T1" fmla="*/ 0 h 95"/>
                    <a:gd name="T2" fmla="*/ 43 w 43"/>
                    <a:gd name="T3" fmla="*/ 0 h 95"/>
                    <a:gd name="T4" fmla="*/ 43 w 43"/>
                    <a:gd name="T5" fmla="*/ 95 h 95"/>
                    <a:gd name="T6" fmla="*/ 0 w 43"/>
                    <a:gd name="T7" fmla="*/ 95 h 95"/>
                    <a:gd name="T8" fmla="*/ 0 w 43"/>
                    <a:gd name="T9" fmla="*/ 0 h 95"/>
                    <a:gd name="T10" fmla="*/ 0 w 43"/>
                    <a:gd name="T11" fmla="*/ 0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3" h="95">
                      <a:moveTo>
                        <a:pt x="0" y="0"/>
                      </a:moveTo>
                      <a:lnTo>
                        <a:pt x="43" y="0"/>
                      </a:lnTo>
                      <a:lnTo>
                        <a:pt x="43" y="95"/>
                      </a:lnTo>
                      <a:lnTo>
                        <a:pt x="0" y="95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96" name="Freeform 32"/>
                <p:cNvSpPr>
                  <a:spLocks/>
                </p:cNvSpPr>
                <p:nvPr/>
              </p:nvSpPr>
              <p:spPr bwMode="auto">
                <a:xfrm>
                  <a:off x="1969027" y="4125365"/>
                  <a:ext cx="69249" cy="159437"/>
                </a:xfrm>
                <a:custGeom>
                  <a:avLst/>
                  <a:gdLst>
                    <a:gd name="T0" fmla="*/ 0 w 43"/>
                    <a:gd name="T1" fmla="*/ 0 h 99"/>
                    <a:gd name="T2" fmla="*/ 43 w 43"/>
                    <a:gd name="T3" fmla="*/ 0 h 99"/>
                    <a:gd name="T4" fmla="*/ 43 w 43"/>
                    <a:gd name="T5" fmla="*/ 99 h 99"/>
                    <a:gd name="T6" fmla="*/ 0 w 43"/>
                    <a:gd name="T7" fmla="*/ 99 h 99"/>
                    <a:gd name="T8" fmla="*/ 0 w 43"/>
                    <a:gd name="T9" fmla="*/ 0 h 99"/>
                    <a:gd name="T10" fmla="*/ 0 w 43"/>
                    <a:gd name="T11" fmla="*/ 0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3" h="99">
                      <a:moveTo>
                        <a:pt x="0" y="0"/>
                      </a:moveTo>
                      <a:lnTo>
                        <a:pt x="43" y="0"/>
                      </a:lnTo>
                      <a:lnTo>
                        <a:pt x="43" y="99"/>
                      </a:lnTo>
                      <a:lnTo>
                        <a:pt x="0" y="99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97" name="Freeform 33"/>
                <p:cNvSpPr>
                  <a:spLocks/>
                </p:cNvSpPr>
                <p:nvPr/>
              </p:nvSpPr>
              <p:spPr bwMode="auto">
                <a:xfrm>
                  <a:off x="1882062" y="4212330"/>
                  <a:ext cx="156215" cy="72471"/>
                </a:xfrm>
                <a:custGeom>
                  <a:avLst/>
                  <a:gdLst>
                    <a:gd name="T0" fmla="*/ 0 w 97"/>
                    <a:gd name="T1" fmla="*/ 0 h 45"/>
                    <a:gd name="T2" fmla="*/ 97 w 97"/>
                    <a:gd name="T3" fmla="*/ 0 h 45"/>
                    <a:gd name="T4" fmla="*/ 97 w 97"/>
                    <a:gd name="T5" fmla="*/ 45 h 45"/>
                    <a:gd name="T6" fmla="*/ 0 w 97"/>
                    <a:gd name="T7" fmla="*/ 45 h 45"/>
                    <a:gd name="T8" fmla="*/ 0 w 97"/>
                    <a:gd name="T9" fmla="*/ 0 h 45"/>
                    <a:gd name="T10" fmla="*/ 0 w 97"/>
                    <a:gd name="T11" fmla="*/ 0 h 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7" h="45">
                      <a:moveTo>
                        <a:pt x="0" y="0"/>
                      </a:moveTo>
                      <a:lnTo>
                        <a:pt x="97" y="0"/>
                      </a:lnTo>
                      <a:lnTo>
                        <a:pt x="97" y="45"/>
                      </a:lnTo>
                      <a:lnTo>
                        <a:pt x="0" y="45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98" name="Freeform 34"/>
                <p:cNvSpPr>
                  <a:spLocks/>
                </p:cNvSpPr>
                <p:nvPr/>
              </p:nvSpPr>
              <p:spPr bwMode="auto">
                <a:xfrm>
                  <a:off x="1969027" y="3880574"/>
                  <a:ext cx="69249" cy="152995"/>
                </a:xfrm>
                <a:custGeom>
                  <a:avLst/>
                  <a:gdLst>
                    <a:gd name="T0" fmla="*/ 0 w 43"/>
                    <a:gd name="T1" fmla="*/ 0 h 95"/>
                    <a:gd name="T2" fmla="*/ 43 w 43"/>
                    <a:gd name="T3" fmla="*/ 0 h 95"/>
                    <a:gd name="T4" fmla="*/ 43 w 43"/>
                    <a:gd name="T5" fmla="*/ 95 h 95"/>
                    <a:gd name="T6" fmla="*/ 0 w 43"/>
                    <a:gd name="T7" fmla="*/ 95 h 95"/>
                    <a:gd name="T8" fmla="*/ 0 w 43"/>
                    <a:gd name="T9" fmla="*/ 0 h 95"/>
                    <a:gd name="T10" fmla="*/ 0 w 43"/>
                    <a:gd name="T11" fmla="*/ 0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3" h="95">
                      <a:moveTo>
                        <a:pt x="0" y="0"/>
                      </a:moveTo>
                      <a:lnTo>
                        <a:pt x="43" y="0"/>
                      </a:lnTo>
                      <a:lnTo>
                        <a:pt x="43" y="95"/>
                      </a:lnTo>
                      <a:lnTo>
                        <a:pt x="0" y="95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99" name="Freeform 35"/>
                <p:cNvSpPr>
                  <a:spLocks/>
                </p:cNvSpPr>
                <p:nvPr/>
              </p:nvSpPr>
              <p:spPr bwMode="auto">
                <a:xfrm>
                  <a:off x="1725847" y="3466684"/>
                  <a:ext cx="468645" cy="471867"/>
                </a:xfrm>
                <a:custGeom>
                  <a:avLst/>
                  <a:gdLst>
                    <a:gd name="T0" fmla="*/ 208 w 291"/>
                    <a:gd name="T1" fmla="*/ 0 h 293"/>
                    <a:gd name="T2" fmla="*/ 0 w 291"/>
                    <a:gd name="T3" fmla="*/ 196 h 293"/>
                    <a:gd name="T4" fmla="*/ 92 w 291"/>
                    <a:gd name="T5" fmla="*/ 293 h 293"/>
                    <a:gd name="T6" fmla="*/ 291 w 291"/>
                    <a:gd name="T7" fmla="*/ 94 h 293"/>
                    <a:gd name="T8" fmla="*/ 208 w 291"/>
                    <a:gd name="T9" fmla="*/ 0 h 293"/>
                    <a:gd name="T10" fmla="*/ 208 w 291"/>
                    <a:gd name="T11" fmla="*/ 0 h 293"/>
                    <a:gd name="T12" fmla="*/ 208 w 291"/>
                    <a:gd name="T13" fmla="*/ 0 h 2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91" h="293">
                      <a:moveTo>
                        <a:pt x="208" y="0"/>
                      </a:moveTo>
                      <a:lnTo>
                        <a:pt x="0" y="196"/>
                      </a:lnTo>
                      <a:lnTo>
                        <a:pt x="92" y="293"/>
                      </a:lnTo>
                      <a:lnTo>
                        <a:pt x="291" y="94"/>
                      </a:lnTo>
                      <a:lnTo>
                        <a:pt x="208" y="0"/>
                      </a:lnTo>
                      <a:lnTo>
                        <a:pt x="208" y="0"/>
                      </a:lnTo>
                      <a:lnTo>
                        <a:pt x="208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00" name="Freeform 36"/>
                <p:cNvSpPr>
                  <a:spLocks/>
                </p:cNvSpPr>
                <p:nvPr/>
              </p:nvSpPr>
              <p:spPr bwMode="auto">
                <a:xfrm>
                  <a:off x="1619556" y="3849975"/>
                  <a:ext cx="190035" cy="172320"/>
                </a:xfrm>
                <a:custGeom>
                  <a:avLst/>
                  <a:gdLst>
                    <a:gd name="T0" fmla="*/ 35 w 118"/>
                    <a:gd name="T1" fmla="*/ 0 h 107"/>
                    <a:gd name="T2" fmla="*/ 0 w 118"/>
                    <a:gd name="T3" fmla="*/ 107 h 107"/>
                    <a:gd name="T4" fmla="*/ 118 w 118"/>
                    <a:gd name="T5" fmla="*/ 81 h 107"/>
                    <a:gd name="T6" fmla="*/ 35 w 118"/>
                    <a:gd name="T7" fmla="*/ 0 h 107"/>
                    <a:gd name="T8" fmla="*/ 35 w 118"/>
                    <a:gd name="T9" fmla="*/ 0 h 107"/>
                    <a:gd name="T10" fmla="*/ 35 w 118"/>
                    <a:gd name="T11" fmla="*/ 0 h 1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8" h="107">
                      <a:moveTo>
                        <a:pt x="35" y="0"/>
                      </a:moveTo>
                      <a:lnTo>
                        <a:pt x="0" y="107"/>
                      </a:lnTo>
                      <a:lnTo>
                        <a:pt x="118" y="81"/>
                      </a:lnTo>
                      <a:lnTo>
                        <a:pt x="35" y="0"/>
                      </a:lnTo>
                      <a:lnTo>
                        <a:pt x="35" y="0"/>
                      </a:lnTo>
                      <a:lnTo>
                        <a:pt x="3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598A4FF3-120F-468D-BA5D-5FDB732D2102}"/>
                  </a:ext>
                </a:extLst>
              </p:cNvPr>
              <p:cNvSpPr/>
              <p:nvPr/>
            </p:nvSpPr>
            <p:spPr>
              <a:xfrm>
                <a:off x="1712168" y="2669186"/>
                <a:ext cx="21223097" cy="36289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vi-VN" sz="5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Cho hình hộp ABCD.A’B’C’D’</a:t>
                </a:r>
                <a:endParaRPr lang="en-US" sz="54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vi-VN" sz="5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</a:t>
                </a:r>
                <a:r>
                  <a:rPr lang="en-US" sz="5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vi-VN" sz="5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 Kể tên các vectơ bằng với vectơ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5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pt-BR" sz="5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𝐴𝐵</m:t>
                        </m:r>
                      </m:e>
                    </m:acc>
                  </m:oMath>
                </a14:m>
                <a:r>
                  <a:rPr lang="pt-BR" sz="5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endParaRPr lang="en-US" sz="54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pt-BR" sz="5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b) Có tất cả bao nhiêu </a:t>
                </a:r>
                <a:r>
                  <a:rPr lang="vi-VN" sz="5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vectơ</a:t>
                </a:r>
                <a:r>
                  <a:rPr lang="pt-BR" sz="5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khác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54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accPr>
                      <m:e>
                        <m:r>
                          <a:rPr lang="pt-BR" sz="54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0</m:t>
                        </m:r>
                      </m:e>
                    </m:acc>
                  </m:oMath>
                </a14:m>
                <a:r>
                  <a:rPr lang="pt-BR" sz="5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có điểm đầu và điểm cuối là các đỉnh của hình hộp?</a:t>
                </a:r>
                <a:endParaRPr lang="en-US" sz="54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598A4FF3-120F-468D-BA5D-5FDB732D210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2168" y="2669186"/>
                <a:ext cx="21223097" cy="3628942"/>
              </a:xfrm>
              <a:prstGeom prst="rect">
                <a:avLst/>
              </a:prstGeom>
              <a:blipFill>
                <a:blip r:embed="rId3"/>
                <a:stretch>
                  <a:fillRect l="-1551" t="-4706" r="-1523" b="-92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891C23D3-F8FD-436B-B168-6BA141A0CD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04096" y="7049421"/>
            <a:ext cx="6284512" cy="5742760"/>
          </a:xfrm>
          <a:prstGeom prst="rect">
            <a:avLst/>
          </a:prstGeom>
        </p:spPr>
      </p:pic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2F19106-5A5A-4F35-9342-C1CCC8ECE53F}"/>
              </a:ext>
            </a:extLst>
          </p:cNvPr>
          <p:cNvCxnSpPr>
            <a:cxnSpLocks/>
          </p:cNvCxnSpPr>
          <p:nvPr/>
        </p:nvCxnSpPr>
        <p:spPr>
          <a:xfrm flipV="1">
            <a:off x="17479962" y="7995947"/>
            <a:ext cx="1463040" cy="91440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74093F65-97FC-4579-8A83-BCF3D00DB274}"/>
                  </a:ext>
                </a:extLst>
              </p:cNvPr>
              <p:cNvSpPr/>
              <p:nvPr/>
            </p:nvSpPr>
            <p:spPr>
              <a:xfrm>
                <a:off x="2452708" y="8708714"/>
                <a:ext cx="6084294" cy="8890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𝑨𝑩</m:t>
                          </m:r>
                        </m:e>
                      </m:acc>
                      <m:r>
                        <a:rPr lang="en-US" b="1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𝑫𝑪</m:t>
                          </m:r>
                        </m:e>
                      </m:acc>
                      <m:r>
                        <a:rPr lang="en-US" b="1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>
                              <a:latin typeface="Cambria Math" panose="02040503050406030204" pitchFamily="18" charset="0"/>
                            </a:rPr>
                            <m:t>′</m:t>
                          </m:r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𝑩</m:t>
                          </m:r>
                          <m:r>
                            <a:rPr lang="en-US" b="1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</m:acc>
                      <m:r>
                        <a:rPr lang="en-US" b="1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en-US" b="1">
                              <a:latin typeface="Cambria Math" panose="02040503050406030204" pitchFamily="18" charset="0"/>
                            </a:rPr>
                            <m:t>′</m:t>
                          </m:r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𝑪</m:t>
                          </m:r>
                          <m:r>
                            <a:rPr lang="en-US" b="1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</m:acc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74093F65-97FC-4579-8A83-BCF3D00DB27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2708" y="8708714"/>
                <a:ext cx="6084294" cy="88909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0FEC00BD-CDD9-4438-8A97-2B6677DA2BE8}"/>
              </a:ext>
            </a:extLst>
          </p:cNvPr>
          <p:cNvSpPr/>
          <p:nvPr/>
        </p:nvSpPr>
        <p:spPr>
          <a:xfrm>
            <a:off x="1367537" y="10672362"/>
            <a:ext cx="7168450" cy="2017973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Hai </a:t>
            </a:r>
            <a:r>
              <a:rPr lang="vi-VN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vectơ</a:t>
            </a:r>
            <a:r>
              <a:rPr lang="pt-BR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bằng nhau khi nào?</a:t>
            </a:r>
            <a:endParaRPr lang="en-US" dirty="0"/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562A67A2-9FE3-42DC-A0F8-3F58976EBB9A}"/>
              </a:ext>
            </a:extLst>
          </p:cNvPr>
          <p:cNvCxnSpPr>
            <a:cxnSpLocks/>
          </p:cNvCxnSpPr>
          <p:nvPr/>
        </p:nvCxnSpPr>
        <p:spPr>
          <a:xfrm flipV="1">
            <a:off x="20575587" y="7967372"/>
            <a:ext cx="1358880" cy="94802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E1E48D85-F98B-4360-91BA-4BEC6E8C0BED}"/>
              </a:ext>
            </a:extLst>
          </p:cNvPr>
          <p:cNvCxnSpPr>
            <a:cxnSpLocks/>
          </p:cNvCxnSpPr>
          <p:nvPr/>
        </p:nvCxnSpPr>
        <p:spPr>
          <a:xfrm flipV="1">
            <a:off x="17556162" y="10925175"/>
            <a:ext cx="1463040" cy="91440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A5760EAC-63BF-4539-BE3F-198A27947A59}"/>
              </a:ext>
            </a:extLst>
          </p:cNvPr>
          <p:cNvCxnSpPr>
            <a:cxnSpLocks/>
          </p:cNvCxnSpPr>
          <p:nvPr/>
        </p:nvCxnSpPr>
        <p:spPr>
          <a:xfrm flipV="1">
            <a:off x="20727986" y="10887075"/>
            <a:ext cx="1280160" cy="82296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9970B36-1758-4BBA-B062-BF72B3E02131}"/>
                  </a:ext>
                </a:extLst>
              </p:cNvPr>
              <p:cNvSpPr/>
              <p:nvPr/>
            </p:nvSpPr>
            <p:spPr>
              <a:xfrm>
                <a:off x="1349623" y="7700005"/>
                <a:ext cx="10427213" cy="10296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54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54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vi-VN" sz="54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</a:t>
                </a:r>
                <a:r>
                  <a:rPr lang="en-US" sz="54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C</a:t>
                </a:r>
                <a:r>
                  <a:rPr lang="vi-VN" sz="54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ác vectơ bằng với vectơ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5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pt-BR" sz="5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𝐴𝐵</m:t>
                        </m:r>
                      </m:e>
                    </m:acc>
                  </m:oMath>
                </a14:m>
                <a:r>
                  <a:rPr lang="pt-BR" sz="54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là:  </a:t>
                </a:r>
                <a:endParaRPr lang="en-US" dirty="0"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9970B36-1758-4BBA-B062-BF72B3E021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9623" y="7700005"/>
                <a:ext cx="10427213" cy="1029641"/>
              </a:xfrm>
              <a:prstGeom prst="rect">
                <a:avLst/>
              </a:prstGeom>
              <a:blipFill>
                <a:blip r:embed="rId6"/>
                <a:stretch>
                  <a:fillRect l="-1461" t="-8284" r="-2162" b="-331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3001F7C8-9182-4B48-B269-19A3E11A2D2E}"/>
                  </a:ext>
                </a:extLst>
              </p:cNvPr>
              <p:cNvSpPr/>
              <p:nvPr/>
            </p:nvSpPr>
            <p:spPr>
              <a:xfrm>
                <a:off x="1565514" y="9601418"/>
                <a:ext cx="14281863" cy="186063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54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b) V</a:t>
                </a:r>
                <a:r>
                  <a:rPr lang="vi-VN" sz="54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ectơ</a:t>
                </a:r>
                <a:r>
                  <a:rPr lang="pt-BR" sz="54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khác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5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accPr>
                      <m:e>
                        <m:r>
                          <a:rPr lang="pt-BR" sz="5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0</m:t>
                        </m:r>
                      </m:e>
                    </m:acc>
                  </m:oMath>
                </a14:m>
                <a:r>
                  <a:rPr lang="pt-BR" sz="54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có điểm đầu và điểm cuối là các đỉnh của hình hộp có tất cả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54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sSubSupPr>
                      <m:e>
                        <m:r>
                          <a:rPr lang="pt-BR" sz="5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𝐴</m:t>
                        </m:r>
                      </m:e>
                      <m:sub>
                        <m:r>
                          <a:rPr lang="pt-BR" sz="5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8</m:t>
                        </m:r>
                      </m:sub>
                      <m:sup>
                        <m:r>
                          <a:rPr lang="pt-BR" sz="5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pt-BR" sz="54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= 56 vectơ</a:t>
                </a:r>
                <a:endParaRPr lang="en-US" dirty="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3001F7C8-9182-4B48-B269-19A3E11A2D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5514" y="9601418"/>
                <a:ext cx="14281863" cy="1860638"/>
              </a:xfrm>
              <a:prstGeom prst="rect">
                <a:avLst/>
              </a:prstGeom>
              <a:blipFill>
                <a:blip r:embed="rId7"/>
                <a:stretch>
                  <a:fillRect l="-2305" t="-3607" b="-190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2320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 animBg="1"/>
      <p:bldP spid="10" grpId="1" animBg="1"/>
      <p:bldP spid="20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359F7B87-B5AD-4E88-AF9F-AD7B9D455FED}"/>
              </a:ext>
            </a:extLst>
          </p:cNvPr>
          <p:cNvGrpSpPr/>
          <p:nvPr/>
        </p:nvGrpSpPr>
        <p:grpSpPr>
          <a:xfrm>
            <a:off x="451717" y="1644740"/>
            <a:ext cx="1975031" cy="914400"/>
            <a:chOff x="7459669" y="7543800"/>
            <a:chExt cx="1381118" cy="914400"/>
          </a:xfrm>
        </p:grpSpPr>
        <p:sp>
          <p:nvSpPr>
            <p:cNvPr id="5" name="Isosceles Triangle 44">
              <a:extLst>
                <a:ext uri="{FF2B5EF4-FFF2-40B4-BE49-F238E27FC236}">
                  <a16:creationId xmlns:a16="http://schemas.microsoft.com/office/drawing/2014/main" id="{F3CD3D5D-D500-4912-92DA-7AA4FFC68A1D}"/>
                </a:ext>
              </a:extLst>
            </p:cNvPr>
            <p:cNvSpPr/>
            <p:nvPr/>
          </p:nvSpPr>
          <p:spPr>
            <a:xfrm rot="16200000">
              <a:off x="7469936" y="7533533"/>
              <a:ext cx="143688" cy="164221"/>
            </a:xfrm>
            <a:custGeom>
              <a:avLst/>
              <a:gdLst>
                <a:gd name="connsiteX0" fmla="*/ 0 w 293725"/>
                <a:gd name="connsiteY0" fmla="*/ 164224 h 164224"/>
                <a:gd name="connsiteX1" fmla="*/ 146863 w 293725"/>
                <a:gd name="connsiteY1" fmla="*/ 0 h 164224"/>
                <a:gd name="connsiteX2" fmla="*/ 293725 w 293725"/>
                <a:gd name="connsiteY2" fmla="*/ 164224 h 164224"/>
                <a:gd name="connsiteX3" fmla="*/ 0 w 293725"/>
                <a:gd name="connsiteY3" fmla="*/ 164224 h 164224"/>
                <a:gd name="connsiteX0" fmla="*/ 2363 w 296088"/>
                <a:gd name="connsiteY0" fmla="*/ 164221 h 164221"/>
                <a:gd name="connsiteX1" fmla="*/ 0 w 296088"/>
                <a:gd name="connsiteY1" fmla="*/ 0 h 164221"/>
                <a:gd name="connsiteX2" fmla="*/ 296088 w 296088"/>
                <a:gd name="connsiteY2" fmla="*/ 164221 h 164221"/>
                <a:gd name="connsiteX3" fmla="*/ 2363 w 296088"/>
                <a:gd name="connsiteY3" fmla="*/ 164221 h 164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6088" h="164221">
                  <a:moveTo>
                    <a:pt x="2363" y="164221"/>
                  </a:moveTo>
                  <a:cubicBezTo>
                    <a:pt x="1575" y="109481"/>
                    <a:pt x="788" y="54740"/>
                    <a:pt x="0" y="0"/>
                  </a:cubicBezTo>
                  <a:lnTo>
                    <a:pt x="296088" y="164221"/>
                  </a:lnTo>
                  <a:lnTo>
                    <a:pt x="2363" y="164221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>
                <a:solidFill>
                  <a:prstClr val="white"/>
                </a:solidFill>
                <a:latin typeface="Calibri"/>
              </a:endParaRP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55079AD-8100-4FBE-A937-98A9249A9CE8}"/>
                </a:ext>
              </a:extLst>
            </p:cNvPr>
            <p:cNvGrpSpPr/>
            <p:nvPr/>
          </p:nvGrpSpPr>
          <p:grpSpPr>
            <a:xfrm>
              <a:off x="7469187" y="7685126"/>
              <a:ext cx="1371600" cy="773074"/>
              <a:chOff x="7469187" y="7685126"/>
              <a:chExt cx="1371600" cy="773074"/>
            </a:xfrm>
          </p:grpSpPr>
          <p:sp>
            <p:nvSpPr>
              <p:cNvPr id="7" name="Round Same Side Corner Rectangle 29">
                <a:extLst>
                  <a:ext uri="{FF2B5EF4-FFF2-40B4-BE49-F238E27FC236}">
                    <a16:creationId xmlns:a16="http://schemas.microsoft.com/office/drawing/2014/main" id="{FDAA7F8F-6C33-42D6-8591-294166CABC68}"/>
                  </a:ext>
                </a:extLst>
              </p:cNvPr>
              <p:cNvSpPr/>
              <p:nvPr/>
            </p:nvSpPr>
            <p:spPr>
              <a:xfrm rot="5400000">
                <a:off x="7789227" y="7365086"/>
                <a:ext cx="731520" cy="1371600"/>
              </a:xfrm>
              <a:prstGeom prst="round2SameRect">
                <a:avLst/>
              </a:prstGeom>
              <a:solidFill>
                <a:srgbClr val="135F82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60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CB3DE35-A917-4F69-93F8-57DDF2DACC1D}"/>
                  </a:ext>
                </a:extLst>
              </p:cNvPr>
              <p:cNvSpPr txBox="1"/>
              <p:nvPr/>
            </p:nvSpPr>
            <p:spPr>
              <a:xfrm>
                <a:off x="8052715" y="7688759"/>
                <a:ext cx="319698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44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</a:t>
                </a:r>
              </a:p>
            </p:txBody>
          </p:sp>
        </p:grp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C1F20A06-F70C-4251-A536-18528B9C8176}"/>
              </a:ext>
            </a:extLst>
          </p:cNvPr>
          <p:cNvSpPr/>
          <p:nvPr/>
        </p:nvSpPr>
        <p:spPr>
          <a:xfrm>
            <a:off x="2744787" y="1631293"/>
            <a:ext cx="16936047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solidFill>
                  <a:srgbClr val="135F82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ĐỊNH NGHĨA VÀ CÁC PHÉP TOÁN CỦA VEC T</a:t>
            </a:r>
            <a:r>
              <a:rPr lang="vi-VN" sz="4800" b="1" dirty="0">
                <a:solidFill>
                  <a:srgbClr val="135F82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Ơ</a:t>
            </a:r>
            <a:r>
              <a:rPr lang="en-US" sz="4800" b="1" dirty="0">
                <a:solidFill>
                  <a:srgbClr val="135F82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TRONG </a:t>
            </a:r>
          </a:p>
          <a:p>
            <a:r>
              <a:rPr lang="en-US" sz="4800" b="1" dirty="0">
                <a:solidFill>
                  <a:srgbClr val="135F82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KHÔNG GIAN 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DF27FCA-C9C3-4FDC-8E75-E52CC75807A9}"/>
              </a:ext>
            </a:extLst>
          </p:cNvPr>
          <p:cNvGrpSpPr/>
          <p:nvPr/>
        </p:nvGrpSpPr>
        <p:grpSpPr>
          <a:xfrm>
            <a:off x="611187" y="3375302"/>
            <a:ext cx="1438975" cy="885504"/>
            <a:chOff x="-288924" y="1905000"/>
            <a:chExt cx="1297371" cy="885504"/>
          </a:xfrm>
        </p:grpSpPr>
        <p:sp>
          <p:nvSpPr>
            <p:cNvPr id="11" name="Rounded Rectangle 30">
              <a:extLst>
                <a:ext uri="{FF2B5EF4-FFF2-40B4-BE49-F238E27FC236}">
                  <a16:creationId xmlns:a16="http://schemas.microsoft.com/office/drawing/2014/main" id="{991AD23E-A612-4CA2-898C-E6D118C4A139}"/>
                </a:ext>
              </a:extLst>
            </p:cNvPr>
            <p:cNvSpPr/>
            <p:nvPr/>
          </p:nvSpPr>
          <p:spPr>
            <a:xfrm>
              <a:off x="-288924" y="1905000"/>
              <a:ext cx="1297371" cy="804672"/>
            </a:xfrm>
            <a:prstGeom prst="roundRect">
              <a:avLst/>
            </a:prstGeom>
            <a:solidFill>
              <a:srgbClr val="135F82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204844A-E599-4720-9C3B-3AADBB4AD382}"/>
                </a:ext>
              </a:extLst>
            </p:cNvPr>
            <p:cNvSpPr txBox="1"/>
            <p:nvPr/>
          </p:nvSpPr>
          <p:spPr>
            <a:xfrm>
              <a:off x="149834" y="1928730"/>
              <a:ext cx="593432" cy="8617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000" b="1" dirty="0">
                  <a:solidFill>
                    <a:prstClr val="white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2</a:t>
              </a: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6F3B5E7F-126F-4CDF-8F08-C0158A79E810}"/>
              </a:ext>
            </a:extLst>
          </p:cNvPr>
          <p:cNvSpPr/>
          <p:nvPr/>
        </p:nvSpPr>
        <p:spPr>
          <a:xfrm>
            <a:off x="2070591" y="3210478"/>
            <a:ext cx="1725634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5400" b="1" i="1" dirty="0">
                <a:solidFill>
                  <a:srgbClr val="145F8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Phép cộng và phép trừ các </a:t>
            </a:r>
            <a:r>
              <a:rPr lang="vi-VN" sz="5400" b="1" i="1" dirty="0">
                <a:solidFill>
                  <a:srgbClr val="145F8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vectơ</a:t>
            </a:r>
            <a:r>
              <a:rPr lang="pt-BR" sz="5400" b="1" i="1" dirty="0">
                <a:solidFill>
                  <a:srgbClr val="145F8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phép nhân với một số</a:t>
            </a:r>
            <a:endParaRPr lang="en-US" sz="5400" b="1" i="1" dirty="0">
              <a:solidFill>
                <a:srgbClr val="145F8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9E4CA44-7A86-4157-ACDD-D25B82C69B69}"/>
              </a:ext>
            </a:extLst>
          </p:cNvPr>
          <p:cNvGrpSpPr/>
          <p:nvPr/>
        </p:nvGrpSpPr>
        <p:grpSpPr>
          <a:xfrm>
            <a:off x="1272799" y="4637715"/>
            <a:ext cx="21793201" cy="3921275"/>
            <a:chOff x="1220787" y="1726487"/>
            <a:chExt cx="21793201" cy="3921275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36657299-6B15-4497-8BF0-7136D5CF35E9}"/>
                </a:ext>
              </a:extLst>
            </p:cNvPr>
            <p:cNvGrpSpPr/>
            <p:nvPr/>
          </p:nvGrpSpPr>
          <p:grpSpPr>
            <a:xfrm>
              <a:off x="1220787" y="1726487"/>
              <a:ext cx="21793201" cy="3921275"/>
              <a:chOff x="1220787" y="1574087"/>
              <a:chExt cx="21793201" cy="4016123"/>
            </a:xfrm>
          </p:grpSpPr>
          <p:sp>
            <p:nvSpPr>
              <p:cNvPr id="17" name="Rounded Rectangle 70">
                <a:extLst>
                  <a:ext uri="{FF2B5EF4-FFF2-40B4-BE49-F238E27FC236}">
                    <a16:creationId xmlns:a16="http://schemas.microsoft.com/office/drawing/2014/main" id="{DCA4E505-79B5-4273-B3FA-69A6A8AE7EDD}"/>
                  </a:ext>
                </a:extLst>
              </p:cNvPr>
              <p:cNvSpPr/>
              <p:nvPr/>
            </p:nvSpPr>
            <p:spPr>
              <a:xfrm>
                <a:off x="1224920" y="2061864"/>
                <a:ext cx="21789068" cy="3528346"/>
              </a:xfrm>
              <a:prstGeom prst="roundRect">
                <a:avLst>
                  <a:gd name="adj" fmla="val 3927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  <a:ln w="28575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F1C8D319-691B-4574-84B6-6D135D54E25A}"/>
                  </a:ext>
                </a:extLst>
              </p:cNvPr>
              <p:cNvGrpSpPr/>
              <p:nvPr/>
            </p:nvGrpSpPr>
            <p:grpSpPr>
              <a:xfrm>
                <a:off x="1220787" y="1574087"/>
                <a:ext cx="3254701" cy="940513"/>
                <a:chOff x="1311958" y="3405486"/>
                <a:chExt cx="3254701" cy="940513"/>
              </a:xfrm>
            </p:grpSpPr>
            <p:sp>
              <p:nvSpPr>
                <p:cNvPr id="19" name="Freeform 20">
                  <a:extLst>
                    <a:ext uri="{FF2B5EF4-FFF2-40B4-BE49-F238E27FC236}">
                      <a16:creationId xmlns:a16="http://schemas.microsoft.com/office/drawing/2014/main" id="{21FA3EA3-F9BA-4A0F-9DFB-78029E9512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5400000">
                  <a:off x="2921386" y="2671082"/>
                  <a:ext cx="793396" cy="2490813"/>
                </a:xfrm>
                <a:prstGeom prst="round2SameRect">
                  <a:avLst/>
                </a:prstGeom>
                <a:solidFill>
                  <a:schemeClr val="accent6">
                    <a:lumMod val="75000"/>
                  </a:schemeClr>
                </a:solidFill>
                <a:ln w="57150">
                  <a:solidFill>
                    <a:schemeClr val="accent6">
                      <a:lumMod val="75000"/>
                    </a:schemeClr>
                  </a:solidFill>
                </a:ln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BAB6FA10-6EE5-4005-8321-7EFB06822962}"/>
                    </a:ext>
                  </a:extLst>
                </p:cNvPr>
                <p:cNvSpPr txBox="1"/>
                <p:nvPr/>
              </p:nvSpPr>
              <p:spPr>
                <a:xfrm>
                  <a:off x="2243587" y="3483623"/>
                  <a:ext cx="2323072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4800" b="1" dirty="0" err="1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Ví</a:t>
                  </a:r>
                  <a:r>
                    <a:rPr lang="en-US" sz="48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r>
                    <a:rPr lang="en-US" sz="4800" b="1" err="1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dụ</a:t>
                  </a:r>
                  <a:r>
                    <a:rPr lang="vi-VN" sz="4800" b="1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r>
                    <a:rPr lang="en-US" sz="4800" b="1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en-US" sz="48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grpSp>
              <p:nvGrpSpPr>
                <p:cNvPr id="21" name="Group 58">
                  <a:extLst>
                    <a:ext uri="{FF2B5EF4-FFF2-40B4-BE49-F238E27FC236}">
                      <a16:creationId xmlns:a16="http://schemas.microsoft.com/office/drawing/2014/main" id="{3FE97E56-3B94-4582-AC80-B3BA656D2DA7}"/>
                    </a:ext>
                  </a:extLst>
                </p:cNvPr>
                <p:cNvGrpSpPr/>
                <p:nvPr/>
              </p:nvGrpSpPr>
              <p:grpSpPr>
                <a:xfrm>
                  <a:off x="1311958" y="3405486"/>
                  <a:ext cx="950173" cy="940513"/>
                  <a:chOff x="1311958" y="3405486"/>
                  <a:chExt cx="950173" cy="940513"/>
                </a:xfrm>
              </p:grpSpPr>
              <p:sp>
                <p:nvSpPr>
                  <p:cNvPr id="22" name="Rectangle 21">
                    <a:extLst>
                      <a:ext uri="{FF2B5EF4-FFF2-40B4-BE49-F238E27FC236}">
                        <a16:creationId xmlns:a16="http://schemas.microsoft.com/office/drawing/2014/main" id="{EFB0FE2D-3206-4A05-97D1-ABF7B83A655D}"/>
                      </a:ext>
                    </a:extLst>
                  </p:cNvPr>
                  <p:cNvSpPr/>
                  <p:nvPr/>
                </p:nvSpPr>
                <p:spPr>
                  <a:xfrm>
                    <a:off x="1406975" y="3672018"/>
                    <a:ext cx="596676" cy="540312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23" name="Freeform 13">
                    <a:extLst>
                      <a:ext uri="{FF2B5EF4-FFF2-40B4-BE49-F238E27FC236}">
                        <a16:creationId xmlns:a16="http://schemas.microsoft.com/office/drawing/2014/main" id="{2D4CC3A5-B7EA-4808-B395-225D59FAF9FA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311958" y="3581027"/>
                    <a:ext cx="190035" cy="268948"/>
                  </a:xfrm>
                  <a:custGeom>
                    <a:avLst/>
                    <a:gdLst>
                      <a:gd name="T0" fmla="*/ 34 w 50"/>
                      <a:gd name="T1" fmla="*/ 16 h 71"/>
                      <a:gd name="T2" fmla="*/ 34 w 50"/>
                      <a:gd name="T3" fmla="*/ 55 h 71"/>
                      <a:gd name="T4" fmla="*/ 16 w 50"/>
                      <a:gd name="T5" fmla="*/ 55 h 71"/>
                      <a:gd name="T6" fmla="*/ 16 w 50"/>
                      <a:gd name="T7" fmla="*/ 16 h 71"/>
                      <a:gd name="T8" fmla="*/ 34 w 50"/>
                      <a:gd name="T9" fmla="*/ 16 h 71"/>
                      <a:gd name="T10" fmla="*/ 34 w 50"/>
                      <a:gd name="T11" fmla="*/ 0 h 71"/>
                      <a:gd name="T12" fmla="*/ 16 w 50"/>
                      <a:gd name="T13" fmla="*/ 0 h 71"/>
                      <a:gd name="T14" fmla="*/ 0 w 50"/>
                      <a:gd name="T15" fmla="*/ 16 h 71"/>
                      <a:gd name="T16" fmla="*/ 0 w 50"/>
                      <a:gd name="T17" fmla="*/ 55 h 71"/>
                      <a:gd name="T18" fmla="*/ 16 w 50"/>
                      <a:gd name="T19" fmla="*/ 71 h 71"/>
                      <a:gd name="T20" fmla="*/ 34 w 50"/>
                      <a:gd name="T21" fmla="*/ 71 h 71"/>
                      <a:gd name="T22" fmla="*/ 50 w 50"/>
                      <a:gd name="T23" fmla="*/ 55 h 71"/>
                      <a:gd name="T24" fmla="*/ 50 w 50"/>
                      <a:gd name="T25" fmla="*/ 16 h 71"/>
                      <a:gd name="T26" fmla="*/ 34 w 50"/>
                      <a:gd name="T27" fmla="*/ 0 h 7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0" h="71">
                        <a:moveTo>
                          <a:pt x="34" y="16"/>
                        </a:moveTo>
                        <a:cubicBezTo>
                          <a:pt x="34" y="55"/>
                          <a:pt x="34" y="55"/>
                          <a:pt x="34" y="55"/>
                        </a:cubicBezTo>
                        <a:cubicBezTo>
                          <a:pt x="16" y="55"/>
                          <a:pt x="16" y="55"/>
                          <a:pt x="16" y="55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34" y="16"/>
                          <a:pt x="34" y="16"/>
                          <a:pt x="34" y="16"/>
                        </a:cubicBezTo>
                        <a:moveTo>
                          <a:pt x="34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55"/>
                          <a:pt x="0" y="55"/>
                          <a:pt x="0" y="55"/>
                        </a:cubicBezTo>
                        <a:cubicBezTo>
                          <a:pt x="0" y="64"/>
                          <a:pt x="7" y="71"/>
                          <a:pt x="16" y="71"/>
                        </a:cubicBezTo>
                        <a:cubicBezTo>
                          <a:pt x="34" y="71"/>
                          <a:pt x="34" y="71"/>
                          <a:pt x="34" y="71"/>
                        </a:cubicBezTo>
                        <a:cubicBezTo>
                          <a:pt x="43" y="71"/>
                          <a:pt x="50" y="64"/>
                          <a:pt x="50" y="55"/>
                        </a:cubicBezTo>
                        <a:cubicBezTo>
                          <a:pt x="50" y="16"/>
                          <a:pt x="50" y="16"/>
                          <a:pt x="50" y="16"/>
                        </a:cubicBezTo>
                        <a:cubicBezTo>
                          <a:pt x="50" y="7"/>
                          <a:pt x="43" y="0"/>
                          <a:pt x="34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24" name="Freeform 14">
                    <a:extLst>
                      <a:ext uri="{FF2B5EF4-FFF2-40B4-BE49-F238E27FC236}">
                        <a16:creationId xmlns:a16="http://schemas.microsoft.com/office/drawing/2014/main" id="{F23FC176-F9B6-425B-806F-9AB599436891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311958" y="3581027"/>
                    <a:ext cx="277000" cy="181983"/>
                  </a:xfrm>
                  <a:custGeom>
                    <a:avLst/>
                    <a:gdLst>
                      <a:gd name="T0" fmla="*/ 57 w 73"/>
                      <a:gd name="T1" fmla="*/ 16 h 48"/>
                      <a:gd name="T2" fmla="*/ 57 w 73"/>
                      <a:gd name="T3" fmla="*/ 32 h 48"/>
                      <a:gd name="T4" fmla="*/ 16 w 73"/>
                      <a:gd name="T5" fmla="*/ 32 h 48"/>
                      <a:gd name="T6" fmla="*/ 16 w 73"/>
                      <a:gd name="T7" fmla="*/ 16 h 48"/>
                      <a:gd name="T8" fmla="*/ 57 w 73"/>
                      <a:gd name="T9" fmla="*/ 16 h 48"/>
                      <a:gd name="T10" fmla="*/ 57 w 73"/>
                      <a:gd name="T11" fmla="*/ 0 h 48"/>
                      <a:gd name="T12" fmla="*/ 16 w 73"/>
                      <a:gd name="T13" fmla="*/ 0 h 48"/>
                      <a:gd name="T14" fmla="*/ 0 w 73"/>
                      <a:gd name="T15" fmla="*/ 16 h 48"/>
                      <a:gd name="T16" fmla="*/ 0 w 73"/>
                      <a:gd name="T17" fmla="*/ 32 h 48"/>
                      <a:gd name="T18" fmla="*/ 16 w 73"/>
                      <a:gd name="T19" fmla="*/ 48 h 48"/>
                      <a:gd name="T20" fmla="*/ 57 w 73"/>
                      <a:gd name="T21" fmla="*/ 48 h 48"/>
                      <a:gd name="T22" fmla="*/ 73 w 73"/>
                      <a:gd name="T23" fmla="*/ 32 h 48"/>
                      <a:gd name="T24" fmla="*/ 73 w 73"/>
                      <a:gd name="T25" fmla="*/ 16 h 48"/>
                      <a:gd name="T26" fmla="*/ 57 w 73"/>
                      <a:gd name="T27" fmla="*/ 0 h 4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73" h="48">
                        <a:moveTo>
                          <a:pt x="57" y="16"/>
                        </a:moveTo>
                        <a:cubicBezTo>
                          <a:pt x="57" y="32"/>
                          <a:pt x="57" y="32"/>
                          <a:pt x="57" y="32"/>
                        </a:cubicBezTo>
                        <a:cubicBezTo>
                          <a:pt x="16" y="32"/>
                          <a:pt x="16" y="32"/>
                          <a:pt x="16" y="32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57" y="16"/>
                          <a:pt x="57" y="16"/>
                          <a:pt x="57" y="16"/>
                        </a:cubicBezTo>
                        <a:moveTo>
                          <a:pt x="57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32"/>
                          <a:pt x="0" y="32"/>
                          <a:pt x="0" y="32"/>
                        </a:cubicBezTo>
                        <a:cubicBezTo>
                          <a:pt x="0" y="41"/>
                          <a:pt x="7" y="48"/>
                          <a:pt x="16" y="48"/>
                        </a:cubicBezTo>
                        <a:cubicBezTo>
                          <a:pt x="57" y="48"/>
                          <a:pt x="57" y="48"/>
                          <a:pt x="57" y="48"/>
                        </a:cubicBezTo>
                        <a:cubicBezTo>
                          <a:pt x="66" y="48"/>
                          <a:pt x="73" y="41"/>
                          <a:pt x="73" y="32"/>
                        </a:cubicBezTo>
                        <a:cubicBezTo>
                          <a:pt x="73" y="16"/>
                          <a:pt x="73" y="16"/>
                          <a:pt x="73" y="16"/>
                        </a:cubicBezTo>
                        <a:cubicBezTo>
                          <a:pt x="73" y="7"/>
                          <a:pt x="66" y="0"/>
                          <a:pt x="57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25" name="Freeform 15">
                    <a:extLst>
                      <a:ext uri="{FF2B5EF4-FFF2-40B4-BE49-F238E27FC236}">
                        <a16:creationId xmlns:a16="http://schemas.microsoft.com/office/drawing/2014/main" id="{71C800D8-E2E5-4A2A-89CF-B724B5EB7D4A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563190" y="3581027"/>
                    <a:ext cx="285052" cy="181983"/>
                  </a:xfrm>
                  <a:custGeom>
                    <a:avLst/>
                    <a:gdLst>
                      <a:gd name="T0" fmla="*/ 58 w 75"/>
                      <a:gd name="T1" fmla="*/ 16 h 48"/>
                      <a:gd name="T2" fmla="*/ 43 w 75"/>
                      <a:gd name="T3" fmla="*/ 32 h 48"/>
                      <a:gd name="T4" fmla="*/ 16 w 75"/>
                      <a:gd name="T5" fmla="*/ 32 h 48"/>
                      <a:gd name="T6" fmla="*/ 16 w 75"/>
                      <a:gd name="T7" fmla="*/ 16 h 48"/>
                      <a:gd name="T8" fmla="*/ 58 w 75"/>
                      <a:gd name="T9" fmla="*/ 16 h 48"/>
                      <a:gd name="T10" fmla="*/ 58 w 75"/>
                      <a:gd name="T11" fmla="*/ 0 h 48"/>
                      <a:gd name="T12" fmla="*/ 16 w 75"/>
                      <a:gd name="T13" fmla="*/ 0 h 48"/>
                      <a:gd name="T14" fmla="*/ 0 w 75"/>
                      <a:gd name="T15" fmla="*/ 16 h 48"/>
                      <a:gd name="T16" fmla="*/ 0 w 75"/>
                      <a:gd name="T17" fmla="*/ 32 h 48"/>
                      <a:gd name="T18" fmla="*/ 16 w 75"/>
                      <a:gd name="T19" fmla="*/ 48 h 48"/>
                      <a:gd name="T20" fmla="*/ 43 w 75"/>
                      <a:gd name="T21" fmla="*/ 48 h 48"/>
                      <a:gd name="T22" fmla="*/ 55 w 75"/>
                      <a:gd name="T23" fmla="*/ 43 h 48"/>
                      <a:gd name="T24" fmla="*/ 70 w 75"/>
                      <a:gd name="T25" fmla="*/ 26 h 48"/>
                      <a:gd name="T26" fmla="*/ 73 w 75"/>
                      <a:gd name="T27" fmla="*/ 9 h 48"/>
                      <a:gd name="T28" fmla="*/ 58 w 75"/>
                      <a:gd name="T29" fmla="*/ 0 h 4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75" h="48">
                        <a:moveTo>
                          <a:pt x="58" y="16"/>
                        </a:moveTo>
                        <a:cubicBezTo>
                          <a:pt x="43" y="32"/>
                          <a:pt x="43" y="32"/>
                          <a:pt x="43" y="32"/>
                        </a:cubicBezTo>
                        <a:cubicBezTo>
                          <a:pt x="16" y="32"/>
                          <a:pt x="16" y="32"/>
                          <a:pt x="16" y="32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58" y="16"/>
                          <a:pt x="58" y="16"/>
                          <a:pt x="58" y="16"/>
                        </a:cubicBezTo>
                        <a:moveTo>
                          <a:pt x="58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8" y="0"/>
                          <a:pt x="0" y="7"/>
                          <a:pt x="0" y="16"/>
                        </a:cubicBezTo>
                        <a:cubicBezTo>
                          <a:pt x="0" y="32"/>
                          <a:pt x="0" y="32"/>
                          <a:pt x="0" y="32"/>
                        </a:cubicBezTo>
                        <a:cubicBezTo>
                          <a:pt x="0" y="41"/>
                          <a:pt x="8" y="48"/>
                          <a:pt x="16" y="48"/>
                        </a:cubicBezTo>
                        <a:cubicBezTo>
                          <a:pt x="43" y="48"/>
                          <a:pt x="43" y="48"/>
                          <a:pt x="43" y="48"/>
                        </a:cubicBezTo>
                        <a:cubicBezTo>
                          <a:pt x="48" y="48"/>
                          <a:pt x="52" y="46"/>
                          <a:pt x="55" y="43"/>
                        </a:cubicBezTo>
                        <a:cubicBezTo>
                          <a:pt x="70" y="26"/>
                          <a:pt x="70" y="26"/>
                          <a:pt x="70" y="26"/>
                        </a:cubicBezTo>
                        <a:cubicBezTo>
                          <a:pt x="74" y="22"/>
                          <a:pt x="75" y="15"/>
                          <a:pt x="73" y="9"/>
                        </a:cubicBezTo>
                        <a:cubicBezTo>
                          <a:pt x="70" y="3"/>
                          <a:pt x="64" y="0"/>
                          <a:pt x="58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26" name="Freeform 16">
                    <a:extLst>
                      <a:ext uri="{FF2B5EF4-FFF2-40B4-BE49-F238E27FC236}">
                        <a16:creationId xmlns:a16="http://schemas.microsoft.com/office/drawing/2014/main" id="{46CC28DB-967B-4027-A8EC-E32CAB85B53F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563190" y="4151132"/>
                    <a:ext cx="280221" cy="194867"/>
                  </a:xfrm>
                  <a:custGeom>
                    <a:avLst/>
                    <a:gdLst>
                      <a:gd name="T0" fmla="*/ 58 w 74"/>
                      <a:gd name="T1" fmla="*/ 16 h 51"/>
                      <a:gd name="T2" fmla="*/ 58 w 74"/>
                      <a:gd name="T3" fmla="*/ 35 h 51"/>
                      <a:gd name="T4" fmla="*/ 16 w 74"/>
                      <a:gd name="T5" fmla="*/ 35 h 51"/>
                      <a:gd name="T6" fmla="*/ 16 w 74"/>
                      <a:gd name="T7" fmla="*/ 16 h 51"/>
                      <a:gd name="T8" fmla="*/ 58 w 74"/>
                      <a:gd name="T9" fmla="*/ 16 h 51"/>
                      <a:gd name="T10" fmla="*/ 58 w 74"/>
                      <a:gd name="T11" fmla="*/ 0 h 51"/>
                      <a:gd name="T12" fmla="*/ 16 w 74"/>
                      <a:gd name="T13" fmla="*/ 0 h 51"/>
                      <a:gd name="T14" fmla="*/ 0 w 74"/>
                      <a:gd name="T15" fmla="*/ 16 h 51"/>
                      <a:gd name="T16" fmla="*/ 0 w 74"/>
                      <a:gd name="T17" fmla="*/ 35 h 51"/>
                      <a:gd name="T18" fmla="*/ 16 w 74"/>
                      <a:gd name="T19" fmla="*/ 51 h 51"/>
                      <a:gd name="T20" fmla="*/ 58 w 74"/>
                      <a:gd name="T21" fmla="*/ 51 h 51"/>
                      <a:gd name="T22" fmla="*/ 74 w 74"/>
                      <a:gd name="T23" fmla="*/ 35 h 51"/>
                      <a:gd name="T24" fmla="*/ 74 w 74"/>
                      <a:gd name="T25" fmla="*/ 16 h 51"/>
                      <a:gd name="T26" fmla="*/ 58 w 74"/>
                      <a:gd name="T27" fmla="*/ 0 h 5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74" h="51">
                        <a:moveTo>
                          <a:pt x="58" y="16"/>
                        </a:moveTo>
                        <a:cubicBezTo>
                          <a:pt x="58" y="35"/>
                          <a:pt x="58" y="35"/>
                          <a:pt x="58" y="35"/>
                        </a:cubicBezTo>
                        <a:cubicBezTo>
                          <a:pt x="16" y="35"/>
                          <a:pt x="16" y="35"/>
                          <a:pt x="16" y="35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58" y="16"/>
                          <a:pt x="58" y="16"/>
                          <a:pt x="58" y="16"/>
                        </a:cubicBezTo>
                        <a:moveTo>
                          <a:pt x="58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8" y="0"/>
                          <a:pt x="0" y="7"/>
                          <a:pt x="0" y="16"/>
                        </a:cubicBezTo>
                        <a:cubicBezTo>
                          <a:pt x="0" y="35"/>
                          <a:pt x="0" y="35"/>
                          <a:pt x="0" y="35"/>
                        </a:cubicBezTo>
                        <a:cubicBezTo>
                          <a:pt x="0" y="43"/>
                          <a:pt x="8" y="51"/>
                          <a:pt x="16" y="51"/>
                        </a:cubicBezTo>
                        <a:cubicBezTo>
                          <a:pt x="58" y="51"/>
                          <a:pt x="58" y="51"/>
                          <a:pt x="58" y="51"/>
                        </a:cubicBezTo>
                        <a:cubicBezTo>
                          <a:pt x="67" y="51"/>
                          <a:pt x="74" y="43"/>
                          <a:pt x="74" y="35"/>
                        </a:cubicBezTo>
                        <a:cubicBezTo>
                          <a:pt x="74" y="16"/>
                          <a:pt x="74" y="16"/>
                          <a:pt x="74" y="16"/>
                        </a:cubicBezTo>
                        <a:cubicBezTo>
                          <a:pt x="74" y="7"/>
                          <a:pt x="67" y="0"/>
                          <a:pt x="58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27" name="Freeform 17">
                    <a:extLst>
                      <a:ext uri="{FF2B5EF4-FFF2-40B4-BE49-F238E27FC236}">
                        <a16:creationId xmlns:a16="http://schemas.microsoft.com/office/drawing/2014/main" id="{233695E3-7B84-4F26-BBFF-EFF5F4F0718D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311958" y="4064167"/>
                    <a:ext cx="190035" cy="281832"/>
                  </a:xfrm>
                  <a:custGeom>
                    <a:avLst/>
                    <a:gdLst>
                      <a:gd name="T0" fmla="*/ 34 w 50"/>
                      <a:gd name="T1" fmla="*/ 16 h 74"/>
                      <a:gd name="T2" fmla="*/ 34 w 50"/>
                      <a:gd name="T3" fmla="*/ 58 h 74"/>
                      <a:gd name="T4" fmla="*/ 16 w 50"/>
                      <a:gd name="T5" fmla="*/ 58 h 74"/>
                      <a:gd name="T6" fmla="*/ 16 w 50"/>
                      <a:gd name="T7" fmla="*/ 16 h 74"/>
                      <a:gd name="T8" fmla="*/ 34 w 50"/>
                      <a:gd name="T9" fmla="*/ 16 h 74"/>
                      <a:gd name="T10" fmla="*/ 34 w 50"/>
                      <a:gd name="T11" fmla="*/ 0 h 74"/>
                      <a:gd name="T12" fmla="*/ 16 w 50"/>
                      <a:gd name="T13" fmla="*/ 0 h 74"/>
                      <a:gd name="T14" fmla="*/ 0 w 50"/>
                      <a:gd name="T15" fmla="*/ 16 h 74"/>
                      <a:gd name="T16" fmla="*/ 0 w 50"/>
                      <a:gd name="T17" fmla="*/ 58 h 74"/>
                      <a:gd name="T18" fmla="*/ 16 w 50"/>
                      <a:gd name="T19" fmla="*/ 74 h 74"/>
                      <a:gd name="T20" fmla="*/ 34 w 50"/>
                      <a:gd name="T21" fmla="*/ 74 h 74"/>
                      <a:gd name="T22" fmla="*/ 50 w 50"/>
                      <a:gd name="T23" fmla="*/ 58 h 74"/>
                      <a:gd name="T24" fmla="*/ 50 w 50"/>
                      <a:gd name="T25" fmla="*/ 16 h 74"/>
                      <a:gd name="T26" fmla="*/ 34 w 50"/>
                      <a:gd name="T27" fmla="*/ 0 h 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0" h="74">
                        <a:moveTo>
                          <a:pt x="34" y="16"/>
                        </a:moveTo>
                        <a:cubicBezTo>
                          <a:pt x="34" y="58"/>
                          <a:pt x="34" y="58"/>
                          <a:pt x="34" y="58"/>
                        </a:cubicBezTo>
                        <a:cubicBezTo>
                          <a:pt x="16" y="58"/>
                          <a:pt x="16" y="58"/>
                          <a:pt x="16" y="58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34" y="16"/>
                          <a:pt x="34" y="16"/>
                          <a:pt x="34" y="16"/>
                        </a:cubicBezTo>
                        <a:moveTo>
                          <a:pt x="34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58"/>
                          <a:pt x="0" y="58"/>
                          <a:pt x="0" y="58"/>
                        </a:cubicBezTo>
                        <a:cubicBezTo>
                          <a:pt x="0" y="66"/>
                          <a:pt x="7" y="74"/>
                          <a:pt x="16" y="74"/>
                        </a:cubicBezTo>
                        <a:cubicBezTo>
                          <a:pt x="34" y="74"/>
                          <a:pt x="34" y="74"/>
                          <a:pt x="34" y="74"/>
                        </a:cubicBezTo>
                        <a:cubicBezTo>
                          <a:pt x="43" y="74"/>
                          <a:pt x="50" y="66"/>
                          <a:pt x="50" y="58"/>
                        </a:cubicBezTo>
                        <a:cubicBezTo>
                          <a:pt x="50" y="16"/>
                          <a:pt x="50" y="16"/>
                          <a:pt x="50" y="16"/>
                        </a:cubicBezTo>
                        <a:cubicBezTo>
                          <a:pt x="50" y="7"/>
                          <a:pt x="43" y="0"/>
                          <a:pt x="34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28" name="Freeform 18">
                    <a:extLst>
                      <a:ext uri="{FF2B5EF4-FFF2-40B4-BE49-F238E27FC236}">
                        <a16:creationId xmlns:a16="http://schemas.microsoft.com/office/drawing/2014/main" id="{B9C4AC3B-6CE4-47B3-96FE-3CA81EC7CEF7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311958" y="4151132"/>
                    <a:ext cx="277000" cy="194867"/>
                  </a:xfrm>
                  <a:custGeom>
                    <a:avLst/>
                    <a:gdLst>
                      <a:gd name="T0" fmla="*/ 57 w 73"/>
                      <a:gd name="T1" fmla="*/ 16 h 51"/>
                      <a:gd name="T2" fmla="*/ 57 w 73"/>
                      <a:gd name="T3" fmla="*/ 35 h 51"/>
                      <a:gd name="T4" fmla="*/ 16 w 73"/>
                      <a:gd name="T5" fmla="*/ 35 h 51"/>
                      <a:gd name="T6" fmla="*/ 16 w 73"/>
                      <a:gd name="T7" fmla="*/ 16 h 51"/>
                      <a:gd name="T8" fmla="*/ 57 w 73"/>
                      <a:gd name="T9" fmla="*/ 16 h 51"/>
                      <a:gd name="T10" fmla="*/ 57 w 73"/>
                      <a:gd name="T11" fmla="*/ 0 h 51"/>
                      <a:gd name="T12" fmla="*/ 16 w 73"/>
                      <a:gd name="T13" fmla="*/ 0 h 51"/>
                      <a:gd name="T14" fmla="*/ 0 w 73"/>
                      <a:gd name="T15" fmla="*/ 16 h 51"/>
                      <a:gd name="T16" fmla="*/ 0 w 73"/>
                      <a:gd name="T17" fmla="*/ 35 h 51"/>
                      <a:gd name="T18" fmla="*/ 16 w 73"/>
                      <a:gd name="T19" fmla="*/ 51 h 51"/>
                      <a:gd name="T20" fmla="*/ 57 w 73"/>
                      <a:gd name="T21" fmla="*/ 51 h 51"/>
                      <a:gd name="T22" fmla="*/ 73 w 73"/>
                      <a:gd name="T23" fmla="*/ 35 h 51"/>
                      <a:gd name="T24" fmla="*/ 73 w 73"/>
                      <a:gd name="T25" fmla="*/ 16 h 51"/>
                      <a:gd name="T26" fmla="*/ 57 w 73"/>
                      <a:gd name="T27" fmla="*/ 0 h 5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73" h="51">
                        <a:moveTo>
                          <a:pt x="57" y="16"/>
                        </a:moveTo>
                        <a:cubicBezTo>
                          <a:pt x="57" y="35"/>
                          <a:pt x="57" y="35"/>
                          <a:pt x="57" y="35"/>
                        </a:cubicBezTo>
                        <a:cubicBezTo>
                          <a:pt x="16" y="35"/>
                          <a:pt x="16" y="35"/>
                          <a:pt x="16" y="35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57" y="16"/>
                          <a:pt x="57" y="16"/>
                          <a:pt x="57" y="16"/>
                        </a:cubicBezTo>
                        <a:moveTo>
                          <a:pt x="57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35"/>
                          <a:pt x="0" y="35"/>
                          <a:pt x="0" y="35"/>
                        </a:cubicBezTo>
                        <a:cubicBezTo>
                          <a:pt x="0" y="43"/>
                          <a:pt x="7" y="51"/>
                          <a:pt x="16" y="51"/>
                        </a:cubicBezTo>
                        <a:cubicBezTo>
                          <a:pt x="57" y="51"/>
                          <a:pt x="57" y="51"/>
                          <a:pt x="57" y="51"/>
                        </a:cubicBezTo>
                        <a:cubicBezTo>
                          <a:pt x="66" y="51"/>
                          <a:pt x="73" y="43"/>
                          <a:pt x="73" y="35"/>
                        </a:cubicBezTo>
                        <a:cubicBezTo>
                          <a:pt x="73" y="16"/>
                          <a:pt x="73" y="16"/>
                          <a:pt x="73" y="16"/>
                        </a:cubicBezTo>
                        <a:cubicBezTo>
                          <a:pt x="73" y="7"/>
                          <a:pt x="66" y="0"/>
                          <a:pt x="57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29" name="Freeform 19">
                    <a:extLst>
                      <a:ext uri="{FF2B5EF4-FFF2-40B4-BE49-F238E27FC236}">
                        <a16:creationId xmlns:a16="http://schemas.microsoft.com/office/drawing/2014/main" id="{68D70D50-53A9-4C50-84E5-DF706EE4B726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311958" y="3820986"/>
                    <a:ext cx="190035" cy="273779"/>
                  </a:xfrm>
                  <a:custGeom>
                    <a:avLst/>
                    <a:gdLst>
                      <a:gd name="T0" fmla="*/ 34 w 50"/>
                      <a:gd name="T1" fmla="*/ 16 h 72"/>
                      <a:gd name="T2" fmla="*/ 34 w 50"/>
                      <a:gd name="T3" fmla="*/ 56 h 72"/>
                      <a:gd name="T4" fmla="*/ 16 w 50"/>
                      <a:gd name="T5" fmla="*/ 56 h 72"/>
                      <a:gd name="T6" fmla="*/ 16 w 50"/>
                      <a:gd name="T7" fmla="*/ 16 h 72"/>
                      <a:gd name="T8" fmla="*/ 34 w 50"/>
                      <a:gd name="T9" fmla="*/ 16 h 72"/>
                      <a:gd name="T10" fmla="*/ 34 w 50"/>
                      <a:gd name="T11" fmla="*/ 0 h 72"/>
                      <a:gd name="T12" fmla="*/ 16 w 50"/>
                      <a:gd name="T13" fmla="*/ 0 h 72"/>
                      <a:gd name="T14" fmla="*/ 0 w 50"/>
                      <a:gd name="T15" fmla="*/ 16 h 72"/>
                      <a:gd name="T16" fmla="*/ 0 w 50"/>
                      <a:gd name="T17" fmla="*/ 56 h 72"/>
                      <a:gd name="T18" fmla="*/ 16 w 50"/>
                      <a:gd name="T19" fmla="*/ 72 h 72"/>
                      <a:gd name="T20" fmla="*/ 34 w 50"/>
                      <a:gd name="T21" fmla="*/ 72 h 72"/>
                      <a:gd name="T22" fmla="*/ 50 w 50"/>
                      <a:gd name="T23" fmla="*/ 56 h 72"/>
                      <a:gd name="T24" fmla="*/ 50 w 50"/>
                      <a:gd name="T25" fmla="*/ 16 h 72"/>
                      <a:gd name="T26" fmla="*/ 34 w 50"/>
                      <a:gd name="T27" fmla="*/ 0 h 7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0" h="72">
                        <a:moveTo>
                          <a:pt x="34" y="16"/>
                        </a:moveTo>
                        <a:cubicBezTo>
                          <a:pt x="34" y="56"/>
                          <a:pt x="34" y="56"/>
                          <a:pt x="34" y="56"/>
                        </a:cubicBezTo>
                        <a:cubicBezTo>
                          <a:pt x="16" y="56"/>
                          <a:pt x="16" y="56"/>
                          <a:pt x="16" y="56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34" y="16"/>
                          <a:pt x="34" y="16"/>
                          <a:pt x="34" y="16"/>
                        </a:cubicBezTo>
                        <a:moveTo>
                          <a:pt x="34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56"/>
                          <a:pt x="0" y="56"/>
                          <a:pt x="0" y="56"/>
                        </a:cubicBezTo>
                        <a:cubicBezTo>
                          <a:pt x="0" y="65"/>
                          <a:pt x="7" y="72"/>
                          <a:pt x="16" y="72"/>
                        </a:cubicBezTo>
                        <a:cubicBezTo>
                          <a:pt x="34" y="72"/>
                          <a:pt x="34" y="72"/>
                          <a:pt x="34" y="72"/>
                        </a:cubicBezTo>
                        <a:cubicBezTo>
                          <a:pt x="43" y="72"/>
                          <a:pt x="50" y="65"/>
                          <a:pt x="50" y="56"/>
                        </a:cubicBezTo>
                        <a:cubicBezTo>
                          <a:pt x="50" y="16"/>
                          <a:pt x="50" y="16"/>
                          <a:pt x="50" y="16"/>
                        </a:cubicBezTo>
                        <a:cubicBezTo>
                          <a:pt x="50" y="7"/>
                          <a:pt x="43" y="0"/>
                          <a:pt x="34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30" name="Freeform 20">
                    <a:extLst>
                      <a:ext uri="{FF2B5EF4-FFF2-40B4-BE49-F238E27FC236}">
                        <a16:creationId xmlns:a16="http://schemas.microsoft.com/office/drawing/2014/main" id="{D7A5935F-33E5-4941-BC8D-07413D0F7964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907830" y="4064167"/>
                    <a:ext cx="191645" cy="281832"/>
                  </a:xfrm>
                  <a:custGeom>
                    <a:avLst/>
                    <a:gdLst>
                      <a:gd name="T0" fmla="*/ 34 w 50"/>
                      <a:gd name="T1" fmla="*/ 16 h 74"/>
                      <a:gd name="T2" fmla="*/ 34 w 50"/>
                      <a:gd name="T3" fmla="*/ 58 h 74"/>
                      <a:gd name="T4" fmla="*/ 16 w 50"/>
                      <a:gd name="T5" fmla="*/ 58 h 74"/>
                      <a:gd name="T6" fmla="*/ 16 w 50"/>
                      <a:gd name="T7" fmla="*/ 16 h 74"/>
                      <a:gd name="T8" fmla="*/ 34 w 50"/>
                      <a:gd name="T9" fmla="*/ 16 h 74"/>
                      <a:gd name="T10" fmla="*/ 34 w 50"/>
                      <a:gd name="T11" fmla="*/ 0 h 74"/>
                      <a:gd name="T12" fmla="*/ 16 w 50"/>
                      <a:gd name="T13" fmla="*/ 0 h 74"/>
                      <a:gd name="T14" fmla="*/ 0 w 50"/>
                      <a:gd name="T15" fmla="*/ 16 h 74"/>
                      <a:gd name="T16" fmla="*/ 0 w 50"/>
                      <a:gd name="T17" fmla="*/ 58 h 74"/>
                      <a:gd name="T18" fmla="*/ 16 w 50"/>
                      <a:gd name="T19" fmla="*/ 74 h 74"/>
                      <a:gd name="T20" fmla="*/ 34 w 50"/>
                      <a:gd name="T21" fmla="*/ 74 h 74"/>
                      <a:gd name="T22" fmla="*/ 50 w 50"/>
                      <a:gd name="T23" fmla="*/ 58 h 74"/>
                      <a:gd name="T24" fmla="*/ 50 w 50"/>
                      <a:gd name="T25" fmla="*/ 16 h 74"/>
                      <a:gd name="T26" fmla="*/ 34 w 50"/>
                      <a:gd name="T27" fmla="*/ 0 h 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0" h="74">
                        <a:moveTo>
                          <a:pt x="34" y="16"/>
                        </a:moveTo>
                        <a:cubicBezTo>
                          <a:pt x="34" y="58"/>
                          <a:pt x="34" y="58"/>
                          <a:pt x="34" y="58"/>
                        </a:cubicBezTo>
                        <a:cubicBezTo>
                          <a:pt x="16" y="58"/>
                          <a:pt x="16" y="58"/>
                          <a:pt x="16" y="58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34" y="16"/>
                          <a:pt x="34" y="16"/>
                          <a:pt x="34" y="16"/>
                        </a:cubicBezTo>
                        <a:moveTo>
                          <a:pt x="34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58"/>
                          <a:pt x="0" y="58"/>
                          <a:pt x="0" y="58"/>
                        </a:cubicBezTo>
                        <a:cubicBezTo>
                          <a:pt x="0" y="66"/>
                          <a:pt x="7" y="74"/>
                          <a:pt x="16" y="74"/>
                        </a:cubicBezTo>
                        <a:cubicBezTo>
                          <a:pt x="34" y="74"/>
                          <a:pt x="34" y="74"/>
                          <a:pt x="34" y="74"/>
                        </a:cubicBezTo>
                        <a:cubicBezTo>
                          <a:pt x="43" y="74"/>
                          <a:pt x="50" y="66"/>
                          <a:pt x="50" y="58"/>
                        </a:cubicBezTo>
                        <a:cubicBezTo>
                          <a:pt x="50" y="16"/>
                          <a:pt x="50" y="16"/>
                          <a:pt x="50" y="16"/>
                        </a:cubicBezTo>
                        <a:cubicBezTo>
                          <a:pt x="50" y="7"/>
                          <a:pt x="43" y="0"/>
                          <a:pt x="34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31" name="Freeform 21">
                    <a:extLst>
                      <a:ext uri="{FF2B5EF4-FFF2-40B4-BE49-F238E27FC236}">
                        <a16:creationId xmlns:a16="http://schemas.microsoft.com/office/drawing/2014/main" id="{3AF48B4A-03F1-4AF7-AEF4-4908A5F3B3CC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820865" y="4151132"/>
                    <a:ext cx="278610" cy="194867"/>
                  </a:xfrm>
                  <a:custGeom>
                    <a:avLst/>
                    <a:gdLst>
                      <a:gd name="T0" fmla="*/ 57 w 73"/>
                      <a:gd name="T1" fmla="*/ 16 h 51"/>
                      <a:gd name="T2" fmla="*/ 57 w 73"/>
                      <a:gd name="T3" fmla="*/ 35 h 51"/>
                      <a:gd name="T4" fmla="*/ 16 w 73"/>
                      <a:gd name="T5" fmla="*/ 35 h 51"/>
                      <a:gd name="T6" fmla="*/ 16 w 73"/>
                      <a:gd name="T7" fmla="*/ 16 h 51"/>
                      <a:gd name="T8" fmla="*/ 57 w 73"/>
                      <a:gd name="T9" fmla="*/ 16 h 51"/>
                      <a:gd name="T10" fmla="*/ 57 w 73"/>
                      <a:gd name="T11" fmla="*/ 0 h 51"/>
                      <a:gd name="T12" fmla="*/ 16 w 73"/>
                      <a:gd name="T13" fmla="*/ 0 h 51"/>
                      <a:gd name="T14" fmla="*/ 0 w 73"/>
                      <a:gd name="T15" fmla="*/ 16 h 51"/>
                      <a:gd name="T16" fmla="*/ 0 w 73"/>
                      <a:gd name="T17" fmla="*/ 35 h 51"/>
                      <a:gd name="T18" fmla="*/ 16 w 73"/>
                      <a:gd name="T19" fmla="*/ 51 h 51"/>
                      <a:gd name="T20" fmla="*/ 57 w 73"/>
                      <a:gd name="T21" fmla="*/ 51 h 51"/>
                      <a:gd name="T22" fmla="*/ 73 w 73"/>
                      <a:gd name="T23" fmla="*/ 35 h 51"/>
                      <a:gd name="T24" fmla="*/ 73 w 73"/>
                      <a:gd name="T25" fmla="*/ 16 h 51"/>
                      <a:gd name="T26" fmla="*/ 57 w 73"/>
                      <a:gd name="T27" fmla="*/ 0 h 5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73" h="51">
                        <a:moveTo>
                          <a:pt x="57" y="16"/>
                        </a:moveTo>
                        <a:cubicBezTo>
                          <a:pt x="57" y="35"/>
                          <a:pt x="57" y="35"/>
                          <a:pt x="57" y="35"/>
                        </a:cubicBezTo>
                        <a:cubicBezTo>
                          <a:pt x="16" y="35"/>
                          <a:pt x="16" y="35"/>
                          <a:pt x="16" y="35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57" y="16"/>
                          <a:pt x="57" y="16"/>
                          <a:pt x="57" y="16"/>
                        </a:cubicBezTo>
                        <a:moveTo>
                          <a:pt x="57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35"/>
                          <a:pt x="0" y="35"/>
                          <a:pt x="0" y="35"/>
                        </a:cubicBezTo>
                        <a:cubicBezTo>
                          <a:pt x="0" y="43"/>
                          <a:pt x="7" y="51"/>
                          <a:pt x="16" y="51"/>
                        </a:cubicBezTo>
                        <a:cubicBezTo>
                          <a:pt x="57" y="51"/>
                          <a:pt x="57" y="51"/>
                          <a:pt x="57" y="51"/>
                        </a:cubicBezTo>
                        <a:cubicBezTo>
                          <a:pt x="66" y="51"/>
                          <a:pt x="73" y="43"/>
                          <a:pt x="73" y="35"/>
                        </a:cubicBezTo>
                        <a:cubicBezTo>
                          <a:pt x="73" y="16"/>
                          <a:pt x="73" y="16"/>
                          <a:pt x="73" y="16"/>
                        </a:cubicBezTo>
                        <a:cubicBezTo>
                          <a:pt x="73" y="7"/>
                          <a:pt x="66" y="0"/>
                          <a:pt x="57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32" name="Freeform 22">
                    <a:extLst>
                      <a:ext uri="{FF2B5EF4-FFF2-40B4-BE49-F238E27FC236}">
                        <a16:creationId xmlns:a16="http://schemas.microsoft.com/office/drawing/2014/main" id="{B0BBC6DB-9783-4E53-83EE-7B9BCA713D16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907830" y="3820986"/>
                    <a:ext cx="191645" cy="273779"/>
                  </a:xfrm>
                  <a:custGeom>
                    <a:avLst/>
                    <a:gdLst>
                      <a:gd name="T0" fmla="*/ 34 w 50"/>
                      <a:gd name="T1" fmla="*/ 16 h 72"/>
                      <a:gd name="T2" fmla="*/ 34 w 50"/>
                      <a:gd name="T3" fmla="*/ 56 h 72"/>
                      <a:gd name="T4" fmla="*/ 16 w 50"/>
                      <a:gd name="T5" fmla="*/ 56 h 72"/>
                      <a:gd name="T6" fmla="*/ 16 w 50"/>
                      <a:gd name="T7" fmla="*/ 16 h 72"/>
                      <a:gd name="T8" fmla="*/ 34 w 50"/>
                      <a:gd name="T9" fmla="*/ 16 h 72"/>
                      <a:gd name="T10" fmla="*/ 34 w 50"/>
                      <a:gd name="T11" fmla="*/ 0 h 72"/>
                      <a:gd name="T12" fmla="*/ 16 w 50"/>
                      <a:gd name="T13" fmla="*/ 0 h 72"/>
                      <a:gd name="T14" fmla="*/ 0 w 50"/>
                      <a:gd name="T15" fmla="*/ 16 h 72"/>
                      <a:gd name="T16" fmla="*/ 0 w 50"/>
                      <a:gd name="T17" fmla="*/ 56 h 72"/>
                      <a:gd name="T18" fmla="*/ 16 w 50"/>
                      <a:gd name="T19" fmla="*/ 72 h 72"/>
                      <a:gd name="T20" fmla="*/ 34 w 50"/>
                      <a:gd name="T21" fmla="*/ 72 h 72"/>
                      <a:gd name="T22" fmla="*/ 50 w 50"/>
                      <a:gd name="T23" fmla="*/ 56 h 72"/>
                      <a:gd name="T24" fmla="*/ 50 w 50"/>
                      <a:gd name="T25" fmla="*/ 16 h 72"/>
                      <a:gd name="T26" fmla="*/ 34 w 50"/>
                      <a:gd name="T27" fmla="*/ 0 h 7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0" h="72">
                        <a:moveTo>
                          <a:pt x="34" y="16"/>
                        </a:moveTo>
                        <a:cubicBezTo>
                          <a:pt x="34" y="56"/>
                          <a:pt x="34" y="56"/>
                          <a:pt x="34" y="56"/>
                        </a:cubicBezTo>
                        <a:cubicBezTo>
                          <a:pt x="16" y="56"/>
                          <a:pt x="16" y="56"/>
                          <a:pt x="16" y="56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34" y="16"/>
                          <a:pt x="34" y="16"/>
                          <a:pt x="34" y="16"/>
                        </a:cubicBezTo>
                        <a:moveTo>
                          <a:pt x="34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56"/>
                          <a:pt x="0" y="56"/>
                          <a:pt x="0" y="56"/>
                        </a:cubicBezTo>
                        <a:cubicBezTo>
                          <a:pt x="0" y="65"/>
                          <a:pt x="7" y="72"/>
                          <a:pt x="16" y="72"/>
                        </a:cubicBezTo>
                        <a:cubicBezTo>
                          <a:pt x="34" y="72"/>
                          <a:pt x="34" y="72"/>
                          <a:pt x="34" y="72"/>
                        </a:cubicBezTo>
                        <a:cubicBezTo>
                          <a:pt x="43" y="72"/>
                          <a:pt x="50" y="65"/>
                          <a:pt x="50" y="56"/>
                        </a:cubicBezTo>
                        <a:cubicBezTo>
                          <a:pt x="50" y="16"/>
                          <a:pt x="50" y="16"/>
                          <a:pt x="50" y="16"/>
                        </a:cubicBezTo>
                        <a:cubicBezTo>
                          <a:pt x="50" y="7"/>
                          <a:pt x="43" y="0"/>
                          <a:pt x="34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33" name="Freeform 23">
                    <a:extLst>
                      <a:ext uri="{FF2B5EF4-FFF2-40B4-BE49-F238E27FC236}">
                        <a16:creationId xmlns:a16="http://schemas.microsoft.com/office/drawing/2014/main" id="{73F6CEAF-1634-4126-93E3-FE3036D3AB5E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661428" y="3405486"/>
                    <a:ext cx="600703" cy="594262"/>
                  </a:xfrm>
                  <a:custGeom>
                    <a:avLst/>
                    <a:gdLst>
                      <a:gd name="T0" fmla="*/ 105 w 158"/>
                      <a:gd name="T1" fmla="*/ 16 h 156"/>
                      <a:gd name="T2" fmla="*/ 140 w 158"/>
                      <a:gd name="T3" fmla="*/ 56 h 156"/>
                      <a:gd name="T4" fmla="*/ 56 w 158"/>
                      <a:gd name="T5" fmla="*/ 140 h 156"/>
                      <a:gd name="T6" fmla="*/ 17 w 158"/>
                      <a:gd name="T7" fmla="*/ 99 h 156"/>
                      <a:gd name="T8" fmla="*/ 105 w 158"/>
                      <a:gd name="T9" fmla="*/ 16 h 156"/>
                      <a:gd name="T10" fmla="*/ 105 w 158"/>
                      <a:gd name="T11" fmla="*/ 0 h 156"/>
                      <a:gd name="T12" fmla="*/ 94 w 158"/>
                      <a:gd name="T13" fmla="*/ 5 h 156"/>
                      <a:gd name="T14" fmla="*/ 6 w 158"/>
                      <a:gd name="T15" fmla="*/ 87 h 156"/>
                      <a:gd name="T16" fmla="*/ 5 w 158"/>
                      <a:gd name="T17" fmla="*/ 109 h 156"/>
                      <a:gd name="T18" fmla="*/ 44 w 158"/>
                      <a:gd name="T19" fmla="*/ 151 h 156"/>
                      <a:gd name="T20" fmla="*/ 55 w 158"/>
                      <a:gd name="T21" fmla="*/ 156 h 156"/>
                      <a:gd name="T22" fmla="*/ 56 w 158"/>
                      <a:gd name="T23" fmla="*/ 156 h 156"/>
                      <a:gd name="T24" fmla="*/ 67 w 158"/>
                      <a:gd name="T25" fmla="*/ 152 h 156"/>
                      <a:gd name="T26" fmla="*/ 151 w 158"/>
                      <a:gd name="T27" fmla="*/ 67 h 156"/>
                      <a:gd name="T28" fmla="*/ 152 w 158"/>
                      <a:gd name="T29" fmla="*/ 45 h 156"/>
                      <a:gd name="T30" fmla="*/ 117 w 158"/>
                      <a:gd name="T31" fmla="*/ 6 h 156"/>
                      <a:gd name="T32" fmla="*/ 105 w 158"/>
                      <a:gd name="T33" fmla="*/ 0 h 156"/>
                      <a:gd name="T34" fmla="*/ 105 w 158"/>
                      <a:gd name="T35" fmla="*/ 0 h 15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</a:cxnLst>
                    <a:rect l="0" t="0" r="r" b="b"/>
                    <a:pathLst>
                      <a:path w="158" h="156">
                        <a:moveTo>
                          <a:pt x="105" y="16"/>
                        </a:moveTo>
                        <a:cubicBezTo>
                          <a:pt x="140" y="56"/>
                          <a:pt x="140" y="56"/>
                          <a:pt x="140" y="56"/>
                        </a:cubicBezTo>
                        <a:cubicBezTo>
                          <a:pt x="56" y="140"/>
                          <a:pt x="56" y="140"/>
                          <a:pt x="56" y="140"/>
                        </a:cubicBezTo>
                        <a:cubicBezTo>
                          <a:pt x="17" y="99"/>
                          <a:pt x="17" y="99"/>
                          <a:pt x="17" y="99"/>
                        </a:cubicBezTo>
                        <a:cubicBezTo>
                          <a:pt x="105" y="16"/>
                          <a:pt x="105" y="16"/>
                          <a:pt x="105" y="16"/>
                        </a:cubicBezTo>
                        <a:moveTo>
                          <a:pt x="105" y="0"/>
                        </a:moveTo>
                        <a:cubicBezTo>
                          <a:pt x="101" y="0"/>
                          <a:pt x="97" y="2"/>
                          <a:pt x="94" y="5"/>
                        </a:cubicBezTo>
                        <a:cubicBezTo>
                          <a:pt x="6" y="87"/>
                          <a:pt x="6" y="87"/>
                          <a:pt x="6" y="87"/>
                        </a:cubicBezTo>
                        <a:cubicBezTo>
                          <a:pt x="0" y="93"/>
                          <a:pt x="0" y="103"/>
                          <a:pt x="5" y="109"/>
                        </a:cubicBezTo>
                        <a:cubicBezTo>
                          <a:pt x="44" y="151"/>
                          <a:pt x="44" y="151"/>
                          <a:pt x="44" y="151"/>
                        </a:cubicBezTo>
                        <a:cubicBezTo>
                          <a:pt x="47" y="154"/>
                          <a:pt x="51" y="156"/>
                          <a:pt x="55" y="156"/>
                        </a:cubicBezTo>
                        <a:cubicBezTo>
                          <a:pt x="55" y="156"/>
                          <a:pt x="56" y="156"/>
                          <a:pt x="56" y="156"/>
                        </a:cubicBezTo>
                        <a:cubicBezTo>
                          <a:pt x="60" y="156"/>
                          <a:pt x="64" y="155"/>
                          <a:pt x="67" y="152"/>
                        </a:cubicBezTo>
                        <a:cubicBezTo>
                          <a:pt x="151" y="67"/>
                          <a:pt x="151" y="67"/>
                          <a:pt x="151" y="67"/>
                        </a:cubicBezTo>
                        <a:cubicBezTo>
                          <a:pt x="157" y="61"/>
                          <a:pt x="158" y="52"/>
                          <a:pt x="152" y="45"/>
                        </a:cubicBezTo>
                        <a:cubicBezTo>
                          <a:pt x="117" y="6"/>
                          <a:pt x="117" y="6"/>
                          <a:pt x="117" y="6"/>
                        </a:cubicBezTo>
                        <a:cubicBezTo>
                          <a:pt x="114" y="3"/>
                          <a:pt x="110" y="1"/>
                          <a:pt x="105" y="0"/>
                        </a:cubicBezTo>
                        <a:cubicBezTo>
                          <a:pt x="105" y="0"/>
                          <a:pt x="105" y="0"/>
                          <a:pt x="105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34" name="Freeform 24">
                    <a:extLst>
                      <a:ext uri="{FF2B5EF4-FFF2-40B4-BE49-F238E27FC236}">
                        <a16:creationId xmlns:a16="http://schemas.microsoft.com/office/drawing/2014/main" id="{4E1CA469-C394-4659-9752-B5961A076AD4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555138" y="3790388"/>
                    <a:ext cx="318872" cy="293105"/>
                  </a:xfrm>
                  <a:custGeom>
                    <a:avLst/>
                    <a:gdLst>
                      <a:gd name="T0" fmla="*/ 32 w 84"/>
                      <a:gd name="T1" fmla="*/ 16 h 77"/>
                      <a:gd name="T2" fmla="*/ 67 w 84"/>
                      <a:gd name="T3" fmla="*/ 50 h 77"/>
                      <a:gd name="T4" fmla="*/ 17 w 84"/>
                      <a:gd name="T5" fmla="*/ 61 h 77"/>
                      <a:gd name="T6" fmla="*/ 32 w 84"/>
                      <a:gd name="T7" fmla="*/ 16 h 77"/>
                      <a:gd name="T8" fmla="*/ 32 w 84"/>
                      <a:gd name="T9" fmla="*/ 0 h 77"/>
                      <a:gd name="T10" fmla="*/ 28 w 84"/>
                      <a:gd name="T11" fmla="*/ 1 h 77"/>
                      <a:gd name="T12" fmla="*/ 17 w 84"/>
                      <a:gd name="T13" fmla="*/ 11 h 77"/>
                      <a:gd name="T14" fmla="*/ 2 w 84"/>
                      <a:gd name="T15" fmla="*/ 56 h 77"/>
                      <a:gd name="T16" fmla="*/ 5 w 84"/>
                      <a:gd name="T17" fmla="*/ 72 h 77"/>
                      <a:gd name="T18" fmla="*/ 17 w 84"/>
                      <a:gd name="T19" fmla="*/ 77 h 77"/>
                      <a:gd name="T20" fmla="*/ 20 w 84"/>
                      <a:gd name="T21" fmla="*/ 76 h 77"/>
                      <a:gd name="T22" fmla="*/ 71 w 84"/>
                      <a:gd name="T23" fmla="*/ 65 h 77"/>
                      <a:gd name="T24" fmla="*/ 83 w 84"/>
                      <a:gd name="T25" fmla="*/ 54 h 77"/>
                      <a:gd name="T26" fmla="*/ 78 w 84"/>
                      <a:gd name="T27" fmla="*/ 38 h 77"/>
                      <a:gd name="T28" fmla="*/ 43 w 84"/>
                      <a:gd name="T29" fmla="*/ 5 h 77"/>
                      <a:gd name="T30" fmla="*/ 32 w 84"/>
                      <a:gd name="T31" fmla="*/ 0 h 7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84" h="77">
                        <a:moveTo>
                          <a:pt x="32" y="16"/>
                        </a:moveTo>
                        <a:cubicBezTo>
                          <a:pt x="67" y="50"/>
                          <a:pt x="67" y="50"/>
                          <a:pt x="67" y="50"/>
                        </a:cubicBezTo>
                        <a:cubicBezTo>
                          <a:pt x="17" y="61"/>
                          <a:pt x="17" y="61"/>
                          <a:pt x="17" y="61"/>
                        </a:cubicBezTo>
                        <a:cubicBezTo>
                          <a:pt x="32" y="16"/>
                          <a:pt x="32" y="16"/>
                          <a:pt x="32" y="16"/>
                        </a:cubicBezTo>
                        <a:moveTo>
                          <a:pt x="32" y="0"/>
                        </a:moveTo>
                        <a:cubicBezTo>
                          <a:pt x="31" y="0"/>
                          <a:pt x="29" y="0"/>
                          <a:pt x="28" y="1"/>
                        </a:cubicBezTo>
                        <a:cubicBezTo>
                          <a:pt x="23" y="2"/>
                          <a:pt x="18" y="6"/>
                          <a:pt x="17" y="11"/>
                        </a:cubicBezTo>
                        <a:cubicBezTo>
                          <a:pt x="2" y="56"/>
                          <a:pt x="2" y="56"/>
                          <a:pt x="2" y="56"/>
                        </a:cubicBezTo>
                        <a:cubicBezTo>
                          <a:pt x="0" y="61"/>
                          <a:pt x="1" y="67"/>
                          <a:pt x="5" y="72"/>
                        </a:cubicBezTo>
                        <a:cubicBezTo>
                          <a:pt x="8" y="75"/>
                          <a:pt x="12" y="77"/>
                          <a:pt x="17" y="77"/>
                        </a:cubicBezTo>
                        <a:cubicBezTo>
                          <a:pt x="18" y="77"/>
                          <a:pt x="19" y="77"/>
                          <a:pt x="20" y="76"/>
                        </a:cubicBezTo>
                        <a:cubicBezTo>
                          <a:pt x="71" y="65"/>
                          <a:pt x="71" y="65"/>
                          <a:pt x="71" y="65"/>
                        </a:cubicBezTo>
                        <a:cubicBezTo>
                          <a:pt x="77" y="64"/>
                          <a:pt x="81" y="59"/>
                          <a:pt x="83" y="54"/>
                        </a:cubicBezTo>
                        <a:cubicBezTo>
                          <a:pt x="84" y="48"/>
                          <a:pt x="83" y="42"/>
                          <a:pt x="78" y="38"/>
                        </a:cubicBezTo>
                        <a:cubicBezTo>
                          <a:pt x="43" y="5"/>
                          <a:pt x="43" y="5"/>
                          <a:pt x="43" y="5"/>
                        </a:cubicBezTo>
                        <a:cubicBezTo>
                          <a:pt x="40" y="2"/>
                          <a:pt x="36" y="0"/>
                          <a:pt x="32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35" name="Freeform 25">
                    <a:extLst>
                      <a:ext uri="{FF2B5EF4-FFF2-40B4-BE49-F238E27FC236}">
                        <a16:creationId xmlns:a16="http://schemas.microsoft.com/office/drawing/2014/main" id="{298A1BD8-6241-4A95-A2B9-2E82D7C848E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71545" y="3642225"/>
                    <a:ext cx="69249" cy="148163"/>
                  </a:xfrm>
                  <a:custGeom>
                    <a:avLst/>
                    <a:gdLst>
                      <a:gd name="T0" fmla="*/ 0 w 43"/>
                      <a:gd name="T1" fmla="*/ 0 h 92"/>
                      <a:gd name="T2" fmla="*/ 43 w 43"/>
                      <a:gd name="T3" fmla="*/ 0 h 92"/>
                      <a:gd name="T4" fmla="*/ 43 w 43"/>
                      <a:gd name="T5" fmla="*/ 92 h 92"/>
                      <a:gd name="T6" fmla="*/ 0 w 43"/>
                      <a:gd name="T7" fmla="*/ 92 h 92"/>
                      <a:gd name="T8" fmla="*/ 0 w 43"/>
                      <a:gd name="T9" fmla="*/ 0 h 92"/>
                      <a:gd name="T10" fmla="*/ 0 w 43"/>
                      <a:gd name="T11" fmla="*/ 0 h 9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92">
                        <a:moveTo>
                          <a:pt x="0" y="0"/>
                        </a:moveTo>
                        <a:lnTo>
                          <a:pt x="43" y="0"/>
                        </a:lnTo>
                        <a:lnTo>
                          <a:pt x="43" y="92"/>
                        </a:lnTo>
                        <a:lnTo>
                          <a:pt x="0" y="92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36" name="Freeform 26">
                    <a:extLst>
                      <a:ext uri="{FF2B5EF4-FFF2-40B4-BE49-F238E27FC236}">
                        <a16:creationId xmlns:a16="http://schemas.microsoft.com/office/drawing/2014/main" id="{7D894382-9348-4448-8ED6-A32709F0CD6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71545" y="3642225"/>
                    <a:ext cx="156215" cy="59588"/>
                  </a:xfrm>
                  <a:custGeom>
                    <a:avLst/>
                    <a:gdLst>
                      <a:gd name="T0" fmla="*/ 0 w 97"/>
                      <a:gd name="T1" fmla="*/ 0 h 37"/>
                      <a:gd name="T2" fmla="*/ 97 w 97"/>
                      <a:gd name="T3" fmla="*/ 0 h 37"/>
                      <a:gd name="T4" fmla="*/ 97 w 97"/>
                      <a:gd name="T5" fmla="*/ 37 h 37"/>
                      <a:gd name="T6" fmla="*/ 0 w 97"/>
                      <a:gd name="T7" fmla="*/ 37 h 37"/>
                      <a:gd name="T8" fmla="*/ 0 w 97"/>
                      <a:gd name="T9" fmla="*/ 0 h 37"/>
                      <a:gd name="T10" fmla="*/ 0 w 97"/>
                      <a:gd name="T11" fmla="*/ 0 h 3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97" h="37">
                        <a:moveTo>
                          <a:pt x="0" y="0"/>
                        </a:moveTo>
                        <a:lnTo>
                          <a:pt x="97" y="0"/>
                        </a:lnTo>
                        <a:lnTo>
                          <a:pt x="97" y="37"/>
                        </a:lnTo>
                        <a:lnTo>
                          <a:pt x="0" y="37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37" name="Freeform 27">
                    <a:extLst>
                      <a:ext uri="{FF2B5EF4-FFF2-40B4-BE49-F238E27FC236}">
                        <a16:creationId xmlns:a16="http://schemas.microsoft.com/office/drawing/2014/main" id="{828793AA-32EF-40BC-A99A-9FEB411947B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22777" y="3642225"/>
                    <a:ext cx="161046" cy="59588"/>
                  </a:xfrm>
                  <a:custGeom>
                    <a:avLst/>
                    <a:gdLst>
                      <a:gd name="T0" fmla="*/ 0 w 100"/>
                      <a:gd name="T1" fmla="*/ 37 h 37"/>
                      <a:gd name="T2" fmla="*/ 0 w 100"/>
                      <a:gd name="T3" fmla="*/ 0 h 37"/>
                      <a:gd name="T4" fmla="*/ 100 w 100"/>
                      <a:gd name="T5" fmla="*/ 0 h 37"/>
                      <a:gd name="T6" fmla="*/ 64 w 100"/>
                      <a:gd name="T7" fmla="*/ 37 h 37"/>
                      <a:gd name="T8" fmla="*/ 0 w 100"/>
                      <a:gd name="T9" fmla="*/ 37 h 37"/>
                      <a:gd name="T10" fmla="*/ 0 w 100"/>
                      <a:gd name="T11" fmla="*/ 37 h 37"/>
                      <a:gd name="T12" fmla="*/ 0 w 100"/>
                      <a:gd name="T13" fmla="*/ 37 h 3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100" h="37">
                        <a:moveTo>
                          <a:pt x="0" y="37"/>
                        </a:moveTo>
                        <a:lnTo>
                          <a:pt x="0" y="0"/>
                        </a:lnTo>
                        <a:lnTo>
                          <a:pt x="100" y="0"/>
                        </a:lnTo>
                        <a:lnTo>
                          <a:pt x="64" y="37"/>
                        </a:lnTo>
                        <a:lnTo>
                          <a:pt x="0" y="37"/>
                        </a:lnTo>
                        <a:lnTo>
                          <a:pt x="0" y="37"/>
                        </a:lnTo>
                        <a:lnTo>
                          <a:pt x="0" y="3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38" name="Freeform 28">
                    <a:extLst>
                      <a:ext uri="{FF2B5EF4-FFF2-40B4-BE49-F238E27FC236}">
                        <a16:creationId xmlns:a16="http://schemas.microsoft.com/office/drawing/2014/main" id="{B7296C34-D4B9-4937-B2DB-9EA42F1DBC8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22777" y="4212330"/>
                    <a:ext cx="161046" cy="72471"/>
                  </a:xfrm>
                  <a:custGeom>
                    <a:avLst/>
                    <a:gdLst>
                      <a:gd name="T0" fmla="*/ 0 w 100"/>
                      <a:gd name="T1" fmla="*/ 0 h 45"/>
                      <a:gd name="T2" fmla="*/ 100 w 100"/>
                      <a:gd name="T3" fmla="*/ 0 h 45"/>
                      <a:gd name="T4" fmla="*/ 100 w 100"/>
                      <a:gd name="T5" fmla="*/ 45 h 45"/>
                      <a:gd name="T6" fmla="*/ 0 w 100"/>
                      <a:gd name="T7" fmla="*/ 45 h 45"/>
                      <a:gd name="T8" fmla="*/ 0 w 100"/>
                      <a:gd name="T9" fmla="*/ 0 h 45"/>
                      <a:gd name="T10" fmla="*/ 0 w 100"/>
                      <a:gd name="T11" fmla="*/ 0 h 4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100" h="45">
                        <a:moveTo>
                          <a:pt x="0" y="0"/>
                        </a:moveTo>
                        <a:lnTo>
                          <a:pt x="100" y="0"/>
                        </a:lnTo>
                        <a:lnTo>
                          <a:pt x="100" y="45"/>
                        </a:lnTo>
                        <a:lnTo>
                          <a:pt x="0" y="45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39" name="Freeform 29">
                    <a:extLst>
                      <a:ext uri="{FF2B5EF4-FFF2-40B4-BE49-F238E27FC236}">
                        <a16:creationId xmlns:a16="http://schemas.microsoft.com/office/drawing/2014/main" id="{316983F2-C211-4BF6-9657-AEF5C310318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71545" y="4125365"/>
                    <a:ext cx="69249" cy="159437"/>
                  </a:xfrm>
                  <a:custGeom>
                    <a:avLst/>
                    <a:gdLst>
                      <a:gd name="T0" fmla="*/ 0 w 43"/>
                      <a:gd name="T1" fmla="*/ 0 h 99"/>
                      <a:gd name="T2" fmla="*/ 43 w 43"/>
                      <a:gd name="T3" fmla="*/ 0 h 99"/>
                      <a:gd name="T4" fmla="*/ 43 w 43"/>
                      <a:gd name="T5" fmla="*/ 99 h 99"/>
                      <a:gd name="T6" fmla="*/ 0 w 43"/>
                      <a:gd name="T7" fmla="*/ 99 h 99"/>
                      <a:gd name="T8" fmla="*/ 0 w 43"/>
                      <a:gd name="T9" fmla="*/ 0 h 99"/>
                      <a:gd name="T10" fmla="*/ 0 w 43"/>
                      <a:gd name="T11" fmla="*/ 0 h 9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99">
                        <a:moveTo>
                          <a:pt x="0" y="0"/>
                        </a:moveTo>
                        <a:lnTo>
                          <a:pt x="43" y="0"/>
                        </a:lnTo>
                        <a:lnTo>
                          <a:pt x="43" y="99"/>
                        </a:lnTo>
                        <a:lnTo>
                          <a:pt x="0" y="99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40" name="Freeform 30">
                    <a:extLst>
                      <a:ext uri="{FF2B5EF4-FFF2-40B4-BE49-F238E27FC236}">
                        <a16:creationId xmlns:a16="http://schemas.microsoft.com/office/drawing/2014/main" id="{EA6AA1E7-4F3B-4DB1-A685-11C37D19E3D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71545" y="4212330"/>
                    <a:ext cx="156215" cy="72471"/>
                  </a:xfrm>
                  <a:custGeom>
                    <a:avLst/>
                    <a:gdLst>
                      <a:gd name="T0" fmla="*/ 0 w 97"/>
                      <a:gd name="T1" fmla="*/ 0 h 45"/>
                      <a:gd name="T2" fmla="*/ 97 w 97"/>
                      <a:gd name="T3" fmla="*/ 0 h 45"/>
                      <a:gd name="T4" fmla="*/ 97 w 97"/>
                      <a:gd name="T5" fmla="*/ 45 h 45"/>
                      <a:gd name="T6" fmla="*/ 0 w 97"/>
                      <a:gd name="T7" fmla="*/ 45 h 45"/>
                      <a:gd name="T8" fmla="*/ 0 w 97"/>
                      <a:gd name="T9" fmla="*/ 0 h 45"/>
                      <a:gd name="T10" fmla="*/ 0 w 97"/>
                      <a:gd name="T11" fmla="*/ 0 h 4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97" h="45">
                        <a:moveTo>
                          <a:pt x="0" y="0"/>
                        </a:moveTo>
                        <a:lnTo>
                          <a:pt x="97" y="0"/>
                        </a:lnTo>
                        <a:lnTo>
                          <a:pt x="97" y="45"/>
                        </a:lnTo>
                        <a:lnTo>
                          <a:pt x="0" y="45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41" name="Freeform 31">
                    <a:extLst>
                      <a:ext uri="{FF2B5EF4-FFF2-40B4-BE49-F238E27FC236}">
                        <a16:creationId xmlns:a16="http://schemas.microsoft.com/office/drawing/2014/main" id="{C11EA575-C359-4BF4-AD69-210FEDF50A7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71545" y="3880574"/>
                    <a:ext cx="69249" cy="152995"/>
                  </a:xfrm>
                  <a:custGeom>
                    <a:avLst/>
                    <a:gdLst>
                      <a:gd name="T0" fmla="*/ 0 w 43"/>
                      <a:gd name="T1" fmla="*/ 0 h 95"/>
                      <a:gd name="T2" fmla="*/ 43 w 43"/>
                      <a:gd name="T3" fmla="*/ 0 h 95"/>
                      <a:gd name="T4" fmla="*/ 43 w 43"/>
                      <a:gd name="T5" fmla="*/ 95 h 95"/>
                      <a:gd name="T6" fmla="*/ 0 w 43"/>
                      <a:gd name="T7" fmla="*/ 95 h 95"/>
                      <a:gd name="T8" fmla="*/ 0 w 43"/>
                      <a:gd name="T9" fmla="*/ 0 h 95"/>
                      <a:gd name="T10" fmla="*/ 0 w 43"/>
                      <a:gd name="T11" fmla="*/ 0 h 9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95">
                        <a:moveTo>
                          <a:pt x="0" y="0"/>
                        </a:moveTo>
                        <a:lnTo>
                          <a:pt x="43" y="0"/>
                        </a:lnTo>
                        <a:lnTo>
                          <a:pt x="43" y="95"/>
                        </a:lnTo>
                        <a:lnTo>
                          <a:pt x="0" y="95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42" name="Freeform 32">
                    <a:extLst>
                      <a:ext uri="{FF2B5EF4-FFF2-40B4-BE49-F238E27FC236}">
                        <a16:creationId xmlns:a16="http://schemas.microsoft.com/office/drawing/2014/main" id="{AA628CFA-105B-4B40-B4CE-ACA8FC16D20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69027" y="4125365"/>
                    <a:ext cx="69249" cy="159437"/>
                  </a:xfrm>
                  <a:custGeom>
                    <a:avLst/>
                    <a:gdLst>
                      <a:gd name="T0" fmla="*/ 0 w 43"/>
                      <a:gd name="T1" fmla="*/ 0 h 99"/>
                      <a:gd name="T2" fmla="*/ 43 w 43"/>
                      <a:gd name="T3" fmla="*/ 0 h 99"/>
                      <a:gd name="T4" fmla="*/ 43 w 43"/>
                      <a:gd name="T5" fmla="*/ 99 h 99"/>
                      <a:gd name="T6" fmla="*/ 0 w 43"/>
                      <a:gd name="T7" fmla="*/ 99 h 99"/>
                      <a:gd name="T8" fmla="*/ 0 w 43"/>
                      <a:gd name="T9" fmla="*/ 0 h 99"/>
                      <a:gd name="T10" fmla="*/ 0 w 43"/>
                      <a:gd name="T11" fmla="*/ 0 h 9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99">
                        <a:moveTo>
                          <a:pt x="0" y="0"/>
                        </a:moveTo>
                        <a:lnTo>
                          <a:pt x="43" y="0"/>
                        </a:lnTo>
                        <a:lnTo>
                          <a:pt x="43" y="99"/>
                        </a:lnTo>
                        <a:lnTo>
                          <a:pt x="0" y="99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43" name="Freeform 33">
                    <a:extLst>
                      <a:ext uri="{FF2B5EF4-FFF2-40B4-BE49-F238E27FC236}">
                        <a16:creationId xmlns:a16="http://schemas.microsoft.com/office/drawing/2014/main" id="{54F49818-7BBC-4979-9E67-F7F355EEAF5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82062" y="4212330"/>
                    <a:ext cx="156215" cy="72471"/>
                  </a:xfrm>
                  <a:custGeom>
                    <a:avLst/>
                    <a:gdLst>
                      <a:gd name="T0" fmla="*/ 0 w 97"/>
                      <a:gd name="T1" fmla="*/ 0 h 45"/>
                      <a:gd name="T2" fmla="*/ 97 w 97"/>
                      <a:gd name="T3" fmla="*/ 0 h 45"/>
                      <a:gd name="T4" fmla="*/ 97 w 97"/>
                      <a:gd name="T5" fmla="*/ 45 h 45"/>
                      <a:gd name="T6" fmla="*/ 0 w 97"/>
                      <a:gd name="T7" fmla="*/ 45 h 45"/>
                      <a:gd name="T8" fmla="*/ 0 w 97"/>
                      <a:gd name="T9" fmla="*/ 0 h 45"/>
                      <a:gd name="T10" fmla="*/ 0 w 97"/>
                      <a:gd name="T11" fmla="*/ 0 h 4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97" h="45">
                        <a:moveTo>
                          <a:pt x="0" y="0"/>
                        </a:moveTo>
                        <a:lnTo>
                          <a:pt x="97" y="0"/>
                        </a:lnTo>
                        <a:lnTo>
                          <a:pt x="97" y="45"/>
                        </a:lnTo>
                        <a:lnTo>
                          <a:pt x="0" y="45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44" name="Freeform 34">
                    <a:extLst>
                      <a:ext uri="{FF2B5EF4-FFF2-40B4-BE49-F238E27FC236}">
                        <a16:creationId xmlns:a16="http://schemas.microsoft.com/office/drawing/2014/main" id="{EC348575-3591-44CF-AEE9-AF56AD5CED2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69027" y="3880574"/>
                    <a:ext cx="69249" cy="152995"/>
                  </a:xfrm>
                  <a:custGeom>
                    <a:avLst/>
                    <a:gdLst>
                      <a:gd name="T0" fmla="*/ 0 w 43"/>
                      <a:gd name="T1" fmla="*/ 0 h 95"/>
                      <a:gd name="T2" fmla="*/ 43 w 43"/>
                      <a:gd name="T3" fmla="*/ 0 h 95"/>
                      <a:gd name="T4" fmla="*/ 43 w 43"/>
                      <a:gd name="T5" fmla="*/ 95 h 95"/>
                      <a:gd name="T6" fmla="*/ 0 w 43"/>
                      <a:gd name="T7" fmla="*/ 95 h 95"/>
                      <a:gd name="T8" fmla="*/ 0 w 43"/>
                      <a:gd name="T9" fmla="*/ 0 h 95"/>
                      <a:gd name="T10" fmla="*/ 0 w 43"/>
                      <a:gd name="T11" fmla="*/ 0 h 9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95">
                        <a:moveTo>
                          <a:pt x="0" y="0"/>
                        </a:moveTo>
                        <a:lnTo>
                          <a:pt x="43" y="0"/>
                        </a:lnTo>
                        <a:lnTo>
                          <a:pt x="43" y="95"/>
                        </a:lnTo>
                        <a:lnTo>
                          <a:pt x="0" y="95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45" name="Freeform 35">
                    <a:extLst>
                      <a:ext uri="{FF2B5EF4-FFF2-40B4-BE49-F238E27FC236}">
                        <a16:creationId xmlns:a16="http://schemas.microsoft.com/office/drawing/2014/main" id="{B244BCAB-B14E-45EC-A31A-8223AC0643A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25847" y="3466684"/>
                    <a:ext cx="468645" cy="471867"/>
                  </a:xfrm>
                  <a:custGeom>
                    <a:avLst/>
                    <a:gdLst>
                      <a:gd name="T0" fmla="*/ 208 w 291"/>
                      <a:gd name="T1" fmla="*/ 0 h 293"/>
                      <a:gd name="T2" fmla="*/ 0 w 291"/>
                      <a:gd name="T3" fmla="*/ 196 h 293"/>
                      <a:gd name="T4" fmla="*/ 92 w 291"/>
                      <a:gd name="T5" fmla="*/ 293 h 293"/>
                      <a:gd name="T6" fmla="*/ 291 w 291"/>
                      <a:gd name="T7" fmla="*/ 94 h 293"/>
                      <a:gd name="T8" fmla="*/ 208 w 291"/>
                      <a:gd name="T9" fmla="*/ 0 h 293"/>
                      <a:gd name="T10" fmla="*/ 208 w 291"/>
                      <a:gd name="T11" fmla="*/ 0 h 293"/>
                      <a:gd name="T12" fmla="*/ 208 w 291"/>
                      <a:gd name="T13" fmla="*/ 0 h 29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291" h="293">
                        <a:moveTo>
                          <a:pt x="208" y="0"/>
                        </a:moveTo>
                        <a:lnTo>
                          <a:pt x="0" y="196"/>
                        </a:lnTo>
                        <a:lnTo>
                          <a:pt x="92" y="293"/>
                        </a:lnTo>
                        <a:lnTo>
                          <a:pt x="291" y="94"/>
                        </a:lnTo>
                        <a:lnTo>
                          <a:pt x="208" y="0"/>
                        </a:lnTo>
                        <a:lnTo>
                          <a:pt x="208" y="0"/>
                        </a:lnTo>
                        <a:lnTo>
                          <a:pt x="20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46" name="Freeform 36">
                    <a:extLst>
                      <a:ext uri="{FF2B5EF4-FFF2-40B4-BE49-F238E27FC236}">
                        <a16:creationId xmlns:a16="http://schemas.microsoft.com/office/drawing/2014/main" id="{15E5FDB5-0C0D-42C6-8E40-E075D98E621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19556" y="3849975"/>
                    <a:ext cx="190035" cy="172320"/>
                  </a:xfrm>
                  <a:custGeom>
                    <a:avLst/>
                    <a:gdLst>
                      <a:gd name="T0" fmla="*/ 35 w 118"/>
                      <a:gd name="T1" fmla="*/ 0 h 107"/>
                      <a:gd name="T2" fmla="*/ 0 w 118"/>
                      <a:gd name="T3" fmla="*/ 107 h 107"/>
                      <a:gd name="T4" fmla="*/ 118 w 118"/>
                      <a:gd name="T5" fmla="*/ 81 h 107"/>
                      <a:gd name="T6" fmla="*/ 35 w 118"/>
                      <a:gd name="T7" fmla="*/ 0 h 107"/>
                      <a:gd name="T8" fmla="*/ 35 w 118"/>
                      <a:gd name="T9" fmla="*/ 0 h 107"/>
                      <a:gd name="T10" fmla="*/ 35 w 118"/>
                      <a:gd name="T11" fmla="*/ 0 h 10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118" h="107">
                        <a:moveTo>
                          <a:pt x="35" y="0"/>
                        </a:moveTo>
                        <a:lnTo>
                          <a:pt x="0" y="107"/>
                        </a:lnTo>
                        <a:lnTo>
                          <a:pt x="118" y="81"/>
                        </a:lnTo>
                        <a:lnTo>
                          <a:pt x="35" y="0"/>
                        </a:lnTo>
                        <a:lnTo>
                          <a:pt x="35" y="0"/>
                        </a:lnTo>
                        <a:lnTo>
                          <a:pt x="35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</p:grp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D6F90096-7B51-413A-8A42-77790A4AC4E7}"/>
                    </a:ext>
                  </a:extLst>
                </p:cNvPr>
                <p:cNvSpPr/>
                <p:nvPr/>
              </p:nvSpPr>
              <p:spPr>
                <a:xfrm>
                  <a:off x="2867157" y="2384686"/>
                  <a:ext cx="16189489" cy="292439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just"/>
                  <a:r>
                    <a:rPr lang="en-US" sz="54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           </a:t>
                  </a:r>
                  <a:r>
                    <a:rPr lang="vi-VN" sz="54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Cho hình hộp ABCD.A’B’C’D’</a:t>
                  </a:r>
                  <a:endParaRPr lang="en-US" sz="5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r>
                    <a:rPr lang="pt-BR" sz="54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a) Thực hiện phép toán </a:t>
                  </a:r>
                  <a14:m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pt-BR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𝐴𝐵</m:t>
                          </m:r>
                        </m:e>
                      </m:acc>
                      <m:r>
                        <a:rPr lang="pt-BR" sz="54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n-US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pt-BR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𝐶𝐷</m:t>
                          </m:r>
                        </m:e>
                      </m:acc>
                      <m:r>
                        <a:rPr lang="pt-BR" sz="54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n-US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pt-BR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𝐴</m:t>
                          </m:r>
                          <m:r>
                            <a:rPr lang="pt-BR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′</m:t>
                          </m:r>
                          <m:r>
                            <a:rPr lang="pt-BR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𝐵</m:t>
                          </m:r>
                          <m:r>
                            <a:rPr lang="pt-BR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′</m:t>
                          </m:r>
                        </m:e>
                      </m:acc>
                      <m:r>
                        <a:rPr lang="pt-BR" sz="54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n-US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pt-BR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𝐶</m:t>
                          </m:r>
                          <m:r>
                            <a:rPr lang="pt-BR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′</m:t>
                          </m:r>
                          <m:r>
                            <a:rPr lang="pt-BR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𝐷</m:t>
                          </m:r>
                          <m:r>
                            <a:rPr lang="pt-BR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′</m:t>
                          </m:r>
                        </m:e>
                      </m:acc>
                    </m:oMath>
                  </a14:m>
                  <a:r>
                    <a:rPr lang="pt-BR" sz="54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.</a:t>
                  </a:r>
                  <a:endParaRPr lang="en-US" sz="5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r>
                    <a:rPr lang="pt-BR" sz="54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b) Chứng minh </a:t>
                  </a:r>
                  <a14:m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pt-BR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𝐴𝐵</m:t>
                          </m:r>
                        </m:e>
                      </m:acc>
                      <m:r>
                        <a:rPr lang="pt-BR" sz="54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n-US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pt-BR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𝐴𝐷</m:t>
                          </m:r>
                        </m:e>
                      </m:acc>
                      <m:r>
                        <a:rPr lang="pt-BR" sz="54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n-US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pt-BR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𝐴𝐴</m:t>
                          </m:r>
                          <m:r>
                            <a:rPr lang="pt-BR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′</m:t>
                          </m:r>
                        </m:e>
                      </m:acc>
                      <m:r>
                        <a:rPr lang="pt-BR" sz="54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pt-BR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𝐴𝐶</m:t>
                          </m:r>
                          <m:r>
                            <a:rPr lang="pt-BR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′</m:t>
                          </m:r>
                        </m:e>
                      </m:acc>
                    </m:oMath>
                  </a14:m>
                  <a:r>
                    <a:rPr lang="pt-BR" sz="54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.</a:t>
                  </a:r>
                  <a:endParaRPr lang="en-US" sz="5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D6F90096-7B51-413A-8A42-77790A4AC4E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67157" y="2384686"/>
                  <a:ext cx="16189489" cy="2924390"/>
                </a:xfrm>
                <a:prstGeom prst="rect">
                  <a:avLst/>
                </a:prstGeom>
                <a:blipFill>
                  <a:blip r:embed="rId2"/>
                  <a:stretch>
                    <a:fillRect l="-2033" t="-5846" b="-119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7" name="Speech Bubble: Rectangle with Corners Rounded 46">
            <a:extLst>
              <a:ext uri="{FF2B5EF4-FFF2-40B4-BE49-F238E27FC236}">
                <a16:creationId xmlns:a16="http://schemas.microsoft.com/office/drawing/2014/main" id="{3C823961-5760-46CC-A0D3-92C8939058E1}"/>
              </a:ext>
            </a:extLst>
          </p:cNvPr>
          <p:cNvSpPr/>
          <p:nvPr/>
        </p:nvSpPr>
        <p:spPr>
          <a:xfrm>
            <a:off x="16503018" y="4533773"/>
            <a:ext cx="7660436" cy="2667000"/>
          </a:xfrm>
          <a:prstGeom prst="wedgeRoundRect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dirty="0" err="1"/>
              <a:t>Nhắc</a:t>
            </a:r>
            <a:r>
              <a:rPr lang="en-US" sz="5400" dirty="0"/>
              <a:t> </a:t>
            </a:r>
            <a:r>
              <a:rPr lang="en-US" sz="5400" dirty="0" err="1"/>
              <a:t>lại</a:t>
            </a:r>
            <a:r>
              <a:rPr lang="en-US" sz="5400" dirty="0"/>
              <a:t> </a:t>
            </a:r>
            <a:r>
              <a:rPr lang="en-US" sz="5400" dirty="0" err="1"/>
              <a:t>quy</a:t>
            </a:r>
            <a:r>
              <a:rPr lang="en-US" sz="5400" dirty="0"/>
              <a:t> </a:t>
            </a:r>
            <a:r>
              <a:rPr lang="en-US" sz="5400" dirty="0" err="1"/>
              <a:t>tắc</a:t>
            </a:r>
            <a:r>
              <a:rPr lang="en-US" sz="5400" dirty="0"/>
              <a:t> 3 </a:t>
            </a:r>
            <a:r>
              <a:rPr lang="en-US" sz="5400" dirty="0" err="1"/>
              <a:t>điểm</a:t>
            </a:r>
            <a:r>
              <a:rPr lang="en-US" sz="5400" dirty="0"/>
              <a:t>, </a:t>
            </a:r>
            <a:r>
              <a:rPr lang="en-US" sz="5400" dirty="0" err="1"/>
              <a:t>quy</a:t>
            </a:r>
            <a:r>
              <a:rPr lang="en-US" sz="5400" dirty="0"/>
              <a:t> </a:t>
            </a:r>
            <a:r>
              <a:rPr lang="en-US" sz="5400" dirty="0" err="1"/>
              <a:t>tắc</a:t>
            </a:r>
            <a:r>
              <a:rPr lang="en-US" sz="5400" dirty="0"/>
              <a:t> </a:t>
            </a:r>
            <a:r>
              <a:rPr lang="en-US" sz="5400" dirty="0" err="1"/>
              <a:t>hình</a:t>
            </a:r>
            <a:r>
              <a:rPr lang="en-US" sz="5400" dirty="0"/>
              <a:t> </a:t>
            </a:r>
            <a:r>
              <a:rPr lang="en-US" sz="5400" dirty="0" err="1"/>
              <a:t>bình</a:t>
            </a:r>
            <a:r>
              <a:rPr lang="en-US" sz="5400" dirty="0"/>
              <a:t> </a:t>
            </a:r>
            <a:r>
              <a:rPr lang="en-US" sz="5400" dirty="0" err="1"/>
              <a:t>hành</a:t>
            </a:r>
            <a:r>
              <a:rPr lang="en-US" sz="5400" dirty="0"/>
              <a:t>?</a:t>
            </a:r>
          </a:p>
        </p:txBody>
      </p:sp>
      <p:sp>
        <p:nvSpPr>
          <p:cNvPr id="55" name="Text Box 3">
            <a:extLst>
              <a:ext uri="{FF2B5EF4-FFF2-40B4-BE49-F238E27FC236}">
                <a16:creationId xmlns:a16="http://schemas.microsoft.com/office/drawing/2014/main" id="{0D44E634-E495-4235-8E70-B80897FA89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9787" y="8764075"/>
            <a:ext cx="632557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en-US" altLang="en-US" sz="5400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Qui </a:t>
            </a:r>
            <a:r>
              <a:rPr lang="en-US" altLang="en-US" sz="5400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tắc</a:t>
            </a:r>
            <a:r>
              <a:rPr lang="en-US" altLang="en-US" sz="5400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3 </a:t>
            </a:r>
            <a:r>
              <a:rPr lang="en-US" altLang="en-US" sz="5400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điểm</a:t>
            </a:r>
            <a:r>
              <a:rPr lang="en-US" altLang="en-US" sz="5400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.</a:t>
            </a:r>
            <a:endParaRPr lang="en-US" altLang="en-US" sz="5400" dirty="0">
              <a:solidFill>
                <a:srgbClr val="FF0000"/>
              </a:solidFill>
              <a:latin typeface="Times New Roman" panose="02020603050405020304" pitchFamily="18" charset="0"/>
              <a:ea typeface="Arial Unicode MS" pitchFamily="34" charset="-128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56" name="Text Box 16">
            <a:extLst>
              <a:ext uri="{FF2B5EF4-FFF2-40B4-BE49-F238E27FC236}">
                <a16:creationId xmlns:a16="http://schemas.microsoft.com/office/drawing/2014/main" id="{4C01C075-2353-4FCB-928A-336C2B2FD3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2972" y="9687405"/>
            <a:ext cx="966581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0" lang="en-US" altLang="en-US" sz="5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54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kumimoji="0" lang="en-US" altLang="en-US" sz="5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54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kumimoji="0" lang="en-US" altLang="en-US" sz="5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A,B,C </a:t>
            </a:r>
            <a:r>
              <a:rPr kumimoji="0" lang="en-US" altLang="en-US" sz="54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kumimoji="0" lang="en-US" altLang="en-US" sz="5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54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kumimoji="0" lang="en-US" altLang="en-US" sz="5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54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kumimoji="0" lang="en-US" altLang="en-US" sz="5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54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5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A543339A-F78B-4FCB-854F-9B6D23F70CF6}"/>
                  </a:ext>
                </a:extLst>
              </p:cNvPr>
              <p:cNvSpPr txBox="1"/>
              <p:nvPr/>
            </p:nvSpPr>
            <p:spPr>
              <a:xfrm>
                <a:off x="11781828" y="9768234"/>
                <a:ext cx="4114800" cy="8387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𝐴𝐵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𝐵𝐶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𝐴𝐶</m:t>
                        </m:r>
                      </m:e>
                    </m:acc>
                  </m:oMath>
                </a14:m>
                <a:r>
                  <a:rPr lang="en-US" dirty="0"/>
                  <a:t> ;</a:t>
                </a:r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A543339A-F78B-4FCB-854F-9B6D23F70C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81828" y="9768234"/>
                <a:ext cx="4114800" cy="838756"/>
              </a:xfrm>
              <a:prstGeom prst="rect">
                <a:avLst/>
              </a:prstGeom>
              <a:blipFill>
                <a:blip r:embed="rId3"/>
                <a:stretch>
                  <a:fillRect t="-4348" r="-1481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ED9846FB-BFB2-4B86-A02F-E019E8EB604D}"/>
                  </a:ext>
                </a:extLst>
              </p:cNvPr>
              <p:cNvSpPr txBox="1"/>
              <p:nvPr/>
            </p:nvSpPr>
            <p:spPr>
              <a:xfrm>
                <a:off x="15041562" y="9725025"/>
                <a:ext cx="4953000" cy="8387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𝐴𝐵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⃗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𝐴𝐶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𝐶𝐵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ED9846FB-BFB2-4B86-A02F-E019E8EB60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41562" y="9725025"/>
                <a:ext cx="4953000" cy="83875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 Box 6">
            <a:extLst>
              <a:ext uri="{FF2B5EF4-FFF2-40B4-BE49-F238E27FC236}">
                <a16:creationId xmlns:a16="http://schemas.microsoft.com/office/drawing/2014/main" id="{094C2F2B-8AF1-4786-A0FB-9BFA7F0E84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2324" y="10915410"/>
            <a:ext cx="814022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en-US" altLang="en-US" sz="5400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Qui </a:t>
            </a:r>
            <a:r>
              <a:rPr lang="en-US" altLang="en-US" sz="5400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tắc</a:t>
            </a:r>
            <a:r>
              <a:rPr lang="en-US" altLang="en-US" sz="5400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hình</a:t>
            </a:r>
            <a:r>
              <a:rPr lang="en-US" altLang="en-US" sz="5400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bình</a:t>
            </a:r>
            <a:r>
              <a:rPr lang="en-US" altLang="en-US" sz="5400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hành</a:t>
            </a:r>
            <a:r>
              <a:rPr lang="en-US" altLang="en-US" sz="5400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.</a:t>
            </a:r>
            <a:endParaRPr lang="en-US" altLang="en-US" sz="5400" dirty="0">
              <a:solidFill>
                <a:srgbClr val="FF0000"/>
              </a:solidFill>
              <a:latin typeface="Times New Roman" panose="02020603050405020304" pitchFamily="18" charset="0"/>
              <a:ea typeface="Arial Unicode MS" pitchFamily="34" charset="-128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60" name="Text Box 8">
            <a:extLst>
              <a:ext uri="{FF2B5EF4-FFF2-40B4-BE49-F238E27FC236}">
                <a16:creationId xmlns:a16="http://schemas.microsoft.com/office/drawing/2014/main" id="{749B9546-1F71-4DC1-B8FA-6FEBB4722C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2972" y="12097230"/>
            <a:ext cx="1005462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540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Nếu</a:t>
            </a:r>
            <a:r>
              <a:rPr lang="en-US" altLang="en-US" sz="540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 ABCD </a:t>
            </a:r>
            <a:r>
              <a:rPr lang="en-US" altLang="en-US" sz="5400" dirty="0" err="1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altLang="en-US" sz="540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hình</a:t>
            </a:r>
            <a:r>
              <a:rPr lang="en-US" altLang="en-US" sz="540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bình</a:t>
            </a:r>
            <a:r>
              <a:rPr lang="en-US" altLang="en-US" sz="540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hành</a:t>
            </a:r>
            <a:r>
              <a:rPr lang="en-US" altLang="en-US" sz="540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thì</a:t>
            </a:r>
            <a:r>
              <a:rPr lang="en-US" altLang="en-US" sz="540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3AA6917F-4B2A-44DE-B1AF-81008727AA51}"/>
                  </a:ext>
                </a:extLst>
              </p:cNvPr>
              <p:cNvSpPr txBox="1"/>
              <p:nvPr/>
            </p:nvSpPr>
            <p:spPr>
              <a:xfrm>
                <a:off x="11321418" y="12107426"/>
                <a:ext cx="5181600" cy="8387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𝐴𝐵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𝐴𝐷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𝐴𝐶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3AA6917F-4B2A-44DE-B1AF-81008727AA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21418" y="12107426"/>
                <a:ext cx="5181600" cy="83875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0033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47" grpId="0" animBg="1"/>
      <p:bldP spid="47" grpId="1" animBg="1"/>
      <p:bldP spid="55" grpId="0"/>
      <p:bldP spid="56" grpId="0"/>
      <p:bldP spid="57" grpId="0"/>
      <p:bldP spid="58" grpId="0"/>
      <p:bldP spid="60" grpId="0"/>
      <p:bldP spid="6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 100"/>
          <p:cNvGrpSpPr/>
          <p:nvPr/>
        </p:nvGrpSpPr>
        <p:grpSpPr>
          <a:xfrm>
            <a:off x="1296987" y="5943600"/>
            <a:ext cx="21819676" cy="6781800"/>
            <a:chOff x="1270511" y="5867400"/>
            <a:chExt cx="21819676" cy="6781800"/>
          </a:xfrm>
        </p:grpSpPr>
        <p:sp>
          <p:nvSpPr>
            <p:cNvPr id="102" name="Rounded Rectangle 101"/>
            <p:cNvSpPr/>
            <p:nvPr/>
          </p:nvSpPr>
          <p:spPr>
            <a:xfrm>
              <a:off x="1272210" y="6058086"/>
              <a:ext cx="21817977" cy="6591114"/>
            </a:xfrm>
            <a:prstGeom prst="roundRect">
              <a:avLst>
                <a:gd name="adj" fmla="val 3132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57150">
              <a:solidFill>
                <a:srgbClr val="0999C8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03" name="Group 102"/>
            <p:cNvGrpSpPr/>
            <p:nvPr/>
          </p:nvGrpSpPr>
          <p:grpSpPr>
            <a:xfrm>
              <a:off x="1270511" y="5867400"/>
              <a:ext cx="3568119" cy="845462"/>
              <a:chOff x="1224541" y="6305967"/>
              <a:chExt cx="3568119" cy="845462"/>
            </a:xfrm>
          </p:grpSpPr>
          <p:sp>
            <p:nvSpPr>
              <p:cNvPr id="104" name="Freeform 20"/>
              <p:cNvSpPr>
                <a:spLocks/>
              </p:cNvSpPr>
              <p:nvPr/>
            </p:nvSpPr>
            <p:spPr bwMode="auto">
              <a:xfrm rot="16200000" flipV="1">
                <a:off x="2880142" y="5238910"/>
                <a:ext cx="828631" cy="2996405"/>
              </a:xfrm>
              <a:prstGeom prst="round1Rect">
                <a:avLst/>
              </a:prstGeom>
              <a:solidFill>
                <a:schemeClr val="bg1"/>
              </a:solidFill>
              <a:ln w="57150">
                <a:solidFill>
                  <a:srgbClr val="0999C8"/>
                </a:solidFill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" name="TextBox 104"/>
              <p:cNvSpPr txBox="1"/>
              <p:nvPr/>
            </p:nvSpPr>
            <p:spPr>
              <a:xfrm>
                <a:off x="2296330" y="6305967"/>
                <a:ext cx="2372765" cy="8002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4600" b="1" dirty="0">
                    <a:solidFill>
                      <a:srgbClr val="0999C8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Bài giải</a:t>
                </a:r>
                <a:endParaRPr lang="en-US" sz="4600" b="1" dirty="0">
                  <a:solidFill>
                    <a:srgbClr val="0999C8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06" name="Round Diagonal Corner Rectangle 105"/>
              <p:cNvSpPr/>
              <p:nvPr/>
            </p:nvSpPr>
            <p:spPr>
              <a:xfrm flipV="1">
                <a:off x="1224541" y="6322799"/>
                <a:ext cx="903517" cy="828630"/>
              </a:xfrm>
              <a:prstGeom prst="round2DiagRect">
                <a:avLst/>
              </a:prstGeom>
              <a:solidFill>
                <a:srgbClr val="0999C8"/>
              </a:solidFill>
              <a:ln w="57150">
                <a:solidFill>
                  <a:srgbClr val="0999C8"/>
                </a:solidFill>
              </a:ln>
              <a:effectLst>
                <a:innerShdw blurRad="1143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Freeform 15"/>
              <p:cNvSpPr>
                <a:spLocks noEditPoints="1"/>
              </p:cNvSpPr>
              <p:nvPr/>
            </p:nvSpPr>
            <p:spPr bwMode="auto">
              <a:xfrm>
                <a:off x="1423146" y="6394807"/>
                <a:ext cx="501902" cy="680422"/>
              </a:xfrm>
              <a:custGeom>
                <a:avLst/>
                <a:gdLst>
                  <a:gd name="T0" fmla="*/ 135 w 145"/>
                  <a:gd name="T1" fmla="*/ 72 h 197"/>
                  <a:gd name="T2" fmla="*/ 72 w 145"/>
                  <a:gd name="T3" fmla="*/ 135 h 197"/>
                  <a:gd name="T4" fmla="*/ 9 w 145"/>
                  <a:gd name="T5" fmla="*/ 72 h 197"/>
                  <a:gd name="T6" fmla="*/ 72 w 145"/>
                  <a:gd name="T7" fmla="*/ 9 h 197"/>
                  <a:gd name="T8" fmla="*/ 115 w 145"/>
                  <a:gd name="T9" fmla="*/ 26 h 197"/>
                  <a:gd name="T10" fmla="*/ 60 w 145"/>
                  <a:gd name="T11" fmla="*/ 82 h 197"/>
                  <a:gd name="T12" fmla="*/ 30 w 145"/>
                  <a:gd name="T13" fmla="*/ 60 h 197"/>
                  <a:gd name="T14" fmla="*/ 20 w 145"/>
                  <a:gd name="T15" fmla="*/ 68 h 197"/>
                  <a:gd name="T16" fmla="*/ 61 w 145"/>
                  <a:gd name="T17" fmla="*/ 126 h 197"/>
                  <a:gd name="T18" fmla="*/ 123 w 145"/>
                  <a:gd name="T19" fmla="*/ 35 h 197"/>
                  <a:gd name="T20" fmla="*/ 135 w 145"/>
                  <a:gd name="T21" fmla="*/ 72 h 197"/>
                  <a:gd name="T22" fmla="*/ 145 w 145"/>
                  <a:gd name="T23" fmla="*/ 12 h 197"/>
                  <a:gd name="T24" fmla="*/ 135 w 145"/>
                  <a:gd name="T25" fmla="*/ 12 h 197"/>
                  <a:gd name="T26" fmla="*/ 123 w 145"/>
                  <a:gd name="T27" fmla="*/ 21 h 197"/>
                  <a:gd name="T28" fmla="*/ 72 w 145"/>
                  <a:gd name="T29" fmla="*/ 0 h 197"/>
                  <a:gd name="T30" fmla="*/ 0 w 145"/>
                  <a:gd name="T31" fmla="*/ 72 h 197"/>
                  <a:gd name="T32" fmla="*/ 30 w 145"/>
                  <a:gd name="T33" fmla="*/ 131 h 197"/>
                  <a:gd name="T34" fmla="*/ 7 w 145"/>
                  <a:gd name="T35" fmla="*/ 175 h 197"/>
                  <a:gd name="T36" fmla="*/ 13 w 145"/>
                  <a:gd name="T37" fmla="*/ 193 h 197"/>
                  <a:gd name="T38" fmla="*/ 32 w 145"/>
                  <a:gd name="T39" fmla="*/ 187 h 197"/>
                  <a:gd name="T40" fmla="*/ 51 w 145"/>
                  <a:gd name="T41" fmla="*/ 141 h 197"/>
                  <a:gd name="T42" fmla="*/ 51 w 145"/>
                  <a:gd name="T43" fmla="*/ 141 h 197"/>
                  <a:gd name="T44" fmla="*/ 72 w 145"/>
                  <a:gd name="T45" fmla="*/ 145 h 197"/>
                  <a:gd name="T46" fmla="*/ 145 w 145"/>
                  <a:gd name="T47" fmla="*/ 72 h 197"/>
                  <a:gd name="T48" fmla="*/ 129 w 145"/>
                  <a:gd name="T49" fmla="*/ 28 h 197"/>
                  <a:gd name="T50" fmla="*/ 145 w 145"/>
                  <a:gd name="T51" fmla="*/ 12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45" h="197">
                    <a:moveTo>
                      <a:pt x="135" y="72"/>
                    </a:moveTo>
                    <a:cubicBezTo>
                      <a:pt x="135" y="107"/>
                      <a:pt x="107" y="135"/>
                      <a:pt x="72" y="135"/>
                    </a:cubicBezTo>
                    <a:cubicBezTo>
                      <a:pt x="37" y="135"/>
                      <a:pt x="9" y="107"/>
                      <a:pt x="9" y="72"/>
                    </a:cubicBezTo>
                    <a:cubicBezTo>
                      <a:pt x="9" y="37"/>
                      <a:pt x="37" y="9"/>
                      <a:pt x="72" y="9"/>
                    </a:cubicBezTo>
                    <a:cubicBezTo>
                      <a:pt x="89" y="9"/>
                      <a:pt x="104" y="15"/>
                      <a:pt x="115" y="26"/>
                    </a:cubicBezTo>
                    <a:cubicBezTo>
                      <a:pt x="101" y="38"/>
                      <a:pt x="80" y="57"/>
                      <a:pt x="60" y="82"/>
                    </a:cubicBezTo>
                    <a:cubicBezTo>
                      <a:pt x="50" y="74"/>
                      <a:pt x="40" y="67"/>
                      <a:pt x="30" y="60"/>
                    </a:cubicBezTo>
                    <a:cubicBezTo>
                      <a:pt x="26" y="63"/>
                      <a:pt x="24" y="65"/>
                      <a:pt x="20" y="68"/>
                    </a:cubicBezTo>
                    <a:cubicBezTo>
                      <a:pt x="34" y="88"/>
                      <a:pt x="47" y="107"/>
                      <a:pt x="61" y="126"/>
                    </a:cubicBezTo>
                    <a:cubicBezTo>
                      <a:pt x="80" y="95"/>
                      <a:pt x="99" y="63"/>
                      <a:pt x="123" y="35"/>
                    </a:cubicBezTo>
                    <a:cubicBezTo>
                      <a:pt x="130" y="45"/>
                      <a:pt x="135" y="58"/>
                      <a:pt x="135" y="72"/>
                    </a:cubicBezTo>
                    <a:close/>
                    <a:moveTo>
                      <a:pt x="145" y="12"/>
                    </a:moveTo>
                    <a:cubicBezTo>
                      <a:pt x="141" y="12"/>
                      <a:pt x="138" y="12"/>
                      <a:pt x="135" y="12"/>
                    </a:cubicBezTo>
                    <a:cubicBezTo>
                      <a:pt x="135" y="12"/>
                      <a:pt x="130" y="15"/>
                      <a:pt x="123" y="21"/>
                    </a:cubicBezTo>
                    <a:cubicBezTo>
                      <a:pt x="110" y="8"/>
                      <a:pt x="92" y="0"/>
                      <a:pt x="72" y="0"/>
                    </a:cubicBezTo>
                    <a:cubicBezTo>
                      <a:pt x="32" y="0"/>
                      <a:pt x="0" y="32"/>
                      <a:pt x="0" y="72"/>
                    </a:cubicBezTo>
                    <a:cubicBezTo>
                      <a:pt x="0" y="97"/>
                      <a:pt x="11" y="118"/>
                      <a:pt x="30" y="131"/>
                    </a:cubicBezTo>
                    <a:cubicBezTo>
                      <a:pt x="7" y="175"/>
                      <a:pt x="7" y="175"/>
                      <a:pt x="7" y="175"/>
                    </a:cubicBezTo>
                    <a:cubicBezTo>
                      <a:pt x="3" y="182"/>
                      <a:pt x="6" y="190"/>
                      <a:pt x="13" y="193"/>
                    </a:cubicBezTo>
                    <a:cubicBezTo>
                      <a:pt x="20" y="197"/>
                      <a:pt x="28" y="194"/>
                      <a:pt x="32" y="187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8" y="143"/>
                      <a:pt x="65" y="145"/>
                      <a:pt x="72" y="145"/>
                    </a:cubicBezTo>
                    <a:cubicBezTo>
                      <a:pt x="112" y="145"/>
                      <a:pt x="145" y="112"/>
                      <a:pt x="145" y="72"/>
                    </a:cubicBezTo>
                    <a:cubicBezTo>
                      <a:pt x="145" y="55"/>
                      <a:pt x="138" y="40"/>
                      <a:pt x="129" y="28"/>
                    </a:cubicBezTo>
                    <a:cubicBezTo>
                      <a:pt x="134" y="22"/>
                      <a:pt x="139" y="17"/>
                      <a:pt x="145" y="1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E993CB1B-0752-48D3-89F9-E34E7C2EBC87}"/>
              </a:ext>
            </a:extLst>
          </p:cNvPr>
          <p:cNvGrpSpPr/>
          <p:nvPr/>
        </p:nvGrpSpPr>
        <p:grpSpPr>
          <a:xfrm>
            <a:off x="1220787" y="1726487"/>
            <a:ext cx="21793201" cy="3921275"/>
            <a:chOff x="1220787" y="1726487"/>
            <a:chExt cx="21793201" cy="3921275"/>
          </a:xfrm>
        </p:grpSpPr>
        <p:grpSp>
          <p:nvGrpSpPr>
            <p:cNvPr id="70" name="Group 69"/>
            <p:cNvGrpSpPr/>
            <p:nvPr/>
          </p:nvGrpSpPr>
          <p:grpSpPr>
            <a:xfrm>
              <a:off x="1220787" y="1726487"/>
              <a:ext cx="21793201" cy="3921275"/>
              <a:chOff x="1220787" y="1574087"/>
              <a:chExt cx="21793201" cy="4016123"/>
            </a:xfrm>
          </p:grpSpPr>
          <p:sp>
            <p:nvSpPr>
              <p:cNvPr id="71" name="Rounded Rectangle 70"/>
              <p:cNvSpPr/>
              <p:nvPr/>
            </p:nvSpPr>
            <p:spPr>
              <a:xfrm>
                <a:off x="1224920" y="2061864"/>
                <a:ext cx="21789068" cy="3528346"/>
              </a:xfrm>
              <a:prstGeom prst="roundRect">
                <a:avLst>
                  <a:gd name="adj" fmla="val 3927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  <a:ln w="28575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72" name="Group 71"/>
              <p:cNvGrpSpPr/>
              <p:nvPr/>
            </p:nvGrpSpPr>
            <p:grpSpPr>
              <a:xfrm>
                <a:off x="1220787" y="1574087"/>
                <a:ext cx="3254701" cy="940513"/>
                <a:chOff x="1311958" y="3405486"/>
                <a:chExt cx="3254701" cy="940513"/>
              </a:xfrm>
            </p:grpSpPr>
            <p:sp>
              <p:nvSpPr>
                <p:cNvPr id="73" name="Freeform 20"/>
                <p:cNvSpPr>
                  <a:spLocks/>
                </p:cNvSpPr>
                <p:nvPr/>
              </p:nvSpPr>
              <p:spPr bwMode="auto">
                <a:xfrm rot="5400000">
                  <a:off x="2921386" y="2671082"/>
                  <a:ext cx="793396" cy="2490813"/>
                </a:xfrm>
                <a:prstGeom prst="round2SameRect">
                  <a:avLst/>
                </a:prstGeom>
                <a:solidFill>
                  <a:schemeClr val="accent6">
                    <a:lumMod val="75000"/>
                  </a:schemeClr>
                </a:solidFill>
                <a:ln w="57150">
                  <a:solidFill>
                    <a:schemeClr val="accent6">
                      <a:lumMod val="75000"/>
                    </a:schemeClr>
                  </a:solidFill>
                </a:ln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74" name="TextBox 73"/>
                <p:cNvSpPr txBox="1"/>
                <p:nvPr/>
              </p:nvSpPr>
              <p:spPr>
                <a:xfrm>
                  <a:off x="2243587" y="3483623"/>
                  <a:ext cx="2323072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4800" b="1" dirty="0" err="1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Ví</a:t>
                  </a:r>
                  <a:r>
                    <a:rPr lang="en-US" sz="48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r>
                    <a:rPr lang="en-US" sz="4800" b="1" err="1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dụ</a:t>
                  </a:r>
                  <a:r>
                    <a:rPr lang="vi-VN" sz="4800" b="1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r>
                    <a:rPr lang="en-US" sz="4800" b="1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en-US" sz="48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grpSp>
              <p:nvGrpSpPr>
                <p:cNvPr id="75" name="Group 58"/>
                <p:cNvGrpSpPr/>
                <p:nvPr/>
              </p:nvGrpSpPr>
              <p:grpSpPr>
                <a:xfrm>
                  <a:off x="1311958" y="3405486"/>
                  <a:ext cx="950173" cy="940513"/>
                  <a:chOff x="1311958" y="3405486"/>
                  <a:chExt cx="950173" cy="940513"/>
                </a:xfrm>
              </p:grpSpPr>
              <p:sp>
                <p:nvSpPr>
                  <p:cNvPr id="76" name="Rectangle 75"/>
                  <p:cNvSpPr/>
                  <p:nvPr/>
                </p:nvSpPr>
                <p:spPr>
                  <a:xfrm>
                    <a:off x="1406975" y="3672018"/>
                    <a:ext cx="596676" cy="540312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77" name="Freeform 13"/>
                  <p:cNvSpPr>
                    <a:spLocks noEditPoints="1"/>
                  </p:cNvSpPr>
                  <p:nvPr/>
                </p:nvSpPr>
                <p:spPr bwMode="auto">
                  <a:xfrm>
                    <a:off x="1311958" y="3581027"/>
                    <a:ext cx="190035" cy="268948"/>
                  </a:xfrm>
                  <a:custGeom>
                    <a:avLst/>
                    <a:gdLst>
                      <a:gd name="T0" fmla="*/ 34 w 50"/>
                      <a:gd name="T1" fmla="*/ 16 h 71"/>
                      <a:gd name="T2" fmla="*/ 34 w 50"/>
                      <a:gd name="T3" fmla="*/ 55 h 71"/>
                      <a:gd name="T4" fmla="*/ 16 w 50"/>
                      <a:gd name="T5" fmla="*/ 55 h 71"/>
                      <a:gd name="T6" fmla="*/ 16 w 50"/>
                      <a:gd name="T7" fmla="*/ 16 h 71"/>
                      <a:gd name="T8" fmla="*/ 34 w 50"/>
                      <a:gd name="T9" fmla="*/ 16 h 71"/>
                      <a:gd name="T10" fmla="*/ 34 w 50"/>
                      <a:gd name="T11" fmla="*/ 0 h 71"/>
                      <a:gd name="T12" fmla="*/ 16 w 50"/>
                      <a:gd name="T13" fmla="*/ 0 h 71"/>
                      <a:gd name="T14" fmla="*/ 0 w 50"/>
                      <a:gd name="T15" fmla="*/ 16 h 71"/>
                      <a:gd name="T16" fmla="*/ 0 w 50"/>
                      <a:gd name="T17" fmla="*/ 55 h 71"/>
                      <a:gd name="T18" fmla="*/ 16 w 50"/>
                      <a:gd name="T19" fmla="*/ 71 h 71"/>
                      <a:gd name="T20" fmla="*/ 34 w 50"/>
                      <a:gd name="T21" fmla="*/ 71 h 71"/>
                      <a:gd name="T22" fmla="*/ 50 w 50"/>
                      <a:gd name="T23" fmla="*/ 55 h 71"/>
                      <a:gd name="T24" fmla="*/ 50 w 50"/>
                      <a:gd name="T25" fmla="*/ 16 h 71"/>
                      <a:gd name="T26" fmla="*/ 34 w 50"/>
                      <a:gd name="T27" fmla="*/ 0 h 7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0" h="71">
                        <a:moveTo>
                          <a:pt x="34" y="16"/>
                        </a:moveTo>
                        <a:cubicBezTo>
                          <a:pt x="34" y="55"/>
                          <a:pt x="34" y="55"/>
                          <a:pt x="34" y="55"/>
                        </a:cubicBezTo>
                        <a:cubicBezTo>
                          <a:pt x="16" y="55"/>
                          <a:pt x="16" y="55"/>
                          <a:pt x="16" y="55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34" y="16"/>
                          <a:pt x="34" y="16"/>
                          <a:pt x="34" y="16"/>
                        </a:cubicBezTo>
                        <a:moveTo>
                          <a:pt x="34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55"/>
                          <a:pt x="0" y="55"/>
                          <a:pt x="0" y="55"/>
                        </a:cubicBezTo>
                        <a:cubicBezTo>
                          <a:pt x="0" y="64"/>
                          <a:pt x="7" y="71"/>
                          <a:pt x="16" y="71"/>
                        </a:cubicBezTo>
                        <a:cubicBezTo>
                          <a:pt x="34" y="71"/>
                          <a:pt x="34" y="71"/>
                          <a:pt x="34" y="71"/>
                        </a:cubicBezTo>
                        <a:cubicBezTo>
                          <a:pt x="43" y="71"/>
                          <a:pt x="50" y="64"/>
                          <a:pt x="50" y="55"/>
                        </a:cubicBezTo>
                        <a:cubicBezTo>
                          <a:pt x="50" y="16"/>
                          <a:pt x="50" y="16"/>
                          <a:pt x="50" y="16"/>
                        </a:cubicBezTo>
                        <a:cubicBezTo>
                          <a:pt x="50" y="7"/>
                          <a:pt x="43" y="0"/>
                          <a:pt x="34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78" name="Freeform 14"/>
                  <p:cNvSpPr>
                    <a:spLocks noEditPoints="1"/>
                  </p:cNvSpPr>
                  <p:nvPr/>
                </p:nvSpPr>
                <p:spPr bwMode="auto">
                  <a:xfrm>
                    <a:off x="1311958" y="3581027"/>
                    <a:ext cx="277000" cy="181983"/>
                  </a:xfrm>
                  <a:custGeom>
                    <a:avLst/>
                    <a:gdLst>
                      <a:gd name="T0" fmla="*/ 57 w 73"/>
                      <a:gd name="T1" fmla="*/ 16 h 48"/>
                      <a:gd name="T2" fmla="*/ 57 w 73"/>
                      <a:gd name="T3" fmla="*/ 32 h 48"/>
                      <a:gd name="T4" fmla="*/ 16 w 73"/>
                      <a:gd name="T5" fmla="*/ 32 h 48"/>
                      <a:gd name="T6" fmla="*/ 16 w 73"/>
                      <a:gd name="T7" fmla="*/ 16 h 48"/>
                      <a:gd name="T8" fmla="*/ 57 w 73"/>
                      <a:gd name="T9" fmla="*/ 16 h 48"/>
                      <a:gd name="T10" fmla="*/ 57 w 73"/>
                      <a:gd name="T11" fmla="*/ 0 h 48"/>
                      <a:gd name="T12" fmla="*/ 16 w 73"/>
                      <a:gd name="T13" fmla="*/ 0 h 48"/>
                      <a:gd name="T14" fmla="*/ 0 w 73"/>
                      <a:gd name="T15" fmla="*/ 16 h 48"/>
                      <a:gd name="T16" fmla="*/ 0 w 73"/>
                      <a:gd name="T17" fmla="*/ 32 h 48"/>
                      <a:gd name="T18" fmla="*/ 16 w 73"/>
                      <a:gd name="T19" fmla="*/ 48 h 48"/>
                      <a:gd name="T20" fmla="*/ 57 w 73"/>
                      <a:gd name="T21" fmla="*/ 48 h 48"/>
                      <a:gd name="T22" fmla="*/ 73 w 73"/>
                      <a:gd name="T23" fmla="*/ 32 h 48"/>
                      <a:gd name="T24" fmla="*/ 73 w 73"/>
                      <a:gd name="T25" fmla="*/ 16 h 48"/>
                      <a:gd name="T26" fmla="*/ 57 w 73"/>
                      <a:gd name="T27" fmla="*/ 0 h 4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73" h="48">
                        <a:moveTo>
                          <a:pt x="57" y="16"/>
                        </a:moveTo>
                        <a:cubicBezTo>
                          <a:pt x="57" y="32"/>
                          <a:pt x="57" y="32"/>
                          <a:pt x="57" y="32"/>
                        </a:cubicBezTo>
                        <a:cubicBezTo>
                          <a:pt x="16" y="32"/>
                          <a:pt x="16" y="32"/>
                          <a:pt x="16" y="32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57" y="16"/>
                          <a:pt x="57" y="16"/>
                          <a:pt x="57" y="16"/>
                        </a:cubicBezTo>
                        <a:moveTo>
                          <a:pt x="57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32"/>
                          <a:pt x="0" y="32"/>
                          <a:pt x="0" y="32"/>
                        </a:cubicBezTo>
                        <a:cubicBezTo>
                          <a:pt x="0" y="41"/>
                          <a:pt x="7" y="48"/>
                          <a:pt x="16" y="48"/>
                        </a:cubicBezTo>
                        <a:cubicBezTo>
                          <a:pt x="57" y="48"/>
                          <a:pt x="57" y="48"/>
                          <a:pt x="57" y="48"/>
                        </a:cubicBezTo>
                        <a:cubicBezTo>
                          <a:pt x="66" y="48"/>
                          <a:pt x="73" y="41"/>
                          <a:pt x="73" y="32"/>
                        </a:cubicBezTo>
                        <a:cubicBezTo>
                          <a:pt x="73" y="16"/>
                          <a:pt x="73" y="16"/>
                          <a:pt x="73" y="16"/>
                        </a:cubicBezTo>
                        <a:cubicBezTo>
                          <a:pt x="73" y="7"/>
                          <a:pt x="66" y="0"/>
                          <a:pt x="57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79" name="Freeform 15"/>
                  <p:cNvSpPr>
                    <a:spLocks noEditPoints="1"/>
                  </p:cNvSpPr>
                  <p:nvPr/>
                </p:nvSpPr>
                <p:spPr bwMode="auto">
                  <a:xfrm>
                    <a:off x="1563190" y="3581027"/>
                    <a:ext cx="285052" cy="181983"/>
                  </a:xfrm>
                  <a:custGeom>
                    <a:avLst/>
                    <a:gdLst>
                      <a:gd name="T0" fmla="*/ 58 w 75"/>
                      <a:gd name="T1" fmla="*/ 16 h 48"/>
                      <a:gd name="T2" fmla="*/ 43 w 75"/>
                      <a:gd name="T3" fmla="*/ 32 h 48"/>
                      <a:gd name="T4" fmla="*/ 16 w 75"/>
                      <a:gd name="T5" fmla="*/ 32 h 48"/>
                      <a:gd name="T6" fmla="*/ 16 w 75"/>
                      <a:gd name="T7" fmla="*/ 16 h 48"/>
                      <a:gd name="T8" fmla="*/ 58 w 75"/>
                      <a:gd name="T9" fmla="*/ 16 h 48"/>
                      <a:gd name="T10" fmla="*/ 58 w 75"/>
                      <a:gd name="T11" fmla="*/ 0 h 48"/>
                      <a:gd name="T12" fmla="*/ 16 w 75"/>
                      <a:gd name="T13" fmla="*/ 0 h 48"/>
                      <a:gd name="T14" fmla="*/ 0 w 75"/>
                      <a:gd name="T15" fmla="*/ 16 h 48"/>
                      <a:gd name="T16" fmla="*/ 0 w 75"/>
                      <a:gd name="T17" fmla="*/ 32 h 48"/>
                      <a:gd name="T18" fmla="*/ 16 w 75"/>
                      <a:gd name="T19" fmla="*/ 48 h 48"/>
                      <a:gd name="T20" fmla="*/ 43 w 75"/>
                      <a:gd name="T21" fmla="*/ 48 h 48"/>
                      <a:gd name="T22" fmla="*/ 55 w 75"/>
                      <a:gd name="T23" fmla="*/ 43 h 48"/>
                      <a:gd name="T24" fmla="*/ 70 w 75"/>
                      <a:gd name="T25" fmla="*/ 26 h 48"/>
                      <a:gd name="T26" fmla="*/ 73 w 75"/>
                      <a:gd name="T27" fmla="*/ 9 h 48"/>
                      <a:gd name="T28" fmla="*/ 58 w 75"/>
                      <a:gd name="T29" fmla="*/ 0 h 4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75" h="48">
                        <a:moveTo>
                          <a:pt x="58" y="16"/>
                        </a:moveTo>
                        <a:cubicBezTo>
                          <a:pt x="43" y="32"/>
                          <a:pt x="43" y="32"/>
                          <a:pt x="43" y="32"/>
                        </a:cubicBezTo>
                        <a:cubicBezTo>
                          <a:pt x="16" y="32"/>
                          <a:pt x="16" y="32"/>
                          <a:pt x="16" y="32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58" y="16"/>
                          <a:pt x="58" y="16"/>
                          <a:pt x="58" y="16"/>
                        </a:cubicBezTo>
                        <a:moveTo>
                          <a:pt x="58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8" y="0"/>
                          <a:pt x="0" y="7"/>
                          <a:pt x="0" y="16"/>
                        </a:cubicBezTo>
                        <a:cubicBezTo>
                          <a:pt x="0" y="32"/>
                          <a:pt x="0" y="32"/>
                          <a:pt x="0" y="32"/>
                        </a:cubicBezTo>
                        <a:cubicBezTo>
                          <a:pt x="0" y="41"/>
                          <a:pt x="8" y="48"/>
                          <a:pt x="16" y="48"/>
                        </a:cubicBezTo>
                        <a:cubicBezTo>
                          <a:pt x="43" y="48"/>
                          <a:pt x="43" y="48"/>
                          <a:pt x="43" y="48"/>
                        </a:cubicBezTo>
                        <a:cubicBezTo>
                          <a:pt x="48" y="48"/>
                          <a:pt x="52" y="46"/>
                          <a:pt x="55" y="43"/>
                        </a:cubicBezTo>
                        <a:cubicBezTo>
                          <a:pt x="70" y="26"/>
                          <a:pt x="70" y="26"/>
                          <a:pt x="70" y="26"/>
                        </a:cubicBezTo>
                        <a:cubicBezTo>
                          <a:pt x="74" y="22"/>
                          <a:pt x="75" y="15"/>
                          <a:pt x="73" y="9"/>
                        </a:cubicBezTo>
                        <a:cubicBezTo>
                          <a:pt x="70" y="3"/>
                          <a:pt x="64" y="0"/>
                          <a:pt x="58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80" name="Freeform 16"/>
                  <p:cNvSpPr>
                    <a:spLocks noEditPoints="1"/>
                  </p:cNvSpPr>
                  <p:nvPr/>
                </p:nvSpPr>
                <p:spPr bwMode="auto">
                  <a:xfrm>
                    <a:off x="1563190" y="4151132"/>
                    <a:ext cx="280221" cy="194867"/>
                  </a:xfrm>
                  <a:custGeom>
                    <a:avLst/>
                    <a:gdLst>
                      <a:gd name="T0" fmla="*/ 58 w 74"/>
                      <a:gd name="T1" fmla="*/ 16 h 51"/>
                      <a:gd name="T2" fmla="*/ 58 w 74"/>
                      <a:gd name="T3" fmla="*/ 35 h 51"/>
                      <a:gd name="T4" fmla="*/ 16 w 74"/>
                      <a:gd name="T5" fmla="*/ 35 h 51"/>
                      <a:gd name="T6" fmla="*/ 16 w 74"/>
                      <a:gd name="T7" fmla="*/ 16 h 51"/>
                      <a:gd name="T8" fmla="*/ 58 w 74"/>
                      <a:gd name="T9" fmla="*/ 16 h 51"/>
                      <a:gd name="T10" fmla="*/ 58 w 74"/>
                      <a:gd name="T11" fmla="*/ 0 h 51"/>
                      <a:gd name="T12" fmla="*/ 16 w 74"/>
                      <a:gd name="T13" fmla="*/ 0 h 51"/>
                      <a:gd name="T14" fmla="*/ 0 w 74"/>
                      <a:gd name="T15" fmla="*/ 16 h 51"/>
                      <a:gd name="T16" fmla="*/ 0 w 74"/>
                      <a:gd name="T17" fmla="*/ 35 h 51"/>
                      <a:gd name="T18" fmla="*/ 16 w 74"/>
                      <a:gd name="T19" fmla="*/ 51 h 51"/>
                      <a:gd name="T20" fmla="*/ 58 w 74"/>
                      <a:gd name="T21" fmla="*/ 51 h 51"/>
                      <a:gd name="T22" fmla="*/ 74 w 74"/>
                      <a:gd name="T23" fmla="*/ 35 h 51"/>
                      <a:gd name="T24" fmla="*/ 74 w 74"/>
                      <a:gd name="T25" fmla="*/ 16 h 51"/>
                      <a:gd name="T26" fmla="*/ 58 w 74"/>
                      <a:gd name="T27" fmla="*/ 0 h 5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74" h="51">
                        <a:moveTo>
                          <a:pt x="58" y="16"/>
                        </a:moveTo>
                        <a:cubicBezTo>
                          <a:pt x="58" y="35"/>
                          <a:pt x="58" y="35"/>
                          <a:pt x="58" y="35"/>
                        </a:cubicBezTo>
                        <a:cubicBezTo>
                          <a:pt x="16" y="35"/>
                          <a:pt x="16" y="35"/>
                          <a:pt x="16" y="35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58" y="16"/>
                          <a:pt x="58" y="16"/>
                          <a:pt x="58" y="16"/>
                        </a:cubicBezTo>
                        <a:moveTo>
                          <a:pt x="58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8" y="0"/>
                          <a:pt x="0" y="7"/>
                          <a:pt x="0" y="16"/>
                        </a:cubicBezTo>
                        <a:cubicBezTo>
                          <a:pt x="0" y="35"/>
                          <a:pt x="0" y="35"/>
                          <a:pt x="0" y="35"/>
                        </a:cubicBezTo>
                        <a:cubicBezTo>
                          <a:pt x="0" y="43"/>
                          <a:pt x="8" y="51"/>
                          <a:pt x="16" y="51"/>
                        </a:cubicBezTo>
                        <a:cubicBezTo>
                          <a:pt x="58" y="51"/>
                          <a:pt x="58" y="51"/>
                          <a:pt x="58" y="51"/>
                        </a:cubicBezTo>
                        <a:cubicBezTo>
                          <a:pt x="67" y="51"/>
                          <a:pt x="74" y="43"/>
                          <a:pt x="74" y="35"/>
                        </a:cubicBezTo>
                        <a:cubicBezTo>
                          <a:pt x="74" y="16"/>
                          <a:pt x="74" y="16"/>
                          <a:pt x="74" y="16"/>
                        </a:cubicBezTo>
                        <a:cubicBezTo>
                          <a:pt x="74" y="7"/>
                          <a:pt x="67" y="0"/>
                          <a:pt x="58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81" name="Freeform 17"/>
                  <p:cNvSpPr>
                    <a:spLocks noEditPoints="1"/>
                  </p:cNvSpPr>
                  <p:nvPr/>
                </p:nvSpPr>
                <p:spPr bwMode="auto">
                  <a:xfrm>
                    <a:off x="1311958" y="4064167"/>
                    <a:ext cx="190035" cy="281832"/>
                  </a:xfrm>
                  <a:custGeom>
                    <a:avLst/>
                    <a:gdLst>
                      <a:gd name="T0" fmla="*/ 34 w 50"/>
                      <a:gd name="T1" fmla="*/ 16 h 74"/>
                      <a:gd name="T2" fmla="*/ 34 w 50"/>
                      <a:gd name="T3" fmla="*/ 58 h 74"/>
                      <a:gd name="T4" fmla="*/ 16 w 50"/>
                      <a:gd name="T5" fmla="*/ 58 h 74"/>
                      <a:gd name="T6" fmla="*/ 16 w 50"/>
                      <a:gd name="T7" fmla="*/ 16 h 74"/>
                      <a:gd name="T8" fmla="*/ 34 w 50"/>
                      <a:gd name="T9" fmla="*/ 16 h 74"/>
                      <a:gd name="T10" fmla="*/ 34 w 50"/>
                      <a:gd name="T11" fmla="*/ 0 h 74"/>
                      <a:gd name="T12" fmla="*/ 16 w 50"/>
                      <a:gd name="T13" fmla="*/ 0 h 74"/>
                      <a:gd name="T14" fmla="*/ 0 w 50"/>
                      <a:gd name="T15" fmla="*/ 16 h 74"/>
                      <a:gd name="T16" fmla="*/ 0 w 50"/>
                      <a:gd name="T17" fmla="*/ 58 h 74"/>
                      <a:gd name="T18" fmla="*/ 16 w 50"/>
                      <a:gd name="T19" fmla="*/ 74 h 74"/>
                      <a:gd name="T20" fmla="*/ 34 w 50"/>
                      <a:gd name="T21" fmla="*/ 74 h 74"/>
                      <a:gd name="T22" fmla="*/ 50 w 50"/>
                      <a:gd name="T23" fmla="*/ 58 h 74"/>
                      <a:gd name="T24" fmla="*/ 50 w 50"/>
                      <a:gd name="T25" fmla="*/ 16 h 74"/>
                      <a:gd name="T26" fmla="*/ 34 w 50"/>
                      <a:gd name="T27" fmla="*/ 0 h 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0" h="74">
                        <a:moveTo>
                          <a:pt x="34" y="16"/>
                        </a:moveTo>
                        <a:cubicBezTo>
                          <a:pt x="34" y="58"/>
                          <a:pt x="34" y="58"/>
                          <a:pt x="34" y="58"/>
                        </a:cubicBezTo>
                        <a:cubicBezTo>
                          <a:pt x="16" y="58"/>
                          <a:pt x="16" y="58"/>
                          <a:pt x="16" y="58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34" y="16"/>
                          <a:pt x="34" y="16"/>
                          <a:pt x="34" y="16"/>
                        </a:cubicBezTo>
                        <a:moveTo>
                          <a:pt x="34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58"/>
                          <a:pt x="0" y="58"/>
                          <a:pt x="0" y="58"/>
                        </a:cubicBezTo>
                        <a:cubicBezTo>
                          <a:pt x="0" y="66"/>
                          <a:pt x="7" y="74"/>
                          <a:pt x="16" y="74"/>
                        </a:cubicBezTo>
                        <a:cubicBezTo>
                          <a:pt x="34" y="74"/>
                          <a:pt x="34" y="74"/>
                          <a:pt x="34" y="74"/>
                        </a:cubicBezTo>
                        <a:cubicBezTo>
                          <a:pt x="43" y="74"/>
                          <a:pt x="50" y="66"/>
                          <a:pt x="50" y="58"/>
                        </a:cubicBezTo>
                        <a:cubicBezTo>
                          <a:pt x="50" y="16"/>
                          <a:pt x="50" y="16"/>
                          <a:pt x="50" y="16"/>
                        </a:cubicBezTo>
                        <a:cubicBezTo>
                          <a:pt x="50" y="7"/>
                          <a:pt x="43" y="0"/>
                          <a:pt x="34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82" name="Freeform 18"/>
                  <p:cNvSpPr>
                    <a:spLocks noEditPoints="1"/>
                  </p:cNvSpPr>
                  <p:nvPr/>
                </p:nvSpPr>
                <p:spPr bwMode="auto">
                  <a:xfrm>
                    <a:off x="1311958" y="4151132"/>
                    <a:ext cx="277000" cy="194867"/>
                  </a:xfrm>
                  <a:custGeom>
                    <a:avLst/>
                    <a:gdLst>
                      <a:gd name="T0" fmla="*/ 57 w 73"/>
                      <a:gd name="T1" fmla="*/ 16 h 51"/>
                      <a:gd name="T2" fmla="*/ 57 w 73"/>
                      <a:gd name="T3" fmla="*/ 35 h 51"/>
                      <a:gd name="T4" fmla="*/ 16 w 73"/>
                      <a:gd name="T5" fmla="*/ 35 h 51"/>
                      <a:gd name="T6" fmla="*/ 16 w 73"/>
                      <a:gd name="T7" fmla="*/ 16 h 51"/>
                      <a:gd name="T8" fmla="*/ 57 w 73"/>
                      <a:gd name="T9" fmla="*/ 16 h 51"/>
                      <a:gd name="T10" fmla="*/ 57 w 73"/>
                      <a:gd name="T11" fmla="*/ 0 h 51"/>
                      <a:gd name="T12" fmla="*/ 16 w 73"/>
                      <a:gd name="T13" fmla="*/ 0 h 51"/>
                      <a:gd name="T14" fmla="*/ 0 w 73"/>
                      <a:gd name="T15" fmla="*/ 16 h 51"/>
                      <a:gd name="T16" fmla="*/ 0 w 73"/>
                      <a:gd name="T17" fmla="*/ 35 h 51"/>
                      <a:gd name="T18" fmla="*/ 16 w 73"/>
                      <a:gd name="T19" fmla="*/ 51 h 51"/>
                      <a:gd name="T20" fmla="*/ 57 w 73"/>
                      <a:gd name="T21" fmla="*/ 51 h 51"/>
                      <a:gd name="T22" fmla="*/ 73 w 73"/>
                      <a:gd name="T23" fmla="*/ 35 h 51"/>
                      <a:gd name="T24" fmla="*/ 73 w 73"/>
                      <a:gd name="T25" fmla="*/ 16 h 51"/>
                      <a:gd name="T26" fmla="*/ 57 w 73"/>
                      <a:gd name="T27" fmla="*/ 0 h 5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73" h="51">
                        <a:moveTo>
                          <a:pt x="57" y="16"/>
                        </a:moveTo>
                        <a:cubicBezTo>
                          <a:pt x="57" y="35"/>
                          <a:pt x="57" y="35"/>
                          <a:pt x="57" y="35"/>
                        </a:cubicBezTo>
                        <a:cubicBezTo>
                          <a:pt x="16" y="35"/>
                          <a:pt x="16" y="35"/>
                          <a:pt x="16" y="35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57" y="16"/>
                          <a:pt x="57" y="16"/>
                          <a:pt x="57" y="16"/>
                        </a:cubicBezTo>
                        <a:moveTo>
                          <a:pt x="57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35"/>
                          <a:pt x="0" y="35"/>
                          <a:pt x="0" y="35"/>
                        </a:cubicBezTo>
                        <a:cubicBezTo>
                          <a:pt x="0" y="43"/>
                          <a:pt x="7" y="51"/>
                          <a:pt x="16" y="51"/>
                        </a:cubicBezTo>
                        <a:cubicBezTo>
                          <a:pt x="57" y="51"/>
                          <a:pt x="57" y="51"/>
                          <a:pt x="57" y="51"/>
                        </a:cubicBezTo>
                        <a:cubicBezTo>
                          <a:pt x="66" y="51"/>
                          <a:pt x="73" y="43"/>
                          <a:pt x="73" y="35"/>
                        </a:cubicBezTo>
                        <a:cubicBezTo>
                          <a:pt x="73" y="16"/>
                          <a:pt x="73" y="16"/>
                          <a:pt x="73" y="16"/>
                        </a:cubicBezTo>
                        <a:cubicBezTo>
                          <a:pt x="73" y="7"/>
                          <a:pt x="66" y="0"/>
                          <a:pt x="57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83" name="Freeform 19"/>
                  <p:cNvSpPr>
                    <a:spLocks noEditPoints="1"/>
                  </p:cNvSpPr>
                  <p:nvPr/>
                </p:nvSpPr>
                <p:spPr bwMode="auto">
                  <a:xfrm>
                    <a:off x="1311958" y="3820986"/>
                    <a:ext cx="190035" cy="273779"/>
                  </a:xfrm>
                  <a:custGeom>
                    <a:avLst/>
                    <a:gdLst>
                      <a:gd name="T0" fmla="*/ 34 w 50"/>
                      <a:gd name="T1" fmla="*/ 16 h 72"/>
                      <a:gd name="T2" fmla="*/ 34 w 50"/>
                      <a:gd name="T3" fmla="*/ 56 h 72"/>
                      <a:gd name="T4" fmla="*/ 16 w 50"/>
                      <a:gd name="T5" fmla="*/ 56 h 72"/>
                      <a:gd name="T6" fmla="*/ 16 w 50"/>
                      <a:gd name="T7" fmla="*/ 16 h 72"/>
                      <a:gd name="T8" fmla="*/ 34 w 50"/>
                      <a:gd name="T9" fmla="*/ 16 h 72"/>
                      <a:gd name="T10" fmla="*/ 34 w 50"/>
                      <a:gd name="T11" fmla="*/ 0 h 72"/>
                      <a:gd name="T12" fmla="*/ 16 w 50"/>
                      <a:gd name="T13" fmla="*/ 0 h 72"/>
                      <a:gd name="T14" fmla="*/ 0 w 50"/>
                      <a:gd name="T15" fmla="*/ 16 h 72"/>
                      <a:gd name="T16" fmla="*/ 0 w 50"/>
                      <a:gd name="T17" fmla="*/ 56 h 72"/>
                      <a:gd name="T18" fmla="*/ 16 w 50"/>
                      <a:gd name="T19" fmla="*/ 72 h 72"/>
                      <a:gd name="T20" fmla="*/ 34 w 50"/>
                      <a:gd name="T21" fmla="*/ 72 h 72"/>
                      <a:gd name="T22" fmla="*/ 50 w 50"/>
                      <a:gd name="T23" fmla="*/ 56 h 72"/>
                      <a:gd name="T24" fmla="*/ 50 w 50"/>
                      <a:gd name="T25" fmla="*/ 16 h 72"/>
                      <a:gd name="T26" fmla="*/ 34 w 50"/>
                      <a:gd name="T27" fmla="*/ 0 h 7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0" h="72">
                        <a:moveTo>
                          <a:pt x="34" y="16"/>
                        </a:moveTo>
                        <a:cubicBezTo>
                          <a:pt x="34" y="56"/>
                          <a:pt x="34" y="56"/>
                          <a:pt x="34" y="56"/>
                        </a:cubicBezTo>
                        <a:cubicBezTo>
                          <a:pt x="16" y="56"/>
                          <a:pt x="16" y="56"/>
                          <a:pt x="16" y="56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34" y="16"/>
                          <a:pt x="34" y="16"/>
                          <a:pt x="34" y="16"/>
                        </a:cubicBezTo>
                        <a:moveTo>
                          <a:pt x="34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56"/>
                          <a:pt x="0" y="56"/>
                          <a:pt x="0" y="56"/>
                        </a:cubicBezTo>
                        <a:cubicBezTo>
                          <a:pt x="0" y="65"/>
                          <a:pt x="7" y="72"/>
                          <a:pt x="16" y="72"/>
                        </a:cubicBezTo>
                        <a:cubicBezTo>
                          <a:pt x="34" y="72"/>
                          <a:pt x="34" y="72"/>
                          <a:pt x="34" y="72"/>
                        </a:cubicBezTo>
                        <a:cubicBezTo>
                          <a:pt x="43" y="72"/>
                          <a:pt x="50" y="65"/>
                          <a:pt x="50" y="56"/>
                        </a:cubicBezTo>
                        <a:cubicBezTo>
                          <a:pt x="50" y="16"/>
                          <a:pt x="50" y="16"/>
                          <a:pt x="50" y="16"/>
                        </a:cubicBezTo>
                        <a:cubicBezTo>
                          <a:pt x="50" y="7"/>
                          <a:pt x="43" y="0"/>
                          <a:pt x="34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84" name="Freeform 20"/>
                  <p:cNvSpPr>
                    <a:spLocks noEditPoints="1"/>
                  </p:cNvSpPr>
                  <p:nvPr/>
                </p:nvSpPr>
                <p:spPr bwMode="auto">
                  <a:xfrm>
                    <a:off x="1907830" y="4064167"/>
                    <a:ext cx="191645" cy="281832"/>
                  </a:xfrm>
                  <a:custGeom>
                    <a:avLst/>
                    <a:gdLst>
                      <a:gd name="T0" fmla="*/ 34 w 50"/>
                      <a:gd name="T1" fmla="*/ 16 h 74"/>
                      <a:gd name="T2" fmla="*/ 34 w 50"/>
                      <a:gd name="T3" fmla="*/ 58 h 74"/>
                      <a:gd name="T4" fmla="*/ 16 w 50"/>
                      <a:gd name="T5" fmla="*/ 58 h 74"/>
                      <a:gd name="T6" fmla="*/ 16 w 50"/>
                      <a:gd name="T7" fmla="*/ 16 h 74"/>
                      <a:gd name="T8" fmla="*/ 34 w 50"/>
                      <a:gd name="T9" fmla="*/ 16 h 74"/>
                      <a:gd name="T10" fmla="*/ 34 w 50"/>
                      <a:gd name="T11" fmla="*/ 0 h 74"/>
                      <a:gd name="T12" fmla="*/ 16 w 50"/>
                      <a:gd name="T13" fmla="*/ 0 h 74"/>
                      <a:gd name="T14" fmla="*/ 0 w 50"/>
                      <a:gd name="T15" fmla="*/ 16 h 74"/>
                      <a:gd name="T16" fmla="*/ 0 w 50"/>
                      <a:gd name="T17" fmla="*/ 58 h 74"/>
                      <a:gd name="T18" fmla="*/ 16 w 50"/>
                      <a:gd name="T19" fmla="*/ 74 h 74"/>
                      <a:gd name="T20" fmla="*/ 34 w 50"/>
                      <a:gd name="T21" fmla="*/ 74 h 74"/>
                      <a:gd name="T22" fmla="*/ 50 w 50"/>
                      <a:gd name="T23" fmla="*/ 58 h 74"/>
                      <a:gd name="T24" fmla="*/ 50 w 50"/>
                      <a:gd name="T25" fmla="*/ 16 h 74"/>
                      <a:gd name="T26" fmla="*/ 34 w 50"/>
                      <a:gd name="T27" fmla="*/ 0 h 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0" h="74">
                        <a:moveTo>
                          <a:pt x="34" y="16"/>
                        </a:moveTo>
                        <a:cubicBezTo>
                          <a:pt x="34" y="58"/>
                          <a:pt x="34" y="58"/>
                          <a:pt x="34" y="58"/>
                        </a:cubicBezTo>
                        <a:cubicBezTo>
                          <a:pt x="16" y="58"/>
                          <a:pt x="16" y="58"/>
                          <a:pt x="16" y="58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34" y="16"/>
                          <a:pt x="34" y="16"/>
                          <a:pt x="34" y="16"/>
                        </a:cubicBezTo>
                        <a:moveTo>
                          <a:pt x="34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58"/>
                          <a:pt x="0" y="58"/>
                          <a:pt x="0" y="58"/>
                        </a:cubicBezTo>
                        <a:cubicBezTo>
                          <a:pt x="0" y="66"/>
                          <a:pt x="7" y="74"/>
                          <a:pt x="16" y="74"/>
                        </a:cubicBezTo>
                        <a:cubicBezTo>
                          <a:pt x="34" y="74"/>
                          <a:pt x="34" y="74"/>
                          <a:pt x="34" y="74"/>
                        </a:cubicBezTo>
                        <a:cubicBezTo>
                          <a:pt x="43" y="74"/>
                          <a:pt x="50" y="66"/>
                          <a:pt x="50" y="58"/>
                        </a:cubicBezTo>
                        <a:cubicBezTo>
                          <a:pt x="50" y="16"/>
                          <a:pt x="50" y="16"/>
                          <a:pt x="50" y="16"/>
                        </a:cubicBezTo>
                        <a:cubicBezTo>
                          <a:pt x="50" y="7"/>
                          <a:pt x="43" y="0"/>
                          <a:pt x="34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85" name="Freeform 21"/>
                  <p:cNvSpPr>
                    <a:spLocks noEditPoints="1"/>
                  </p:cNvSpPr>
                  <p:nvPr/>
                </p:nvSpPr>
                <p:spPr bwMode="auto">
                  <a:xfrm>
                    <a:off x="1820865" y="4151132"/>
                    <a:ext cx="278610" cy="194867"/>
                  </a:xfrm>
                  <a:custGeom>
                    <a:avLst/>
                    <a:gdLst>
                      <a:gd name="T0" fmla="*/ 57 w 73"/>
                      <a:gd name="T1" fmla="*/ 16 h 51"/>
                      <a:gd name="T2" fmla="*/ 57 w 73"/>
                      <a:gd name="T3" fmla="*/ 35 h 51"/>
                      <a:gd name="T4" fmla="*/ 16 w 73"/>
                      <a:gd name="T5" fmla="*/ 35 h 51"/>
                      <a:gd name="T6" fmla="*/ 16 w 73"/>
                      <a:gd name="T7" fmla="*/ 16 h 51"/>
                      <a:gd name="T8" fmla="*/ 57 w 73"/>
                      <a:gd name="T9" fmla="*/ 16 h 51"/>
                      <a:gd name="T10" fmla="*/ 57 w 73"/>
                      <a:gd name="T11" fmla="*/ 0 h 51"/>
                      <a:gd name="T12" fmla="*/ 16 w 73"/>
                      <a:gd name="T13" fmla="*/ 0 h 51"/>
                      <a:gd name="T14" fmla="*/ 0 w 73"/>
                      <a:gd name="T15" fmla="*/ 16 h 51"/>
                      <a:gd name="T16" fmla="*/ 0 w 73"/>
                      <a:gd name="T17" fmla="*/ 35 h 51"/>
                      <a:gd name="T18" fmla="*/ 16 w 73"/>
                      <a:gd name="T19" fmla="*/ 51 h 51"/>
                      <a:gd name="T20" fmla="*/ 57 w 73"/>
                      <a:gd name="T21" fmla="*/ 51 h 51"/>
                      <a:gd name="T22" fmla="*/ 73 w 73"/>
                      <a:gd name="T23" fmla="*/ 35 h 51"/>
                      <a:gd name="T24" fmla="*/ 73 w 73"/>
                      <a:gd name="T25" fmla="*/ 16 h 51"/>
                      <a:gd name="T26" fmla="*/ 57 w 73"/>
                      <a:gd name="T27" fmla="*/ 0 h 5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73" h="51">
                        <a:moveTo>
                          <a:pt x="57" y="16"/>
                        </a:moveTo>
                        <a:cubicBezTo>
                          <a:pt x="57" y="35"/>
                          <a:pt x="57" y="35"/>
                          <a:pt x="57" y="35"/>
                        </a:cubicBezTo>
                        <a:cubicBezTo>
                          <a:pt x="16" y="35"/>
                          <a:pt x="16" y="35"/>
                          <a:pt x="16" y="35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57" y="16"/>
                          <a:pt x="57" y="16"/>
                          <a:pt x="57" y="16"/>
                        </a:cubicBezTo>
                        <a:moveTo>
                          <a:pt x="57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35"/>
                          <a:pt x="0" y="35"/>
                          <a:pt x="0" y="35"/>
                        </a:cubicBezTo>
                        <a:cubicBezTo>
                          <a:pt x="0" y="43"/>
                          <a:pt x="7" y="51"/>
                          <a:pt x="16" y="51"/>
                        </a:cubicBezTo>
                        <a:cubicBezTo>
                          <a:pt x="57" y="51"/>
                          <a:pt x="57" y="51"/>
                          <a:pt x="57" y="51"/>
                        </a:cubicBezTo>
                        <a:cubicBezTo>
                          <a:pt x="66" y="51"/>
                          <a:pt x="73" y="43"/>
                          <a:pt x="73" y="35"/>
                        </a:cubicBezTo>
                        <a:cubicBezTo>
                          <a:pt x="73" y="16"/>
                          <a:pt x="73" y="16"/>
                          <a:pt x="73" y="16"/>
                        </a:cubicBezTo>
                        <a:cubicBezTo>
                          <a:pt x="73" y="7"/>
                          <a:pt x="66" y="0"/>
                          <a:pt x="57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86" name="Freeform 22"/>
                  <p:cNvSpPr>
                    <a:spLocks noEditPoints="1"/>
                  </p:cNvSpPr>
                  <p:nvPr/>
                </p:nvSpPr>
                <p:spPr bwMode="auto">
                  <a:xfrm>
                    <a:off x="1907830" y="3820986"/>
                    <a:ext cx="191645" cy="273779"/>
                  </a:xfrm>
                  <a:custGeom>
                    <a:avLst/>
                    <a:gdLst>
                      <a:gd name="T0" fmla="*/ 34 w 50"/>
                      <a:gd name="T1" fmla="*/ 16 h 72"/>
                      <a:gd name="T2" fmla="*/ 34 w 50"/>
                      <a:gd name="T3" fmla="*/ 56 h 72"/>
                      <a:gd name="T4" fmla="*/ 16 w 50"/>
                      <a:gd name="T5" fmla="*/ 56 h 72"/>
                      <a:gd name="T6" fmla="*/ 16 w 50"/>
                      <a:gd name="T7" fmla="*/ 16 h 72"/>
                      <a:gd name="T8" fmla="*/ 34 w 50"/>
                      <a:gd name="T9" fmla="*/ 16 h 72"/>
                      <a:gd name="T10" fmla="*/ 34 w 50"/>
                      <a:gd name="T11" fmla="*/ 0 h 72"/>
                      <a:gd name="T12" fmla="*/ 16 w 50"/>
                      <a:gd name="T13" fmla="*/ 0 h 72"/>
                      <a:gd name="T14" fmla="*/ 0 w 50"/>
                      <a:gd name="T15" fmla="*/ 16 h 72"/>
                      <a:gd name="T16" fmla="*/ 0 w 50"/>
                      <a:gd name="T17" fmla="*/ 56 h 72"/>
                      <a:gd name="T18" fmla="*/ 16 w 50"/>
                      <a:gd name="T19" fmla="*/ 72 h 72"/>
                      <a:gd name="T20" fmla="*/ 34 w 50"/>
                      <a:gd name="T21" fmla="*/ 72 h 72"/>
                      <a:gd name="T22" fmla="*/ 50 w 50"/>
                      <a:gd name="T23" fmla="*/ 56 h 72"/>
                      <a:gd name="T24" fmla="*/ 50 w 50"/>
                      <a:gd name="T25" fmla="*/ 16 h 72"/>
                      <a:gd name="T26" fmla="*/ 34 w 50"/>
                      <a:gd name="T27" fmla="*/ 0 h 7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0" h="72">
                        <a:moveTo>
                          <a:pt x="34" y="16"/>
                        </a:moveTo>
                        <a:cubicBezTo>
                          <a:pt x="34" y="56"/>
                          <a:pt x="34" y="56"/>
                          <a:pt x="34" y="56"/>
                        </a:cubicBezTo>
                        <a:cubicBezTo>
                          <a:pt x="16" y="56"/>
                          <a:pt x="16" y="56"/>
                          <a:pt x="16" y="56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34" y="16"/>
                          <a:pt x="34" y="16"/>
                          <a:pt x="34" y="16"/>
                        </a:cubicBezTo>
                        <a:moveTo>
                          <a:pt x="34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56"/>
                          <a:pt x="0" y="56"/>
                          <a:pt x="0" y="56"/>
                        </a:cubicBezTo>
                        <a:cubicBezTo>
                          <a:pt x="0" y="65"/>
                          <a:pt x="7" y="72"/>
                          <a:pt x="16" y="72"/>
                        </a:cubicBezTo>
                        <a:cubicBezTo>
                          <a:pt x="34" y="72"/>
                          <a:pt x="34" y="72"/>
                          <a:pt x="34" y="72"/>
                        </a:cubicBezTo>
                        <a:cubicBezTo>
                          <a:pt x="43" y="72"/>
                          <a:pt x="50" y="65"/>
                          <a:pt x="50" y="56"/>
                        </a:cubicBezTo>
                        <a:cubicBezTo>
                          <a:pt x="50" y="16"/>
                          <a:pt x="50" y="16"/>
                          <a:pt x="50" y="16"/>
                        </a:cubicBezTo>
                        <a:cubicBezTo>
                          <a:pt x="50" y="7"/>
                          <a:pt x="43" y="0"/>
                          <a:pt x="34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87" name="Freeform 23"/>
                  <p:cNvSpPr>
                    <a:spLocks noEditPoints="1"/>
                  </p:cNvSpPr>
                  <p:nvPr/>
                </p:nvSpPr>
                <p:spPr bwMode="auto">
                  <a:xfrm>
                    <a:off x="1661428" y="3405486"/>
                    <a:ext cx="600703" cy="594262"/>
                  </a:xfrm>
                  <a:custGeom>
                    <a:avLst/>
                    <a:gdLst>
                      <a:gd name="T0" fmla="*/ 105 w 158"/>
                      <a:gd name="T1" fmla="*/ 16 h 156"/>
                      <a:gd name="T2" fmla="*/ 140 w 158"/>
                      <a:gd name="T3" fmla="*/ 56 h 156"/>
                      <a:gd name="T4" fmla="*/ 56 w 158"/>
                      <a:gd name="T5" fmla="*/ 140 h 156"/>
                      <a:gd name="T6" fmla="*/ 17 w 158"/>
                      <a:gd name="T7" fmla="*/ 99 h 156"/>
                      <a:gd name="T8" fmla="*/ 105 w 158"/>
                      <a:gd name="T9" fmla="*/ 16 h 156"/>
                      <a:gd name="T10" fmla="*/ 105 w 158"/>
                      <a:gd name="T11" fmla="*/ 0 h 156"/>
                      <a:gd name="T12" fmla="*/ 94 w 158"/>
                      <a:gd name="T13" fmla="*/ 5 h 156"/>
                      <a:gd name="T14" fmla="*/ 6 w 158"/>
                      <a:gd name="T15" fmla="*/ 87 h 156"/>
                      <a:gd name="T16" fmla="*/ 5 w 158"/>
                      <a:gd name="T17" fmla="*/ 109 h 156"/>
                      <a:gd name="T18" fmla="*/ 44 w 158"/>
                      <a:gd name="T19" fmla="*/ 151 h 156"/>
                      <a:gd name="T20" fmla="*/ 55 w 158"/>
                      <a:gd name="T21" fmla="*/ 156 h 156"/>
                      <a:gd name="T22" fmla="*/ 56 w 158"/>
                      <a:gd name="T23" fmla="*/ 156 h 156"/>
                      <a:gd name="T24" fmla="*/ 67 w 158"/>
                      <a:gd name="T25" fmla="*/ 152 h 156"/>
                      <a:gd name="T26" fmla="*/ 151 w 158"/>
                      <a:gd name="T27" fmla="*/ 67 h 156"/>
                      <a:gd name="T28" fmla="*/ 152 w 158"/>
                      <a:gd name="T29" fmla="*/ 45 h 156"/>
                      <a:gd name="T30" fmla="*/ 117 w 158"/>
                      <a:gd name="T31" fmla="*/ 6 h 156"/>
                      <a:gd name="T32" fmla="*/ 105 w 158"/>
                      <a:gd name="T33" fmla="*/ 0 h 156"/>
                      <a:gd name="T34" fmla="*/ 105 w 158"/>
                      <a:gd name="T35" fmla="*/ 0 h 15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</a:cxnLst>
                    <a:rect l="0" t="0" r="r" b="b"/>
                    <a:pathLst>
                      <a:path w="158" h="156">
                        <a:moveTo>
                          <a:pt x="105" y="16"/>
                        </a:moveTo>
                        <a:cubicBezTo>
                          <a:pt x="140" y="56"/>
                          <a:pt x="140" y="56"/>
                          <a:pt x="140" y="56"/>
                        </a:cubicBezTo>
                        <a:cubicBezTo>
                          <a:pt x="56" y="140"/>
                          <a:pt x="56" y="140"/>
                          <a:pt x="56" y="140"/>
                        </a:cubicBezTo>
                        <a:cubicBezTo>
                          <a:pt x="17" y="99"/>
                          <a:pt x="17" y="99"/>
                          <a:pt x="17" y="99"/>
                        </a:cubicBezTo>
                        <a:cubicBezTo>
                          <a:pt x="105" y="16"/>
                          <a:pt x="105" y="16"/>
                          <a:pt x="105" y="16"/>
                        </a:cubicBezTo>
                        <a:moveTo>
                          <a:pt x="105" y="0"/>
                        </a:moveTo>
                        <a:cubicBezTo>
                          <a:pt x="101" y="0"/>
                          <a:pt x="97" y="2"/>
                          <a:pt x="94" y="5"/>
                        </a:cubicBezTo>
                        <a:cubicBezTo>
                          <a:pt x="6" y="87"/>
                          <a:pt x="6" y="87"/>
                          <a:pt x="6" y="87"/>
                        </a:cubicBezTo>
                        <a:cubicBezTo>
                          <a:pt x="0" y="93"/>
                          <a:pt x="0" y="103"/>
                          <a:pt x="5" y="109"/>
                        </a:cubicBezTo>
                        <a:cubicBezTo>
                          <a:pt x="44" y="151"/>
                          <a:pt x="44" y="151"/>
                          <a:pt x="44" y="151"/>
                        </a:cubicBezTo>
                        <a:cubicBezTo>
                          <a:pt x="47" y="154"/>
                          <a:pt x="51" y="156"/>
                          <a:pt x="55" y="156"/>
                        </a:cubicBezTo>
                        <a:cubicBezTo>
                          <a:pt x="55" y="156"/>
                          <a:pt x="56" y="156"/>
                          <a:pt x="56" y="156"/>
                        </a:cubicBezTo>
                        <a:cubicBezTo>
                          <a:pt x="60" y="156"/>
                          <a:pt x="64" y="155"/>
                          <a:pt x="67" y="152"/>
                        </a:cubicBezTo>
                        <a:cubicBezTo>
                          <a:pt x="151" y="67"/>
                          <a:pt x="151" y="67"/>
                          <a:pt x="151" y="67"/>
                        </a:cubicBezTo>
                        <a:cubicBezTo>
                          <a:pt x="157" y="61"/>
                          <a:pt x="158" y="52"/>
                          <a:pt x="152" y="45"/>
                        </a:cubicBezTo>
                        <a:cubicBezTo>
                          <a:pt x="117" y="6"/>
                          <a:pt x="117" y="6"/>
                          <a:pt x="117" y="6"/>
                        </a:cubicBezTo>
                        <a:cubicBezTo>
                          <a:pt x="114" y="3"/>
                          <a:pt x="110" y="1"/>
                          <a:pt x="105" y="0"/>
                        </a:cubicBezTo>
                        <a:cubicBezTo>
                          <a:pt x="105" y="0"/>
                          <a:pt x="105" y="0"/>
                          <a:pt x="105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88" name="Freeform 24"/>
                  <p:cNvSpPr>
                    <a:spLocks noEditPoints="1"/>
                  </p:cNvSpPr>
                  <p:nvPr/>
                </p:nvSpPr>
                <p:spPr bwMode="auto">
                  <a:xfrm>
                    <a:off x="1555138" y="3790388"/>
                    <a:ext cx="318872" cy="293105"/>
                  </a:xfrm>
                  <a:custGeom>
                    <a:avLst/>
                    <a:gdLst>
                      <a:gd name="T0" fmla="*/ 32 w 84"/>
                      <a:gd name="T1" fmla="*/ 16 h 77"/>
                      <a:gd name="T2" fmla="*/ 67 w 84"/>
                      <a:gd name="T3" fmla="*/ 50 h 77"/>
                      <a:gd name="T4" fmla="*/ 17 w 84"/>
                      <a:gd name="T5" fmla="*/ 61 h 77"/>
                      <a:gd name="T6" fmla="*/ 32 w 84"/>
                      <a:gd name="T7" fmla="*/ 16 h 77"/>
                      <a:gd name="T8" fmla="*/ 32 w 84"/>
                      <a:gd name="T9" fmla="*/ 0 h 77"/>
                      <a:gd name="T10" fmla="*/ 28 w 84"/>
                      <a:gd name="T11" fmla="*/ 1 h 77"/>
                      <a:gd name="T12" fmla="*/ 17 w 84"/>
                      <a:gd name="T13" fmla="*/ 11 h 77"/>
                      <a:gd name="T14" fmla="*/ 2 w 84"/>
                      <a:gd name="T15" fmla="*/ 56 h 77"/>
                      <a:gd name="T16" fmla="*/ 5 w 84"/>
                      <a:gd name="T17" fmla="*/ 72 h 77"/>
                      <a:gd name="T18" fmla="*/ 17 w 84"/>
                      <a:gd name="T19" fmla="*/ 77 h 77"/>
                      <a:gd name="T20" fmla="*/ 20 w 84"/>
                      <a:gd name="T21" fmla="*/ 76 h 77"/>
                      <a:gd name="T22" fmla="*/ 71 w 84"/>
                      <a:gd name="T23" fmla="*/ 65 h 77"/>
                      <a:gd name="T24" fmla="*/ 83 w 84"/>
                      <a:gd name="T25" fmla="*/ 54 h 77"/>
                      <a:gd name="T26" fmla="*/ 78 w 84"/>
                      <a:gd name="T27" fmla="*/ 38 h 77"/>
                      <a:gd name="T28" fmla="*/ 43 w 84"/>
                      <a:gd name="T29" fmla="*/ 5 h 77"/>
                      <a:gd name="T30" fmla="*/ 32 w 84"/>
                      <a:gd name="T31" fmla="*/ 0 h 7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84" h="77">
                        <a:moveTo>
                          <a:pt x="32" y="16"/>
                        </a:moveTo>
                        <a:cubicBezTo>
                          <a:pt x="67" y="50"/>
                          <a:pt x="67" y="50"/>
                          <a:pt x="67" y="50"/>
                        </a:cubicBezTo>
                        <a:cubicBezTo>
                          <a:pt x="17" y="61"/>
                          <a:pt x="17" y="61"/>
                          <a:pt x="17" y="61"/>
                        </a:cubicBezTo>
                        <a:cubicBezTo>
                          <a:pt x="32" y="16"/>
                          <a:pt x="32" y="16"/>
                          <a:pt x="32" y="16"/>
                        </a:cubicBezTo>
                        <a:moveTo>
                          <a:pt x="32" y="0"/>
                        </a:moveTo>
                        <a:cubicBezTo>
                          <a:pt x="31" y="0"/>
                          <a:pt x="29" y="0"/>
                          <a:pt x="28" y="1"/>
                        </a:cubicBezTo>
                        <a:cubicBezTo>
                          <a:pt x="23" y="2"/>
                          <a:pt x="18" y="6"/>
                          <a:pt x="17" y="11"/>
                        </a:cubicBezTo>
                        <a:cubicBezTo>
                          <a:pt x="2" y="56"/>
                          <a:pt x="2" y="56"/>
                          <a:pt x="2" y="56"/>
                        </a:cubicBezTo>
                        <a:cubicBezTo>
                          <a:pt x="0" y="61"/>
                          <a:pt x="1" y="67"/>
                          <a:pt x="5" y="72"/>
                        </a:cubicBezTo>
                        <a:cubicBezTo>
                          <a:pt x="8" y="75"/>
                          <a:pt x="12" y="77"/>
                          <a:pt x="17" y="77"/>
                        </a:cubicBezTo>
                        <a:cubicBezTo>
                          <a:pt x="18" y="77"/>
                          <a:pt x="19" y="77"/>
                          <a:pt x="20" y="76"/>
                        </a:cubicBezTo>
                        <a:cubicBezTo>
                          <a:pt x="71" y="65"/>
                          <a:pt x="71" y="65"/>
                          <a:pt x="71" y="65"/>
                        </a:cubicBezTo>
                        <a:cubicBezTo>
                          <a:pt x="77" y="64"/>
                          <a:pt x="81" y="59"/>
                          <a:pt x="83" y="54"/>
                        </a:cubicBezTo>
                        <a:cubicBezTo>
                          <a:pt x="84" y="48"/>
                          <a:pt x="83" y="42"/>
                          <a:pt x="78" y="38"/>
                        </a:cubicBezTo>
                        <a:cubicBezTo>
                          <a:pt x="43" y="5"/>
                          <a:pt x="43" y="5"/>
                          <a:pt x="43" y="5"/>
                        </a:cubicBezTo>
                        <a:cubicBezTo>
                          <a:pt x="40" y="2"/>
                          <a:pt x="36" y="0"/>
                          <a:pt x="32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89" name="Freeform 25"/>
                  <p:cNvSpPr>
                    <a:spLocks/>
                  </p:cNvSpPr>
                  <p:nvPr/>
                </p:nvSpPr>
                <p:spPr bwMode="auto">
                  <a:xfrm>
                    <a:off x="1371545" y="3642225"/>
                    <a:ext cx="69249" cy="148163"/>
                  </a:xfrm>
                  <a:custGeom>
                    <a:avLst/>
                    <a:gdLst>
                      <a:gd name="T0" fmla="*/ 0 w 43"/>
                      <a:gd name="T1" fmla="*/ 0 h 92"/>
                      <a:gd name="T2" fmla="*/ 43 w 43"/>
                      <a:gd name="T3" fmla="*/ 0 h 92"/>
                      <a:gd name="T4" fmla="*/ 43 w 43"/>
                      <a:gd name="T5" fmla="*/ 92 h 92"/>
                      <a:gd name="T6" fmla="*/ 0 w 43"/>
                      <a:gd name="T7" fmla="*/ 92 h 92"/>
                      <a:gd name="T8" fmla="*/ 0 w 43"/>
                      <a:gd name="T9" fmla="*/ 0 h 92"/>
                      <a:gd name="T10" fmla="*/ 0 w 43"/>
                      <a:gd name="T11" fmla="*/ 0 h 9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92">
                        <a:moveTo>
                          <a:pt x="0" y="0"/>
                        </a:moveTo>
                        <a:lnTo>
                          <a:pt x="43" y="0"/>
                        </a:lnTo>
                        <a:lnTo>
                          <a:pt x="43" y="92"/>
                        </a:lnTo>
                        <a:lnTo>
                          <a:pt x="0" y="92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90" name="Freeform 26"/>
                  <p:cNvSpPr>
                    <a:spLocks/>
                  </p:cNvSpPr>
                  <p:nvPr/>
                </p:nvSpPr>
                <p:spPr bwMode="auto">
                  <a:xfrm>
                    <a:off x="1371545" y="3642225"/>
                    <a:ext cx="156215" cy="59588"/>
                  </a:xfrm>
                  <a:custGeom>
                    <a:avLst/>
                    <a:gdLst>
                      <a:gd name="T0" fmla="*/ 0 w 97"/>
                      <a:gd name="T1" fmla="*/ 0 h 37"/>
                      <a:gd name="T2" fmla="*/ 97 w 97"/>
                      <a:gd name="T3" fmla="*/ 0 h 37"/>
                      <a:gd name="T4" fmla="*/ 97 w 97"/>
                      <a:gd name="T5" fmla="*/ 37 h 37"/>
                      <a:gd name="T6" fmla="*/ 0 w 97"/>
                      <a:gd name="T7" fmla="*/ 37 h 37"/>
                      <a:gd name="T8" fmla="*/ 0 w 97"/>
                      <a:gd name="T9" fmla="*/ 0 h 37"/>
                      <a:gd name="T10" fmla="*/ 0 w 97"/>
                      <a:gd name="T11" fmla="*/ 0 h 3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97" h="37">
                        <a:moveTo>
                          <a:pt x="0" y="0"/>
                        </a:moveTo>
                        <a:lnTo>
                          <a:pt x="97" y="0"/>
                        </a:lnTo>
                        <a:lnTo>
                          <a:pt x="97" y="37"/>
                        </a:lnTo>
                        <a:lnTo>
                          <a:pt x="0" y="37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91" name="Freeform 27"/>
                  <p:cNvSpPr>
                    <a:spLocks/>
                  </p:cNvSpPr>
                  <p:nvPr/>
                </p:nvSpPr>
                <p:spPr bwMode="auto">
                  <a:xfrm>
                    <a:off x="1622777" y="3642225"/>
                    <a:ext cx="161046" cy="59588"/>
                  </a:xfrm>
                  <a:custGeom>
                    <a:avLst/>
                    <a:gdLst>
                      <a:gd name="T0" fmla="*/ 0 w 100"/>
                      <a:gd name="T1" fmla="*/ 37 h 37"/>
                      <a:gd name="T2" fmla="*/ 0 w 100"/>
                      <a:gd name="T3" fmla="*/ 0 h 37"/>
                      <a:gd name="T4" fmla="*/ 100 w 100"/>
                      <a:gd name="T5" fmla="*/ 0 h 37"/>
                      <a:gd name="T6" fmla="*/ 64 w 100"/>
                      <a:gd name="T7" fmla="*/ 37 h 37"/>
                      <a:gd name="T8" fmla="*/ 0 w 100"/>
                      <a:gd name="T9" fmla="*/ 37 h 37"/>
                      <a:gd name="T10" fmla="*/ 0 w 100"/>
                      <a:gd name="T11" fmla="*/ 37 h 37"/>
                      <a:gd name="T12" fmla="*/ 0 w 100"/>
                      <a:gd name="T13" fmla="*/ 37 h 3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100" h="37">
                        <a:moveTo>
                          <a:pt x="0" y="37"/>
                        </a:moveTo>
                        <a:lnTo>
                          <a:pt x="0" y="0"/>
                        </a:lnTo>
                        <a:lnTo>
                          <a:pt x="100" y="0"/>
                        </a:lnTo>
                        <a:lnTo>
                          <a:pt x="64" y="37"/>
                        </a:lnTo>
                        <a:lnTo>
                          <a:pt x="0" y="37"/>
                        </a:lnTo>
                        <a:lnTo>
                          <a:pt x="0" y="37"/>
                        </a:lnTo>
                        <a:lnTo>
                          <a:pt x="0" y="3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92" name="Freeform 28"/>
                  <p:cNvSpPr>
                    <a:spLocks/>
                  </p:cNvSpPr>
                  <p:nvPr/>
                </p:nvSpPr>
                <p:spPr bwMode="auto">
                  <a:xfrm>
                    <a:off x="1622777" y="4212330"/>
                    <a:ext cx="161046" cy="72471"/>
                  </a:xfrm>
                  <a:custGeom>
                    <a:avLst/>
                    <a:gdLst>
                      <a:gd name="T0" fmla="*/ 0 w 100"/>
                      <a:gd name="T1" fmla="*/ 0 h 45"/>
                      <a:gd name="T2" fmla="*/ 100 w 100"/>
                      <a:gd name="T3" fmla="*/ 0 h 45"/>
                      <a:gd name="T4" fmla="*/ 100 w 100"/>
                      <a:gd name="T5" fmla="*/ 45 h 45"/>
                      <a:gd name="T6" fmla="*/ 0 w 100"/>
                      <a:gd name="T7" fmla="*/ 45 h 45"/>
                      <a:gd name="T8" fmla="*/ 0 w 100"/>
                      <a:gd name="T9" fmla="*/ 0 h 45"/>
                      <a:gd name="T10" fmla="*/ 0 w 100"/>
                      <a:gd name="T11" fmla="*/ 0 h 4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100" h="45">
                        <a:moveTo>
                          <a:pt x="0" y="0"/>
                        </a:moveTo>
                        <a:lnTo>
                          <a:pt x="100" y="0"/>
                        </a:lnTo>
                        <a:lnTo>
                          <a:pt x="100" y="45"/>
                        </a:lnTo>
                        <a:lnTo>
                          <a:pt x="0" y="45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93" name="Freeform 29"/>
                  <p:cNvSpPr>
                    <a:spLocks/>
                  </p:cNvSpPr>
                  <p:nvPr/>
                </p:nvSpPr>
                <p:spPr bwMode="auto">
                  <a:xfrm>
                    <a:off x="1371545" y="4125365"/>
                    <a:ext cx="69249" cy="159437"/>
                  </a:xfrm>
                  <a:custGeom>
                    <a:avLst/>
                    <a:gdLst>
                      <a:gd name="T0" fmla="*/ 0 w 43"/>
                      <a:gd name="T1" fmla="*/ 0 h 99"/>
                      <a:gd name="T2" fmla="*/ 43 w 43"/>
                      <a:gd name="T3" fmla="*/ 0 h 99"/>
                      <a:gd name="T4" fmla="*/ 43 w 43"/>
                      <a:gd name="T5" fmla="*/ 99 h 99"/>
                      <a:gd name="T6" fmla="*/ 0 w 43"/>
                      <a:gd name="T7" fmla="*/ 99 h 99"/>
                      <a:gd name="T8" fmla="*/ 0 w 43"/>
                      <a:gd name="T9" fmla="*/ 0 h 99"/>
                      <a:gd name="T10" fmla="*/ 0 w 43"/>
                      <a:gd name="T11" fmla="*/ 0 h 9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99">
                        <a:moveTo>
                          <a:pt x="0" y="0"/>
                        </a:moveTo>
                        <a:lnTo>
                          <a:pt x="43" y="0"/>
                        </a:lnTo>
                        <a:lnTo>
                          <a:pt x="43" y="99"/>
                        </a:lnTo>
                        <a:lnTo>
                          <a:pt x="0" y="99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94" name="Freeform 30"/>
                  <p:cNvSpPr>
                    <a:spLocks/>
                  </p:cNvSpPr>
                  <p:nvPr/>
                </p:nvSpPr>
                <p:spPr bwMode="auto">
                  <a:xfrm>
                    <a:off x="1371545" y="4212330"/>
                    <a:ext cx="156215" cy="72471"/>
                  </a:xfrm>
                  <a:custGeom>
                    <a:avLst/>
                    <a:gdLst>
                      <a:gd name="T0" fmla="*/ 0 w 97"/>
                      <a:gd name="T1" fmla="*/ 0 h 45"/>
                      <a:gd name="T2" fmla="*/ 97 w 97"/>
                      <a:gd name="T3" fmla="*/ 0 h 45"/>
                      <a:gd name="T4" fmla="*/ 97 w 97"/>
                      <a:gd name="T5" fmla="*/ 45 h 45"/>
                      <a:gd name="T6" fmla="*/ 0 w 97"/>
                      <a:gd name="T7" fmla="*/ 45 h 45"/>
                      <a:gd name="T8" fmla="*/ 0 w 97"/>
                      <a:gd name="T9" fmla="*/ 0 h 45"/>
                      <a:gd name="T10" fmla="*/ 0 w 97"/>
                      <a:gd name="T11" fmla="*/ 0 h 4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97" h="45">
                        <a:moveTo>
                          <a:pt x="0" y="0"/>
                        </a:moveTo>
                        <a:lnTo>
                          <a:pt x="97" y="0"/>
                        </a:lnTo>
                        <a:lnTo>
                          <a:pt x="97" y="45"/>
                        </a:lnTo>
                        <a:lnTo>
                          <a:pt x="0" y="45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95" name="Freeform 31"/>
                  <p:cNvSpPr>
                    <a:spLocks/>
                  </p:cNvSpPr>
                  <p:nvPr/>
                </p:nvSpPr>
                <p:spPr bwMode="auto">
                  <a:xfrm>
                    <a:off x="1371545" y="3880574"/>
                    <a:ext cx="69249" cy="152995"/>
                  </a:xfrm>
                  <a:custGeom>
                    <a:avLst/>
                    <a:gdLst>
                      <a:gd name="T0" fmla="*/ 0 w 43"/>
                      <a:gd name="T1" fmla="*/ 0 h 95"/>
                      <a:gd name="T2" fmla="*/ 43 w 43"/>
                      <a:gd name="T3" fmla="*/ 0 h 95"/>
                      <a:gd name="T4" fmla="*/ 43 w 43"/>
                      <a:gd name="T5" fmla="*/ 95 h 95"/>
                      <a:gd name="T6" fmla="*/ 0 w 43"/>
                      <a:gd name="T7" fmla="*/ 95 h 95"/>
                      <a:gd name="T8" fmla="*/ 0 w 43"/>
                      <a:gd name="T9" fmla="*/ 0 h 95"/>
                      <a:gd name="T10" fmla="*/ 0 w 43"/>
                      <a:gd name="T11" fmla="*/ 0 h 9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95">
                        <a:moveTo>
                          <a:pt x="0" y="0"/>
                        </a:moveTo>
                        <a:lnTo>
                          <a:pt x="43" y="0"/>
                        </a:lnTo>
                        <a:lnTo>
                          <a:pt x="43" y="95"/>
                        </a:lnTo>
                        <a:lnTo>
                          <a:pt x="0" y="95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96" name="Freeform 32"/>
                  <p:cNvSpPr>
                    <a:spLocks/>
                  </p:cNvSpPr>
                  <p:nvPr/>
                </p:nvSpPr>
                <p:spPr bwMode="auto">
                  <a:xfrm>
                    <a:off x="1969027" y="4125365"/>
                    <a:ext cx="69249" cy="159437"/>
                  </a:xfrm>
                  <a:custGeom>
                    <a:avLst/>
                    <a:gdLst>
                      <a:gd name="T0" fmla="*/ 0 w 43"/>
                      <a:gd name="T1" fmla="*/ 0 h 99"/>
                      <a:gd name="T2" fmla="*/ 43 w 43"/>
                      <a:gd name="T3" fmla="*/ 0 h 99"/>
                      <a:gd name="T4" fmla="*/ 43 w 43"/>
                      <a:gd name="T5" fmla="*/ 99 h 99"/>
                      <a:gd name="T6" fmla="*/ 0 w 43"/>
                      <a:gd name="T7" fmla="*/ 99 h 99"/>
                      <a:gd name="T8" fmla="*/ 0 w 43"/>
                      <a:gd name="T9" fmla="*/ 0 h 99"/>
                      <a:gd name="T10" fmla="*/ 0 w 43"/>
                      <a:gd name="T11" fmla="*/ 0 h 9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99">
                        <a:moveTo>
                          <a:pt x="0" y="0"/>
                        </a:moveTo>
                        <a:lnTo>
                          <a:pt x="43" y="0"/>
                        </a:lnTo>
                        <a:lnTo>
                          <a:pt x="43" y="99"/>
                        </a:lnTo>
                        <a:lnTo>
                          <a:pt x="0" y="99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97" name="Freeform 33"/>
                  <p:cNvSpPr>
                    <a:spLocks/>
                  </p:cNvSpPr>
                  <p:nvPr/>
                </p:nvSpPr>
                <p:spPr bwMode="auto">
                  <a:xfrm>
                    <a:off x="1882062" y="4212330"/>
                    <a:ext cx="156215" cy="72471"/>
                  </a:xfrm>
                  <a:custGeom>
                    <a:avLst/>
                    <a:gdLst>
                      <a:gd name="T0" fmla="*/ 0 w 97"/>
                      <a:gd name="T1" fmla="*/ 0 h 45"/>
                      <a:gd name="T2" fmla="*/ 97 w 97"/>
                      <a:gd name="T3" fmla="*/ 0 h 45"/>
                      <a:gd name="T4" fmla="*/ 97 w 97"/>
                      <a:gd name="T5" fmla="*/ 45 h 45"/>
                      <a:gd name="T6" fmla="*/ 0 w 97"/>
                      <a:gd name="T7" fmla="*/ 45 h 45"/>
                      <a:gd name="T8" fmla="*/ 0 w 97"/>
                      <a:gd name="T9" fmla="*/ 0 h 45"/>
                      <a:gd name="T10" fmla="*/ 0 w 97"/>
                      <a:gd name="T11" fmla="*/ 0 h 4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97" h="45">
                        <a:moveTo>
                          <a:pt x="0" y="0"/>
                        </a:moveTo>
                        <a:lnTo>
                          <a:pt x="97" y="0"/>
                        </a:lnTo>
                        <a:lnTo>
                          <a:pt x="97" y="45"/>
                        </a:lnTo>
                        <a:lnTo>
                          <a:pt x="0" y="45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98" name="Freeform 34"/>
                  <p:cNvSpPr>
                    <a:spLocks/>
                  </p:cNvSpPr>
                  <p:nvPr/>
                </p:nvSpPr>
                <p:spPr bwMode="auto">
                  <a:xfrm>
                    <a:off x="1969027" y="3880574"/>
                    <a:ext cx="69249" cy="152995"/>
                  </a:xfrm>
                  <a:custGeom>
                    <a:avLst/>
                    <a:gdLst>
                      <a:gd name="T0" fmla="*/ 0 w 43"/>
                      <a:gd name="T1" fmla="*/ 0 h 95"/>
                      <a:gd name="T2" fmla="*/ 43 w 43"/>
                      <a:gd name="T3" fmla="*/ 0 h 95"/>
                      <a:gd name="T4" fmla="*/ 43 w 43"/>
                      <a:gd name="T5" fmla="*/ 95 h 95"/>
                      <a:gd name="T6" fmla="*/ 0 w 43"/>
                      <a:gd name="T7" fmla="*/ 95 h 95"/>
                      <a:gd name="T8" fmla="*/ 0 w 43"/>
                      <a:gd name="T9" fmla="*/ 0 h 95"/>
                      <a:gd name="T10" fmla="*/ 0 w 43"/>
                      <a:gd name="T11" fmla="*/ 0 h 9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95">
                        <a:moveTo>
                          <a:pt x="0" y="0"/>
                        </a:moveTo>
                        <a:lnTo>
                          <a:pt x="43" y="0"/>
                        </a:lnTo>
                        <a:lnTo>
                          <a:pt x="43" y="95"/>
                        </a:lnTo>
                        <a:lnTo>
                          <a:pt x="0" y="95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99" name="Freeform 35"/>
                  <p:cNvSpPr>
                    <a:spLocks/>
                  </p:cNvSpPr>
                  <p:nvPr/>
                </p:nvSpPr>
                <p:spPr bwMode="auto">
                  <a:xfrm>
                    <a:off x="1725847" y="3466684"/>
                    <a:ext cx="468645" cy="471867"/>
                  </a:xfrm>
                  <a:custGeom>
                    <a:avLst/>
                    <a:gdLst>
                      <a:gd name="T0" fmla="*/ 208 w 291"/>
                      <a:gd name="T1" fmla="*/ 0 h 293"/>
                      <a:gd name="T2" fmla="*/ 0 w 291"/>
                      <a:gd name="T3" fmla="*/ 196 h 293"/>
                      <a:gd name="T4" fmla="*/ 92 w 291"/>
                      <a:gd name="T5" fmla="*/ 293 h 293"/>
                      <a:gd name="T6" fmla="*/ 291 w 291"/>
                      <a:gd name="T7" fmla="*/ 94 h 293"/>
                      <a:gd name="T8" fmla="*/ 208 w 291"/>
                      <a:gd name="T9" fmla="*/ 0 h 293"/>
                      <a:gd name="T10" fmla="*/ 208 w 291"/>
                      <a:gd name="T11" fmla="*/ 0 h 293"/>
                      <a:gd name="T12" fmla="*/ 208 w 291"/>
                      <a:gd name="T13" fmla="*/ 0 h 29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291" h="293">
                        <a:moveTo>
                          <a:pt x="208" y="0"/>
                        </a:moveTo>
                        <a:lnTo>
                          <a:pt x="0" y="196"/>
                        </a:lnTo>
                        <a:lnTo>
                          <a:pt x="92" y="293"/>
                        </a:lnTo>
                        <a:lnTo>
                          <a:pt x="291" y="94"/>
                        </a:lnTo>
                        <a:lnTo>
                          <a:pt x="208" y="0"/>
                        </a:lnTo>
                        <a:lnTo>
                          <a:pt x="208" y="0"/>
                        </a:lnTo>
                        <a:lnTo>
                          <a:pt x="20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00" name="Freeform 36"/>
                  <p:cNvSpPr>
                    <a:spLocks/>
                  </p:cNvSpPr>
                  <p:nvPr/>
                </p:nvSpPr>
                <p:spPr bwMode="auto">
                  <a:xfrm>
                    <a:off x="1619556" y="3849975"/>
                    <a:ext cx="190035" cy="172320"/>
                  </a:xfrm>
                  <a:custGeom>
                    <a:avLst/>
                    <a:gdLst>
                      <a:gd name="T0" fmla="*/ 35 w 118"/>
                      <a:gd name="T1" fmla="*/ 0 h 107"/>
                      <a:gd name="T2" fmla="*/ 0 w 118"/>
                      <a:gd name="T3" fmla="*/ 107 h 107"/>
                      <a:gd name="T4" fmla="*/ 118 w 118"/>
                      <a:gd name="T5" fmla="*/ 81 h 107"/>
                      <a:gd name="T6" fmla="*/ 35 w 118"/>
                      <a:gd name="T7" fmla="*/ 0 h 107"/>
                      <a:gd name="T8" fmla="*/ 35 w 118"/>
                      <a:gd name="T9" fmla="*/ 0 h 107"/>
                      <a:gd name="T10" fmla="*/ 35 w 118"/>
                      <a:gd name="T11" fmla="*/ 0 h 10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118" h="107">
                        <a:moveTo>
                          <a:pt x="35" y="0"/>
                        </a:moveTo>
                        <a:lnTo>
                          <a:pt x="0" y="107"/>
                        </a:lnTo>
                        <a:lnTo>
                          <a:pt x="118" y="81"/>
                        </a:lnTo>
                        <a:lnTo>
                          <a:pt x="35" y="0"/>
                        </a:lnTo>
                        <a:lnTo>
                          <a:pt x="35" y="0"/>
                        </a:lnTo>
                        <a:lnTo>
                          <a:pt x="35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8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</p:grp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Rectangle 1">
                  <a:extLst>
                    <a:ext uri="{FF2B5EF4-FFF2-40B4-BE49-F238E27FC236}">
                      <a16:creationId xmlns:a16="http://schemas.microsoft.com/office/drawing/2014/main" id="{2220446E-1D83-45EC-A36E-25C72C16F263}"/>
                    </a:ext>
                  </a:extLst>
                </p:cNvPr>
                <p:cNvSpPr/>
                <p:nvPr/>
              </p:nvSpPr>
              <p:spPr>
                <a:xfrm>
                  <a:off x="2867157" y="2384686"/>
                  <a:ext cx="16189489" cy="292439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just"/>
                  <a:r>
                    <a:rPr lang="en-US" sz="54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           </a:t>
                  </a:r>
                  <a:r>
                    <a:rPr lang="vi-VN" sz="54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Cho hình hộp ABCD.A’B’C’D’</a:t>
                  </a:r>
                  <a:endParaRPr lang="en-US" sz="5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r>
                    <a:rPr lang="pt-BR" sz="54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a) Thực hiện phép toán </a:t>
                  </a:r>
                  <a14:m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pt-BR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𝐴𝐵</m:t>
                          </m:r>
                        </m:e>
                      </m:acc>
                      <m:r>
                        <a:rPr lang="pt-BR" sz="54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n-US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pt-BR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𝐶𝐷</m:t>
                          </m:r>
                        </m:e>
                      </m:acc>
                      <m:r>
                        <a:rPr lang="pt-BR" sz="54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n-US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pt-BR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𝐴</m:t>
                          </m:r>
                          <m:r>
                            <a:rPr lang="pt-BR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′</m:t>
                          </m:r>
                          <m:r>
                            <a:rPr lang="pt-BR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𝐵</m:t>
                          </m:r>
                          <m:r>
                            <a:rPr lang="pt-BR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′</m:t>
                          </m:r>
                        </m:e>
                      </m:acc>
                      <m:r>
                        <a:rPr lang="pt-BR" sz="54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n-US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pt-BR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𝐶</m:t>
                          </m:r>
                          <m:r>
                            <a:rPr lang="pt-BR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′</m:t>
                          </m:r>
                          <m:r>
                            <a:rPr lang="pt-BR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𝐷</m:t>
                          </m:r>
                          <m:r>
                            <a:rPr lang="pt-BR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′</m:t>
                          </m:r>
                        </m:e>
                      </m:acc>
                    </m:oMath>
                  </a14:m>
                  <a:r>
                    <a:rPr lang="pt-BR" sz="54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.</a:t>
                  </a:r>
                  <a:endParaRPr lang="en-US" sz="5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r>
                    <a:rPr lang="pt-BR" sz="54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b) Chứng minh </a:t>
                  </a:r>
                  <a14:m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pt-BR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𝐴𝐵</m:t>
                          </m:r>
                        </m:e>
                      </m:acc>
                      <m:r>
                        <a:rPr lang="pt-BR" sz="54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n-US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pt-BR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𝐴𝐷</m:t>
                          </m:r>
                        </m:e>
                      </m:acc>
                      <m:r>
                        <a:rPr lang="pt-BR" sz="54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n-US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pt-BR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𝐴𝐴</m:t>
                          </m:r>
                          <m:r>
                            <a:rPr lang="pt-BR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′</m:t>
                          </m:r>
                        </m:e>
                      </m:acc>
                      <m:r>
                        <a:rPr lang="pt-BR" sz="54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pt-BR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𝐴𝐶</m:t>
                          </m:r>
                          <m:r>
                            <a:rPr lang="pt-BR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′</m:t>
                          </m:r>
                        </m:e>
                      </m:acc>
                    </m:oMath>
                  </a14:m>
                  <a:r>
                    <a:rPr lang="pt-BR" sz="54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.</a:t>
                  </a:r>
                  <a:endParaRPr lang="en-US" sz="5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" name="Rectangle 1">
                  <a:extLst>
                    <a:ext uri="{FF2B5EF4-FFF2-40B4-BE49-F238E27FC236}">
                      <a16:creationId xmlns:a16="http://schemas.microsoft.com/office/drawing/2014/main" id="{2220446E-1D83-45EC-A36E-25C72C16F26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67157" y="2384686"/>
                  <a:ext cx="16189489" cy="2924390"/>
                </a:xfrm>
                <a:prstGeom prst="rect">
                  <a:avLst/>
                </a:prstGeom>
                <a:blipFill>
                  <a:blip r:embed="rId3"/>
                  <a:stretch>
                    <a:fillRect l="-1995" t="-5833" b="-11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42" name="Picture 41">
            <a:extLst>
              <a:ext uri="{FF2B5EF4-FFF2-40B4-BE49-F238E27FC236}">
                <a16:creationId xmlns:a16="http://schemas.microsoft.com/office/drawing/2014/main" id="{ED628AD3-6C37-4A28-8FDD-2222423312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04096" y="7049421"/>
            <a:ext cx="6284512" cy="574276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A96D59FE-63D7-4D0C-AB5B-F352A008E41A}"/>
                  </a:ext>
                </a:extLst>
              </p:cNvPr>
              <p:cNvSpPr/>
              <p:nvPr/>
            </p:nvSpPr>
            <p:spPr>
              <a:xfrm>
                <a:off x="2152416" y="7275586"/>
                <a:ext cx="9531455" cy="11013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𝑎</m:t>
                      </m:r>
                      <m:r>
                        <a:rPr lang="en-US" sz="5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) </m:t>
                      </m:r>
                      <m:acc>
                        <m:accPr>
                          <m:chr m:val="⃗"/>
                          <m:ctrlPr>
                            <a:rPr lang="en-US" sz="5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pt-BR" sz="5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𝐴𝐵</m:t>
                          </m:r>
                        </m:e>
                      </m:acc>
                      <m:r>
                        <a:rPr lang="pt-BR" sz="5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n-US" sz="5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pt-BR" sz="5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𝐶𝐷</m:t>
                          </m:r>
                        </m:e>
                      </m:acc>
                      <m:r>
                        <a:rPr lang="pt-BR" sz="5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n-US" sz="5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pt-BR" sz="5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𝐴</m:t>
                          </m:r>
                          <m:r>
                            <a:rPr lang="pt-BR" sz="5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′</m:t>
                          </m:r>
                          <m:r>
                            <a:rPr lang="pt-BR" sz="5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𝐵</m:t>
                          </m:r>
                          <m:r>
                            <a:rPr lang="pt-BR" sz="5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′</m:t>
                          </m:r>
                        </m:e>
                      </m:acc>
                      <m:r>
                        <a:rPr lang="pt-BR" sz="5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n-US" sz="5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pt-BR" sz="5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𝐶</m:t>
                          </m:r>
                          <m:r>
                            <a:rPr lang="pt-BR" sz="5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′</m:t>
                          </m:r>
                          <m:r>
                            <a:rPr lang="pt-BR" sz="5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𝐷</m:t>
                          </m:r>
                          <m:r>
                            <a:rPr lang="pt-BR" sz="5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′</m:t>
                          </m:r>
                        </m:e>
                      </m:acc>
                      <m:r>
                        <a:rPr lang="en-US" sz="5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sz="5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en-US" sz="5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A96D59FE-63D7-4D0C-AB5B-F352A008E4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2416" y="7275586"/>
                <a:ext cx="9531455" cy="110132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E2042E2-396A-45BE-ACF9-B3C63675DFF2}"/>
              </a:ext>
            </a:extLst>
          </p:cNvPr>
          <p:cNvCxnSpPr/>
          <p:nvPr/>
        </p:nvCxnSpPr>
        <p:spPr>
          <a:xfrm flipV="1">
            <a:off x="17603787" y="8001000"/>
            <a:ext cx="1371600" cy="82296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4769E1F-4B8E-4D51-B713-981379459002}"/>
              </a:ext>
            </a:extLst>
          </p:cNvPr>
          <p:cNvCxnSpPr>
            <a:cxnSpLocks/>
          </p:cNvCxnSpPr>
          <p:nvPr/>
        </p:nvCxnSpPr>
        <p:spPr>
          <a:xfrm rot="10800000" flipV="1">
            <a:off x="20575587" y="8001000"/>
            <a:ext cx="1371600" cy="91440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6E5EDAC1-218C-46ED-9653-20716ADE5286}"/>
              </a:ext>
            </a:extLst>
          </p:cNvPr>
          <p:cNvCxnSpPr>
            <a:cxnSpLocks/>
          </p:cNvCxnSpPr>
          <p:nvPr/>
        </p:nvCxnSpPr>
        <p:spPr>
          <a:xfrm rot="10800000" flipV="1">
            <a:off x="20575587" y="10896599"/>
            <a:ext cx="1371600" cy="914400"/>
          </a:xfrm>
          <a:prstGeom prst="straightConnector1">
            <a:avLst/>
          </a:prstGeom>
          <a:ln w="76200">
            <a:solidFill>
              <a:srgbClr val="5D743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C1DF82E9-8F41-4B04-9642-0EC93DD19960}"/>
              </a:ext>
            </a:extLst>
          </p:cNvPr>
          <p:cNvCxnSpPr/>
          <p:nvPr/>
        </p:nvCxnSpPr>
        <p:spPr>
          <a:xfrm flipV="1">
            <a:off x="17603787" y="10959465"/>
            <a:ext cx="1371600" cy="822960"/>
          </a:xfrm>
          <a:prstGeom prst="straightConnector1">
            <a:avLst/>
          </a:prstGeom>
          <a:ln w="76200">
            <a:solidFill>
              <a:srgbClr val="5D743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0E0B24A-2883-456B-82F3-304F0E4FA8C2}"/>
              </a:ext>
            </a:extLst>
          </p:cNvPr>
          <p:cNvCxnSpPr/>
          <p:nvPr/>
        </p:nvCxnSpPr>
        <p:spPr>
          <a:xfrm>
            <a:off x="17603787" y="8915401"/>
            <a:ext cx="297180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D3BB059E-7A20-49A3-912C-05896B211AEE}"/>
                  </a:ext>
                </a:extLst>
              </p:cNvPr>
              <p:cNvSpPr/>
              <p:nvPr/>
            </p:nvSpPr>
            <p:spPr>
              <a:xfrm>
                <a:off x="2780390" y="8915401"/>
                <a:ext cx="7493077" cy="10928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𝑏</m:t>
                      </m:r>
                      <m:r>
                        <a:rPr lang="en-US" sz="5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) </m:t>
                      </m:r>
                      <m:r>
                        <a:rPr lang="en-US" sz="5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𝑉𝑇</m:t>
                      </m:r>
                      <m:r>
                        <a:rPr lang="en-US" sz="5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sz="5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pt-BR" sz="5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𝐴𝐵</m:t>
                          </m:r>
                        </m:e>
                      </m:acc>
                      <m:r>
                        <a:rPr lang="pt-BR" sz="5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n-US" sz="5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pt-BR" sz="5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𝐴𝐷</m:t>
                          </m:r>
                        </m:e>
                      </m:acc>
                      <m:r>
                        <a:rPr lang="pt-BR" sz="5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n-US" sz="5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pt-BR" sz="5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𝐴𝐴</m:t>
                          </m:r>
                          <m:r>
                            <a:rPr lang="pt-BR" sz="5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′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D3BB059E-7A20-49A3-912C-05896B211AE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0390" y="8915401"/>
                <a:ext cx="7493077" cy="109286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80330D2-9C68-4654-8B56-9C2C615CEDB7}"/>
              </a:ext>
            </a:extLst>
          </p:cNvPr>
          <p:cNvCxnSpPr/>
          <p:nvPr/>
        </p:nvCxnSpPr>
        <p:spPr>
          <a:xfrm flipV="1">
            <a:off x="17527587" y="8068238"/>
            <a:ext cx="4343400" cy="822960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D75E6E2-0C9D-4E0A-A057-1AA6FF048196}"/>
              </a:ext>
            </a:extLst>
          </p:cNvPr>
          <p:cNvCxnSpPr>
            <a:cxnSpLocks/>
          </p:cNvCxnSpPr>
          <p:nvPr/>
        </p:nvCxnSpPr>
        <p:spPr>
          <a:xfrm>
            <a:off x="17546637" y="8915400"/>
            <a:ext cx="0" cy="2926080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264DBD3-8D62-4488-9D39-A1D3CE250D34}"/>
                  </a:ext>
                </a:extLst>
              </p:cNvPr>
              <p:cNvSpPr txBox="1"/>
              <p:nvPr/>
            </p:nvSpPr>
            <p:spPr>
              <a:xfrm>
                <a:off x="9831387" y="8965537"/>
                <a:ext cx="4267200" cy="10928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sz="5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𝐴𝐶</m:t>
                          </m:r>
                        </m:e>
                      </m:acc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n-US" sz="5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𝐴𝐴</m:t>
                          </m:r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</m:acc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264DBD3-8D62-4488-9D39-A1D3CE250D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1387" y="8965537"/>
                <a:ext cx="4267200" cy="109286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DD162CD-F479-4315-A30A-1B6473A1E76B}"/>
              </a:ext>
            </a:extLst>
          </p:cNvPr>
          <p:cNvCxnSpPr/>
          <p:nvPr/>
        </p:nvCxnSpPr>
        <p:spPr>
          <a:xfrm>
            <a:off x="17546637" y="8915400"/>
            <a:ext cx="4400550" cy="1981199"/>
          </a:xfrm>
          <a:prstGeom prst="straightConnector1">
            <a:avLst/>
          </a:prstGeom>
          <a:ln w="76200">
            <a:solidFill>
              <a:schemeClr val="accent6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805334AB-2FCC-45E8-887A-E45544300EAB}"/>
                  </a:ext>
                </a:extLst>
              </p:cNvPr>
              <p:cNvSpPr txBox="1"/>
              <p:nvPr/>
            </p:nvSpPr>
            <p:spPr>
              <a:xfrm>
                <a:off x="9983787" y="10032337"/>
                <a:ext cx="4267200" cy="10928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sz="5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𝐴𝐶</m:t>
                          </m:r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</m:acc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𝑉𝑃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805334AB-2FCC-45E8-887A-E45544300E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83787" y="10032337"/>
                <a:ext cx="4267200" cy="109286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0926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6" grpId="0"/>
      <p:bldP spid="6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Action Button: Forward or Next 53">
            <a:hlinkClick r:id="rId2" action="ppaction://hlinksldjump" highlightClick="1"/>
          </p:cNvPr>
          <p:cNvSpPr/>
          <p:nvPr/>
        </p:nvSpPr>
        <p:spPr>
          <a:xfrm>
            <a:off x="23512131" y="12839820"/>
            <a:ext cx="873456" cy="873456"/>
          </a:xfrm>
          <a:prstGeom prst="actionButtonForwardNex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sz="860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295702" y="294844"/>
            <a:ext cx="23812793" cy="2448357"/>
            <a:chOff x="534987" y="1647866"/>
            <a:chExt cx="23340848" cy="2053172"/>
          </a:xfrm>
        </p:grpSpPr>
        <p:sp>
          <p:nvSpPr>
            <p:cNvPr id="25" name="Rounded Rectangle 24"/>
            <p:cNvSpPr/>
            <p:nvPr/>
          </p:nvSpPr>
          <p:spPr bwMode="auto">
            <a:xfrm>
              <a:off x="755649" y="1720890"/>
              <a:ext cx="23120186" cy="1980148"/>
            </a:xfrm>
            <a:prstGeom prst="roundRect">
              <a:avLst>
                <a:gd name="adj" fmla="val 5492"/>
              </a:avLst>
            </a:prstGeom>
            <a:solidFill>
              <a:schemeClr val="accent3">
                <a:lumMod val="40000"/>
                <a:lumOff val="60000"/>
              </a:schemeClr>
            </a:solidFill>
            <a:ln w="19050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354556">
                <a:defRPr/>
              </a:pPr>
              <a:endParaRPr lang="en-US" sz="640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534987" y="1647866"/>
              <a:ext cx="3505200" cy="1176337"/>
              <a:chOff x="534987" y="1647866"/>
              <a:chExt cx="3505200" cy="1176337"/>
            </a:xfrm>
          </p:grpSpPr>
          <p:sp>
            <p:nvSpPr>
              <p:cNvPr id="27" name="Isosceles Triangle 44"/>
              <p:cNvSpPr/>
              <p:nvPr/>
            </p:nvSpPr>
            <p:spPr bwMode="auto">
              <a:xfrm rot="5400000" flipV="1">
                <a:off x="534195" y="2602747"/>
                <a:ext cx="227012" cy="215900"/>
              </a:xfrm>
              <a:custGeom>
                <a:avLst/>
                <a:gdLst>
                  <a:gd name="connsiteX0" fmla="*/ 0 w 293725"/>
                  <a:gd name="connsiteY0" fmla="*/ 164224 h 164224"/>
                  <a:gd name="connsiteX1" fmla="*/ 146863 w 293725"/>
                  <a:gd name="connsiteY1" fmla="*/ 0 h 164224"/>
                  <a:gd name="connsiteX2" fmla="*/ 293725 w 293725"/>
                  <a:gd name="connsiteY2" fmla="*/ 164224 h 164224"/>
                  <a:gd name="connsiteX3" fmla="*/ 0 w 293725"/>
                  <a:gd name="connsiteY3" fmla="*/ 164224 h 164224"/>
                  <a:gd name="connsiteX0" fmla="*/ 2363 w 296088"/>
                  <a:gd name="connsiteY0" fmla="*/ 164221 h 164221"/>
                  <a:gd name="connsiteX1" fmla="*/ 0 w 296088"/>
                  <a:gd name="connsiteY1" fmla="*/ 0 h 164221"/>
                  <a:gd name="connsiteX2" fmla="*/ 296088 w 296088"/>
                  <a:gd name="connsiteY2" fmla="*/ 164221 h 164221"/>
                  <a:gd name="connsiteX3" fmla="*/ 2363 w 296088"/>
                  <a:gd name="connsiteY3" fmla="*/ 164221 h 164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6088" h="164221">
                    <a:moveTo>
                      <a:pt x="2363" y="164221"/>
                    </a:moveTo>
                    <a:cubicBezTo>
                      <a:pt x="1575" y="109481"/>
                      <a:pt x="788" y="54740"/>
                      <a:pt x="0" y="0"/>
                    </a:cubicBezTo>
                    <a:lnTo>
                      <a:pt x="296088" y="164221"/>
                    </a:lnTo>
                    <a:lnTo>
                      <a:pt x="2363" y="164221"/>
                    </a:lnTo>
                    <a:close/>
                  </a:path>
                </a:pathLst>
              </a:custGeom>
              <a:solidFill>
                <a:srgbClr val="135F82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354556">
                  <a:defRPr/>
                </a:pPr>
                <a:endParaRPr lang="en-US" sz="640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28" name="Pentagon 27"/>
              <p:cNvSpPr/>
              <p:nvPr/>
            </p:nvSpPr>
            <p:spPr bwMode="auto">
              <a:xfrm>
                <a:off x="534987" y="1647866"/>
                <a:ext cx="3505200" cy="955675"/>
              </a:xfrm>
              <a:prstGeom prst="homePlate">
                <a:avLst>
                  <a:gd name="adj" fmla="val 12444"/>
                </a:avLst>
              </a:prstGeom>
              <a:solidFill>
                <a:srgbClr val="135F82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354556">
                  <a:defRPr/>
                </a:pPr>
                <a:endParaRPr lang="en-US" sz="640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grpSp>
            <p:nvGrpSpPr>
              <p:cNvPr id="29" name="Group 11"/>
              <p:cNvGrpSpPr/>
              <p:nvPr/>
            </p:nvGrpSpPr>
            <p:grpSpPr bwMode="auto">
              <a:xfrm>
                <a:off x="683775" y="1836907"/>
                <a:ext cx="582199" cy="537956"/>
                <a:chOff x="7440266" y="3398551"/>
                <a:chExt cx="757238" cy="765175"/>
              </a:xfrm>
              <a:solidFill>
                <a:schemeClr val="bg1">
                  <a:lumMod val="95000"/>
                </a:schemeClr>
              </a:solidFill>
            </p:grpSpPr>
            <p:sp>
              <p:nvSpPr>
                <p:cNvPr id="32" name="Freeform 31"/>
                <p:cNvSpPr>
                  <a:spLocks noEditPoints="1"/>
                </p:cNvSpPr>
                <p:nvPr/>
              </p:nvSpPr>
              <p:spPr bwMode="auto">
                <a:xfrm>
                  <a:off x="7440266" y="3436652"/>
                  <a:ext cx="344488" cy="344489"/>
                </a:xfrm>
                <a:custGeom>
                  <a:avLst/>
                  <a:gdLst/>
                  <a:ahLst/>
                  <a:cxnLst>
                    <a:cxn ang="0">
                      <a:pos x="33" y="184"/>
                    </a:cxn>
                    <a:cxn ang="0">
                      <a:pos x="181" y="184"/>
                    </a:cxn>
                    <a:cxn ang="0">
                      <a:pos x="181" y="33"/>
                    </a:cxn>
                    <a:cxn ang="0">
                      <a:pos x="33" y="33"/>
                    </a:cxn>
                    <a:cxn ang="0">
                      <a:pos x="33" y="184"/>
                    </a:cxn>
                    <a:cxn ang="0">
                      <a:pos x="217" y="217"/>
                    </a:cxn>
                    <a:cxn ang="0">
                      <a:pos x="0" y="217"/>
                    </a:cxn>
                    <a:cxn ang="0">
                      <a:pos x="0" y="0"/>
                    </a:cxn>
                    <a:cxn ang="0">
                      <a:pos x="217" y="0"/>
                    </a:cxn>
                    <a:cxn ang="0">
                      <a:pos x="217" y="217"/>
                    </a:cxn>
                  </a:cxnLst>
                  <a:rect l="0" t="0" r="r" b="b"/>
                  <a:pathLst>
                    <a:path w="217" h="217">
                      <a:moveTo>
                        <a:pt x="33" y="184"/>
                      </a:moveTo>
                      <a:lnTo>
                        <a:pt x="181" y="184"/>
                      </a:lnTo>
                      <a:lnTo>
                        <a:pt x="181" y="33"/>
                      </a:lnTo>
                      <a:lnTo>
                        <a:pt x="33" y="33"/>
                      </a:lnTo>
                      <a:lnTo>
                        <a:pt x="33" y="184"/>
                      </a:lnTo>
                      <a:close/>
                      <a:moveTo>
                        <a:pt x="217" y="217"/>
                      </a:moveTo>
                      <a:lnTo>
                        <a:pt x="0" y="217"/>
                      </a:lnTo>
                      <a:lnTo>
                        <a:pt x="0" y="0"/>
                      </a:lnTo>
                      <a:lnTo>
                        <a:pt x="217" y="0"/>
                      </a:lnTo>
                      <a:lnTo>
                        <a:pt x="217" y="217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4354556">
                    <a:defRPr/>
                  </a:pPr>
                  <a:endParaRPr lang="en-US" sz="640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33" name="Freeform 32"/>
                <p:cNvSpPr>
                  <a:spLocks noEditPoints="1"/>
                </p:cNvSpPr>
                <p:nvPr/>
              </p:nvSpPr>
              <p:spPr bwMode="auto">
                <a:xfrm>
                  <a:off x="7440266" y="3814473"/>
                  <a:ext cx="344488" cy="349251"/>
                </a:xfrm>
                <a:custGeom>
                  <a:avLst/>
                  <a:gdLst/>
                  <a:ahLst/>
                  <a:cxnLst>
                    <a:cxn ang="0">
                      <a:pos x="33" y="185"/>
                    </a:cxn>
                    <a:cxn ang="0">
                      <a:pos x="181" y="185"/>
                    </a:cxn>
                    <a:cxn ang="0">
                      <a:pos x="181" y="36"/>
                    </a:cxn>
                    <a:cxn ang="0">
                      <a:pos x="33" y="36"/>
                    </a:cxn>
                    <a:cxn ang="0">
                      <a:pos x="33" y="185"/>
                    </a:cxn>
                    <a:cxn ang="0">
                      <a:pos x="217" y="220"/>
                    </a:cxn>
                    <a:cxn ang="0">
                      <a:pos x="0" y="220"/>
                    </a:cxn>
                    <a:cxn ang="0">
                      <a:pos x="0" y="0"/>
                    </a:cxn>
                    <a:cxn ang="0">
                      <a:pos x="217" y="0"/>
                    </a:cxn>
                    <a:cxn ang="0">
                      <a:pos x="217" y="220"/>
                    </a:cxn>
                  </a:cxnLst>
                  <a:rect l="0" t="0" r="r" b="b"/>
                  <a:pathLst>
                    <a:path w="217" h="220">
                      <a:moveTo>
                        <a:pt x="33" y="185"/>
                      </a:moveTo>
                      <a:lnTo>
                        <a:pt x="181" y="185"/>
                      </a:lnTo>
                      <a:lnTo>
                        <a:pt x="181" y="36"/>
                      </a:lnTo>
                      <a:lnTo>
                        <a:pt x="33" y="36"/>
                      </a:lnTo>
                      <a:lnTo>
                        <a:pt x="33" y="185"/>
                      </a:lnTo>
                      <a:close/>
                      <a:moveTo>
                        <a:pt x="217" y="220"/>
                      </a:moveTo>
                      <a:lnTo>
                        <a:pt x="0" y="220"/>
                      </a:lnTo>
                      <a:lnTo>
                        <a:pt x="0" y="0"/>
                      </a:lnTo>
                      <a:lnTo>
                        <a:pt x="217" y="0"/>
                      </a:lnTo>
                      <a:lnTo>
                        <a:pt x="217" y="22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4354556">
                    <a:defRPr/>
                  </a:pPr>
                  <a:endParaRPr lang="en-US" sz="640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34" name="Freeform 33"/>
                <p:cNvSpPr>
                  <a:spLocks/>
                </p:cNvSpPr>
                <p:nvPr/>
              </p:nvSpPr>
              <p:spPr bwMode="auto">
                <a:xfrm>
                  <a:off x="7506941" y="3398551"/>
                  <a:ext cx="341313" cy="288925"/>
                </a:xfrm>
                <a:custGeom>
                  <a:avLst/>
                  <a:gdLst/>
                  <a:ahLst/>
                  <a:cxnLst>
                    <a:cxn ang="0">
                      <a:pos x="76" y="182"/>
                    </a:cxn>
                    <a:cxn ang="0">
                      <a:pos x="0" y="114"/>
                    </a:cxn>
                    <a:cxn ang="0">
                      <a:pos x="24" y="88"/>
                    </a:cxn>
                    <a:cxn ang="0">
                      <a:pos x="73" y="132"/>
                    </a:cxn>
                    <a:cxn ang="0">
                      <a:pos x="187" y="0"/>
                    </a:cxn>
                    <a:cxn ang="0">
                      <a:pos x="215" y="24"/>
                    </a:cxn>
                    <a:cxn ang="0">
                      <a:pos x="76" y="182"/>
                    </a:cxn>
                  </a:cxnLst>
                  <a:rect l="0" t="0" r="r" b="b"/>
                  <a:pathLst>
                    <a:path w="215" h="182">
                      <a:moveTo>
                        <a:pt x="76" y="182"/>
                      </a:moveTo>
                      <a:lnTo>
                        <a:pt x="0" y="114"/>
                      </a:lnTo>
                      <a:lnTo>
                        <a:pt x="24" y="88"/>
                      </a:lnTo>
                      <a:lnTo>
                        <a:pt x="73" y="132"/>
                      </a:lnTo>
                      <a:lnTo>
                        <a:pt x="187" y="0"/>
                      </a:lnTo>
                      <a:lnTo>
                        <a:pt x="215" y="24"/>
                      </a:lnTo>
                      <a:lnTo>
                        <a:pt x="76" y="1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4354556">
                    <a:defRPr/>
                  </a:pPr>
                  <a:endParaRPr lang="en-US" sz="640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35" name="Rectangle 34"/>
                <p:cNvSpPr>
                  <a:spLocks noChangeArrowheads="1"/>
                </p:cNvSpPr>
                <p:nvPr/>
              </p:nvSpPr>
              <p:spPr bwMode="auto">
                <a:xfrm>
                  <a:off x="7840316" y="4100226"/>
                  <a:ext cx="357188" cy="6350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defTabSz="4354556">
                    <a:defRPr/>
                  </a:pPr>
                  <a:endParaRPr lang="en-US" sz="640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36" name="Rectangle 35"/>
                <p:cNvSpPr>
                  <a:spLocks noChangeArrowheads="1"/>
                </p:cNvSpPr>
                <p:nvPr/>
              </p:nvSpPr>
              <p:spPr bwMode="auto">
                <a:xfrm>
                  <a:off x="7840316" y="3717639"/>
                  <a:ext cx="357188" cy="6350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defTabSz="4354556">
                    <a:defRPr/>
                  </a:pPr>
                  <a:endParaRPr lang="en-US" sz="640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37" name="Rectangle 36"/>
                <p:cNvSpPr>
                  <a:spLocks noChangeArrowheads="1"/>
                </p:cNvSpPr>
                <p:nvPr/>
              </p:nvSpPr>
              <p:spPr bwMode="auto">
                <a:xfrm>
                  <a:off x="7840316" y="3973225"/>
                  <a:ext cx="357188" cy="6350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defTabSz="4354556">
                    <a:defRPr/>
                  </a:pPr>
                  <a:endParaRPr lang="en-US" sz="640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38" name="Rectangle 37"/>
                <p:cNvSpPr>
                  <a:spLocks noChangeArrowheads="1"/>
                </p:cNvSpPr>
                <p:nvPr/>
              </p:nvSpPr>
              <p:spPr bwMode="auto">
                <a:xfrm>
                  <a:off x="7840316" y="3590640"/>
                  <a:ext cx="357188" cy="6350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defTabSz="4354556">
                    <a:defRPr/>
                  </a:pPr>
                  <a:endParaRPr lang="en-US" sz="640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</p:grpSp>
          <p:sp>
            <p:nvSpPr>
              <p:cNvPr id="30" name="Chevron 29"/>
              <p:cNvSpPr/>
              <p:nvPr/>
            </p:nvSpPr>
            <p:spPr bwMode="auto">
              <a:xfrm>
                <a:off x="1330000" y="1771634"/>
                <a:ext cx="142625" cy="707897"/>
              </a:xfrm>
              <a:prstGeom prst="chevron">
                <a:avLst>
                  <a:gd name="adj" fmla="val 68110"/>
                </a:avLst>
              </a:prstGeom>
              <a:solidFill>
                <a:schemeClr val="bg1"/>
              </a:solidFill>
              <a:ln>
                <a:noFill/>
              </a:ln>
              <a:effectLst>
                <a:innerShdw blurRad="63500" dist="50800" dir="54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4354556">
                  <a:defRPr/>
                </a:pPr>
                <a:endParaRPr lang="en-US" sz="640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31" name="TextBox 13"/>
              <p:cNvSpPr txBox="1">
                <a:spLocks noChangeArrowheads="1"/>
              </p:cNvSpPr>
              <p:nvPr/>
            </p:nvSpPr>
            <p:spPr bwMode="auto">
              <a:xfrm>
                <a:off x="1624464" y="1653394"/>
                <a:ext cx="2097911" cy="8517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4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4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4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4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4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defTabSz="21764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4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defTabSz="21764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4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defTabSz="21764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4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defTabSz="21764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4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sz="6000" dirty="0" err="1">
                    <a:solidFill>
                      <a:prstClr val="white"/>
                    </a:solidFill>
                    <a:latin typeface="Tahoma" pitchFamily="34" charset="0"/>
                    <a:cs typeface="Tahoma" pitchFamily="34" charset="0"/>
                  </a:rPr>
                  <a:t>Câu</a:t>
                </a:r>
                <a:r>
                  <a:rPr lang="en-US" sz="6000" dirty="0">
                    <a:solidFill>
                      <a:prstClr val="white"/>
                    </a:solidFill>
                    <a:latin typeface="Tahoma" pitchFamily="34" charset="0"/>
                    <a:cs typeface="Tahoma" pitchFamily="34" charset="0"/>
                  </a:rPr>
                  <a:t> 1</a:t>
                </a:r>
              </a:p>
            </p:txBody>
          </p:sp>
        </p:grp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43E4C9F1-6689-4483-985C-EA0FF7B8CBAC}"/>
              </a:ext>
            </a:extLst>
          </p:cNvPr>
          <p:cNvGrpSpPr/>
          <p:nvPr/>
        </p:nvGrpSpPr>
        <p:grpSpPr>
          <a:xfrm>
            <a:off x="230188" y="6959202"/>
            <a:ext cx="23812793" cy="2448357"/>
            <a:chOff x="534987" y="1647866"/>
            <a:chExt cx="23340848" cy="2053172"/>
          </a:xfrm>
        </p:grpSpPr>
        <p:sp>
          <p:nvSpPr>
            <p:cNvPr id="98" name="Rounded Rectangle 24">
              <a:extLst>
                <a:ext uri="{FF2B5EF4-FFF2-40B4-BE49-F238E27FC236}">
                  <a16:creationId xmlns:a16="http://schemas.microsoft.com/office/drawing/2014/main" id="{F40B0964-A811-4694-A1D1-9C58A0965612}"/>
                </a:ext>
              </a:extLst>
            </p:cNvPr>
            <p:cNvSpPr/>
            <p:nvPr/>
          </p:nvSpPr>
          <p:spPr bwMode="auto">
            <a:xfrm>
              <a:off x="755649" y="1720890"/>
              <a:ext cx="23120186" cy="1980148"/>
            </a:xfrm>
            <a:prstGeom prst="roundRect">
              <a:avLst>
                <a:gd name="adj" fmla="val 5492"/>
              </a:avLst>
            </a:prstGeom>
            <a:solidFill>
              <a:schemeClr val="accent3">
                <a:lumMod val="40000"/>
                <a:lumOff val="60000"/>
              </a:schemeClr>
            </a:solidFill>
            <a:ln w="19050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354556">
                <a:defRPr/>
              </a:pPr>
              <a:endParaRPr lang="en-US" sz="640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A2B3C651-5A56-4836-ADE3-1BAC79EF760E}"/>
                </a:ext>
              </a:extLst>
            </p:cNvPr>
            <p:cNvGrpSpPr/>
            <p:nvPr/>
          </p:nvGrpSpPr>
          <p:grpSpPr>
            <a:xfrm>
              <a:off x="534987" y="1647866"/>
              <a:ext cx="3505200" cy="1176337"/>
              <a:chOff x="534987" y="1647866"/>
              <a:chExt cx="3505200" cy="1176337"/>
            </a:xfrm>
          </p:grpSpPr>
          <p:sp>
            <p:nvSpPr>
              <p:cNvPr id="100" name="Isosceles Triangle 44">
                <a:extLst>
                  <a:ext uri="{FF2B5EF4-FFF2-40B4-BE49-F238E27FC236}">
                    <a16:creationId xmlns:a16="http://schemas.microsoft.com/office/drawing/2014/main" id="{BF0817B7-3FA3-49B9-8373-ADF08FFC2857}"/>
                  </a:ext>
                </a:extLst>
              </p:cNvPr>
              <p:cNvSpPr/>
              <p:nvPr/>
            </p:nvSpPr>
            <p:spPr bwMode="auto">
              <a:xfrm rot="5400000" flipV="1">
                <a:off x="534195" y="2602747"/>
                <a:ext cx="227012" cy="215900"/>
              </a:xfrm>
              <a:custGeom>
                <a:avLst/>
                <a:gdLst>
                  <a:gd name="connsiteX0" fmla="*/ 0 w 293725"/>
                  <a:gd name="connsiteY0" fmla="*/ 164224 h 164224"/>
                  <a:gd name="connsiteX1" fmla="*/ 146863 w 293725"/>
                  <a:gd name="connsiteY1" fmla="*/ 0 h 164224"/>
                  <a:gd name="connsiteX2" fmla="*/ 293725 w 293725"/>
                  <a:gd name="connsiteY2" fmla="*/ 164224 h 164224"/>
                  <a:gd name="connsiteX3" fmla="*/ 0 w 293725"/>
                  <a:gd name="connsiteY3" fmla="*/ 164224 h 164224"/>
                  <a:gd name="connsiteX0" fmla="*/ 2363 w 296088"/>
                  <a:gd name="connsiteY0" fmla="*/ 164221 h 164221"/>
                  <a:gd name="connsiteX1" fmla="*/ 0 w 296088"/>
                  <a:gd name="connsiteY1" fmla="*/ 0 h 164221"/>
                  <a:gd name="connsiteX2" fmla="*/ 296088 w 296088"/>
                  <a:gd name="connsiteY2" fmla="*/ 164221 h 164221"/>
                  <a:gd name="connsiteX3" fmla="*/ 2363 w 296088"/>
                  <a:gd name="connsiteY3" fmla="*/ 164221 h 164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6088" h="164221">
                    <a:moveTo>
                      <a:pt x="2363" y="164221"/>
                    </a:moveTo>
                    <a:cubicBezTo>
                      <a:pt x="1575" y="109481"/>
                      <a:pt x="788" y="54740"/>
                      <a:pt x="0" y="0"/>
                    </a:cubicBezTo>
                    <a:lnTo>
                      <a:pt x="296088" y="164221"/>
                    </a:lnTo>
                    <a:lnTo>
                      <a:pt x="2363" y="164221"/>
                    </a:lnTo>
                    <a:close/>
                  </a:path>
                </a:pathLst>
              </a:custGeom>
              <a:solidFill>
                <a:srgbClr val="135F82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354556">
                  <a:defRPr/>
                </a:pPr>
                <a:endParaRPr lang="en-US" sz="640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101" name="Pentagon 27">
                <a:extLst>
                  <a:ext uri="{FF2B5EF4-FFF2-40B4-BE49-F238E27FC236}">
                    <a16:creationId xmlns:a16="http://schemas.microsoft.com/office/drawing/2014/main" id="{7F326C7E-A002-4003-BAFF-F590B6A802EC}"/>
                  </a:ext>
                </a:extLst>
              </p:cNvPr>
              <p:cNvSpPr/>
              <p:nvPr/>
            </p:nvSpPr>
            <p:spPr bwMode="auto">
              <a:xfrm>
                <a:off x="534987" y="1647866"/>
                <a:ext cx="3505200" cy="955675"/>
              </a:xfrm>
              <a:prstGeom prst="homePlate">
                <a:avLst>
                  <a:gd name="adj" fmla="val 12444"/>
                </a:avLst>
              </a:prstGeom>
              <a:solidFill>
                <a:srgbClr val="135F82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354556">
                  <a:defRPr/>
                </a:pPr>
                <a:endParaRPr lang="en-US" sz="640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grpSp>
            <p:nvGrpSpPr>
              <p:cNvPr id="102" name="Group 11">
                <a:extLst>
                  <a:ext uri="{FF2B5EF4-FFF2-40B4-BE49-F238E27FC236}">
                    <a16:creationId xmlns:a16="http://schemas.microsoft.com/office/drawing/2014/main" id="{26BF91F9-33B6-4CFE-960A-C0506C501C7A}"/>
                  </a:ext>
                </a:extLst>
              </p:cNvPr>
              <p:cNvGrpSpPr/>
              <p:nvPr/>
            </p:nvGrpSpPr>
            <p:grpSpPr bwMode="auto">
              <a:xfrm>
                <a:off x="683775" y="1836907"/>
                <a:ext cx="582199" cy="537956"/>
                <a:chOff x="7440266" y="3398551"/>
                <a:chExt cx="757238" cy="765175"/>
              </a:xfrm>
              <a:solidFill>
                <a:schemeClr val="bg1">
                  <a:lumMod val="95000"/>
                </a:schemeClr>
              </a:solidFill>
            </p:grpSpPr>
            <p:sp>
              <p:nvSpPr>
                <p:cNvPr id="105" name="Freeform 31">
                  <a:extLst>
                    <a:ext uri="{FF2B5EF4-FFF2-40B4-BE49-F238E27FC236}">
                      <a16:creationId xmlns:a16="http://schemas.microsoft.com/office/drawing/2014/main" id="{1A76131A-AA24-44D0-93A2-DDB83587E955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7440266" y="3436652"/>
                  <a:ext cx="344488" cy="344489"/>
                </a:xfrm>
                <a:custGeom>
                  <a:avLst/>
                  <a:gdLst/>
                  <a:ahLst/>
                  <a:cxnLst>
                    <a:cxn ang="0">
                      <a:pos x="33" y="184"/>
                    </a:cxn>
                    <a:cxn ang="0">
                      <a:pos x="181" y="184"/>
                    </a:cxn>
                    <a:cxn ang="0">
                      <a:pos x="181" y="33"/>
                    </a:cxn>
                    <a:cxn ang="0">
                      <a:pos x="33" y="33"/>
                    </a:cxn>
                    <a:cxn ang="0">
                      <a:pos x="33" y="184"/>
                    </a:cxn>
                    <a:cxn ang="0">
                      <a:pos x="217" y="217"/>
                    </a:cxn>
                    <a:cxn ang="0">
                      <a:pos x="0" y="217"/>
                    </a:cxn>
                    <a:cxn ang="0">
                      <a:pos x="0" y="0"/>
                    </a:cxn>
                    <a:cxn ang="0">
                      <a:pos x="217" y="0"/>
                    </a:cxn>
                    <a:cxn ang="0">
                      <a:pos x="217" y="217"/>
                    </a:cxn>
                  </a:cxnLst>
                  <a:rect l="0" t="0" r="r" b="b"/>
                  <a:pathLst>
                    <a:path w="217" h="217">
                      <a:moveTo>
                        <a:pt x="33" y="184"/>
                      </a:moveTo>
                      <a:lnTo>
                        <a:pt x="181" y="184"/>
                      </a:lnTo>
                      <a:lnTo>
                        <a:pt x="181" y="33"/>
                      </a:lnTo>
                      <a:lnTo>
                        <a:pt x="33" y="33"/>
                      </a:lnTo>
                      <a:lnTo>
                        <a:pt x="33" y="184"/>
                      </a:lnTo>
                      <a:close/>
                      <a:moveTo>
                        <a:pt x="217" y="217"/>
                      </a:moveTo>
                      <a:lnTo>
                        <a:pt x="0" y="217"/>
                      </a:lnTo>
                      <a:lnTo>
                        <a:pt x="0" y="0"/>
                      </a:lnTo>
                      <a:lnTo>
                        <a:pt x="217" y="0"/>
                      </a:lnTo>
                      <a:lnTo>
                        <a:pt x="217" y="217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4354556">
                    <a:defRPr/>
                  </a:pPr>
                  <a:endParaRPr lang="en-US" sz="640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06" name="Freeform 32">
                  <a:extLst>
                    <a:ext uri="{FF2B5EF4-FFF2-40B4-BE49-F238E27FC236}">
                      <a16:creationId xmlns:a16="http://schemas.microsoft.com/office/drawing/2014/main" id="{0040233E-DBCA-407C-B262-530A62BC3561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7440266" y="3814473"/>
                  <a:ext cx="344488" cy="349251"/>
                </a:xfrm>
                <a:custGeom>
                  <a:avLst/>
                  <a:gdLst/>
                  <a:ahLst/>
                  <a:cxnLst>
                    <a:cxn ang="0">
                      <a:pos x="33" y="185"/>
                    </a:cxn>
                    <a:cxn ang="0">
                      <a:pos x="181" y="185"/>
                    </a:cxn>
                    <a:cxn ang="0">
                      <a:pos x="181" y="36"/>
                    </a:cxn>
                    <a:cxn ang="0">
                      <a:pos x="33" y="36"/>
                    </a:cxn>
                    <a:cxn ang="0">
                      <a:pos x="33" y="185"/>
                    </a:cxn>
                    <a:cxn ang="0">
                      <a:pos x="217" y="220"/>
                    </a:cxn>
                    <a:cxn ang="0">
                      <a:pos x="0" y="220"/>
                    </a:cxn>
                    <a:cxn ang="0">
                      <a:pos x="0" y="0"/>
                    </a:cxn>
                    <a:cxn ang="0">
                      <a:pos x="217" y="0"/>
                    </a:cxn>
                    <a:cxn ang="0">
                      <a:pos x="217" y="220"/>
                    </a:cxn>
                  </a:cxnLst>
                  <a:rect l="0" t="0" r="r" b="b"/>
                  <a:pathLst>
                    <a:path w="217" h="220">
                      <a:moveTo>
                        <a:pt x="33" y="185"/>
                      </a:moveTo>
                      <a:lnTo>
                        <a:pt x="181" y="185"/>
                      </a:lnTo>
                      <a:lnTo>
                        <a:pt x="181" y="36"/>
                      </a:lnTo>
                      <a:lnTo>
                        <a:pt x="33" y="36"/>
                      </a:lnTo>
                      <a:lnTo>
                        <a:pt x="33" y="185"/>
                      </a:lnTo>
                      <a:close/>
                      <a:moveTo>
                        <a:pt x="217" y="220"/>
                      </a:moveTo>
                      <a:lnTo>
                        <a:pt x="0" y="220"/>
                      </a:lnTo>
                      <a:lnTo>
                        <a:pt x="0" y="0"/>
                      </a:lnTo>
                      <a:lnTo>
                        <a:pt x="217" y="0"/>
                      </a:lnTo>
                      <a:lnTo>
                        <a:pt x="217" y="22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4354556">
                    <a:defRPr/>
                  </a:pPr>
                  <a:endParaRPr lang="en-US" sz="640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07" name="Freeform 33">
                  <a:extLst>
                    <a:ext uri="{FF2B5EF4-FFF2-40B4-BE49-F238E27FC236}">
                      <a16:creationId xmlns:a16="http://schemas.microsoft.com/office/drawing/2014/main" id="{2CF9D2D1-C375-4F90-8B40-D4E127BF91E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06941" y="3398551"/>
                  <a:ext cx="341313" cy="288925"/>
                </a:xfrm>
                <a:custGeom>
                  <a:avLst/>
                  <a:gdLst/>
                  <a:ahLst/>
                  <a:cxnLst>
                    <a:cxn ang="0">
                      <a:pos x="76" y="182"/>
                    </a:cxn>
                    <a:cxn ang="0">
                      <a:pos x="0" y="114"/>
                    </a:cxn>
                    <a:cxn ang="0">
                      <a:pos x="24" y="88"/>
                    </a:cxn>
                    <a:cxn ang="0">
                      <a:pos x="73" y="132"/>
                    </a:cxn>
                    <a:cxn ang="0">
                      <a:pos x="187" y="0"/>
                    </a:cxn>
                    <a:cxn ang="0">
                      <a:pos x="215" y="24"/>
                    </a:cxn>
                    <a:cxn ang="0">
                      <a:pos x="76" y="182"/>
                    </a:cxn>
                  </a:cxnLst>
                  <a:rect l="0" t="0" r="r" b="b"/>
                  <a:pathLst>
                    <a:path w="215" h="182">
                      <a:moveTo>
                        <a:pt x="76" y="182"/>
                      </a:moveTo>
                      <a:lnTo>
                        <a:pt x="0" y="114"/>
                      </a:lnTo>
                      <a:lnTo>
                        <a:pt x="24" y="88"/>
                      </a:lnTo>
                      <a:lnTo>
                        <a:pt x="73" y="132"/>
                      </a:lnTo>
                      <a:lnTo>
                        <a:pt x="187" y="0"/>
                      </a:lnTo>
                      <a:lnTo>
                        <a:pt x="215" y="24"/>
                      </a:lnTo>
                      <a:lnTo>
                        <a:pt x="76" y="1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4354556">
                    <a:defRPr/>
                  </a:pPr>
                  <a:endParaRPr lang="en-US" sz="640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08" name="Rectangle 107">
                  <a:extLst>
                    <a:ext uri="{FF2B5EF4-FFF2-40B4-BE49-F238E27FC236}">
                      <a16:creationId xmlns:a16="http://schemas.microsoft.com/office/drawing/2014/main" id="{22DC7B03-ADB9-49ED-88E5-CA73C8E5B59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840316" y="4100226"/>
                  <a:ext cx="357188" cy="6350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defTabSz="4354556">
                    <a:defRPr/>
                  </a:pPr>
                  <a:endParaRPr lang="en-US" sz="640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09" name="Rectangle 108">
                  <a:extLst>
                    <a:ext uri="{FF2B5EF4-FFF2-40B4-BE49-F238E27FC236}">
                      <a16:creationId xmlns:a16="http://schemas.microsoft.com/office/drawing/2014/main" id="{9496D2AD-9804-471C-9EC8-79716C38DC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840316" y="3717639"/>
                  <a:ext cx="357188" cy="6350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defTabSz="4354556">
                    <a:defRPr/>
                  </a:pPr>
                  <a:endParaRPr lang="en-US" sz="640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B995DEC6-1131-4A17-85BC-23D9DE5CFE7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840316" y="3973225"/>
                  <a:ext cx="357188" cy="6350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defTabSz="4354556">
                    <a:defRPr/>
                  </a:pPr>
                  <a:endParaRPr lang="en-US" sz="640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11" name="Rectangle 110">
                  <a:extLst>
                    <a:ext uri="{FF2B5EF4-FFF2-40B4-BE49-F238E27FC236}">
                      <a16:creationId xmlns:a16="http://schemas.microsoft.com/office/drawing/2014/main" id="{5195DFBA-5FA7-47D0-BC30-C9AA930D25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840316" y="3590640"/>
                  <a:ext cx="357188" cy="6350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defTabSz="4354556">
                    <a:defRPr/>
                  </a:pPr>
                  <a:endParaRPr lang="en-US" sz="640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</p:grpSp>
          <p:sp>
            <p:nvSpPr>
              <p:cNvPr id="103" name="Chevron 29">
                <a:extLst>
                  <a:ext uri="{FF2B5EF4-FFF2-40B4-BE49-F238E27FC236}">
                    <a16:creationId xmlns:a16="http://schemas.microsoft.com/office/drawing/2014/main" id="{E80EF07A-575A-411C-A619-37B9A01FEAF4}"/>
                  </a:ext>
                </a:extLst>
              </p:cNvPr>
              <p:cNvSpPr/>
              <p:nvPr/>
            </p:nvSpPr>
            <p:spPr bwMode="auto">
              <a:xfrm>
                <a:off x="1330000" y="1771634"/>
                <a:ext cx="142625" cy="707897"/>
              </a:xfrm>
              <a:prstGeom prst="chevron">
                <a:avLst>
                  <a:gd name="adj" fmla="val 68110"/>
                </a:avLst>
              </a:prstGeom>
              <a:solidFill>
                <a:schemeClr val="bg1"/>
              </a:solidFill>
              <a:ln>
                <a:noFill/>
              </a:ln>
              <a:effectLst>
                <a:innerShdw blurRad="63500" dist="50800" dir="54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4354556">
                  <a:defRPr/>
                </a:pPr>
                <a:endParaRPr lang="en-US" sz="640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04" name="TextBox 13">
                <a:extLst>
                  <a:ext uri="{FF2B5EF4-FFF2-40B4-BE49-F238E27FC236}">
                    <a16:creationId xmlns:a16="http://schemas.microsoft.com/office/drawing/2014/main" id="{F6C1C078-4975-4C56-A8FE-606A26E9088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24464" y="1653394"/>
                <a:ext cx="2097911" cy="8517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4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4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4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4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4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defTabSz="21764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4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defTabSz="21764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4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defTabSz="21764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4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defTabSz="21764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4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sz="6000" dirty="0" err="1">
                    <a:solidFill>
                      <a:prstClr val="white"/>
                    </a:solidFill>
                    <a:latin typeface="Tahoma" pitchFamily="34" charset="0"/>
                    <a:cs typeface="Tahoma" pitchFamily="34" charset="0"/>
                  </a:rPr>
                  <a:t>Câu</a:t>
                </a:r>
                <a:r>
                  <a:rPr lang="en-US" sz="6000" dirty="0">
                    <a:solidFill>
                      <a:prstClr val="white"/>
                    </a:solidFill>
                    <a:latin typeface="Tahoma" pitchFamily="34" charset="0"/>
                    <a:cs typeface="Tahoma" pitchFamily="34" charset="0"/>
                  </a:rPr>
                  <a:t> 2</a:t>
                </a: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D5F00604-DE4D-4617-958A-2A3FB55DBB27}"/>
                  </a:ext>
                </a:extLst>
              </p:cNvPr>
              <p:cNvSpPr/>
              <p:nvPr/>
            </p:nvSpPr>
            <p:spPr>
              <a:xfrm>
                <a:off x="998896" y="501562"/>
                <a:ext cx="23109599" cy="186063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BR" sz="5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  Cho hình hộp chữ nhật </a:t>
                </a:r>
                <a14:m>
                  <m:oMath xmlns:m="http://schemas.openxmlformats.org/officeDocument/2006/math">
                    <m:r>
                      <a:rPr lang="en-US" sz="5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𝐴𝐵𝐶𝐷</m:t>
                    </m:r>
                    <m:r>
                      <a:rPr lang="en-US" sz="5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.</m:t>
                    </m:r>
                    <m:r>
                      <a:rPr lang="en-US" sz="5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𝐴</m:t>
                    </m:r>
                    <m:r>
                      <a:rPr lang="en-US" sz="5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′</m:t>
                    </m:r>
                    <m:r>
                      <a:rPr lang="en-US" sz="5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𝐵</m:t>
                    </m:r>
                    <m:r>
                      <a:rPr lang="en-US" sz="5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′</m:t>
                    </m:r>
                    <m:r>
                      <a:rPr lang="en-US" sz="5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𝐶</m:t>
                    </m:r>
                    <m:r>
                      <a:rPr lang="en-US" sz="5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′</m:t>
                    </m:r>
                    <m:r>
                      <a:rPr lang="en-US" sz="5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𝐷</m:t>
                    </m:r>
                    <m:r>
                      <a:rPr lang="en-US" sz="5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′</m:t>
                    </m:r>
                  </m:oMath>
                </a14:m>
                <a:r>
                  <a:rPr lang="pt-BR" sz="5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Khi đó, vectơ cùng phương với vectơ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5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5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𝐴𝐵</m:t>
                        </m:r>
                      </m:e>
                    </m:acc>
                  </m:oMath>
                </a14:m>
                <a:r>
                  <a:rPr lang="pt-BR" sz="5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là vectơ nào dưới đây?</a:t>
                </a:r>
                <a:endParaRPr lang="en-US" sz="5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D5F00604-DE4D-4617-958A-2A3FB55DBB2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8896" y="501562"/>
                <a:ext cx="23109599" cy="1860638"/>
              </a:xfrm>
              <a:prstGeom prst="rect">
                <a:avLst/>
              </a:prstGeom>
              <a:blipFill>
                <a:blip r:embed="rId3"/>
                <a:stretch>
                  <a:fillRect l="-1424" t="-9150" r="-1504" b="-186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>
            <a:extLst>
              <a:ext uri="{FF2B5EF4-FFF2-40B4-BE49-F238E27FC236}">
                <a16:creationId xmlns:a16="http://schemas.microsoft.com/office/drawing/2014/main" id="{24D61E59-B0B7-451B-BDB2-FACC4B46F89B}"/>
              </a:ext>
            </a:extLst>
          </p:cNvPr>
          <p:cNvGrpSpPr/>
          <p:nvPr/>
        </p:nvGrpSpPr>
        <p:grpSpPr>
          <a:xfrm>
            <a:off x="1296987" y="3048000"/>
            <a:ext cx="5466313" cy="1615392"/>
            <a:chOff x="1296987" y="3085854"/>
            <a:chExt cx="5466313" cy="1615392"/>
          </a:xfrm>
        </p:grpSpPr>
        <p:grpSp>
          <p:nvGrpSpPr>
            <p:cNvPr id="74" name="Group 73"/>
            <p:cNvGrpSpPr/>
            <p:nvPr/>
          </p:nvGrpSpPr>
          <p:grpSpPr>
            <a:xfrm>
              <a:off x="1296987" y="3085854"/>
              <a:ext cx="5466313" cy="1615392"/>
              <a:chOff x="1380347" y="3507951"/>
              <a:chExt cx="3648705" cy="1069998"/>
            </a:xfrm>
          </p:grpSpPr>
          <p:sp>
            <p:nvSpPr>
              <p:cNvPr id="76" name="Rectangle 75"/>
              <p:cNvSpPr/>
              <p:nvPr/>
            </p:nvSpPr>
            <p:spPr>
              <a:xfrm>
                <a:off x="1724486" y="3507951"/>
                <a:ext cx="3304566" cy="1069998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 w="19050"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US" sz="6400" b="1" dirty="0">
                  <a:solidFill>
                    <a:prstClr val="white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77" name="Oval 76"/>
              <p:cNvSpPr/>
              <p:nvPr/>
            </p:nvSpPr>
            <p:spPr>
              <a:xfrm>
                <a:off x="1380347" y="3663713"/>
                <a:ext cx="721016" cy="662729"/>
              </a:xfrm>
              <a:prstGeom prst="ellipse">
                <a:avLst/>
              </a:prstGeom>
              <a:solidFill>
                <a:schemeClr val="accent5">
                  <a:lumMod val="50000"/>
                </a:schemeClr>
              </a:solidFill>
              <a:ln w="57150"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vi-VN" sz="64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</a:t>
                </a:r>
                <a:endParaRPr lang="en-US" sz="640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Rectangle 2">
                  <a:extLst>
                    <a:ext uri="{FF2B5EF4-FFF2-40B4-BE49-F238E27FC236}">
                      <a16:creationId xmlns:a16="http://schemas.microsoft.com/office/drawing/2014/main" id="{3B17A9CE-02B1-4B4F-9F7E-D80AB86115E0}"/>
                    </a:ext>
                  </a:extLst>
                </p:cNvPr>
                <p:cNvSpPr/>
                <p:nvPr/>
              </p:nvSpPr>
              <p:spPr>
                <a:xfrm>
                  <a:off x="3029543" y="3412453"/>
                  <a:ext cx="1254895" cy="102964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5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5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𝐶𝐷</m:t>
                            </m:r>
                          </m:e>
                        </m:acc>
                      </m:oMath>
                    </m:oMathPara>
                  </a14:m>
                  <a:endParaRPr lang="en-US" sz="5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3" name="Rectangle 2">
                  <a:extLst>
                    <a:ext uri="{FF2B5EF4-FFF2-40B4-BE49-F238E27FC236}">
                      <a16:creationId xmlns:a16="http://schemas.microsoft.com/office/drawing/2014/main" id="{3B17A9CE-02B1-4B4F-9F7E-D80AB86115E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9543" y="3412453"/>
                  <a:ext cx="1254895" cy="1029641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36AF616C-DD42-4943-A24E-60B3A6F64BCE}"/>
              </a:ext>
            </a:extLst>
          </p:cNvPr>
          <p:cNvGrpSpPr/>
          <p:nvPr/>
        </p:nvGrpSpPr>
        <p:grpSpPr>
          <a:xfrm>
            <a:off x="8154987" y="3065930"/>
            <a:ext cx="5466313" cy="1615392"/>
            <a:chOff x="1296987" y="3085854"/>
            <a:chExt cx="5466313" cy="1615392"/>
          </a:xfrm>
        </p:grpSpPr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6CFE2D1F-E65A-4107-BA9D-69F220FBD906}"/>
                </a:ext>
              </a:extLst>
            </p:cNvPr>
            <p:cNvGrpSpPr/>
            <p:nvPr/>
          </p:nvGrpSpPr>
          <p:grpSpPr>
            <a:xfrm>
              <a:off x="1296987" y="3085854"/>
              <a:ext cx="5466313" cy="1615392"/>
              <a:chOff x="1380347" y="3507951"/>
              <a:chExt cx="3648705" cy="1069998"/>
            </a:xfrm>
          </p:grpSpPr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12C08F89-DF27-4D23-92F5-39FF8994C8D2}"/>
                  </a:ext>
                </a:extLst>
              </p:cNvPr>
              <p:cNvSpPr/>
              <p:nvPr/>
            </p:nvSpPr>
            <p:spPr>
              <a:xfrm>
                <a:off x="1724486" y="3507951"/>
                <a:ext cx="3304566" cy="1069998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 w="19050"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US" sz="6400" b="1" dirty="0">
                  <a:solidFill>
                    <a:prstClr val="white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46143D7A-C3F2-4025-889B-3E33FC071A46}"/>
                  </a:ext>
                </a:extLst>
              </p:cNvPr>
              <p:cNvSpPr/>
              <p:nvPr/>
            </p:nvSpPr>
            <p:spPr>
              <a:xfrm>
                <a:off x="1380347" y="3663713"/>
                <a:ext cx="721016" cy="662729"/>
              </a:xfrm>
              <a:prstGeom prst="ellipse">
                <a:avLst/>
              </a:prstGeom>
              <a:solidFill>
                <a:schemeClr val="accent5">
                  <a:lumMod val="50000"/>
                </a:schemeClr>
              </a:solidFill>
              <a:ln w="57150"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en-US" sz="64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B</a:t>
                </a:r>
                <a:endParaRPr lang="en-US" sz="640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Rectangle 65">
                  <a:extLst>
                    <a:ext uri="{FF2B5EF4-FFF2-40B4-BE49-F238E27FC236}">
                      <a16:creationId xmlns:a16="http://schemas.microsoft.com/office/drawing/2014/main" id="{464891C8-BB5D-47E2-8E74-B74499F6BB67}"/>
                    </a:ext>
                  </a:extLst>
                </p:cNvPr>
                <p:cNvSpPr/>
                <p:nvPr/>
              </p:nvSpPr>
              <p:spPr>
                <a:xfrm>
                  <a:off x="3029543" y="3412453"/>
                  <a:ext cx="1616981" cy="109286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5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p>
                              <m:sSupPr>
                                <m:ctrlPr>
                                  <a:rPr lang="en-US" sz="54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54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p>
                                <m:r>
                                  <a:rPr lang="en-US" sz="54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  <m:r>
                              <a:rPr lang="en-US" sz="5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  <m:r>
                              <a:rPr lang="en-US" sz="5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e>
                        </m:acc>
                      </m:oMath>
                    </m:oMathPara>
                  </a14:m>
                  <a:endParaRPr lang="en-US" sz="5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66" name="Rectangle 65">
                  <a:extLst>
                    <a:ext uri="{FF2B5EF4-FFF2-40B4-BE49-F238E27FC236}">
                      <a16:creationId xmlns:a16="http://schemas.microsoft.com/office/drawing/2014/main" id="{464891C8-BB5D-47E2-8E74-B74499F6BB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9543" y="3412453"/>
                  <a:ext cx="1616981" cy="1092863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821B790B-E32D-40CF-8CEE-EC905F831C8B}"/>
              </a:ext>
            </a:extLst>
          </p:cNvPr>
          <p:cNvGrpSpPr/>
          <p:nvPr/>
        </p:nvGrpSpPr>
        <p:grpSpPr>
          <a:xfrm>
            <a:off x="8188407" y="5090208"/>
            <a:ext cx="5432893" cy="1615392"/>
            <a:chOff x="1296987" y="3119577"/>
            <a:chExt cx="5231503" cy="1615392"/>
          </a:xfrm>
        </p:grpSpPr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B81498E3-7EDB-4A3C-90D0-076B50312C36}"/>
                </a:ext>
              </a:extLst>
            </p:cNvPr>
            <p:cNvGrpSpPr/>
            <p:nvPr/>
          </p:nvGrpSpPr>
          <p:grpSpPr>
            <a:xfrm>
              <a:off x="1296987" y="3119577"/>
              <a:ext cx="5231503" cy="1615392"/>
              <a:chOff x="1380347" y="3530288"/>
              <a:chExt cx="3491972" cy="1069998"/>
            </a:xfrm>
          </p:grpSpPr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C4FEEA0E-4B69-4473-8745-9F6AB7836CF1}"/>
                  </a:ext>
                </a:extLst>
              </p:cNvPr>
              <p:cNvSpPr/>
              <p:nvPr/>
            </p:nvSpPr>
            <p:spPr>
              <a:xfrm>
                <a:off x="1691303" y="3530288"/>
                <a:ext cx="3181016" cy="1069998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 w="19050"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US" sz="6400" b="1" dirty="0">
                  <a:solidFill>
                    <a:prstClr val="white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66364DF5-A71F-453B-9839-8A20B1645EE8}"/>
                  </a:ext>
                </a:extLst>
              </p:cNvPr>
              <p:cNvSpPr/>
              <p:nvPr/>
            </p:nvSpPr>
            <p:spPr>
              <a:xfrm>
                <a:off x="1380347" y="3663713"/>
                <a:ext cx="721016" cy="662729"/>
              </a:xfrm>
              <a:prstGeom prst="ellipse">
                <a:avLst/>
              </a:prstGeom>
              <a:solidFill>
                <a:schemeClr val="accent5">
                  <a:lumMod val="50000"/>
                </a:schemeClr>
              </a:solidFill>
              <a:ln w="57150"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en-US" sz="64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D</a:t>
                </a:r>
                <a:endParaRPr lang="en-US" sz="640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Rectangle 72">
                  <a:extLst>
                    <a:ext uri="{FF2B5EF4-FFF2-40B4-BE49-F238E27FC236}">
                      <a16:creationId xmlns:a16="http://schemas.microsoft.com/office/drawing/2014/main" id="{59DAB7EB-E7AD-4DA6-9E4E-3C737190DF33}"/>
                    </a:ext>
                  </a:extLst>
                </p:cNvPr>
                <p:cNvSpPr/>
                <p:nvPr/>
              </p:nvSpPr>
              <p:spPr>
                <a:xfrm>
                  <a:off x="3029543" y="3412453"/>
                  <a:ext cx="1374094" cy="109286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5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5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𝐴𝐶</m:t>
                            </m:r>
                            <m:r>
                              <a:rPr lang="en-US" sz="5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e>
                        </m:acc>
                      </m:oMath>
                    </m:oMathPara>
                  </a14:m>
                  <a:endParaRPr lang="en-US" sz="5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73" name="Rectangle 72">
                  <a:extLst>
                    <a:ext uri="{FF2B5EF4-FFF2-40B4-BE49-F238E27FC236}">
                      <a16:creationId xmlns:a16="http://schemas.microsoft.com/office/drawing/2014/main" id="{59DAB7EB-E7AD-4DA6-9E4E-3C737190DF3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9543" y="3412453"/>
                  <a:ext cx="1374094" cy="1092863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2FD4457-D073-4CBD-8703-42EE198EDEA2}"/>
              </a:ext>
            </a:extLst>
          </p:cNvPr>
          <p:cNvGrpSpPr/>
          <p:nvPr/>
        </p:nvGrpSpPr>
        <p:grpSpPr>
          <a:xfrm>
            <a:off x="1341694" y="5088236"/>
            <a:ext cx="5466313" cy="1615392"/>
            <a:chOff x="1296987" y="3085854"/>
            <a:chExt cx="5466313" cy="1615392"/>
          </a:xfrm>
        </p:grpSpPr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D71DFD59-3E7D-49A1-BEA3-1626D271C8C2}"/>
                </a:ext>
              </a:extLst>
            </p:cNvPr>
            <p:cNvGrpSpPr/>
            <p:nvPr/>
          </p:nvGrpSpPr>
          <p:grpSpPr>
            <a:xfrm>
              <a:off x="1296987" y="3085854"/>
              <a:ext cx="5466313" cy="1615392"/>
              <a:chOff x="1380347" y="3507951"/>
              <a:chExt cx="3648705" cy="1069998"/>
            </a:xfrm>
          </p:grpSpPr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251D5B20-1A32-43FC-91F9-E8ECCD931C05}"/>
                  </a:ext>
                </a:extLst>
              </p:cNvPr>
              <p:cNvSpPr/>
              <p:nvPr/>
            </p:nvSpPr>
            <p:spPr>
              <a:xfrm>
                <a:off x="1724486" y="3507951"/>
                <a:ext cx="3304566" cy="1069998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 w="19050"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US" sz="6400" b="1" dirty="0">
                  <a:solidFill>
                    <a:prstClr val="white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92" name="Oval 91">
                <a:extLst>
                  <a:ext uri="{FF2B5EF4-FFF2-40B4-BE49-F238E27FC236}">
                    <a16:creationId xmlns:a16="http://schemas.microsoft.com/office/drawing/2014/main" id="{30840378-D319-4464-BF1D-0D155F366899}"/>
                  </a:ext>
                </a:extLst>
              </p:cNvPr>
              <p:cNvSpPr/>
              <p:nvPr/>
            </p:nvSpPr>
            <p:spPr>
              <a:xfrm>
                <a:off x="1380347" y="3663713"/>
                <a:ext cx="721016" cy="662729"/>
              </a:xfrm>
              <a:prstGeom prst="ellipse">
                <a:avLst/>
              </a:prstGeom>
              <a:solidFill>
                <a:schemeClr val="accent5">
                  <a:lumMod val="50000"/>
                </a:schemeClr>
              </a:solidFill>
              <a:ln w="57150"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en-US" sz="64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</a:t>
                </a:r>
                <a:endParaRPr lang="en-US" sz="640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BB9EC75C-5B78-47DF-851A-10DCEBDABD32}"/>
                    </a:ext>
                  </a:extLst>
                </p:cNvPr>
                <p:cNvSpPr/>
                <p:nvPr/>
              </p:nvSpPr>
              <p:spPr>
                <a:xfrm>
                  <a:off x="3029543" y="3412453"/>
                  <a:ext cx="1280543" cy="102964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5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5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n-US" sz="5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</m:acc>
                      </m:oMath>
                    </m:oMathPara>
                  </a14:m>
                  <a:endParaRPr lang="en-US" sz="5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BB9EC75C-5B78-47DF-851A-10DCEBDABD3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9543" y="3412453"/>
                  <a:ext cx="1280543" cy="1029641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95" name="Picture 94">
            <a:extLst>
              <a:ext uri="{FF2B5EF4-FFF2-40B4-BE49-F238E27FC236}">
                <a16:creationId xmlns:a16="http://schemas.microsoft.com/office/drawing/2014/main" id="{18C5A51F-C4A8-44DC-A796-D72E603B20B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704096" y="1905000"/>
            <a:ext cx="6284512" cy="5742760"/>
          </a:xfrm>
          <a:prstGeom prst="rect">
            <a:avLst/>
          </a:prstGeom>
        </p:spPr>
      </p:pic>
      <p:sp>
        <p:nvSpPr>
          <p:cNvPr id="97" name="Oval 96">
            <a:extLst>
              <a:ext uri="{FF2B5EF4-FFF2-40B4-BE49-F238E27FC236}">
                <a16:creationId xmlns:a16="http://schemas.microsoft.com/office/drawing/2014/main" id="{9FE9CD4C-E5C7-4139-9D04-C0CAEFF4A2D3}"/>
              </a:ext>
            </a:extLst>
          </p:cNvPr>
          <p:cNvSpPr/>
          <p:nvPr/>
        </p:nvSpPr>
        <p:spPr>
          <a:xfrm>
            <a:off x="1351457" y="3276600"/>
            <a:ext cx="1088530" cy="90049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400" b="1" dirty="0">
                <a:solidFill>
                  <a:prstClr val="white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8C3721A6-80E2-4044-B1BF-BFF6E523725C}"/>
                  </a:ext>
                </a:extLst>
              </p:cNvPr>
              <p:cNvSpPr/>
              <p:nvPr/>
            </p:nvSpPr>
            <p:spPr>
              <a:xfrm>
                <a:off x="607110" y="7191400"/>
                <a:ext cx="23084285" cy="20125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629920" marR="0" indent="-629920" algn="just">
                  <a:lnSpc>
                    <a:spcPct val="115000"/>
                  </a:lnSpc>
                  <a:spcBef>
                    <a:spcPts val="600"/>
                  </a:spcBef>
                  <a:spcAft>
                    <a:spcPts val="0"/>
                  </a:spcAft>
                  <a:tabLst>
                    <a:tab pos="629920" algn="l"/>
                  </a:tabLst>
                </a:pPr>
                <a:r>
                  <a:rPr lang="pt-BR" sz="5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  Cho tứ diện </a:t>
                </a:r>
                <a14:m>
                  <m:oMath xmlns:m="http://schemas.openxmlformats.org/officeDocument/2006/math">
                    <m:r>
                      <a:rPr lang="en-US" sz="54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𝐴𝐵𝐶𝐷</m:t>
                    </m:r>
                  </m:oMath>
                </a14:m>
                <a:r>
                  <a:rPr lang="pt-BR" sz="5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gọi  M, N lần lượt là trung điểm của AB, AD. Khi đó, vectơ cùng hướng với vectơ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5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5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𝑀𝑁</m:t>
                        </m:r>
                      </m:e>
                    </m:acc>
                  </m:oMath>
                </a14:m>
                <a:r>
                  <a:rPr lang="pt-BR" sz="5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là vectơ nào dưới đây?</a:t>
                </a:r>
                <a:endParaRPr lang="en-US" sz="54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8C3721A6-80E2-4044-B1BF-BFF6E52372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110" y="7191400"/>
                <a:ext cx="23084285" cy="2012539"/>
              </a:xfrm>
              <a:prstGeom prst="rect">
                <a:avLst/>
              </a:prstGeom>
              <a:blipFill>
                <a:blip r:embed="rId9"/>
                <a:stretch>
                  <a:fillRect t="-6364" r="-1426" b="-175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2" name="Group 111">
            <a:extLst>
              <a:ext uri="{FF2B5EF4-FFF2-40B4-BE49-F238E27FC236}">
                <a16:creationId xmlns:a16="http://schemas.microsoft.com/office/drawing/2014/main" id="{4E3F2BB9-F432-426D-B613-27826BF10B40}"/>
              </a:ext>
            </a:extLst>
          </p:cNvPr>
          <p:cNvGrpSpPr/>
          <p:nvPr/>
        </p:nvGrpSpPr>
        <p:grpSpPr>
          <a:xfrm>
            <a:off x="1296987" y="9829800"/>
            <a:ext cx="5466313" cy="1615392"/>
            <a:chOff x="1296987" y="3085854"/>
            <a:chExt cx="5466313" cy="1615392"/>
          </a:xfrm>
        </p:grpSpPr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id="{8A2CE92E-1528-417D-82AD-78375C7B2EF0}"/>
                </a:ext>
              </a:extLst>
            </p:cNvPr>
            <p:cNvGrpSpPr/>
            <p:nvPr/>
          </p:nvGrpSpPr>
          <p:grpSpPr>
            <a:xfrm>
              <a:off x="1296987" y="3085854"/>
              <a:ext cx="5466313" cy="1615392"/>
              <a:chOff x="1380347" y="3507951"/>
              <a:chExt cx="3648705" cy="1069998"/>
            </a:xfrm>
          </p:grpSpPr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1171E465-50EF-4F2B-88ED-426E9D79D232}"/>
                  </a:ext>
                </a:extLst>
              </p:cNvPr>
              <p:cNvSpPr/>
              <p:nvPr/>
            </p:nvSpPr>
            <p:spPr>
              <a:xfrm>
                <a:off x="1724486" y="3507951"/>
                <a:ext cx="3304566" cy="1069998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 w="19050"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US" sz="6400" b="1" dirty="0">
                  <a:solidFill>
                    <a:prstClr val="white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16" name="Oval 115">
                <a:extLst>
                  <a:ext uri="{FF2B5EF4-FFF2-40B4-BE49-F238E27FC236}">
                    <a16:creationId xmlns:a16="http://schemas.microsoft.com/office/drawing/2014/main" id="{3D5D4E11-C48C-4143-87CD-AC9D9BE7D088}"/>
                  </a:ext>
                </a:extLst>
              </p:cNvPr>
              <p:cNvSpPr/>
              <p:nvPr/>
            </p:nvSpPr>
            <p:spPr>
              <a:xfrm>
                <a:off x="1380347" y="3663713"/>
                <a:ext cx="721016" cy="662729"/>
              </a:xfrm>
              <a:prstGeom prst="ellipse">
                <a:avLst/>
              </a:prstGeom>
              <a:solidFill>
                <a:schemeClr val="accent5">
                  <a:lumMod val="50000"/>
                </a:schemeClr>
              </a:solidFill>
              <a:ln w="57150"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vi-VN" sz="64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</a:t>
                </a:r>
                <a:endParaRPr lang="en-US" sz="640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4" name="Rectangle 113">
                  <a:extLst>
                    <a:ext uri="{FF2B5EF4-FFF2-40B4-BE49-F238E27FC236}">
                      <a16:creationId xmlns:a16="http://schemas.microsoft.com/office/drawing/2014/main" id="{F51BCAC8-492B-4F55-955C-88CC72117784}"/>
                    </a:ext>
                  </a:extLst>
                </p:cNvPr>
                <p:cNvSpPr/>
                <p:nvPr/>
              </p:nvSpPr>
              <p:spPr>
                <a:xfrm>
                  <a:off x="2941378" y="3412453"/>
                  <a:ext cx="1431226" cy="10241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5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5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sz="5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</m:acc>
                      </m:oMath>
                    </m:oMathPara>
                  </a14:m>
                  <a:endParaRPr lang="en-US" sz="5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14" name="Rectangle 113">
                  <a:extLst>
                    <a:ext uri="{FF2B5EF4-FFF2-40B4-BE49-F238E27FC236}">
                      <a16:creationId xmlns:a16="http://schemas.microsoft.com/office/drawing/2014/main" id="{F51BCAC8-492B-4F55-955C-88CC7211778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41378" y="3412453"/>
                  <a:ext cx="1431226" cy="1024191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55A3F7F8-7E87-44D6-A7AF-D4FA60B483B4}"/>
              </a:ext>
            </a:extLst>
          </p:cNvPr>
          <p:cNvGrpSpPr/>
          <p:nvPr/>
        </p:nvGrpSpPr>
        <p:grpSpPr>
          <a:xfrm>
            <a:off x="8154987" y="9847730"/>
            <a:ext cx="5466313" cy="1615392"/>
            <a:chOff x="1296987" y="3085854"/>
            <a:chExt cx="5466313" cy="1615392"/>
          </a:xfrm>
        </p:grpSpPr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EA5E9C7C-3E16-4B2C-9D3A-C1B4FF6472D5}"/>
                </a:ext>
              </a:extLst>
            </p:cNvPr>
            <p:cNvGrpSpPr/>
            <p:nvPr/>
          </p:nvGrpSpPr>
          <p:grpSpPr>
            <a:xfrm>
              <a:off x="1296987" y="3085854"/>
              <a:ext cx="5466313" cy="1615392"/>
              <a:chOff x="1380347" y="3507951"/>
              <a:chExt cx="3648705" cy="1069998"/>
            </a:xfrm>
          </p:grpSpPr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F2057211-3CBD-425A-8B40-E3A35E23B600}"/>
                  </a:ext>
                </a:extLst>
              </p:cNvPr>
              <p:cNvSpPr/>
              <p:nvPr/>
            </p:nvSpPr>
            <p:spPr>
              <a:xfrm>
                <a:off x="1724486" y="3507951"/>
                <a:ext cx="3304566" cy="1069998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 w="19050"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US" sz="6400" b="1" dirty="0">
                  <a:solidFill>
                    <a:prstClr val="white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22" name="Oval 121">
                <a:extLst>
                  <a:ext uri="{FF2B5EF4-FFF2-40B4-BE49-F238E27FC236}">
                    <a16:creationId xmlns:a16="http://schemas.microsoft.com/office/drawing/2014/main" id="{D80C96F7-AA4E-40D7-8D02-56F55D1AFFBB}"/>
                  </a:ext>
                </a:extLst>
              </p:cNvPr>
              <p:cNvSpPr/>
              <p:nvPr/>
            </p:nvSpPr>
            <p:spPr>
              <a:xfrm>
                <a:off x="1380347" y="3663713"/>
                <a:ext cx="721016" cy="662729"/>
              </a:xfrm>
              <a:prstGeom prst="ellipse">
                <a:avLst/>
              </a:prstGeom>
              <a:solidFill>
                <a:schemeClr val="accent5">
                  <a:lumMod val="50000"/>
                </a:schemeClr>
              </a:solidFill>
              <a:ln w="57150"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en-US" sz="64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B</a:t>
                </a:r>
                <a:endParaRPr lang="en-US" sz="640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0" name="Rectangle 119">
                  <a:extLst>
                    <a:ext uri="{FF2B5EF4-FFF2-40B4-BE49-F238E27FC236}">
                      <a16:creationId xmlns:a16="http://schemas.microsoft.com/office/drawing/2014/main" id="{D4F7A96B-4345-4427-84CC-287C1C125834}"/>
                    </a:ext>
                  </a:extLst>
                </p:cNvPr>
                <p:cNvSpPr/>
                <p:nvPr/>
              </p:nvSpPr>
              <p:spPr>
                <a:xfrm>
                  <a:off x="3210586" y="3412453"/>
                  <a:ext cx="1254894" cy="102964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5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5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𝐶𝐷</m:t>
                            </m:r>
                          </m:e>
                        </m:acc>
                      </m:oMath>
                    </m:oMathPara>
                  </a14:m>
                  <a:endParaRPr lang="en-US" sz="5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20" name="Rectangle 119">
                  <a:extLst>
                    <a:ext uri="{FF2B5EF4-FFF2-40B4-BE49-F238E27FC236}">
                      <a16:creationId xmlns:a16="http://schemas.microsoft.com/office/drawing/2014/main" id="{D4F7A96B-4345-4427-84CC-287C1C12583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10586" y="3412453"/>
                  <a:ext cx="1254894" cy="1029641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CF31C556-F742-49AA-83FF-8A6957BB39BE}"/>
              </a:ext>
            </a:extLst>
          </p:cNvPr>
          <p:cNvGrpSpPr/>
          <p:nvPr/>
        </p:nvGrpSpPr>
        <p:grpSpPr>
          <a:xfrm>
            <a:off x="8188407" y="11872008"/>
            <a:ext cx="5432893" cy="1615392"/>
            <a:chOff x="1296987" y="3119577"/>
            <a:chExt cx="5231503" cy="1615392"/>
          </a:xfrm>
        </p:grpSpPr>
        <p:grpSp>
          <p:nvGrpSpPr>
            <p:cNvPr id="124" name="Group 123">
              <a:extLst>
                <a:ext uri="{FF2B5EF4-FFF2-40B4-BE49-F238E27FC236}">
                  <a16:creationId xmlns:a16="http://schemas.microsoft.com/office/drawing/2014/main" id="{8710BA0F-C6F8-4689-8C72-941F980619E3}"/>
                </a:ext>
              </a:extLst>
            </p:cNvPr>
            <p:cNvGrpSpPr/>
            <p:nvPr/>
          </p:nvGrpSpPr>
          <p:grpSpPr>
            <a:xfrm>
              <a:off x="1296987" y="3119577"/>
              <a:ext cx="5231503" cy="1615392"/>
              <a:chOff x="1380347" y="3530288"/>
              <a:chExt cx="3491972" cy="1069998"/>
            </a:xfrm>
          </p:grpSpPr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E65271F3-7856-4B7C-8EA1-2781825C96DC}"/>
                  </a:ext>
                </a:extLst>
              </p:cNvPr>
              <p:cNvSpPr/>
              <p:nvPr/>
            </p:nvSpPr>
            <p:spPr>
              <a:xfrm>
                <a:off x="1691303" y="3530288"/>
                <a:ext cx="3181016" cy="1069998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 w="19050"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US" sz="6400" b="1" dirty="0">
                  <a:solidFill>
                    <a:prstClr val="white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27" name="Oval 126">
                <a:extLst>
                  <a:ext uri="{FF2B5EF4-FFF2-40B4-BE49-F238E27FC236}">
                    <a16:creationId xmlns:a16="http://schemas.microsoft.com/office/drawing/2014/main" id="{4AE667D0-64F0-4C3B-B4ED-94CDABBA28C4}"/>
                  </a:ext>
                </a:extLst>
              </p:cNvPr>
              <p:cNvSpPr/>
              <p:nvPr/>
            </p:nvSpPr>
            <p:spPr>
              <a:xfrm>
                <a:off x="1380347" y="3663713"/>
                <a:ext cx="721016" cy="662729"/>
              </a:xfrm>
              <a:prstGeom prst="ellipse">
                <a:avLst/>
              </a:prstGeom>
              <a:solidFill>
                <a:schemeClr val="accent5">
                  <a:lumMod val="50000"/>
                </a:schemeClr>
              </a:solidFill>
              <a:ln w="57150"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en-US" sz="64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D</a:t>
                </a:r>
                <a:endParaRPr lang="en-US" sz="640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5" name="Rectangle 124">
                  <a:extLst>
                    <a:ext uri="{FF2B5EF4-FFF2-40B4-BE49-F238E27FC236}">
                      <a16:creationId xmlns:a16="http://schemas.microsoft.com/office/drawing/2014/main" id="{85E7E546-865C-4623-A783-4AD851F93478}"/>
                    </a:ext>
                  </a:extLst>
                </p:cNvPr>
                <p:cNvSpPr/>
                <p:nvPr/>
              </p:nvSpPr>
              <p:spPr>
                <a:xfrm>
                  <a:off x="3092337" y="3412453"/>
                  <a:ext cx="1248511" cy="10241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5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5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𝐵𝐷</m:t>
                            </m:r>
                          </m:e>
                        </m:acc>
                      </m:oMath>
                    </m:oMathPara>
                  </a14:m>
                  <a:endParaRPr lang="en-US" sz="5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25" name="Rectangle 124">
                  <a:extLst>
                    <a:ext uri="{FF2B5EF4-FFF2-40B4-BE49-F238E27FC236}">
                      <a16:creationId xmlns:a16="http://schemas.microsoft.com/office/drawing/2014/main" id="{85E7E546-865C-4623-A783-4AD851F9347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92337" y="3412453"/>
                  <a:ext cx="1248511" cy="1024191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A37C246B-DD40-4035-AB38-8D292AFB145F}"/>
              </a:ext>
            </a:extLst>
          </p:cNvPr>
          <p:cNvGrpSpPr/>
          <p:nvPr/>
        </p:nvGrpSpPr>
        <p:grpSpPr>
          <a:xfrm>
            <a:off x="1341694" y="11870036"/>
            <a:ext cx="5466313" cy="1615392"/>
            <a:chOff x="1296987" y="3085854"/>
            <a:chExt cx="5466313" cy="1615392"/>
          </a:xfrm>
        </p:grpSpPr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F9C54E25-A9D2-4177-B8B5-C40EE321893F}"/>
                </a:ext>
              </a:extLst>
            </p:cNvPr>
            <p:cNvGrpSpPr/>
            <p:nvPr/>
          </p:nvGrpSpPr>
          <p:grpSpPr>
            <a:xfrm>
              <a:off x="1296987" y="3085854"/>
              <a:ext cx="5466313" cy="1615392"/>
              <a:chOff x="1380347" y="3507951"/>
              <a:chExt cx="3648705" cy="1069998"/>
            </a:xfrm>
          </p:grpSpPr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65254B61-79AA-48C9-8341-99C52079203C}"/>
                  </a:ext>
                </a:extLst>
              </p:cNvPr>
              <p:cNvSpPr/>
              <p:nvPr/>
            </p:nvSpPr>
            <p:spPr>
              <a:xfrm>
                <a:off x="1724486" y="3507951"/>
                <a:ext cx="3304566" cy="1069998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 w="19050"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US" sz="6400" b="1" dirty="0">
                  <a:solidFill>
                    <a:prstClr val="white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32" name="Oval 131">
                <a:extLst>
                  <a:ext uri="{FF2B5EF4-FFF2-40B4-BE49-F238E27FC236}">
                    <a16:creationId xmlns:a16="http://schemas.microsoft.com/office/drawing/2014/main" id="{4640C031-A782-452E-924D-C4751E221F45}"/>
                  </a:ext>
                </a:extLst>
              </p:cNvPr>
              <p:cNvSpPr/>
              <p:nvPr/>
            </p:nvSpPr>
            <p:spPr>
              <a:xfrm>
                <a:off x="1380347" y="3663713"/>
                <a:ext cx="721016" cy="662729"/>
              </a:xfrm>
              <a:prstGeom prst="ellipse">
                <a:avLst/>
              </a:prstGeom>
              <a:solidFill>
                <a:schemeClr val="accent5">
                  <a:lumMod val="50000"/>
                </a:schemeClr>
              </a:solidFill>
              <a:ln w="57150"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en-US" sz="64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</a:t>
                </a:r>
                <a:endParaRPr lang="en-US" sz="640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0" name="Rectangle 129">
                  <a:extLst>
                    <a:ext uri="{FF2B5EF4-FFF2-40B4-BE49-F238E27FC236}">
                      <a16:creationId xmlns:a16="http://schemas.microsoft.com/office/drawing/2014/main" id="{ECCD5F9F-BE16-4A29-9ECA-0FE69D53061F}"/>
                    </a:ext>
                  </a:extLst>
                </p:cNvPr>
                <p:cNvSpPr/>
                <p:nvPr/>
              </p:nvSpPr>
              <p:spPr>
                <a:xfrm>
                  <a:off x="3022361" y="3412453"/>
                  <a:ext cx="1294906" cy="10241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5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5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𝐷</m:t>
                            </m:r>
                            <m:r>
                              <a:rPr lang="en-US" sz="5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</m:acc>
                      </m:oMath>
                    </m:oMathPara>
                  </a14:m>
                  <a:endParaRPr lang="en-US" sz="5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30" name="Rectangle 129">
                  <a:extLst>
                    <a:ext uri="{FF2B5EF4-FFF2-40B4-BE49-F238E27FC236}">
                      <a16:creationId xmlns:a16="http://schemas.microsoft.com/office/drawing/2014/main" id="{ECCD5F9F-BE16-4A29-9ECA-0FE69D53061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2361" y="3412453"/>
                  <a:ext cx="1294906" cy="1024191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33" name="Oval 132">
            <a:extLst>
              <a:ext uri="{FF2B5EF4-FFF2-40B4-BE49-F238E27FC236}">
                <a16:creationId xmlns:a16="http://schemas.microsoft.com/office/drawing/2014/main" id="{1EA2B44D-64D8-46EF-B17E-8143CB040FEB}"/>
              </a:ext>
            </a:extLst>
          </p:cNvPr>
          <p:cNvSpPr/>
          <p:nvPr/>
        </p:nvSpPr>
        <p:spPr>
          <a:xfrm>
            <a:off x="8221651" y="12123461"/>
            <a:ext cx="1088530" cy="90049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400" b="1" dirty="0">
                <a:solidFill>
                  <a:prstClr val="white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D1054BA-2EE6-42D4-96BB-2F9D4566263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7616638" y="8078844"/>
            <a:ext cx="6768949" cy="5789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378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25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1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6" grpId="0"/>
      <p:bldP spid="13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Action Button: Forward or Next 53">
            <a:hlinkClick r:id="rId2" action="ppaction://hlinksldjump" highlightClick="1"/>
          </p:cNvPr>
          <p:cNvSpPr/>
          <p:nvPr/>
        </p:nvSpPr>
        <p:spPr>
          <a:xfrm>
            <a:off x="23512131" y="12839820"/>
            <a:ext cx="873456" cy="873456"/>
          </a:xfrm>
          <a:prstGeom prst="actionButtonForwardNex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sz="860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43E4C9F1-6689-4483-985C-EA0FF7B8CBAC}"/>
              </a:ext>
            </a:extLst>
          </p:cNvPr>
          <p:cNvGrpSpPr/>
          <p:nvPr/>
        </p:nvGrpSpPr>
        <p:grpSpPr>
          <a:xfrm>
            <a:off x="230188" y="5562600"/>
            <a:ext cx="23812793" cy="2448357"/>
            <a:chOff x="534987" y="1647866"/>
            <a:chExt cx="23340848" cy="2053172"/>
          </a:xfrm>
        </p:grpSpPr>
        <p:sp>
          <p:nvSpPr>
            <p:cNvPr id="98" name="Rounded Rectangle 24">
              <a:extLst>
                <a:ext uri="{FF2B5EF4-FFF2-40B4-BE49-F238E27FC236}">
                  <a16:creationId xmlns:a16="http://schemas.microsoft.com/office/drawing/2014/main" id="{F40B0964-A811-4694-A1D1-9C58A0965612}"/>
                </a:ext>
              </a:extLst>
            </p:cNvPr>
            <p:cNvSpPr/>
            <p:nvPr/>
          </p:nvSpPr>
          <p:spPr bwMode="auto">
            <a:xfrm>
              <a:off x="755649" y="1720890"/>
              <a:ext cx="23120186" cy="1980148"/>
            </a:xfrm>
            <a:prstGeom prst="roundRect">
              <a:avLst>
                <a:gd name="adj" fmla="val 5492"/>
              </a:avLst>
            </a:prstGeom>
            <a:solidFill>
              <a:schemeClr val="accent3">
                <a:lumMod val="40000"/>
                <a:lumOff val="60000"/>
              </a:schemeClr>
            </a:solidFill>
            <a:ln w="19050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354556">
                <a:defRPr/>
              </a:pPr>
              <a:endParaRPr lang="en-US" sz="640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A2B3C651-5A56-4836-ADE3-1BAC79EF760E}"/>
                </a:ext>
              </a:extLst>
            </p:cNvPr>
            <p:cNvGrpSpPr/>
            <p:nvPr/>
          </p:nvGrpSpPr>
          <p:grpSpPr>
            <a:xfrm>
              <a:off x="534987" y="1647866"/>
              <a:ext cx="3505200" cy="1176337"/>
              <a:chOff x="534987" y="1647866"/>
              <a:chExt cx="3505200" cy="1176337"/>
            </a:xfrm>
          </p:grpSpPr>
          <p:sp>
            <p:nvSpPr>
              <p:cNvPr id="100" name="Isosceles Triangle 44">
                <a:extLst>
                  <a:ext uri="{FF2B5EF4-FFF2-40B4-BE49-F238E27FC236}">
                    <a16:creationId xmlns:a16="http://schemas.microsoft.com/office/drawing/2014/main" id="{BF0817B7-3FA3-49B9-8373-ADF08FFC2857}"/>
                  </a:ext>
                </a:extLst>
              </p:cNvPr>
              <p:cNvSpPr/>
              <p:nvPr/>
            </p:nvSpPr>
            <p:spPr bwMode="auto">
              <a:xfrm rot="5400000" flipV="1">
                <a:off x="534195" y="2602747"/>
                <a:ext cx="227012" cy="215900"/>
              </a:xfrm>
              <a:custGeom>
                <a:avLst/>
                <a:gdLst>
                  <a:gd name="connsiteX0" fmla="*/ 0 w 293725"/>
                  <a:gd name="connsiteY0" fmla="*/ 164224 h 164224"/>
                  <a:gd name="connsiteX1" fmla="*/ 146863 w 293725"/>
                  <a:gd name="connsiteY1" fmla="*/ 0 h 164224"/>
                  <a:gd name="connsiteX2" fmla="*/ 293725 w 293725"/>
                  <a:gd name="connsiteY2" fmla="*/ 164224 h 164224"/>
                  <a:gd name="connsiteX3" fmla="*/ 0 w 293725"/>
                  <a:gd name="connsiteY3" fmla="*/ 164224 h 164224"/>
                  <a:gd name="connsiteX0" fmla="*/ 2363 w 296088"/>
                  <a:gd name="connsiteY0" fmla="*/ 164221 h 164221"/>
                  <a:gd name="connsiteX1" fmla="*/ 0 w 296088"/>
                  <a:gd name="connsiteY1" fmla="*/ 0 h 164221"/>
                  <a:gd name="connsiteX2" fmla="*/ 296088 w 296088"/>
                  <a:gd name="connsiteY2" fmla="*/ 164221 h 164221"/>
                  <a:gd name="connsiteX3" fmla="*/ 2363 w 296088"/>
                  <a:gd name="connsiteY3" fmla="*/ 164221 h 164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6088" h="164221">
                    <a:moveTo>
                      <a:pt x="2363" y="164221"/>
                    </a:moveTo>
                    <a:cubicBezTo>
                      <a:pt x="1575" y="109481"/>
                      <a:pt x="788" y="54740"/>
                      <a:pt x="0" y="0"/>
                    </a:cubicBezTo>
                    <a:lnTo>
                      <a:pt x="296088" y="164221"/>
                    </a:lnTo>
                    <a:lnTo>
                      <a:pt x="2363" y="164221"/>
                    </a:lnTo>
                    <a:close/>
                  </a:path>
                </a:pathLst>
              </a:custGeom>
              <a:solidFill>
                <a:srgbClr val="135F82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354556">
                  <a:defRPr/>
                </a:pPr>
                <a:endParaRPr lang="en-US" sz="640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101" name="Pentagon 27">
                <a:extLst>
                  <a:ext uri="{FF2B5EF4-FFF2-40B4-BE49-F238E27FC236}">
                    <a16:creationId xmlns:a16="http://schemas.microsoft.com/office/drawing/2014/main" id="{7F326C7E-A002-4003-BAFF-F590B6A802EC}"/>
                  </a:ext>
                </a:extLst>
              </p:cNvPr>
              <p:cNvSpPr/>
              <p:nvPr/>
            </p:nvSpPr>
            <p:spPr bwMode="auto">
              <a:xfrm>
                <a:off x="534987" y="1647866"/>
                <a:ext cx="3505200" cy="955675"/>
              </a:xfrm>
              <a:prstGeom prst="homePlate">
                <a:avLst>
                  <a:gd name="adj" fmla="val 12444"/>
                </a:avLst>
              </a:prstGeom>
              <a:solidFill>
                <a:srgbClr val="135F82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354556">
                  <a:defRPr/>
                </a:pPr>
                <a:endParaRPr lang="en-US" sz="640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grpSp>
            <p:nvGrpSpPr>
              <p:cNvPr id="102" name="Group 11">
                <a:extLst>
                  <a:ext uri="{FF2B5EF4-FFF2-40B4-BE49-F238E27FC236}">
                    <a16:creationId xmlns:a16="http://schemas.microsoft.com/office/drawing/2014/main" id="{26BF91F9-33B6-4CFE-960A-C0506C501C7A}"/>
                  </a:ext>
                </a:extLst>
              </p:cNvPr>
              <p:cNvGrpSpPr/>
              <p:nvPr/>
            </p:nvGrpSpPr>
            <p:grpSpPr bwMode="auto">
              <a:xfrm>
                <a:off x="683775" y="1836907"/>
                <a:ext cx="582199" cy="537956"/>
                <a:chOff x="7440266" y="3398551"/>
                <a:chExt cx="757238" cy="765175"/>
              </a:xfrm>
              <a:solidFill>
                <a:schemeClr val="bg1">
                  <a:lumMod val="95000"/>
                </a:schemeClr>
              </a:solidFill>
            </p:grpSpPr>
            <p:sp>
              <p:nvSpPr>
                <p:cNvPr id="105" name="Freeform 31">
                  <a:extLst>
                    <a:ext uri="{FF2B5EF4-FFF2-40B4-BE49-F238E27FC236}">
                      <a16:creationId xmlns:a16="http://schemas.microsoft.com/office/drawing/2014/main" id="{1A76131A-AA24-44D0-93A2-DDB83587E955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7440266" y="3436652"/>
                  <a:ext cx="344488" cy="344489"/>
                </a:xfrm>
                <a:custGeom>
                  <a:avLst/>
                  <a:gdLst/>
                  <a:ahLst/>
                  <a:cxnLst>
                    <a:cxn ang="0">
                      <a:pos x="33" y="184"/>
                    </a:cxn>
                    <a:cxn ang="0">
                      <a:pos x="181" y="184"/>
                    </a:cxn>
                    <a:cxn ang="0">
                      <a:pos x="181" y="33"/>
                    </a:cxn>
                    <a:cxn ang="0">
                      <a:pos x="33" y="33"/>
                    </a:cxn>
                    <a:cxn ang="0">
                      <a:pos x="33" y="184"/>
                    </a:cxn>
                    <a:cxn ang="0">
                      <a:pos x="217" y="217"/>
                    </a:cxn>
                    <a:cxn ang="0">
                      <a:pos x="0" y="217"/>
                    </a:cxn>
                    <a:cxn ang="0">
                      <a:pos x="0" y="0"/>
                    </a:cxn>
                    <a:cxn ang="0">
                      <a:pos x="217" y="0"/>
                    </a:cxn>
                    <a:cxn ang="0">
                      <a:pos x="217" y="217"/>
                    </a:cxn>
                  </a:cxnLst>
                  <a:rect l="0" t="0" r="r" b="b"/>
                  <a:pathLst>
                    <a:path w="217" h="217">
                      <a:moveTo>
                        <a:pt x="33" y="184"/>
                      </a:moveTo>
                      <a:lnTo>
                        <a:pt x="181" y="184"/>
                      </a:lnTo>
                      <a:lnTo>
                        <a:pt x="181" y="33"/>
                      </a:lnTo>
                      <a:lnTo>
                        <a:pt x="33" y="33"/>
                      </a:lnTo>
                      <a:lnTo>
                        <a:pt x="33" y="184"/>
                      </a:lnTo>
                      <a:close/>
                      <a:moveTo>
                        <a:pt x="217" y="217"/>
                      </a:moveTo>
                      <a:lnTo>
                        <a:pt x="0" y="217"/>
                      </a:lnTo>
                      <a:lnTo>
                        <a:pt x="0" y="0"/>
                      </a:lnTo>
                      <a:lnTo>
                        <a:pt x="217" y="0"/>
                      </a:lnTo>
                      <a:lnTo>
                        <a:pt x="217" y="217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4354556">
                    <a:defRPr/>
                  </a:pPr>
                  <a:endParaRPr lang="en-US" sz="640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06" name="Freeform 32">
                  <a:extLst>
                    <a:ext uri="{FF2B5EF4-FFF2-40B4-BE49-F238E27FC236}">
                      <a16:creationId xmlns:a16="http://schemas.microsoft.com/office/drawing/2014/main" id="{0040233E-DBCA-407C-B262-530A62BC3561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7440266" y="3814473"/>
                  <a:ext cx="344488" cy="349251"/>
                </a:xfrm>
                <a:custGeom>
                  <a:avLst/>
                  <a:gdLst/>
                  <a:ahLst/>
                  <a:cxnLst>
                    <a:cxn ang="0">
                      <a:pos x="33" y="185"/>
                    </a:cxn>
                    <a:cxn ang="0">
                      <a:pos x="181" y="185"/>
                    </a:cxn>
                    <a:cxn ang="0">
                      <a:pos x="181" y="36"/>
                    </a:cxn>
                    <a:cxn ang="0">
                      <a:pos x="33" y="36"/>
                    </a:cxn>
                    <a:cxn ang="0">
                      <a:pos x="33" y="185"/>
                    </a:cxn>
                    <a:cxn ang="0">
                      <a:pos x="217" y="220"/>
                    </a:cxn>
                    <a:cxn ang="0">
                      <a:pos x="0" y="220"/>
                    </a:cxn>
                    <a:cxn ang="0">
                      <a:pos x="0" y="0"/>
                    </a:cxn>
                    <a:cxn ang="0">
                      <a:pos x="217" y="0"/>
                    </a:cxn>
                    <a:cxn ang="0">
                      <a:pos x="217" y="220"/>
                    </a:cxn>
                  </a:cxnLst>
                  <a:rect l="0" t="0" r="r" b="b"/>
                  <a:pathLst>
                    <a:path w="217" h="220">
                      <a:moveTo>
                        <a:pt x="33" y="185"/>
                      </a:moveTo>
                      <a:lnTo>
                        <a:pt x="181" y="185"/>
                      </a:lnTo>
                      <a:lnTo>
                        <a:pt x="181" y="36"/>
                      </a:lnTo>
                      <a:lnTo>
                        <a:pt x="33" y="36"/>
                      </a:lnTo>
                      <a:lnTo>
                        <a:pt x="33" y="185"/>
                      </a:lnTo>
                      <a:close/>
                      <a:moveTo>
                        <a:pt x="217" y="220"/>
                      </a:moveTo>
                      <a:lnTo>
                        <a:pt x="0" y="220"/>
                      </a:lnTo>
                      <a:lnTo>
                        <a:pt x="0" y="0"/>
                      </a:lnTo>
                      <a:lnTo>
                        <a:pt x="217" y="0"/>
                      </a:lnTo>
                      <a:lnTo>
                        <a:pt x="217" y="22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4354556">
                    <a:defRPr/>
                  </a:pPr>
                  <a:endParaRPr lang="en-US" sz="640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07" name="Freeform 33">
                  <a:extLst>
                    <a:ext uri="{FF2B5EF4-FFF2-40B4-BE49-F238E27FC236}">
                      <a16:creationId xmlns:a16="http://schemas.microsoft.com/office/drawing/2014/main" id="{2CF9D2D1-C375-4F90-8B40-D4E127BF91E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06941" y="3398551"/>
                  <a:ext cx="341313" cy="288925"/>
                </a:xfrm>
                <a:custGeom>
                  <a:avLst/>
                  <a:gdLst/>
                  <a:ahLst/>
                  <a:cxnLst>
                    <a:cxn ang="0">
                      <a:pos x="76" y="182"/>
                    </a:cxn>
                    <a:cxn ang="0">
                      <a:pos x="0" y="114"/>
                    </a:cxn>
                    <a:cxn ang="0">
                      <a:pos x="24" y="88"/>
                    </a:cxn>
                    <a:cxn ang="0">
                      <a:pos x="73" y="132"/>
                    </a:cxn>
                    <a:cxn ang="0">
                      <a:pos x="187" y="0"/>
                    </a:cxn>
                    <a:cxn ang="0">
                      <a:pos x="215" y="24"/>
                    </a:cxn>
                    <a:cxn ang="0">
                      <a:pos x="76" y="182"/>
                    </a:cxn>
                  </a:cxnLst>
                  <a:rect l="0" t="0" r="r" b="b"/>
                  <a:pathLst>
                    <a:path w="215" h="182">
                      <a:moveTo>
                        <a:pt x="76" y="182"/>
                      </a:moveTo>
                      <a:lnTo>
                        <a:pt x="0" y="114"/>
                      </a:lnTo>
                      <a:lnTo>
                        <a:pt x="24" y="88"/>
                      </a:lnTo>
                      <a:lnTo>
                        <a:pt x="73" y="132"/>
                      </a:lnTo>
                      <a:lnTo>
                        <a:pt x="187" y="0"/>
                      </a:lnTo>
                      <a:lnTo>
                        <a:pt x="215" y="24"/>
                      </a:lnTo>
                      <a:lnTo>
                        <a:pt x="76" y="1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4354556">
                    <a:defRPr/>
                  </a:pPr>
                  <a:endParaRPr lang="en-US" sz="640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08" name="Rectangle 107">
                  <a:extLst>
                    <a:ext uri="{FF2B5EF4-FFF2-40B4-BE49-F238E27FC236}">
                      <a16:creationId xmlns:a16="http://schemas.microsoft.com/office/drawing/2014/main" id="{22DC7B03-ADB9-49ED-88E5-CA73C8E5B59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840316" y="4100226"/>
                  <a:ext cx="357188" cy="6350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defTabSz="4354556">
                    <a:defRPr/>
                  </a:pPr>
                  <a:endParaRPr lang="en-US" sz="640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09" name="Rectangle 108">
                  <a:extLst>
                    <a:ext uri="{FF2B5EF4-FFF2-40B4-BE49-F238E27FC236}">
                      <a16:creationId xmlns:a16="http://schemas.microsoft.com/office/drawing/2014/main" id="{9496D2AD-9804-471C-9EC8-79716C38DC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840316" y="3717639"/>
                  <a:ext cx="357188" cy="6350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defTabSz="4354556">
                    <a:defRPr/>
                  </a:pPr>
                  <a:endParaRPr lang="en-US" sz="640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B995DEC6-1131-4A17-85BC-23D9DE5CFE7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840316" y="3973225"/>
                  <a:ext cx="357188" cy="6350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defTabSz="4354556">
                    <a:defRPr/>
                  </a:pPr>
                  <a:endParaRPr lang="en-US" sz="640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11" name="Rectangle 110">
                  <a:extLst>
                    <a:ext uri="{FF2B5EF4-FFF2-40B4-BE49-F238E27FC236}">
                      <a16:creationId xmlns:a16="http://schemas.microsoft.com/office/drawing/2014/main" id="{5195DFBA-5FA7-47D0-BC30-C9AA930D25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840316" y="3590640"/>
                  <a:ext cx="357188" cy="6350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defTabSz="4354556">
                    <a:defRPr/>
                  </a:pPr>
                  <a:endParaRPr lang="en-US" sz="640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</p:grpSp>
          <p:sp>
            <p:nvSpPr>
              <p:cNvPr id="103" name="Chevron 29">
                <a:extLst>
                  <a:ext uri="{FF2B5EF4-FFF2-40B4-BE49-F238E27FC236}">
                    <a16:creationId xmlns:a16="http://schemas.microsoft.com/office/drawing/2014/main" id="{E80EF07A-575A-411C-A619-37B9A01FEAF4}"/>
                  </a:ext>
                </a:extLst>
              </p:cNvPr>
              <p:cNvSpPr/>
              <p:nvPr/>
            </p:nvSpPr>
            <p:spPr bwMode="auto">
              <a:xfrm>
                <a:off x="1330000" y="1771634"/>
                <a:ext cx="142625" cy="707897"/>
              </a:xfrm>
              <a:prstGeom prst="chevron">
                <a:avLst>
                  <a:gd name="adj" fmla="val 68110"/>
                </a:avLst>
              </a:prstGeom>
              <a:solidFill>
                <a:schemeClr val="bg1"/>
              </a:solidFill>
              <a:ln>
                <a:noFill/>
              </a:ln>
              <a:effectLst>
                <a:innerShdw blurRad="63500" dist="50800" dir="54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4354556">
                  <a:defRPr/>
                </a:pPr>
                <a:endParaRPr lang="en-US" sz="640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04" name="TextBox 13">
                <a:extLst>
                  <a:ext uri="{FF2B5EF4-FFF2-40B4-BE49-F238E27FC236}">
                    <a16:creationId xmlns:a16="http://schemas.microsoft.com/office/drawing/2014/main" id="{F6C1C078-4975-4C56-A8FE-606A26E9088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24464" y="1653394"/>
                <a:ext cx="2097911" cy="8517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4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4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4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4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4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defTabSz="21764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4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defTabSz="21764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4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defTabSz="21764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4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defTabSz="21764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4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sz="6000" dirty="0" err="1">
                    <a:solidFill>
                      <a:prstClr val="white"/>
                    </a:solidFill>
                    <a:latin typeface="Tahoma" pitchFamily="34" charset="0"/>
                    <a:cs typeface="Tahoma" pitchFamily="34" charset="0"/>
                  </a:rPr>
                  <a:t>Câu</a:t>
                </a:r>
                <a:r>
                  <a:rPr lang="en-US" sz="6000" dirty="0">
                    <a:solidFill>
                      <a:prstClr val="white"/>
                    </a:solidFill>
                    <a:latin typeface="Tahoma" pitchFamily="34" charset="0"/>
                    <a:cs typeface="Tahoma" pitchFamily="34" charset="0"/>
                  </a:rPr>
                  <a:t> 4</a:t>
                </a:r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F2AF6252-DF59-455B-B4E6-C53ABE9FEEF0}"/>
              </a:ext>
            </a:extLst>
          </p:cNvPr>
          <p:cNvGrpSpPr/>
          <p:nvPr/>
        </p:nvGrpSpPr>
        <p:grpSpPr>
          <a:xfrm>
            <a:off x="295702" y="294844"/>
            <a:ext cx="23812793" cy="2448357"/>
            <a:chOff x="295702" y="294844"/>
            <a:chExt cx="23812793" cy="2448357"/>
          </a:xfrm>
        </p:grpSpPr>
        <p:grpSp>
          <p:nvGrpSpPr>
            <p:cNvPr id="21" name="Group 20"/>
            <p:cNvGrpSpPr/>
            <p:nvPr/>
          </p:nvGrpSpPr>
          <p:grpSpPr>
            <a:xfrm>
              <a:off x="295702" y="294844"/>
              <a:ext cx="23812793" cy="2448357"/>
              <a:chOff x="534987" y="1647866"/>
              <a:chExt cx="23340848" cy="2053172"/>
            </a:xfrm>
          </p:grpSpPr>
          <p:sp>
            <p:nvSpPr>
              <p:cNvPr id="25" name="Rounded Rectangle 24"/>
              <p:cNvSpPr/>
              <p:nvPr/>
            </p:nvSpPr>
            <p:spPr bwMode="auto">
              <a:xfrm>
                <a:off x="755649" y="1720890"/>
                <a:ext cx="23120186" cy="1980148"/>
              </a:xfrm>
              <a:prstGeom prst="roundRect">
                <a:avLst>
                  <a:gd name="adj" fmla="val 5492"/>
                </a:avLst>
              </a:prstGeom>
              <a:solidFill>
                <a:schemeClr val="accent3">
                  <a:lumMod val="40000"/>
                  <a:lumOff val="60000"/>
                </a:schemeClr>
              </a:solidFill>
              <a:ln w="19050">
                <a:solidFill>
                  <a:schemeClr val="bg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4354556">
                  <a:defRPr/>
                </a:pPr>
                <a:endParaRPr lang="en-US" sz="640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534987" y="1647866"/>
                <a:ext cx="3505200" cy="1176337"/>
                <a:chOff x="534987" y="1647866"/>
                <a:chExt cx="3505200" cy="1176337"/>
              </a:xfrm>
            </p:grpSpPr>
            <p:sp>
              <p:nvSpPr>
                <p:cNvPr id="27" name="Isosceles Triangle 44"/>
                <p:cNvSpPr/>
                <p:nvPr/>
              </p:nvSpPr>
              <p:spPr bwMode="auto">
                <a:xfrm rot="5400000" flipV="1">
                  <a:off x="534195" y="2602747"/>
                  <a:ext cx="227012" cy="215900"/>
                </a:xfrm>
                <a:custGeom>
                  <a:avLst/>
                  <a:gdLst>
                    <a:gd name="connsiteX0" fmla="*/ 0 w 293725"/>
                    <a:gd name="connsiteY0" fmla="*/ 164224 h 164224"/>
                    <a:gd name="connsiteX1" fmla="*/ 146863 w 293725"/>
                    <a:gd name="connsiteY1" fmla="*/ 0 h 164224"/>
                    <a:gd name="connsiteX2" fmla="*/ 293725 w 293725"/>
                    <a:gd name="connsiteY2" fmla="*/ 164224 h 164224"/>
                    <a:gd name="connsiteX3" fmla="*/ 0 w 293725"/>
                    <a:gd name="connsiteY3" fmla="*/ 164224 h 164224"/>
                    <a:gd name="connsiteX0" fmla="*/ 2363 w 296088"/>
                    <a:gd name="connsiteY0" fmla="*/ 164221 h 164221"/>
                    <a:gd name="connsiteX1" fmla="*/ 0 w 296088"/>
                    <a:gd name="connsiteY1" fmla="*/ 0 h 164221"/>
                    <a:gd name="connsiteX2" fmla="*/ 296088 w 296088"/>
                    <a:gd name="connsiteY2" fmla="*/ 164221 h 164221"/>
                    <a:gd name="connsiteX3" fmla="*/ 2363 w 296088"/>
                    <a:gd name="connsiteY3" fmla="*/ 164221 h 1642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6088" h="164221">
                      <a:moveTo>
                        <a:pt x="2363" y="164221"/>
                      </a:moveTo>
                      <a:cubicBezTo>
                        <a:pt x="1575" y="109481"/>
                        <a:pt x="788" y="54740"/>
                        <a:pt x="0" y="0"/>
                      </a:cubicBezTo>
                      <a:lnTo>
                        <a:pt x="296088" y="164221"/>
                      </a:lnTo>
                      <a:lnTo>
                        <a:pt x="2363" y="164221"/>
                      </a:lnTo>
                      <a:close/>
                    </a:path>
                  </a:pathLst>
                </a:custGeom>
                <a:solidFill>
                  <a:srgbClr val="135F82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4354556">
                    <a:defRPr/>
                  </a:pPr>
                  <a:endParaRPr lang="en-US" sz="6400">
                    <a:solidFill>
                      <a:prstClr val="white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28" name="Pentagon 27"/>
                <p:cNvSpPr/>
                <p:nvPr/>
              </p:nvSpPr>
              <p:spPr bwMode="auto">
                <a:xfrm>
                  <a:off x="534987" y="1647866"/>
                  <a:ext cx="3505200" cy="955675"/>
                </a:xfrm>
                <a:prstGeom prst="homePlate">
                  <a:avLst>
                    <a:gd name="adj" fmla="val 12444"/>
                  </a:avLst>
                </a:prstGeom>
                <a:solidFill>
                  <a:srgbClr val="135F82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4354556">
                    <a:defRPr/>
                  </a:pPr>
                  <a:endParaRPr lang="en-US" sz="6400">
                    <a:solidFill>
                      <a:prstClr val="white"/>
                    </a:solidFill>
                    <a:latin typeface="Calibri" panose="020F0502020204030204"/>
                  </a:endParaRPr>
                </a:p>
              </p:txBody>
            </p:sp>
            <p:grpSp>
              <p:nvGrpSpPr>
                <p:cNvPr id="29" name="Group 11"/>
                <p:cNvGrpSpPr/>
                <p:nvPr/>
              </p:nvGrpSpPr>
              <p:grpSpPr bwMode="auto">
                <a:xfrm>
                  <a:off x="683775" y="1836907"/>
                  <a:ext cx="582199" cy="537956"/>
                  <a:chOff x="7440266" y="3398551"/>
                  <a:chExt cx="757238" cy="765175"/>
                </a:xfrm>
                <a:solidFill>
                  <a:schemeClr val="bg1">
                    <a:lumMod val="95000"/>
                  </a:schemeClr>
                </a:solidFill>
              </p:grpSpPr>
              <p:sp>
                <p:nvSpPr>
                  <p:cNvPr id="32" name="Freeform 31"/>
                  <p:cNvSpPr>
                    <a:spLocks noEditPoints="1"/>
                  </p:cNvSpPr>
                  <p:nvPr/>
                </p:nvSpPr>
                <p:spPr bwMode="auto">
                  <a:xfrm>
                    <a:off x="7440266" y="3436652"/>
                    <a:ext cx="344488" cy="344489"/>
                  </a:xfrm>
                  <a:custGeom>
                    <a:avLst/>
                    <a:gdLst/>
                    <a:ahLst/>
                    <a:cxnLst>
                      <a:cxn ang="0">
                        <a:pos x="33" y="184"/>
                      </a:cxn>
                      <a:cxn ang="0">
                        <a:pos x="181" y="184"/>
                      </a:cxn>
                      <a:cxn ang="0">
                        <a:pos x="181" y="33"/>
                      </a:cxn>
                      <a:cxn ang="0">
                        <a:pos x="33" y="33"/>
                      </a:cxn>
                      <a:cxn ang="0">
                        <a:pos x="33" y="184"/>
                      </a:cxn>
                      <a:cxn ang="0">
                        <a:pos x="217" y="217"/>
                      </a:cxn>
                      <a:cxn ang="0">
                        <a:pos x="0" y="217"/>
                      </a:cxn>
                      <a:cxn ang="0">
                        <a:pos x="0" y="0"/>
                      </a:cxn>
                      <a:cxn ang="0">
                        <a:pos x="217" y="0"/>
                      </a:cxn>
                      <a:cxn ang="0">
                        <a:pos x="217" y="217"/>
                      </a:cxn>
                    </a:cxnLst>
                    <a:rect l="0" t="0" r="r" b="b"/>
                    <a:pathLst>
                      <a:path w="217" h="217">
                        <a:moveTo>
                          <a:pt x="33" y="184"/>
                        </a:moveTo>
                        <a:lnTo>
                          <a:pt x="181" y="184"/>
                        </a:lnTo>
                        <a:lnTo>
                          <a:pt x="181" y="33"/>
                        </a:lnTo>
                        <a:lnTo>
                          <a:pt x="33" y="33"/>
                        </a:lnTo>
                        <a:lnTo>
                          <a:pt x="33" y="184"/>
                        </a:lnTo>
                        <a:close/>
                        <a:moveTo>
                          <a:pt x="217" y="217"/>
                        </a:moveTo>
                        <a:lnTo>
                          <a:pt x="0" y="217"/>
                        </a:lnTo>
                        <a:lnTo>
                          <a:pt x="0" y="0"/>
                        </a:lnTo>
                        <a:lnTo>
                          <a:pt x="217" y="0"/>
                        </a:lnTo>
                        <a:lnTo>
                          <a:pt x="217" y="217"/>
                        </a:lnTo>
                        <a:close/>
                      </a:path>
                    </a:pathLst>
                  </a:custGeom>
                  <a:grpFill/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4354556">
                      <a:defRPr/>
                    </a:pPr>
                    <a:endParaRPr lang="en-US" sz="6400">
                      <a:solidFill>
                        <a:prstClr val="black"/>
                      </a:solidFill>
                      <a:latin typeface="Calibri" panose="020F0502020204030204"/>
                    </a:endParaRPr>
                  </a:p>
                </p:txBody>
              </p:sp>
              <p:sp>
                <p:nvSpPr>
                  <p:cNvPr id="33" name="Freeform 32"/>
                  <p:cNvSpPr>
                    <a:spLocks noEditPoints="1"/>
                  </p:cNvSpPr>
                  <p:nvPr/>
                </p:nvSpPr>
                <p:spPr bwMode="auto">
                  <a:xfrm>
                    <a:off x="7440266" y="3814473"/>
                    <a:ext cx="344488" cy="349251"/>
                  </a:xfrm>
                  <a:custGeom>
                    <a:avLst/>
                    <a:gdLst/>
                    <a:ahLst/>
                    <a:cxnLst>
                      <a:cxn ang="0">
                        <a:pos x="33" y="185"/>
                      </a:cxn>
                      <a:cxn ang="0">
                        <a:pos x="181" y="185"/>
                      </a:cxn>
                      <a:cxn ang="0">
                        <a:pos x="181" y="36"/>
                      </a:cxn>
                      <a:cxn ang="0">
                        <a:pos x="33" y="36"/>
                      </a:cxn>
                      <a:cxn ang="0">
                        <a:pos x="33" y="185"/>
                      </a:cxn>
                      <a:cxn ang="0">
                        <a:pos x="217" y="220"/>
                      </a:cxn>
                      <a:cxn ang="0">
                        <a:pos x="0" y="220"/>
                      </a:cxn>
                      <a:cxn ang="0">
                        <a:pos x="0" y="0"/>
                      </a:cxn>
                      <a:cxn ang="0">
                        <a:pos x="217" y="0"/>
                      </a:cxn>
                      <a:cxn ang="0">
                        <a:pos x="217" y="220"/>
                      </a:cxn>
                    </a:cxnLst>
                    <a:rect l="0" t="0" r="r" b="b"/>
                    <a:pathLst>
                      <a:path w="217" h="220">
                        <a:moveTo>
                          <a:pt x="33" y="185"/>
                        </a:moveTo>
                        <a:lnTo>
                          <a:pt x="181" y="185"/>
                        </a:lnTo>
                        <a:lnTo>
                          <a:pt x="181" y="36"/>
                        </a:lnTo>
                        <a:lnTo>
                          <a:pt x="33" y="36"/>
                        </a:lnTo>
                        <a:lnTo>
                          <a:pt x="33" y="185"/>
                        </a:lnTo>
                        <a:close/>
                        <a:moveTo>
                          <a:pt x="217" y="220"/>
                        </a:moveTo>
                        <a:lnTo>
                          <a:pt x="0" y="220"/>
                        </a:lnTo>
                        <a:lnTo>
                          <a:pt x="0" y="0"/>
                        </a:lnTo>
                        <a:lnTo>
                          <a:pt x="217" y="0"/>
                        </a:lnTo>
                        <a:lnTo>
                          <a:pt x="217" y="220"/>
                        </a:lnTo>
                        <a:close/>
                      </a:path>
                    </a:pathLst>
                  </a:custGeom>
                  <a:grpFill/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4354556">
                      <a:defRPr/>
                    </a:pPr>
                    <a:endParaRPr lang="en-US" sz="6400">
                      <a:solidFill>
                        <a:prstClr val="black"/>
                      </a:solidFill>
                      <a:latin typeface="Calibri" panose="020F0502020204030204"/>
                    </a:endParaRPr>
                  </a:p>
                </p:txBody>
              </p:sp>
              <p:sp>
                <p:nvSpPr>
                  <p:cNvPr id="34" name="Freeform 33"/>
                  <p:cNvSpPr>
                    <a:spLocks/>
                  </p:cNvSpPr>
                  <p:nvPr/>
                </p:nvSpPr>
                <p:spPr bwMode="auto">
                  <a:xfrm>
                    <a:off x="7506941" y="3398551"/>
                    <a:ext cx="341313" cy="288925"/>
                  </a:xfrm>
                  <a:custGeom>
                    <a:avLst/>
                    <a:gdLst/>
                    <a:ahLst/>
                    <a:cxnLst>
                      <a:cxn ang="0">
                        <a:pos x="76" y="182"/>
                      </a:cxn>
                      <a:cxn ang="0">
                        <a:pos x="0" y="114"/>
                      </a:cxn>
                      <a:cxn ang="0">
                        <a:pos x="24" y="88"/>
                      </a:cxn>
                      <a:cxn ang="0">
                        <a:pos x="73" y="132"/>
                      </a:cxn>
                      <a:cxn ang="0">
                        <a:pos x="187" y="0"/>
                      </a:cxn>
                      <a:cxn ang="0">
                        <a:pos x="215" y="24"/>
                      </a:cxn>
                      <a:cxn ang="0">
                        <a:pos x="76" y="182"/>
                      </a:cxn>
                    </a:cxnLst>
                    <a:rect l="0" t="0" r="r" b="b"/>
                    <a:pathLst>
                      <a:path w="215" h="182">
                        <a:moveTo>
                          <a:pt x="76" y="182"/>
                        </a:moveTo>
                        <a:lnTo>
                          <a:pt x="0" y="114"/>
                        </a:lnTo>
                        <a:lnTo>
                          <a:pt x="24" y="88"/>
                        </a:lnTo>
                        <a:lnTo>
                          <a:pt x="73" y="132"/>
                        </a:lnTo>
                        <a:lnTo>
                          <a:pt x="187" y="0"/>
                        </a:lnTo>
                        <a:lnTo>
                          <a:pt x="215" y="24"/>
                        </a:lnTo>
                        <a:lnTo>
                          <a:pt x="76" y="182"/>
                        </a:lnTo>
                        <a:close/>
                      </a:path>
                    </a:pathLst>
                  </a:custGeom>
                  <a:grpFill/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4354556">
                      <a:defRPr/>
                    </a:pPr>
                    <a:endParaRPr lang="en-US" sz="6400">
                      <a:solidFill>
                        <a:prstClr val="black"/>
                      </a:solidFill>
                      <a:latin typeface="Calibri" panose="020F0502020204030204"/>
                    </a:endParaRPr>
                  </a:p>
                </p:txBody>
              </p:sp>
              <p:sp>
                <p:nvSpPr>
                  <p:cNvPr id="35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7840316" y="4100226"/>
                    <a:ext cx="357188" cy="63500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defTabSz="4354556">
                      <a:defRPr/>
                    </a:pPr>
                    <a:endParaRPr lang="en-US" sz="6400">
                      <a:solidFill>
                        <a:prstClr val="black"/>
                      </a:solidFill>
                      <a:latin typeface="Calibri" panose="020F0502020204030204"/>
                    </a:endParaRPr>
                  </a:p>
                </p:txBody>
              </p:sp>
              <p:sp>
                <p:nvSpPr>
                  <p:cNvPr id="36" name="Rectangle 35"/>
                  <p:cNvSpPr>
                    <a:spLocks noChangeArrowheads="1"/>
                  </p:cNvSpPr>
                  <p:nvPr/>
                </p:nvSpPr>
                <p:spPr bwMode="auto">
                  <a:xfrm>
                    <a:off x="7840316" y="3717639"/>
                    <a:ext cx="357188" cy="63500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defTabSz="4354556">
                      <a:defRPr/>
                    </a:pPr>
                    <a:endParaRPr lang="en-US" sz="6400">
                      <a:solidFill>
                        <a:prstClr val="black"/>
                      </a:solidFill>
                      <a:latin typeface="Calibri" panose="020F0502020204030204"/>
                    </a:endParaRPr>
                  </a:p>
                </p:txBody>
              </p:sp>
              <p:sp>
                <p:nvSpPr>
                  <p:cNvPr id="37" name="Rectangle 36"/>
                  <p:cNvSpPr>
                    <a:spLocks noChangeArrowheads="1"/>
                  </p:cNvSpPr>
                  <p:nvPr/>
                </p:nvSpPr>
                <p:spPr bwMode="auto">
                  <a:xfrm>
                    <a:off x="7840316" y="3973225"/>
                    <a:ext cx="357188" cy="63500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defTabSz="4354556">
                      <a:defRPr/>
                    </a:pPr>
                    <a:endParaRPr lang="en-US" sz="6400">
                      <a:solidFill>
                        <a:prstClr val="black"/>
                      </a:solidFill>
                      <a:latin typeface="Calibri" panose="020F0502020204030204"/>
                    </a:endParaRPr>
                  </a:p>
                </p:txBody>
              </p:sp>
              <p:sp>
                <p:nvSpPr>
                  <p:cNvPr id="38" name="Rectangle 37"/>
                  <p:cNvSpPr>
                    <a:spLocks noChangeArrowheads="1"/>
                  </p:cNvSpPr>
                  <p:nvPr/>
                </p:nvSpPr>
                <p:spPr bwMode="auto">
                  <a:xfrm>
                    <a:off x="7840316" y="3590640"/>
                    <a:ext cx="357188" cy="63500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defTabSz="4354556">
                      <a:defRPr/>
                    </a:pPr>
                    <a:endParaRPr lang="en-US" sz="6400">
                      <a:solidFill>
                        <a:prstClr val="black"/>
                      </a:solidFill>
                      <a:latin typeface="Calibri" panose="020F0502020204030204"/>
                    </a:endParaRPr>
                  </a:p>
                </p:txBody>
              </p:sp>
            </p:grpSp>
            <p:sp>
              <p:nvSpPr>
                <p:cNvPr id="30" name="Chevron 29"/>
                <p:cNvSpPr/>
                <p:nvPr/>
              </p:nvSpPr>
              <p:spPr bwMode="auto">
                <a:xfrm>
                  <a:off x="1330000" y="1771634"/>
                  <a:ext cx="142625" cy="707897"/>
                </a:xfrm>
                <a:prstGeom prst="chevron">
                  <a:avLst>
                    <a:gd name="adj" fmla="val 68110"/>
                  </a:avLst>
                </a:prstGeom>
                <a:solidFill>
                  <a:schemeClr val="bg1"/>
                </a:solidFill>
                <a:ln>
                  <a:noFill/>
                </a:ln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4354556">
                    <a:defRPr/>
                  </a:pPr>
                  <a:endParaRPr lang="en-US" sz="640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31" name="TextBox 13"/>
                <p:cNvSpPr txBox="1">
                  <a:spLocks noChangeArrowheads="1"/>
                </p:cNvSpPr>
                <p:nvPr/>
              </p:nvSpPr>
              <p:spPr bwMode="auto">
                <a:xfrm>
                  <a:off x="1624464" y="1653394"/>
                  <a:ext cx="2097911" cy="8517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4300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 sz="4300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4300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4300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4300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defTabSz="21764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300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defTabSz="21764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300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defTabSz="21764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300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defTabSz="21764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300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algn="ctr" eaLnBrk="1" hangingPunct="1">
                    <a:defRPr/>
                  </a:pPr>
                  <a:r>
                    <a:rPr lang="en-US" sz="6000" dirty="0" err="1">
                      <a:solidFill>
                        <a:prstClr val="white"/>
                      </a:solidFill>
                      <a:latin typeface="Tahoma" pitchFamily="34" charset="0"/>
                      <a:cs typeface="Tahoma" pitchFamily="34" charset="0"/>
                    </a:rPr>
                    <a:t>Câu</a:t>
                  </a:r>
                  <a:r>
                    <a:rPr lang="en-US" sz="6000" dirty="0">
                      <a:solidFill>
                        <a:prstClr val="white"/>
                      </a:solidFill>
                      <a:latin typeface="Tahoma" pitchFamily="34" charset="0"/>
                      <a:cs typeface="Tahoma" pitchFamily="34" charset="0"/>
                    </a:rPr>
                    <a:t> 3</a:t>
                  </a:r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Rectangle 1">
                  <a:extLst>
                    <a:ext uri="{FF2B5EF4-FFF2-40B4-BE49-F238E27FC236}">
                      <a16:creationId xmlns:a16="http://schemas.microsoft.com/office/drawing/2014/main" id="{A0888217-E902-42EA-86FE-8C79E670F963}"/>
                    </a:ext>
                  </a:extLst>
                </p:cNvPr>
                <p:cNvSpPr/>
                <p:nvPr/>
              </p:nvSpPr>
              <p:spPr>
                <a:xfrm>
                  <a:off x="937975" y="340939"/>
                  <a:ext cx="22687906" cy="2402261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marL="629920" marR="0" indent="-629920" algn="just">
                    <a:lnSpc>
                      <a:spcPct val="115000"/>
                    </a:lnSpc>
                    <a:spcBef>
                      <a:spcPts val="600"/>
                    </a:spcBef>
                    <a:spcAft>
                      <a:spcPts val="0"/>
                    </a:spcAft>
                    <a:tabLst>
                      <a:tab pos="629920" algn="l"/>
                    </a:tabLst>
                  </a:pPr>
                  <a:r>
                    <a:rPr lang="pt-BR" sz="5400" dirty="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                   Cho tứ diện </a:t>
                  </a:r>
                  <a14:m>
                    <m:oMath xmlns:m="http://schemas.openxmlformats.org/officeDocument/2006/math">
                      <m:r>
                        <a:rPr lang="en-US" sz="5400" i="1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𝐴𝐵𝐶𝐷</m:t>
                      </m:r>
                    </m:oMath>
                  </a14:m>
                  <a:r>
                    <a:rPr lang="pt-BR" sz="5400" dirty="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, gọi  M, N lần lượt là điểm thuộc cạnh AB, AD sao cho </a:t>
                  </a:r>
                  <a14:m>
                    <m:oMath xmlns:m="http://schemas.openxmlformats.org/officeDocument/2006/math">
                      <m:r>
                        <a:rPr lang="en-US" sz="5400" i="1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𝐴𝑀</m:t>
                      </m:r>
                      <m:r>
                        <a:rPr lang="en-US" sz="5400" i="1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=3</m:t>
                      </m:r>
                      <m:r>
                        <a:rPr lang="en-US" sz="5400" i="1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𝑀𝐵</m:t>
                      </m:r>
                      <m:r>
                        <a:rPr lang="en-US" sz="5400" i="1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, </m:t>
                      </m:r>
                      <m:r>
                        <a:rPr lang="en-US" sz="5400" i="1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𝐷𝑁</m:t>
                      </m:r>
                      <m:r>
                        <a:rPr lang="en-US" sz="5400" i="1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54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54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54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5400" i="1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𝑁𝐴</m:t>
                      </m:r>
                    </m:oMath>
                  </a14:m>
                  <a:r>
                    <a:rPr lang="pt-BR" sz="5400" dirty="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. Tìm số thực k thỏa mãn </a:t>
                  </a:r>
                  <a14:m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54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en-US" sz="54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𝑀𝑁</m:t>
                          </m:r>
                        </m:e>
                      </m:acc>
                      <m:r>
                        <a:rPr lang="en-US" sz="5400" i="1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</m:t>
                      </m:r>
                      <m:r>
                        <a:rPr lang="en-US" sz="5400" i="1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𝑘</m:t>
                      </m:r>
                      <m:acc>
                        <m:accPr>
                          <m:chr m:val="⃗"/>
                          <m:ctrlPr>
                            <a:rPr lang="en-US" sz="54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en-US" sz="54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𝐷𝐵</m:t>
                          </m:r>
                        </m:e>
                      </m:acc>
                    </m:oMath>
                  </a14:m>
                  <a:r>
                    <a:rPr lang="pt-BR" sz="5400" dirty="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?</a:t>
                  </a:r>
                  <a:endParaRPr lang="en-US" sz="5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" name="Rectangle 1">
                  <a:extLst>
                    <a:ext uri="{FF2B5EF4-FFF2-40B4-BE49-F238E27FC236}">
                      <a16:creationId xmlns:a16="http://schemas.microsoft.com/office/drawing/2014/main" id="{A0888217-E902-42EA-86FE-8C79E670F96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7975" y="340939"/>
                  <a:ext cx="22687906" cy="2402261"/>
                </a:xfrm>
                <a:prstGeom prst="rect">
                  <a:avLst/>
                </a:prstGeom>
                <a:blipFill>
                  <a:blip r:embed="rId3"/>
                  <a:stretch>
                    <a:fillRect t="-5330" r="-1424" b="-659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414D6E1E-1C50-4A69-8563-ABBAFD1C4958}"/>
              </a:ext>
            </a:extLst>
          </p:cNvPr>
          <p:cNvGrpSpPr/>
          <p:nvPr/>
        </p:nvGrpSpPr>
        <p:grpSpPr>
          <a:xfrm>
            <a:off x="915987" y="3089529"/>
            <a:ext cx="5029200" cy="2244471"/>
            <a:chOff x="1296987" y="2657263"/>
            <a:chExt cx="5029200" cy="2244471"/>
          </a:xfrm>
        </p:grpSpPr>
        <p:grpSp>
          <p:nvGrpSpPr>
            <p:cNvPr id="74" name="Group 73"/>
            <p:cNvGrpSpPr/>
            <p:nvPr/>
          </p:nvGrpSpPr>
          <p:grpSpPr>
            <a:xfrm>
              <a:off x="1296987" y="2657263"/>
              <a:ext cx="5029200" cy="2244471"/>
              <a:chOff x="1380347" y="3224062"/>
              <a:chExt cx="3331223" cy="1486685"/>
            </a:xfrm>
          </p:grpSpPr>
          <p:sp>
            <p:nvSpPr>
              <p:cNvPr id="76" name="Rectangle 75"/>
              <p:cNvSpPr/>
              <p:nvPr/>
            </p:nvSpPr>
            <p:spPr>
              <a:xfrm>
                <a:off x="1765245" y="3224062"/>
                <a:ext cx="2946325" cy="1486685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 w="19050"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US" sz="6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77" name="Oval 76"/>
              <p:cNvSpPr/>
              <p:nvPr/>
            </p:nvSpPr>
            <p:spPr>
              <a:xfrm>
                <a:off x="1380347" y="3663713"/>
                <a:ext cx="721016" cy="662729"/>
              </a:xfrm>
              <a:prstGeom prst="ellipse">
                <a:avLst/>
              </a:prstGeom>
              <a:solidFill>
                <a:schemeClr val="accent5">
                  <a:lumMod val="50000"/>
                </a:schemeClr>
              </a:solidFill>
              <a:ln w="57150"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vi-VN" sz="64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</a:t>
                </a:r>
                <a:endParaRPr lang="en-US" sz="6400" dirty="0">
                  <a:solidFill>
                    <a:schemeClr val="bg1"/>
                  </a:solidFill>
                  <a:latin typeface="Calibri" panose="020F0502020204030204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268D38AB-89AF-43BF-9E9B-31D86C68BE18}"/>
                    </a:ext>
                  </a:extLst>
                </p:cNvPr>
                <p:cNvSpPr/>
                <p:nvPr/>
              </p:nvSpPr>
              <p:spPr>
                <a:xfrm>
                  <a:off x="3692240" y="3053412"/>
                  <a:ext cx="607586" cy="165353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5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540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540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US" sz="5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268D38AB-89AF-43BF-9E9B-31D86C68BE1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92240" y="3053412"/>
                  <a:ext cx="607586" cy="165353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A47FAC3B-A626-4F25-A57B-3AFBABE02518}"/>
              </a:ext>
            </a:extLst>
          </p:cNvPr>
          <p:cNvGrpSpPr/>
          <p:nvPr/>
        </p:nvGrpSpPr>
        <p:grpSpPr>
          <a:xfrm>
            <a:off x="6249987" y="3095625"/>
            <a:ext cx="5029200" cy="2244471"/>
            <a:chOff x="1296987" y="2657263"/>
            <a:chExt cx="5029200" cy="2244471"/>
          </a:xfrm>
        </p:grpSpPr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0807BFE5-052E-4DF7-A0FD-B4285AE5978E}"/>
                </a:ext>
              </a:extLst>
            </p:cNvPr>
            <p:cNvGrpSpPr/>
            <p:nvPr/>
          </p:nvGrpSpPr>
          <p:grpSpPr>
            <a:xfrm>
              <a:off x="1296987" y="2657263"/>
              <a:ext cx="5029200" cy="2244471"/>
              <a:chOff x="1380347" y="3224062"/>
              <a:chExt cx="3331223" cy="1486685"/>
            </a:xfrm>
          </p:grpSpPr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E50E9E90-D6FB-42E4-BE33-2E78D9D9FF4A}"/>
                  </a:ext>
                </a:extLst>
              </p:cNvPr>
              <p:cNvSpPr/>
              <p:nvPr/>
            </p:nvSpPr>
            <p:spPr>
              <a:xfrm>
                <a:off x="1765245" y="3224062"/>
                <a:ext cx="2946325" cy="1486685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 w="19050"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US" sz="6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92" name="Oval 91">
                <a:extLst>
                  <a:ext uri="{FF2B5EF4-FFF2-40B4-BE49-F238E27FC236}">
                    <a16:creationId xmlns:a16="http://schemas.microsoft.com/office/drawing/2014/main" id="{C3719DFD-1BBE-432C-9623-67FC54EC515D}"/>
                  </a:ext>
                </a:extLst>
              </p:cNvPr>
              <p:cNvSpPr/>
              <p:nvPr/>
            </p:nvSpPr>
            <p:spPr>
              <a:xfrm>
                <a:off x="1380347" y="3663713"/>
                <a:ext cx="721016" cy="662729"/>
              </a:xfrm>
              <a:prstGeom prst="ellipse">
                <a:avLst/>
              </a:prstGeom>
              <a:solidFill>
                <a:schemeClr val="accent5">
                  <a:lumMod val="50000"/>
                </a:schemeClr>
              </a:solidFill>
              <a:ln w="57150"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en-US" sz="64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B</a:t>
                </a:r>
                <a:endParaRPr lang="en-US" sz="6400" dirty="0">
                  <a:solidFill>
                    <a:schemeClr val="bg1"/>
                  </a:solidFill>
                  <a:latin typeface="Calibri" panose="020F0502020204030204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C7F2AB32-C077-4BCF-A225-7CD34D40D64D}"/>
                    </a:ext>
                  </a:extLst>
                </p:cNvPr>
                <p:cNvSpPr/>
                <p:nvPr/>
              </p:nvSpPr>
              <p:spPr>
                <a:xfrm>
                  <a:off x="3692240" y="3053412"/>
                  <a:ext cx="607586" cy="165353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54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5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540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540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US" sz="5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C7F2AB32-C077-4BCF-A225-7CD34D40D64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92240" y="3053412"/>
                  <a:ext cx="607586" cy="1653530"/>
                </a:xfrm>
                <a:prstGeom prst="rect">
                  <a:avLst/>
                </a:prstGeom>
                <a:blipFill>
                  <a:blip r:embed="rId5"/>
                  <a:stretch>
                    <a:fillRect r="-81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D774553E-3E34-4389-B811-B454B4902BB2}"/>
              </a:ext>
            </a:extLst>
          </p:cNvPr>
          <p:cNvGrpSpPr/>
          <p:nvPr/>
        </p:nvGrpSpPr>
        <p:grpSpPr>
          <a:xfrm>
            <a:off x="11583987" y="3101721"/>
            <a:ext cx="5029200" cy="2244471"/>
            <a:chOff x="1296987" y="2657263"/>
            <a:chExt cx="5029200" cy="2244471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36DA1631-95F3-462D-B5E5-EDE7E87A2E3A}"/>
                </a:ext>
              </a:extLst>
            </p:cNvPr>
            <p:cNvGrpSpPr/>
            <p:nvPr/>
          </p:nvGrpSpPr>
          <p:grpSpPr>
            <a:xfrm>
              <a:off x="1296987" y="2657263"/>
              <a:ext cx="5029200" cy="2244471"/>
              <a:chOff x="1380347" y="3224062"/>
              <a:chExt cx="3331223" cy="1486685"/>
            </a:xfrm>
          </p:grpSpPr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7A965188-76B9-4232-A4BF-BAEC3C7BBDF4}"/>
                  </a:ext>
                </a:extLst>
              </p:cNvPr>
              <p:cNvSpPr/>
              <p:nvPr/>
            </p:nvSpPr>
            <p:spPr>
              <a:xfrm>
                <a:off x="1765245" y="3224062"/>
                <a:ext cx="2946325" cy="1486685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 w="19050"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US" sz="6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21" name="Oval 120">
                <a:extLst>
                  <a:ext uri="{FF2B5EF4-FFF2-40B4-BE49-F238E27FC236}">
                    <a16:creationId xmlns:a16="http://schemas.microsoft.com/office/drawing/2014/main" id="{F32B6E6A-EA0A-44C2-8370-0AA6701B1458}"/>
                  </a:ext>
                </a:extLst>
              </p:cNvPr>
              <p:cNvSpPr/>
              <p:nvPr/>
            </p:nvSpPr>
            <p:spPr>
              <a:xfrm>
                <a:off x="1380347" y="3663713"/>
                <a:ext cx="721016" cy="662729"/>
              </a:xfrm>
              <a:prstGeom prst="ellipse">
                <a:avLst/>
              </a:prstGeom>
              <a:solidFill>
                <a:schemeClr val="accent5">
                  <a:lumMod val="50000"/>
                </a:schemeClr>
              </a:solidFill>
              <a:ln w="57150"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en-US" sz="64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</a:t>
                </a:r>
                <a:endParaRPr lang="en-US" sz="6400" dirty="0">
                  <a:solidFill>
                    <a:schemeClr val="bg1"/>
                  </a:solidFill>
                  <a:latin typeface="Calibri" panose="020F0502020204030204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9" name="Rectangle 118">
                  <a:extLst>
                    <a:ext uri="{FF2B5EF4-FFF2-40B4-BE49-F238E27FC236}">
                      <a16:creationId xmlns:a16="http://schemas.microsoft.com/office/drawing/2014/main" id="{44F82E88-F4BA-4C36-B460-16D918BEF6B9}"/>
                    </a:ext>
                  </a:extLst>
                </p:cNvPr>
                <p:cNvSpPr/>
                <p:nvPr/>
              </p:nvSpPr>
              <p:spPr>
                <a:xfrm>
                  <a:off x="3692240" y="3053412"/>
                  <a:ext cx="607586" cy="165353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54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5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5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sz="5400" b="0" i="0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US" sz="5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19" name="Rectangle 118">
                  <a:extLst>
                    <a:ext uri="{FF2B5EF4-FFF2-40B4-BE49-F238E27FC236}">
                      <a16:creationId xmlns:a16="http://schemas.microsoft.com/office/drawing/2014/main" id="{44F82E88-F4BA-4C36-B460-16D918BEF6B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92240" y="3053412"/>
                  <a:ext cx="607586" cy="1653530"/>
                </a:xfrm>
                <a:prstGeom prst="rect">
                  <a:avLst/>
                </a:prstGeom>
                <a:blipFill>
                  <a:blip r:embed="rId6"/>
                  <a:stretch>
                    <a:fillRect r="-81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97DE48FA-B179-4609-8471-CEF91CC8B4BB}"/>
              </a:ext>
            </a:extLst>
          </p:cNvPr>
          <p:cNvGrpSpPr/>
          <p:nvPr/>
        </p:nvGrpSpPr>
        <p:grpSpPr>
          <a:xfrm>
            <a:off x="16917987" y="3107817"/>
            <a:ext cx="5029200" cy="2244471"/>
            <a:chOff x="1296987" y="2657263"/>
            <a:chExt cx="5029200" cy="2244471"/>
          </a:xfrm>
        </p:grpSpPr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id="{C7D90BEE-0EFB-46CB-B9EE-DF9E6C7F31A2}"/>
                </a:ext>
              </a:extLst>
            </p:cNvPr>
            <p:cNvGrpSpPr/>
            <p:nvPr/>
          </p:nvGrpSpPr>
          <p:grpSpPr>
            <a:xfrm>
              <a:off x="1296987" y="2657263"/>
              <a:ext cx="5029200" cy="2244471"/>
              <a:chOff x="1380347" y="3224062"/>
              <a:chExt cx="3331223" cy="1486685"/>
            </a:xfrm>
          </p:grpSpPr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7E045024-AC4C-4EB3-96D3-F115FBA50F41}"/>
                  </a:ext>
                </a:extLst>
              </p:cNvPr>
              <p:cNvSpPr/>
              <p:nvPr/>
            </p:nvSpPr>
            <p:spPr>
              <a:xfrm>
                <a:off x="1765245" y="3224062"/>
                <a:ext cx="2946325" cy="1486685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 w="19050"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US" sz="6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26" name="Oval 125">
                <a:extLst>
                  <a:ext uri="{FF2B5EF4-FFF2-40B4-BE49-F238E27FC236}">
                    <a16:creationId xmlns:a16="http://schemas.microsoft.com/office/drawing/2014/main" id="{DCF6AC62-3520-47EF-ABBC-5A5E3812F95E}"/>
                  </a:ext>
                </a:extLst>
              </p:cNvPr>
              <p:cNvSpPr/>
              <p:nvPr/>
            </p:nvSpPr>
            <p:spPr>
              <a:xfrm>
                <a:off x="1380347" y="3663713"/>
                <a:ext cx="721016" cy="662729"/>
              </a:xfrm>
              <a:prstGeom prst="ellipse">
                <a:avLst/>
              </a:prstGeom>
              <a:solidFill>
                <a:schemeClr val="accent5">
                  <a:lumMod val="50000"/>
                </a:schemeClr>
              </a:solidFill>
              <a:ln w="57150"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en-US" sz="64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D</a:t>
                </a:r>
                <a:endParaRPr lang="en-US" sz="6400" dirty="0">
                  <a:solidFill>
                    <a:schemeClr val="bg1"/>
                  </a:solidFill>
                  <a:latin typeface="Calibri" panose="020F0502020204030204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4" name="Rectangle 123">
                  <a:extLst>
                    <a:ext uri="{FF2B5EF4-FFF2-40B4-BE49-F238E27FC236}">
                      <a16:creationId xmlns:a16="http://schemas.microsoft.com/office/drawing/2014/main" id="{5E4CCFFF-DFB9-4907-8F2E-81589772031E}"/>
                    </a:ext>
                  </a:extLst>
                </p:cNvPr>
                <p:cNvSpPr/>
                <p:nvPr/>
              </p:nvSpPr>
              <p:spPr>
                <a:xfrm>
                  <a:off x="3692240" y="3053412"/>
                  <a:ext cx="607586" cy="165353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5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5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sz="5400" b="0" i="0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US" sz="5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24" name="Rectangle 123">
                  <a:extLst>
                    <a:ext uri="{FF2B5EF4-FFF2-40B4-BE49-F238E27FC236}">
                      <a16:creationId xmlns:a16="http://schemas.microsoft.com/office/drawing/2014/main" id="{5E4CCFFF-DFB9-4907-8F2E-81589772031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92240" y="3053412"/>
                  <a:ext cx="607586" cy="165353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27" name="Oval 126">
            <a:extLst>
              <a:ext uri="{FF2B5EF4-FFF2-40B4-BE49-F238E27FC236}">
                <a16:creationId xmlns:a16="http://schemas.microsoft.com/office/drawing/2014/main" id="{998CD53C-2B24-4B94-B88A-E2C58A9BFF10}"/>
              </a:ext>
            </a:extLst>
          </p:cNvPr>
          <p:cNvSpPr/>
          <p:nvPr/>
        </p:nvSpPr>
        <p:spPr>
          <a:xfrm>
            <a:off x="11609882" y="3795332"/>
            <a:ext cx="1088530" cy="90049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400" b="1" dirty="0">
                <a:solidFill>
                  <a:prstClr val="white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C8CBA40-03F0-4B91-8E52-E292DC23A256}"/>
                  </a:ext>
                </a:extLst>
              </p:cNvPr>
              <p:cNvSpPr/>
              <p:nvPr/>
            </p:nvSpPr>
            <p:spPr>
              <a:xfrm>
                <a:off x="3880053" y="6172200"/>
                <a:ext cx="17249659" cy="9713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629920" marR="0" indent="-629920" algn="just">
                  <a:lnSpc>
                    <a:spcPct val="115000"/>
                  </a:lnSpc>
                  <a:spcBef>
                    <a:spcPts val="600"/>
                  </a:spcBef>
                  <a:spcAft>
                    <a:spcPts val="0"/>
                  </a:spcAft>
                  <a:tabLst>
                    <a:tab pos="629920" algn="l"/>
                  </a:tabLst>
                </a:pPr>
                <a:r>
                  <a:rPr lang="pt-BR" sz="5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Cho hình hộp </a:t>
                </a:r>
                <a14:m>
                  <m:oMath xmlns:m="http://schemas.openxmlformats.org/officeDocument/2006/math">
                    <m:r>
                      <a:rPr lang="en-US" sz="54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𝐴𝐵𝐶𝐷</m:t>
                    </m:r>
                    <m:r>
                      <a:rPr lang="en-US" sz="54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.</m:t>
                    </m:r>
                    <m:r>
                      <a:rPr lang="en-US" sz="54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𝐴</m:t>
                    </m:r>
                    <m:r>
                      <a:rPr lang="en-US" sz="54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′</m:t>
                    </m:r>
                    <m:r>
                      <a:rPr lang="en-US" sz="54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𝐵</m:t>
                    </m:r>
                    <m:r>
                      <a:rPr lang="en-US" sz="54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′</m:t>
                    </m:r>
                    <m:r>
                      <a:rPr lang="en-US" sz="54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𝐶</m:t>
                    </m:r>
                    <m:r>
                      <a:rPr lang="en-US" sz="54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′</m:t>
                    </m:r>
                    <m:r>
                      <a:rPr lang="en-US" sz="54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𝐷</m:t>
                    </m:r>
                    <m:r>
                      <a:rPr lang="en-US" sz="54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′</m:t>
                    </m:r>
                  </m:oMath>
                </a14:m>
                <a:r>
                  <a:rPr lang="pt-BR" sz="5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Chọn đẳng thức vectơ đúng:</a:t>
                </a:r>
                <a:endParaRPr lang="en-US" sz="54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C8CBA40-03F0-4B91-8E52-E292DC23A25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0053" y="6172200"/>
                <a:ext cx="17249659" cy="971356"/>
              </a:xfrm>
              <a:prstGeom prst="rect">
                <a:avLst/>
              </a:prstGeom>
              <a:blipFill>
                <a:blip r:embed="rId8"/>
                <a:stretch>
                  <a:fillRect l="-1873" t="-13208" b="-364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Group 11">
            <a:extLst>
              <a:ext uri="{FF2B5EF4-FFF2-40B4-BE49-F238E27FC236}">
                <a16:creationId xmlns:a16="http://schemas.microsoft.com/office/drawing/2014/main" id="{4607C97B-D431-4646-827A-6E0BDCDD85F4}"/>
              </a:ext>
            </a:extLst>
          </p:cNvPr>
          <p:cNvGrpSpPr/>
          <p:nvPr/>
        </p:nvGrpSpPr>
        <p:grpSpPr>
          <a:xfrm>
            <a:off x="1215699" y="8610600"/>
            <a:ext cx="22230917" cy="3622642"/>
            <a:chOff x="1215699" y="8610600"/>
            <a:chExt cx="22230917" cy="362264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06AB56EF-C5DE-4518-9E66-C26A7B5B5C04}"/>
                </a:ext>
              </a:extLst>
            </p:cNvPr>
            <p:cNvGrpSpPr/>
            <p:nvPr/>
          </p:nvGrpSpPr>
          <p:grpSpPr>
            <a:xfrm>
              <a:off x="1231473" y="8610600"/>
              <a:ext cx="10611924" cy="1615392"/>
              <a:chOff x="1380347" y="3432405"/>
              <a:chExt cx="7029087" cy="1069998"/>
            </a:xfrm>
          </p:grpSpPr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03C241B3-4B92-4A71-9E3F-54944407F31E}"/>
                  </a:ext>
                </a:extLst>
              </p:cNvPr>
              <p:cNvSpPr/>
              <p:nvPr/>
            </p:nvSpPr>
            <p:spPr>
              <a:xfrm>
                <a:off x="1765245" y="3432405"/>
                <a:ext cx="6644189" cy="1069998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 w="19050"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US" sz="6400" b="1" dirty="0">
                  <a:solidFill>
                    <a:prstClr val="white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E08B3B7B-47C3-470E-9ACD-B95DC95B8879}"/>
                  </a:ext>
                </a:extLst>
              </p:cNvPr>
              <p:cNvSpPr/>
              <p:nvPr/>
            </p:nvSpPr>
            <p:spPr>
              <a:xfrm>
                <a:off x="1380347" y="3663713"/>
                <a:ext cx="721016" cy="662729"/>
              </a:xfrm>
              <a:prstGeom prst="ellipse">
                <a:avLst/>
              </a:prstGeom>
              <a:solidFill>
                <a:schemeClr val="accent5">
                  <a:lumMod val="50000"/>
                </a:schemeClr>
              </a:solidFill>
              <a:ln w="57150"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vi-VN" sz="64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</a:t>
                </a:r>
                <a:endParaRPr lang="en-US" sz="640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96FA6DD9-4247-4E39-B63C-C3BB361580D2}"/>
                </a:ext>
              </a:extLst>
            </p:cNvPr>
            <p:cNvGrpSpPr/>
            <p:nvPr/>
          </p:nvGrpSpPr>
          <p:grpSpPr>
            <a:xfrm>
              <a:off x="12280473" y="8610600"/>
              <a:ext cx="11166143" cy="1615393"/>
              <a:chOff x="1420881" y="3472664"/>
              <a:chExt cx="7396185" cy="1069999"/>
            </a:xfrm>
          </p:grpSpPr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B8694801-25DE-49A0-B248-093690CF59A7}"/>
                  </a:ext>
                </a:extLst>
              </p:cNvPr>
              <p:cNvSpPr/>
              <p:nvPr/>
            </p:nvSpPr>
            <p:spPr>
              <a:xfrm>
                <a:off x="1765246" y="3472664"/>
                <a:ext cx="7051820" cy="1069999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 w="19050"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US" sz="6400" b="1" dirty="0">
                  <a:solidFill>
                    <a:prstClr val="white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83" name="Oval 82">
                <a:extLst>
                  <a:ext uri="{FF2B5EF4-FFF2-40B4-BE49-F238E27FC236}">
                    <a16:creationId xmlns:a16="http://schemas.microsoft.com/office/drawing/2014/main" id="{A3DC09E0-FAD9-409F-9287-D6AEB6456F65}"/>
                  </a:ext>
                </a:extLst>
              </p:cNvPr>
              <p:cNvSpPr/>
              <p:nvPr/>
            </p:nvSpPr>
            <p:spPr>
              <a:xfrm>
                <a:off x="1420881" y="3764542"/>
                <a:ext cx="721016" cy="662729"/>
              </a:xfrm>
              <a:prstGeom prst="ellipse">
                <a:avLst/>
              </a:prstGeom>
              <a:solidFill>
                <a:schemeClr val="accent5">
                  <a:lumMod val="50000"/>
                </a:schemeClr>
              </a:solidFill>
              <a:ln w="57150"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en-US" sz="64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B</a:t>
                </a:r>
                <a:endParaRPr lang="en-US" sz="640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75B40BE2-5BF4-4E24-B391-875E77D0CA2A}"/>
                </a:ext>
              </a:extLst>
            </p:cNvPr>
            <p:cNvGrpSpPr/>
            <p:nvPr/>
          </p:nvGrpSpPr>
          <p:grpSpPr>
            <a:xfrm>
              <a:off x="1215699" y="10687186"/>
              <a:ext cx="10611924" cy="1546056"/>
              <a:chOff x="1380347" y="3455369"/>
              <a:chExt cx="7029087" cy="1024072"/>
            </a:xfrm>
          </p:grpSpPr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92F58098-DD1C-465B-85AA-84E3DB7D077C}"/>
                  </a:ext>
                </a:extLst>
              </p:cNvPr>
              <p:cNvSpPr/>
              <p:nvPr/>
            </p:nvSpPr>
            <p:spPr>
              <a:xfrm>
                <a:off x="1765246" y="3455369"/>
                <a:ext cx="6644188" cy="1024072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 w="19050"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US" sz="6400" b="1" dirty="0">
                  <a:solidFill>
                    <a:prstClr val="white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8380225C-3EF4-4961-8D61-531D011B5453}"/>
                  </a:ext>
                </a:extLst>
              </p:cNvPr>
              <p:cNvSpPr/>
              <p:nvPr/>
            </p:nvSpPr>
            <p:spPr>
              <a:xfrm>
                <a:off x="1380347" y="3663713"/>
                <a:ext cx="721016" cy="662729"/>
              </a:xfrm>
              <a:prstGeom prst="ellipse">
                <a:avLst/>
              </a:prstGeom>
              <a:solidFill>
                <a:schemeClr val="accent5">
                  <a:lumMod val="50000"/>
                </a:schemeClr>
              </a:solidFill>
              <a:ln w="57150"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en-US" sz="64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</a:t>
                </a:r>
                <a:endParaRPr lang="en-US" sz="640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E8348DA2-D534-4F68-B66A-EE534C89DD75}"/>
                </a:ext>
              </a:extLst>
            </p:cNvPr>
            <p:cNvGrpSpPr/>
            <p:nvPr/>
          </p:nvGrpSpPr>
          <p:grpSpPr>
            <a:xfrm>
              <a:off x="12331380" y="10725333"/>
              <a:ext cx="11115236" cy="1507908"/>
              <a:chOff x="15144540" y="5791738"/>
              <a:chExt cx="9585814" cy="1507908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B20AF528-AE7D-4E41-8A57-63E8AA9342C0}"/>
                  </a:ext>
                </a:extLst>
              </p:cNvPr>
              <p:cNvSpPr/>
              <p:nvPr/>
            </p:nvSpPr>
            <p:spPr>
              <a:xfrm>
                <a:off x="15586352" y="5791738"/>
                <a:ext cx="9144002" cy="1507908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 w="19050"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US" sz="6400" b="1" dirty="0">
                  <a:solidFill>
                    <a:prstClr val="white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94" name="Oval 93">
                <a:extLst>
                  <a:ext uri="{FF2B5EF4-FFF2-40B4-BE49-F238E27FC236}">
                    <a16:creationId xmlns:a16="http://schemas.microsoft.com/office/drawing/2014/main" id="{1F1053B5-1723-4521-85EC-880AA37A4CDA}"/>
                  </a:ext>
                </a:extLst>
              </p:cNvPr>
              <p:cNvSpPr/>
              <p:nvPr/>
            </p:nvSpPr>
            <p:spPr>
              <a:xfrm>
                <a:off x="15144540" y="6020876"/>
                <a:ext cx="938752" cy="996480"/>
              </a:xfrm>
              <a:prstGeom prst="ellipse">
                <a:avLst/>
              </a:prstGeom>
              <a:solidFill>
                <a:schemeClr val="accent5">
                  <a:lumMod val="50000"/>
                </a:schemeClr>
              </a:solidFill>
              <a:ln w="57150"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en-US" sz="64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D</a:t>
                </a:r>
                <a:endParaRPr lang="en-US" sz="640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F0E52D0E-C256-4AD5-8DFD-94699A449368}"/>
                    </a:ext>
                  </a:extLst>
                </p:cNvPr>
                <p:cNvSpPr/>
                <p:nvPr/>
              </p:nvSpPr>
              <p:spPr>
                <a:xfrm>
                  <a:off x="2973387" y="8839200"/>
                  <a:ext cx="6996146" cy="109286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5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5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𝐷𝐵</m:t>
                            </m:r>
                            <m:r>
                              <a:rPr lang="en-US" sz="540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e>
                        </m:acc>
                        <m:r>
                          <a:rPr lang="en-US" sz="54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acc>
                          <m:accPr>
                            <m:chr m:val="⃗"/>
                            <m:ctrlPr>
                              <a:rPr lang="en-US" sz="5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5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𝐷𝐴</m:t>
                            </m:r>
                          </m:e>
                        </m:acc>
                        <m:r>
                          <a:rPr lang="en-US" sz="54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acc>
                          <m:accPr>
                            <m:chr m:val="⃗"/>
                            <m:ctrlPr>
                              <a:rPr lang="en-US" sz="5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5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𝐷𝐷</m:t>
                            </m:r>
                            <m:r>
                              <a:rPr lang="en-US" sz="540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e>
                        </m:acc>
                        <m:r>
                          <a:rPr lang="en-US" sz="54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acc>
                          <m:accPr>
                            <m:chr m:val="⃗"/>
                            <m:ctrlPr>
                              <a:rPr lang="en-US" sz="5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5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𝐷𝐶</m:t>
                            </m:r>
                          </m:e>
                        </m:acc>
                      </m:oMath>
                    </m:oMathPara>
                  </a14:m>
                  <a:endParaRPr lang="en-US" sz="5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F0E52D0E-C256-4AD5-8DFD-94699A4493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73387" y="8839200"/>
                  <a:ext cx="6996146" cy="1092863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81D48C7A-090F-463A-BBC6-9D5B60B5A4AF}"/>
                    </a:ext>
                  </a:extLst>
                </p:cNvPr>
                <p:cNvSpPr/>
                <p:nvPr/>
              </p:nvSpPr>
              <p:spPr>
                <a:xfrm>
                  <a:off x="14077812" y="8894921"/>
                  <a:ext cx="6662786" cy="109286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5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5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𝐴𝐶</m:t>
                            </m:r>
                            <m:r>
                              <a:rPr lang="en-US" sz="540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e>
                        </m:acc>
                        <m:r>
                          <a:rPr lang="en-US" sz="54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acc>
                          <m:accPr>
                            <m:chr m:val="⃗"/>
                            <m:ctrlPr>
                              <a:rPr lang="en-US" sz="5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5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𝐴𝐶</m:t>
                            </m:r>
                          </m:e>
                        </m:acc>
                        <m:r>
                          <a:rPr lang="en-US" sz="54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acc>
                          <m:accPr>
                            <m:chr m:val="⃗"/>
                            <m:ctrlPr>
                              <a:rPr lang="en-US" sz="5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5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𝐴𝐵</m:t>
                            </m:r>
                          </m:e>
                        </m:acc>
                        <m:r>
                          <a:rPr lang="en-US" sz="54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acc>
                          <m:accPr>
                            <m:chr m:val="⃗"/>
                            <m:ctrlPr>
                              <a:rPr lang="en-US" sz="5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5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𝐴𝐷</m:t>
                            </m:r>
                          </m:e>
                        </m:acc>
                      </m:oMath>
                    </m:oMathPara>
                  </a14:m>
                  <a:endParaRPr lang="en-US" sz="5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81D48C7A-090F-463A-BBC6-9D5B60B5A4A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077812" y="8894921"/>
                  <a:ext cx="6662786" cy="1092863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B6C8E61-845B-4ABE-8F9A-626174A5D1C4}"/>
                    </a:ext>
                  </a:extLst>
                </p:cNvPr>
                <p:cNvSpPr/>
                <p:nvPr/>
              </p:nvSpPr>
              <p:spPr>
                <a:xfrm>
                  <a:off x="3037315" y="10825396"/>
                  <a:ext cx="6835204" cy="109286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5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5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𝐷𝐵</m:t>
                            </m:r>
                          </m:e>
                        </m:acc>
                        <m:r>
                          <a:rPr lang="en-US" sz="54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acc>
                          <m:accPr>
                            <m:chr m:val="⃗"/>
                            <m:ctrlPr>
                              <a:rPr lang="en-US" sz="5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5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𝐷𝐴</m:t>
                            </m:r>
                          </m:e>
                        </m:acc>
                        <m:r>
                          <a:rPr lang="en-US" sz="54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acc>
                          <m:accPr>
                            <m:chr m:val="⃗"/>
                            <m:ctrlPr>
                              <a:rPr lang="en-US" sz="5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5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𝐷𝐷</m:t>
                            </m:r>
                            <m:r>
                              <a:rPr lang="en-US" sz="540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e>
                        </m:acc>
                        <m:r>
                          <a:rPr lang="en-US" sz="54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acc>
                          <m:accPr>
                            <m:chr m:val="⃗"/>
                            <m:ctrlPr>
                              <a:rPr lang="en-US" sz="5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5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𝐷𝐶</m:t>
                            </m:r>
                          </m:e>
                        </m:acc>
                      </m:oMath>
                    </m:oMathPara>
                  </a14:m>
                  <a:endParaRPr lang="en-US" sz="5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B6C8E61-845B-4ABE-8F9A-626174A5D1C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37315" y="10825396"/>
                  <a:ext cx="6835204" cy="1092863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90E97100-02D9-4B8E-A92D-B729E3920CF2}"/>
                    </a:ext>
                  </a:extLst>
                </p:cNvPr>
                <p:cNvSpPr/>
                <p:nvPr/>
              </p:nvSpPr>
              <p:spPr>
                <a:xfrm>
                  <a:off x="14165347" y="10936837"/>
                  <a:ext cx="6853543" cy="109286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5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5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𝐴𝐶</m:t>
                            </m:r>
                            <m:r>
                              <a:rPr lang="en-US" sz="540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e>
                        </m:acc>
                        <m:r>
                          <a:rPr lang="en-US" sz="54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acc>
                          <m:accPr>
                            <m:chr m:val="⃗"/>
                            <m:ctrlPr>
                              <a:rPr lang="en-US" sz="5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5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𝐴𝐵</m:t>
                            </m:r>
                          </m:e>
                        </m:acc>
                        <m:r>
                          <a:rPr lang="en-US" sz="54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acc>
                          <m:accPr>
                            <m:chr m:val="⃗"/>
                            <m:ctrlPr>
                              <a:rPr lang="en-US" sz="5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5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𝐴𝐵</m:t>
                            </m:r>
                            <m:r>
                              <a:rPr lang="en-US" sz="540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e>
                        </m:acc>
                        <m:r>
                          <a:rPr lang="en-US" sz="54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acc>
                          <m:accPr>
                            <m:chr m:val="⃗"/>
                            <m:ctrlPr>
                              <a:rPr lang="en-US" sz="5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5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𝐴𝐷</m:t>
                            </m:r>
                          </m:e>
                        </m:acc>
                      </m:oMath>
                    </m:oMathPara>
                  </a14:m>
                  <a:endParaRPr lang="en-US" sz="5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90E97100-02D9-4B8E-A92D-B729E3920CF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165347" y="10936837"/>
                  <a:ext cx="6853543" cy="1092863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28" name="Oval 127">
            <a:extLst>
              <a:ext uri="{FF2B5EF4-FFF2-40B4-BE49-F238E27FC236}">
                <a16:creationId xmlns:a16="http://schemas.microsoft.com/office/drawing/2014/main" id="{C07BFC0B-7BBA-4306-A8BC-EAF406391F3D}"/>
              </a:ext>
            </a:extLst>
          </p:cNvPr>
          <p:cNvSpPr/>
          <p:nvPr/>
        </p:nvSpPr>
        <p:spPr>
          <a:xfrm>
            <a:off x="1296987" y="8991600"/>
            <a:ext cx="1088530" cy="90049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400" b="1" dirty="0">
                <a:solidFill>
                  <a:prstClr val="white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997033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" grpId="0" animBg="1"/>
      <p:bldP spid="7" grpId="0"/>
      <p:bldP spid="12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8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9&quot;/&gt;&lt;/object&gt;&lt;object type=&quot;3&quot; unique_id=&quot;10004&quot;&gt;&lt;property id=&quot;20148&quot; value=&quot;5&quot;/&gt;&lt;property id=&quot;20300&quot; value=&quot;Slide 2&quot;/&gt;&lt;property id=&quot;20307&quot; value=&quot;260&quot;/&gt;&lt;/object&gt;&lt;object type=&quot;3&quot; unique_id=&quot;10005&quot;&gt;&lt;property id=&quot;20148&quot; value=&quot;5&quot;/&gt;&lt;property id=&quot;20300&quot; value=&quot;Slide 3&quot;/&gt;&lt;property id=&quot;20307&quot; value=&quot;261&quot;/&gt;&lt;/object&gt;&lt;object type=&quot;3&quot; unique_id=&quot;10006&quot;&gt;&lt;property id=&quot;20148&quot; value=&quot;5&quot;/&gt;&lt;property id=&quot;20300&quot; value=&quot;Slide 4&quot;/&gt;&lt;property id=&quot;20307&quot; value=&quot;262&quot;/&gt;&lt;/object&gt;&lt;object type=&quot;3&quot; unique_id=&quot;10007&quot;&gt;&lt;property id=&quot;20148&quot; value=&quot;5&quot;/&gt;&lt;property id=&quot;20300&quot; value=&quot;Slide 5&quot;/&gt;&lt;property id=&quot;20307&quot; value=&quot;263&quot;/&gt;&lt;/object&gt;&lt;object type=&quot;3&quot; unique_id=&quot;10008&quot;&gt;&lt;property id=&quot;20148&quot; value=&quot;5&quot;/&gt;&lt;property id=&quot;20300&quot; value=&quot;Slide 6&quot;/&gt;&lt;property id=&quot;20307&quot; value=&quot;264&quot;/&gt;&lt;/object&gt;&lt;object type=&quot;3&quot; unique_id=&quot;10009&quot;&gt;&lt;property id=&quot;20148&quot; value=&quot;5&quot;/&gt;&lt;property id=&quot;20300&quot; value=&quot;Slide 7&quot;/&gt;&lt;property id=&quot;20307&quot; value=&quot;265&quot;/&gt;&lt;/object&gt;&lt;object type=&quot;3&quot; unique_id=&quot;10010&quot;&gt;&lt;property id=&quot;20148&quot; value=&quot;5&quot;/&gt;&lt;property id=&quot;20300&quot; value=&quot;Slide 8&quot;/&gt;&lt;property id=&quot;20307&quot; value=&quot;266&quot;/&gt;&lt;/object&gt;&lt;object type=&quot;3&quot; unique_id=&quot;10011&quot;&gt;&lt;property id=&quot;20148&quot; value=&quot;5&quot;/&gt;&lt;property id=&quot;20300&quot; value=&quot;Slide 9&quot;/&gt;&lt;property id=&quot;20307&quot; value=&quot;267&quot;/&gt;&lt;/object&gt;&lt;object type=&quot;3&quot; unique_id=&quot;10012&quot;&gt;&lt;property id=&quot;20148&quot; value=&quot;5&quot;/&gt;&lt;property id=&quot;20300&quot; value=&quot;Slide 10&quot;/&gt;&lt;property id=&quot;20307&quot; value=&quot;287&quot;/&gt;&lt;/object&gt;&lt;object type=&quot;3&quot; unique_id=&quot;10013&quot;&gt;&lt;property id=&quot;20148&quot; value=&quot;5&quot;/&gt;&lt;property id=&quot;20300&quot; value=&quot;Slide 11&quot;/&gt;&lt;property id=&quot;20307&quot; value=&quot;288&quot;/&gt;&lt;/object&gt;&lt;object type=&quot;3&quot; unique_id=&quot;10014&quot;&gt;&lt;property id=&quot;20148&quot; value=&quot;5&quot;/&gt;&lt;property id=&quot;20300&quot; value=&quot;Slide 12&quot;/&gt;&lt;property id=&quot;20307&quot; value=&quot;269&quot;/&gt;&lt;/object&gt;&lt;object type=&quot;3&quot; unique_id=&quot;10015&quot;&gt;&lt;property id=&quot;20148&quot; value=&quot;5&quot;/&gt;&lt;property id=&quot;20300&quot; value=&quot;Slide 13&quot;/&gt;&lt;property id=&quot;20307&quot; value=&quot;270&quot;/&gt;&lt;/object&gt;&lt;object type=&quot;3&quot; unique_id=&quot;10016&quot;&gt;&lt;property id=&quot;20148&quot; value=&quot;5&quot;/&gt;&lt;property id=&quot;20300&quot; value=&quot;Slide 14&quot;/&gt;&lt;property id=&quot;20307&quot; value=&quot;285&quot;/&gt;&lt;/object&gt;&lt;object type=&quot;3&quot; unique_id=&quot;10017&quot;&gt;&lt;property id=&quot;20148&quot; value=&quot;5&quot;/&gt;&lt;property id=&quot;20300&quot; value=&quot;Slide 15&quot;/&gt;&lt;property id=&quot;20307&quot; value=&quot;286&quot;/&gt;&lt;/object&gt;&lt;object type=&quot;3&quot; unique_id=&quot;10018&quot;&gt;&lt;property id=&quot;20148&quot; value=&quot;5&quot;/&gt;&lt;property id=&quot;20300&quot; value=&quot;Slide 16&quot;/&gt;&lt;property id=&quot;20307&quot; value=&quot;272&quot;/&gt;&lt;/object&gt;&lt;object type=&quot;3&quot; unique_id=&quot;10019&quot;&gt;&lt;property id=&quot;20148&quot; value=&quot;5&quot;/&gt;&lt;property id=&quot;20300&quot; value=&quot;Slide 17&quot;/&gt;&lt;property id=&quot;20307&quot; value=&quot;273&quot;/&gt;&lt;/object&gt;&lt;object type=&quot;3&quot; unique_id=&quot;10020&quot;&gt;&lt;property id=&quot;20148&quot; value=&quot;5&quot;/&gt;&lt;property id=&quot;20300&quot; value=&quot;Slide 18&quot;/&gt;&lt;property id=&quot;20307&quot; value=&quot;275&quot;/&gt;&lt;/object&gt;&lt;object type=&quot;3&quot; unique_id=&quot;10021&quot;&gt;&lt;property id=&quot;20148&quot; value=&quot;5&quot;/&gt;&lt;property id=&quot;20300&quot; value=&quot;Slide 19&quot;/&gt;&lt;property id=&quot;20307&quot; value=&quot;276&quot;/&gt;&lt;/object&gt;&lt;object type=&quot;3&quot; unique_id=&quot;10022&quot;&gt;&lt;property id=&quot;20148&quot; value=&quot;5&quot;/&gt;&lt;property id=&quot;20300&quot; value=&quot;Slide 20&quot;/&gt;&lt;property id=&quot;20307&quot; value=&quot;290&quot;/&gt;&lt;/object&gt;&lt;object type=&quot;3&quot; unique_id=&quot;10023&quot;&gt;&lt;property id=&quot;20148&quot; value=&quot;5&quot;/&gt;&lt;property id=&quot;20300&quot; value=&quot;Slide 21&quot;/&gt;&lt;property id=&quot;20307&quot; value=&quot;278&quot;/&gt;&lt;/object&gt;&lt;object type=&quot;3&quot; unique_id=&quot;10024&quot;&gt;&lt;property id=&quot;20148&quot; value=&quot;5&quot;/&gt;&lt;property id=&quot;20300&quot; value=&quot;Slide 22&quot;/&gt;&lt;property id=&quot;20307&quot; value=&quot;279&quot;/&gt;&lt;/object&gt;&lt;object type=&quot;3&quot; unique_id=&quot;10025&quot;&gt;&lt;property id=&quot;20148&quot; value=&quot;5&quot;/&gt;&lt;property id=&quot;20300&quot; value=&quot;Slide 23&quot;/&gt;&lt;property id=&quot;20307&quot; value=&quot;280&quot;/&gt;&lt;/object&gt;&lt;object type=&quot;3&quot; unique_id=&quot;10026&quot;&gt;&lt;property id=&quot;20148&quot; value=&quot;5&quot;/&gt;&lt;property id=&quot;20300&quot; value=&quot;Slide 24&quot;/&gt;&lt;property id=&quot;20307&quot; value=&quot;281&quot;/&gt;&lt;/object&gt;&lt;/object&gt;&lt;object type=&quot;8&quot; unique_id=&quot;10052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1497</TotalTime>
  <Words>881</Words>
  <Application>Microsoft Office PowerPoint</Application>
  <PresentationFormat>Custom</PresentationFormat>
  <Paragraphs>135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Arial</vt:lpstr>
      <vt:lpstr>AvantGarde</vt:lpstr>
      <vt:lpstr>AvantGarde-Demi</vt:lpstr>
      <vt:lpstr>Calibri</vt:lpstr>
      <vt:lpstr>Calibri Light</vt:lpstr>
      <vt:lpstr>Cambria Math</vt:lpstr>
      <vt:lpstr>Tahoma</vt:lpstr>
      <vt:lpstr>Times New Roman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VnTeach.Com</dc:creator>
  <cp:keywords>VnTeach.Com</cp:keywords>
  <cp:lastModifiedBy>Admin</cp:lastModifiedBy>
  <cp:revision>1</cp:revision>
  <dcterms:created xsi:type="dcterms:W3CDTF">2013-07-23T06:58:44Z</dcterms:created>
  <dcterms:modified xsi:type="dcterms:W3CDTF">2023-08-31T01:57:50Z</dcterms:modified>
</cp:coreProperties>
</file>