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glb" ContentType="model/gltf.binary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sldIdLst>
    <p:sldId id="349" r:id="rId2"/>
    <p:sldId id="335" r:id="rId3"/>
    <p:sldId id="350" r:id="rId4"/>
    <p:sldId id="274" r:id="rId5"/>
    <p:sldId id="351" r:id="rId6"/>
    <p:sldId id="348" r:id="rId7"/>
    <p:sldId id="352" r:id="rId8"/>
    <p:sldId id="256" r:id="rId9"/>
    <p:sldId id="358" r:id="rId10"/>
    <p:sldId id="357" r:id="rId11"/>
    <p:sldId id="356" r:id="rId12"/>
    <p:sldId id="361" r:id="rId13"/>
    <p:sldId id="334" r:id="rId14"/>
    <p:sldId id="359" r:id="rId15"/>
    <p:sldId id="336" r:id="rId16"/>
    <p:sldId id="353" r:id="rId17"/>
    <p:sldId id="337" r:id="rId18"/>
    <p:sldId id="338" r:id="rId19"/>
    <p:sldId id="354" r:id="rId20"/>
    <p:sldId id="360" r:id="rId21"/>
    <p:sldId id="362" r:id="rId22"/>
    <p:sldId id="366" r:id="rId23"/>
    <p:sldId id="367" r:id="rId24"/>
    <p:sldId id="363" r:id="rId25"/>
    <p:sldId id="364" r:id="rId26"/>
  </p:sldIdLst>
  <p:sldSz cx="12192000" cy="6858000"/>
  <p:notesSz cx="6858000" cy="9144000"/>
  <p:embeddedFontLst>
    <p:embeddedFont>
      <p:font typeface="#9Slide05 SVNCoco FY" panose="020B0604020202020204" charset="0"/>
      <p:regular r:id="rId28"/>
    </p:embeddedFont>
    <p:embeddedFont>
      <p:font typeface="#9Slide03 Arima Madurai Black" panose="020B0604020202020204" charset="0"/>
      <p:bold r:id="rId29"/>
    </p:embeddedFont>
    <p:embeddedFont>
      <p:font typeface="微软雅黑 Light" panose="020B0502040204020203" pitchFamily="34" charset="-122"/>
      <p:regular r:id="rId30"/>
    </p:embeddedFont>
    <p:embeddedFont>
      <p:font typeface="微软雅黑" panose="020B0503020204020204" pitchFamily="34" charset="-122"/>
      <p:regular r:id="rId31"/>
      <p:bold r:id="rId32"/>
    </p:embeddedFont>
    <p:embeddedFont>
      <p:font typeface="#9Slide05 Gullever Font" panose="020B0604020202020204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等线" panose="02010600030101010101" pitchFamily="2" charset="-122"/>
      <p:regular r:id="rId38"/>
    </p:embeddedFont>
    <p:embeddedFont>
      <p:font typeface="#9Slide05 Smoothy Cursive" panose="020B0604020202020204" charset="0"/>
      <p:regular r:id="rId39"/>
    </p:embeddedFont>
    <p:embeddedFont>
      <p:font typeface="#9Slide03 Arima Madurai" panose="020B0604020202020204" charset="0"/>
      <p:regular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宋体" panose="02010600030101010101" pitchFamily="2" charset="-122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F5FF1E-7842-4D60-A4A7-57090C7FF48D}" type="datetimeFigureOut">
              <a:rPr lang="en-SG" smtClean="0"/>
              <a:t>26/9/2020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C7B214-06A8-405D-B8A3-D17A2E642DE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22833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3F1A0-E2F6-45E0-98B4-D85D1B43BE57}" type="slidenum">
              <a:rPr lang="en-SG" smtClean="0"/>
              <a:t>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402287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7B214-06A8-405D-B8A3-D17A2E642DE7}" type="slidenum">
              <a:rPr lang="en-SG" smtClean="0"/>
              <a:t>10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749338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7B214-06A8-405D-B8A3-D17A2E642DE7}" type="slidenum">
              <a:rPr lang="en-SG" smtClean="0"/>
              <a:t>11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281213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7B214-06A8-405D-B8A3-D17A2E642DE7}" type="slidenum">
              <a:rPr lang="en-SG" smtClean="0"/>
              <a:t>12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55180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3F1A0-E2F6-45E0-98B4-D85D1B43BE57}" type="slidenum">
              <a:rPr lang="en-SG" smtClean="0"/>
              <a:t>13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051425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7B214-06A8-405D-B8A3-D17A2E642DE7}" type="slidenum">
              <a:rPr lang="en-SG" smtClean="0"/>
              <a:t>14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543018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3F1A0-E2F6-45E0-98B4-D85D1B43BE57}" type="slidenum">
              <a:rPr lang="en-SG" smtClean="0"/>
              <a:t>15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30664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3F1A0-E2F6-45E0-98B4-D85D1B43BE57}" type="slidenum">
              <a:rPr lang="en-SG" smtClean="0"/>
              <a:t>16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696502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3F1A0-E2F6-45E0-98B4-D85D1B43BE57}" type="slidenum">
              <a:rPr lang="en-SG" smtClean="0"/>
              <a:t>17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376184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3F1A0-E2F6-45E0-98B4-D85D1B43BE57}" type="slidenum">
              <a:rPr lang="en-SG" smtClean="0"/>
              <a:t>18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3450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3F1A0-E2F6-45E0-98B4-D85D1B43BE57}" type="slidenum">
              <a:rPr lang="en-SG" smtClean="0"/>
              <a:t>19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68227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3F1A0-E2F6-45E0-98B4-D85D1B43BE57}" type="slidenum">
              <a:rPr lang="en-SG" smtClean="0"/>
              <a:t>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235283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7B214-06A8-405D-B8A3-D17A2E642DE7}" type="slidenum">
              <a:rPr lang="en-SG" smtClean="0"/>
              <a:t>20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10029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7B214-06A8-405D-B8A3-D17A2E642DE7}" type="slidenum">
              <a:rPr lang="en-SG" smtClean="0"/>
              <a:t>21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416204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CE4E54B5-5853-458F-B840-5B2064EE33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39E5812A-455D-4936-B0BF-165AEF597D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4681354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t>24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7B214-06A8-405D-B8A3-D17A2E642DE7}" type="slidenum">
              <a:rPr lang="en-SG" smtClean="0"/>
              <a:t>25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88285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3F1A0-E2F6-45E0-98B4-D85D1B43BE57}" type="slidenum">
              <a:rPr lang="en-SG" smtClean="0"/>
              <a:t>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23963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946A7A-BF88-4975-AB0F-D5DAF15D9FA7}" type="slidenum">
              <a:rPr lang="en-SG" smtClean="0"/>
              <a:pPr>
                <a:defRPr/>
              </a:pPr>
              <a:t>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020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3F1A0-E2F6-45E0-98B4-D85D1B43BE57}" type="slidenum">
              <a:rPr lang="en-SG" smtClean="0"/>
              <a:t>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19707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3F1A0-E2F6-45E0-98B4-D85D1B43BE57}" type="slidenum">
              <a:rPr lang="en-SG" smtClean="0"/>
              <a:t>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45563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3F1A0-E2F6-45E0-98B4-D85D1B43BE57}" type="slidenum">
              <a:rPr lang="en-SG" smtClean="0"/>
              <a:t>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308654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7B214-06A8-405D-B8A3-D17A2E642DE7}" type="slidenum">
              <a:rPr lang="en-SG" smtClean="0"/>
              <a:t>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654100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7B214-06A8-405D-B8A3-D17A2E642DE7}" type="slidenum">
              <a:rPr lang="en-SG" smtClean="0"/>
              <a:t>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96293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E2080-82B2-4861-A7F8-6DFF6165D0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2436BC-93C4-4E83-A3BB-51CC61CBAE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344C4-20E9-4848-ADC5-91D0D431B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712FC-48DB-4F7E-8D9F-B43C60EE8C01}" type="datetimeFigureOut">
              <a:rPr lang="en-SG" smtClean="0"/>
              <a:t>26/9/2020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D26578-A958-41F6-8B18-00784E89D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F6807-45A4-4A5E-BF57-B6776731E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D4789-4512-4DE4-A2D6-E5AA47867D0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57187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F0604-181A-460D-8FD7-23AB0195A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B29443-AA96-4E41-B8E7-617806FBC9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6D4363-D6F2-486E-9B27-678C5D840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712FC-48DB-4F7E-8D9F-B43C60EE8C01}" type="datetimeFigureOut">
              <a:rPr lang="en-SG" smtClean="0"/>
              <a:t>26/9/2020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2B059-EF11-4F55-A2FD-D4D776E3D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982D2E-05B4-441D-BA5C-E454384C6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D4789-4512-4DE4-A2D6-E5AA47867D0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91648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82A000-D5D9-4228-B2B4-59AE03C37C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B5C6BA-0987-47E5-BCAD-CA5B03B8B1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6D4AB5-92EB-457B-B1A2-70AF34595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712FC-48DB-4F7E-8D9F-B43C60EE8C01}" type="datetimeFigureOut">
              <a:rPr lang="en-SG" smtClean="0"/>
              <a:t>26/9/2020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DDA09-3A67-415A-833A-940A5452B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3800B5-E1C4-4254-9A41-D5C45FC68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D4789-4512-4DE4-A2D6-E5AA47867D0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2858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ttps://www.facebook.com/udp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EC99922-4D96-4EFF-9281-0033DA4AE1B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" t="10626" r="3577" b="16208"/>
          <a:stretch>
            <a:fillRect/>
          </a:stretch>
        </p:blipFill>
        <p:spPr bwMode="auto">
          <a:xfrm>
            <a:off x="-61913" y="-47625"/>
            <a:ext cx="12285663" cy="694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93936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DAF97-F526-4622-A200-ADB0523109B5}" type="datetimeFigureOut">
              <a:rPr lang="zh-CN" altLang="en-US" smtClean="0"/>
              <a:pPr/>
              <a:t>2020/9/26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5B5F-27F7-4224-81A0-0AF8B391176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04479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714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B2014-DFFB-41EC-8519-A2276947F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07C5C-2AE1-484C-8553-BEAD349A73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F8C3E2-7553-4B10-87B0-EA554098F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712FC-48DB-4F7E-8D9F-B43C60EE8C01}" type="datetimeFigureOut">
              <a:rPr lang="en-SG" smtClean="0"/>
              <a:t>26/9/2020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8A9845-B8CB-44C7-B598-DB6A6940A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5337FC-1E65-4B2A-8872-6A3D68ECB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D4789-4512-4DE4-A2D6-E5AA47867D0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5847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8698E-9934-4ECB-BBC7-435AB5C2F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FFE100-58B9-4B8C-A029-5007DF4B57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7F63F9-4CDE-4313-ADB5-DAAB2688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712FC-48DB-4F7E-8D9F-B43C60EE8C01}" type="datetimeFigureOut">
              <a:rPr lang="en-SG" smtClean="0"/>
              <a:t>26/9/2020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2BC8D9-AE18-4C85-B9DC-FD07792C5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F4BC57-411E-40FF-A153-8261C97B1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D4789-4512-4DE4-A2D6-E5AA47867D0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53617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8EECC-F47C-4F21-A28A-A07CE94AD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C5C58A-DC67-4A15-8B7C-A75BD19D1F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3E187A-5762-4431-B878-47EE3E82FC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B490C3-F1FD-4D9D-A7CE-F03559C7E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712FC-48DB-4F7E-8D9F-B43C60EE8C01}" type="datetimeFigureOut">
              <a:rPr lang="en-SG" smtClean="0"/>
              <a:t>26/9/2020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A82E18-A089-45E9-851E-B19F8F06A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6803DA-99D4-48A3-8613-55802FF6A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D4789-4512-4DE4-A2D6-E5AA47867D0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02053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9CF6D-8466-40E3-8106-3DC44E179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A33029-D5F5-42C4-B820-57DC225A53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34D968-0218-42CF-8207-4B092BFF09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E119FC-A505-4B6D-A5F4-068C219E37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489B64-729E-41A3-98BE-1065F12F7D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57B223-070E-4BC4-B4FE-2F28AEA06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712FC-48DB-4F7E-8D9F-B43C60EE8C01}" type="datetimeFigureOut">
              <a:rPr lang="en-SG" smtClean="0"/>
              <a:t>26/9/2020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5D93D5-2D0D-483F-8232-ED31E4013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3EF033-A62E-4A23-AA0B-7CE3F03A8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D4789-4512-4DE4-A2D6-E5AA47867D0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9109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59220-4FA4-48AF-B547-01DAF5CAE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F04F8C-83EB-44CB-B089-F5D5152C6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712FC-48DB-4F7E-8D9F-B43C60EE8C01}" type="datetimeFigureOut">
              <a:rPr lang="en-SG" smtClean="0"/>
              <a:t>26/9/2020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10DD56-EC23-48B4-9326-D9847FA72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664414-A9C4-4226-BE61-561394919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D4789-4512-4DE4-A2D6-E5AA47867D0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46745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1EF4A9-9FAC-4BDF-B594-B6FA5D53F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712FC-48DB-4F7E-8D9F-B43C60EE8C01}" type="datetimeFigureOut">
              <a:rPr lang="en-SG" smtClean="0"/>
              <a:t>26/9/2020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AA2E64-324D-4781-B22E-13AA5F427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CA6360-C094-4EA9-8CE6-8D60B5424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D4789-4512-4DE4-A2D6-E5AA47867D0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8049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DBD47-40F8-4D9F-8E37-8EF6F3255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10808-1848-427B-A520-1B66BBCCD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F7DC12-4140-4C94-B9DC-B19B24B2FA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B7F10E-45B5-4610-83A6-FDC455ACB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712FC-48DB-4F7E-8D9F-B43C60EE8C01}" type="datetimeFigureOut">
              <a:rPr lang="en-SG" smtClean="0"/>
              <a:t>26/9/2020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3C2DBE-B240-44BA-8CF3-2935D72FB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0805EB-1BE2-42B3-9104-0684D9DE9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D4789-4512-4DE4-A2D6-E5AA47867D0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95521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AD538-0118-40AE-BC71-D1890F21A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9A162D-C96F-4B4C-B433-E29C4B5766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C432CF-1DC3-46DD-AD99-04A3AF184C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8B3DA2-562D-408E-A18F-785934961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712FC-48DB-4F7E-8D9F-B43C60EE8C01}" type="datetimeFigureOut">
              <a:rPr lang="en-SG" smtClean="0"/>
              <a:t>26/9/2020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12F06B-2443-44DF-8450-2834A10F8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393A33-2B87-442A-BA2C-7B88A7FDE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D4789-4512-4DE4-A2D6-E5AA47867D0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44165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7EB38F-02B2-4DFC-A594-DD129155B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19541B-0AB6-4ACB-BA69-02226EB75C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1B02F5-8CFB-4247-B639-E3D5667264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712FC-48DB-4F7E-8D9F-B43C60EE8C01}" type="datetimeFigureOut">
              <a:rPr lang="en-SG" smtClean="0"/>
              <a:t>26/9/2020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C3EE0-78D3-4381-84C1-08DC804A33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C115F-D28A-40D6-B873-147174E6CB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9D4789-4512-4DE4-A2D6-E5AA47867D0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2422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6.png"/><Relationship Id="rId4" Type="http://schemas.openxmlformats.org/officeDocument/2006/relationships/hyperlink" Target="https://www.remix3d.com/details/G009SX0MX887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F5438E-6A7D-422A-8C10-DD9E4DE67828}"/>
              </a:ext>
            </a:extLst>
          </p:cNvPr>
          <p:cNvSpPr txBox="1"/>
          <p:nvPr/>
        </p:nvSpPr>
        <p:spPr>
          <a:xfrm flipH="1">
            <a:off x="2207490" y="1489488"/>
            <a:ext cx="80541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600" dirty="0" err="1">
                <a:solidFill>
                  <a:srgbClr val="FF0000"/>
                </a:solidFill>
                <a:latin typeface="#9Slide05 Gullever Font" panose="02000507000000020004" pitchFamily="2" charset="0"/>
              </a:rPr>
              <a:t>Vui</a:t>
            </a:r>
            <a:r>
              <a:rPr lang="en-SG" sz="6600" dirty="0">
                <a:solidFill>
                  <a:srgbClr val="FF0000"/>
                </a:solidFill>
                <a:latin typeface="#9Slide05 Gullever Font" panose="02000507000000020004" pitchFamily="2" charset="0"/>
              </a:rPr>
              <a:t> </a:t>
            </a:r>
            <a:r>
              <a:rPr lang="en-SG" sz="6600" dirty="0" err="1">
                <a:solidFill>
                  <a:srgbClr val="FF0000"/>
                </a:solidFill>
                <a:latin typeface="#9Slide05 Gullever Font" panose="02000507000000020004" pitchFamily="2" charset="0"/>
              </a:rPr>
              <a:t>học</a:t>
            </a:r>
            <a:r>
              <a:rPr lang="en-SG" sz="6600" dirty="0">
                <a:solidFill>
                  <a:srgbClr val="FF0000"/>
                </a:solidFill>
                <a:latin typeface="#9Slide05 Gullever Font" panose="02000507000000020004" pitchFamily="2" charset="0"/>
              </a:rPr>
              <a:t> </a:t>
            </a:r>
            <a:r>
              <a:rPr lang="en-SG" sz="6600" dirty="0" err="1">
                <a:solidFill>
                  <a:srgbClr val="FF0000"/>
                </a:solidFill>
                <a:latin typeface="#9Slide05 Gullever Font" panose="02000507000000020004" pitchFamily="2" charset="0"/>
              </a:rPr>
              <a:t>ph</a:t>
            </a:r>
            <a:r>
              <a:rPr lang="vi-VN" sz="6600" dirty="0">
                <a:solidFill>
                  <a:srgbClr val="FF0000"/>
                </a:solidFill>
                <a:latin typeface="#9Slide05 Gullever Font" panose="02000507000000020004" pitchFamily="2" charset="0"/>
              </a:rPr>
              <a:t>ư</a:t>
            </a:r>
            <a:r>
              <a:rPr lang="en-SG" sz="6600" dirty="0" err="1">
                <a:solidFill>
                  <a:srgbClr val="FF0000"/>
                </a:solidFill>
                <a:latin typeface="#9Slide05 Gullever Font" panose="02000507000000020004" pitchFamily="2" charset="0"/>
              </a:rPr>
              <a:t>ơng</a:t>
            </a:r>
            <a:r>
              <a:rPr lang="en-SG" sz="6600" dirty="0">
                <a:solidFill>
                  <a:srgbClr val="FF0000"/>
                </a:solidFill>
                <a:latin typeface="#9Slide05 Gullever Font" panose="02000507000000020004" pitchFamily="2" charset="0"/>
              </a:rPr>
              <a:t> </a:t>
            </a:r>
            <a:r>
              <a:rPr lang="en-SG" sz="6600" dirty="0" err="1">
                <a:solidFill>
                  <a:srgbClr val="FF0000"/>
                </a:solidFill>
                <a:latin typeface="#9Slide05 Gullever Font" panose="02000507000000020004" pitchFamily="2" charset="0"/>
              </a:rPr>
              <a:t>châm</a:t>
            </a:r>
            <a:endParaRPr lang="en-SG" sz="6600" dirty="0">
              <a:solidFill>
                <a:srgbClr val="FF0000"/>
              </a:solidFill>
              <a:latin typeface="#9Slide05 Gullever Font" panose="02000507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A7965B-C090-4514-A05F-4A0DA62C57BD}"/>
              </a:ext>
            </a:extLst>
          </p:cNvPr>
          <p:cNvSpPr txBox="1"/>
          <p:nvPr/>
        </p:nvSpPr>
        <p:spPr>
          <a:xfrm flipH="1">
            <a:off x="1445342" y="3314563"/>
            <a:ext cx="937014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5000" dirty="0" err="1">
                <a:latin typeface="#9Slide05 Gullever Font" panose="02000507000000020004" pitchFamily="2" charset="0"/>
              </a:rPr>
              <a:t>Xem</a:t>
            </a:r>
            <a:r>
              <a:rPr lang="en-SG" sz="5000" dirty="0">
                <a:latin typeface="#9Slide05 Gullever Font" panose="02000507000000020004" pitchFamily="2" charset="0"/>
              </a:rPr>
              <a:t> </a:t>
            </a:r>
            <a:r>
              <a:rPr lang="en-SG" sz="5000" dirty="0" err="1">
                <a:latin typeface="#9Slide05 Gullever Font" panose="02000507000000020004" pitchFamily="2" charset="0"/>
              </a:rPr>
              <a:t>những</a:t>
            </a:r>
            <a:r>
              <a:rPr lang="en-SG" sz="5000" dirty="0">
                <a:latin typeface="#9Slide05 Gullever Font" panose="02000507000000020004" pitchFamily="2" charset="0"/>
              </a:rPr>
              <a:t> </a:t>
            </a:r>
            <a:r>
              <a:rPr lang="en-SG" sz="5000" dirty="0" err="1">
                <a:latin typeface="#9Slide05 Gullever Font" panose="02000507000000020004" pitchFamily="2" charset="0"/>
              </a:rPr>
              <a:t>tình</a:t>
            </a:r>
            <a:r>
              <a:rPr lang="en-SG" sz="5000" dirty="0">
                <a:latin typeface="#9Slide05 Gullever Font" panose="02000507000000020004" pitchFamily="2" charset="0"/>
              </a:rPr>
              <a:t> </a:t>
            </a:r>
            <a:r>
              <a:rPr lang="en-SG" sz="5000" dirty="0" err="1">
                <a:latin typeface="#9Slide05 Gullever Font" panose="02000507000000020004" pitchFamily="2" charset="0"/>
              </a:rPr>
              <a:t>huống</a:t>
            </a:r>
            <a:r>
              <a:rPr lang="en-SG" sz="5000" dirty="0">
                <a:latin typeface="#9Slide05 Gullever Font" panose="02000507000000020004" pitchFamily="2" charset="0"/>
              </a:rPr>
              <a:t> </a:t>
            </a:r>
            <a:r>
              <a:rPr lang="en-SG" sz="5000" dirty="0" err="1">
                <a:latin typeface="#9Slide05 Gullever Font" panose="02000507000000020004" pitchFamily="2" charset="0"/>
              </a:rPr>
              <a:t>sau</a:t>
            </a:r>
            <a:r>
              <a:rPr lang="en-SG" sz="5000" dirty="0">
                <a:latin typeface="#9Slide05 Gullever Font" panose="02000507000000020004" pitchFamily="2" charset="0"/>
              </a:rPr>
              <a:t> </a:t>
            </a:r>
            <a:r>
              <a:rPr lang="en-SG" sz="5000" dirty="0" err="1">
                <a:latin typeface="#9Slide05 Gullever Font" panose="02000507000000020004" pitchFamily="2" charset="0"/>
              </a:rPr>
              <a:t>và</a:t>
            </a:r>
            <a:r>
              <a:rPr lang="en-SG" sz="5000" dirty="0">
                <a:latin typeface="#9Slide05 Gullever Font" panose="02000507000000020004" pitchFamily="2" charset="0"/>
              </a:rPr>
              <a:t> </a:t>
            </a:r>
            <a:r>
              <a:rPr lang="en-SG" sz="5000" dirty="0" err="1">
                <a:latin typeface="#9Slide05 Gullever Font" panose="02000507000000020004" pitchFamily="2" charset="0"/>
              </a:rPr>
              <a:t>đoán</a:t>
            </a:r>
            <a:r>
              <a:rPr lang="en-SG" sz="5000" dirty="0">
                <a:latin typeface="#9Slide05 Gullever Font" panose="02000507000000020004" pitchFamily="2" charset="0"/>
              </a:rPr>
              <a:t> </a:t>
            </a:r>
            <a:r>
              <a:rPr lang="en-SG" sz="5000" dirty="0" err="1">
                <a:latin typeface="#9Slide05 Gullever Font" panose="02000507000000020004" pitchFamily="2" charset="0"/>
              </a:rPr>
              <a:t>xem</a:t>
            </a:r>
            <a:r>
              <a:rPr lang="en-SG" sz="5000" dirty="0">
                <a:latin typeface="#9Slide05 Gullever Font" panose="02000507000000020004" pitchFamily="2" charset="0"/>
              </a:rPr>
              <a:t> </a:t>
            </a:r>
            <a:r>
              <a:rPr lang="en-SG" sz="5000" dirty="0" err="1">
                <a:latin typeface="#9Slide05 Gullever Font" panose="02000507000000020004" pitchFamily="2" charset="0"/>
              </a:rPr>
              <a:t>nó</a:t>
            </a:r>
            <a:r>
              <a:rPr lang="en-SG" sz="5000" dirty="0">
                <a:latin typeface="#9Slide05 Gullever Font" panose="02000507000000020004" pitchFamily="2" charset="0"/>
              </a:rPr>
              <a:t> </a:t>
            </a:r>
            <a:r>
              <a:rPr lang="en-SG" sz="5000" dirty="0" err="1">
                <a:latin typeface="#9Slide05 Gullever Font" panose="02000507000000020004" pitchFamily="2" charset="0"/>
              </a:rPr>
              <a:t>liên</a:t>
            </a:r>
            <a:r>
              <a:rPr lang="en-SG" sz="5000" dirty="0">
                <a:latin typeface="#9Slide05 Gullever Font" panose="02000507000000020004" pitchFamily="2" charset="0"/>
              </a:rPr>
              <a:t> </a:t>
            </a:r>
            <a:r>
              <a:rPr lang="en-SG" sz="5000" dirty="0" err="1">
                <a:latin typeface="#9Slide05 Gullever Font" panose="02000507000000020004" pitchFamily="2" charset="0"/>
              </a:rPr>
              <a:t>quan</a:t>
            </a:r>
            <a:r>
              <a:rPr lang="en-SG" sz="5000" dirty="0">
                <a:latin typeface="#9Slide05 Gullever Font" panose="02000507000000020004" pitchFamily="2" charset="0"/>
              </a:rPr>
              <a:t> </a:t>
            </a:r>
            <a:r>
              <a:rPr lang="en-SG" sz="5000" dirty="0" err="1">
                <a:latin typeface="#9Slide05 Gullever Font" panose="02000507000000020004" pitchFamily="2" charset="0"/>
              </a:rPr>
              <a:t>đến</a:t>
            </a:r>
            <a:r>
              <a:rPr lang="en-SG" sz="5000" dirty="0">
                <a:latin typeface="#9Slide05 Gullever Font" panose="02000507000000020004" pitchFamily="2" charset="0"/>
              </a:rPr>
              <a:t> </a:t>
            </a:r>
            <a:r>
              <a:rPr lang="en-SG" sz="5000" dirty="0" err="1">
                <a:latin typeface="#9Slide05 Gullever Font" panose="02000507000000020004" pitchFamily="2" charset="0"/>
              </a:rPr>
              <a:t>ph</a:t>
            </a:r>
            <a:r>
              <a:rPr lang="vi-VN" sz="5000" dirty="0">
                <a:latin typeface="#9Slide05 Gullever Font" panose="02000507000000020004" pitchFamily="2" charset="0"/>
              </a:rPr>
              <a:t>ư</a:t>
            </a:r>
            <a:r>
              <a:rPr lang="en-SG" sz="5000" dirty="0" err="1">
                <a:latin typeface="#9Slide05 Gullever Font" panose="02000507000000020004" pitchFamily="2" charset="0"/>
              </a:rPr>
              <a:t>ơng</a:t>
            </a:r>
            <a:r>
              <a:rPr lang="en-SG" sz="5000" dirty="0">
                <a:latin typeface="#9Slide05 Gullever Font" panose="02000507000000020004" pitchFamily="2" charset="0"/>
              </a:rPr>
              <a:t> </a:t>
            </a:r>
            <a:r>
              <a:rPr lang="en-SG" sz="5000" dirty="0" err="1">
                <a:latin typeface="#9Slide05 Gullever Font" panose="02000507000000020004" pitchFamily="2" charset="0"/>
              </a:rPr>
              <a:t>châm</a:t>
            </a:r>
            <a:r>
              <a:rPr lang="en-SG" sz="5000" dirty="0">
                <a:latin typeface="#9Slide05 Gullever Font" panose="02000507000000020004" pitchFamily="2" charset="0"/>
              </a:rPr>
              <a:t> </a:t>
            </a:r>
            <a:r>
              <a:rPr lang="en-SG" sz="5000" dirty="0" err="1">
                <a:latin typeface="#9Slide05 Gullever Font" panose="02000507000000020004" pitchFamily="2" charset="0"/>
              </a:rPr>
              <a:t>hội</a:t>
            </a:r>
            <a:r>
              <a:rPr lang="en-SG" sz="5000" dirty="0">
                <a:latin typeface="#9Slide05 Gullever Font" panose="02000507000000020004" pitchFamily="2" charset="0"/>
              </a:rPr>
              <a:t> </a:t>
            </a:r>
            <a:r>
              <a:rPr lang="en-SG" sz="5000" dirty="0" err="1">
                <a:latin typeface="#9Slide05 Gullever Font" panose="02000507000000020004" pitchFamily="2" charset="0"/>
              </a:rPr>
              <a:t>thoại</a:t>
            </a:r>
            <a:r>
              <a:rPr lang="en-SG" sz="5000" dirty="0">
                <a:latin typeface="#9Slide05 Gullever Font" panose="02000507000000020004" pitchFamily="2" charset="0"/>
              </a:rPr>
              <a:t>  </a:t>
            </a:r>
            <a:r>
              <a:rPr lang="en-SG" sz="5000" dirty="0" err="1">
                <a:latin typeface="#9Slide05 Gullever Font" panose="02000507000000020004" pitchFamily="2" charset="0"/>
              </a:rPr>
              <a:t>nào</a:t>
            </a:r>
            <a:r>
              <a:rPr lang="en-SG" sz="5000" dirty="0">
                <a:latin typeface="#9Slide05 Gullever Font" panose="02000507000000020004" pitchFamily="2" charset="0"/>
              </a:rPr>
              <a:t> </a:t>
            </a:r>
            <a:r>
              <a:rPr lang="en-SG" sz="5000" dirty="0" err="1">
                <a:latin typeface="#9Slide05 Gullever Font" panose="02000507000000020004" pitchFamily="2" charset="0"/>
              </a:rPr>
              <a:t>nhé</a:t>
            </a:r>
            <a:r>
              <a:rPr lang="en-SG" sz="5000" dirty="0">
                <a:latin typeface="#9Slide05 Gullever Font" panose="02000507000000020004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63541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5299F6-DD76-4BB5-8B91-EE8CE240D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39" y="2371913"/>
            <a:ext cx="3290461" cy="32904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46086B-B960-42C7-94C3-B2FF83EF4F71}"/>
              </a:ext>
            </a:extLst>
          </p:cNvPr>
          <p:cNvSpPr txBox="1"/>
          <p:nvPr/>
        </p:nvSpPr>
        <p:spPr>
          <a:xfrm>
            <a:off x="1457550" y="409863"/>
            <a:ext cx="92768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6000" dirty="0" err="1">
                <a:solidFill>
                  <a:srgbClr val="FF0000"/>
                </a:solidFill>
                <a:latin typeface="#9Slide05 SVNCoco FY" panose="02000506000000020003" pitchFamily="2" charset="0"/>
              </a:rPr>
              <a:t>Đọc</a:t>
            </a:r>
            <a:r>
              <a:rPr lang="en-SG" sz="6000" dirty="0">
                <a:solidFill>
                  <a:srgbClr val="FF0000"/>
                </a:solidFill>
                <a:latin typeface="#9Slide05 SVNCoco FY" panose="02000506000000020003" pitchFamily="2" charset="0"/>
              </a:rPr>
              <a:t> </a:t>
            </a:r>
            <a:r>
              <a:rPr lang="en-SG" sz="6000" dirty="0" err="1">
                <a:solidFill>
                  <a:srgbClr val="FF0000"/>
                </a:solidFill>
                <a:latin typeface="#9Slide05 SVNCoco FY" panose="02000506000000020003" pitchFamily="2" charset="0"/>
              </a:rPr>
              <a:t>truyện</a:t>
            </a:r>
            <a:r>
              <a:rPr lang="en-SG" sz="6000" dirty="0">
                <a:solidFill>
                  <a:srgbClr val="FF0000"/>
                </a:solidFill>
                <a:latin typeface="#9Slide05 SVNCoco FY" panose="02000506000000020003" pitchFamily="2" charset="0"/>
              </a:rPr>
              <a:t> </a:t>
            </a:r>
            <a:r>
              <a:rPr lang="en-SG" sz="6000" dirty="0" err="1">
                <a:solidFill>
                  <a:srgbClr val="FF0000"/>
                </a:solidFill>
                <a:latin typeface="#9Slide05 SVNCoco FY" panose="02000506000000020003" pitchFamily="2" charset="0"/>
              </a:rPr>
              <a:t>cười</a:t>
            </a:r>
            <a:r>
              <a:rPr lang="en-SG" sz="6000" dirty="0">
                <a:solidFill>
                  <a:srgbClr val="FF0000"/>
                </a:solidFill>
                <a:latin typeface="#9Slide05 SVNCoco FY" panose="02000506000000020003" pitchFamily="2" charset="0"/>
              </a:rPr>
              <a:t> “</a:t>
            </a:r>
            <a:r>
              <a:rPr lang="en-SG" sz="6000" dirty="0" err="1">
                <a:solidFill>
                  <a:srgbClr val="FF0000"/>
                </a:solidFill>
                <a:latin typeface="#9Slide05 SVNCoco FY" panose="02000506000000020003" pitchFamily="2" charset="0"/>
              </a:rPr>
              <a:t>Chào</a:t>
            </a:r>
            <a:r>
              <a:rPr lang="en-SG" sz="6000" dirty="0">
                <a:solidFill>
                  <a:srgbClr val="FF0000"/>
                </a:solidFill>
                <a:latin typeface="#9Slide05 SVNCoco FY" panose="02000506000000020003" pitchFamily="2" charset="0"/>
              </a:rPr>
              <a:t> </a:t>
            </a:r>
            <a:r>
              <a:rPr lang="en-SG" sz="6000" dirty="0" err="1">
                <a:solidFill>
                  <a:srgbClr val="FF0000"/>
                </a:solidFill>
                <a:latin typeface="#9Slide05 SVNCoco FY" panose="02000506000000020003" pitchFamily="2" charset="0"/>
              </a:rPr>
              <a:t>hỏi</a:t>
            </a:r>
            <a:r>
              <a:rPr lang="en-SG" sz="6000" dirty="0">
                <a:solidFill>
                  <a:srgbClr val="FF0000"/>
                </a:solidFill>
                <a:latin typeface="#9Slide05 SVNCoco FY" panose="02000506000000020003" pitchFamily="2" charset="0"/>
              </a:rPr>
              <a:t>” </a:t>
            </a:r>
            <a:r>
              <a:rPr lang="en-SG" sz="6000" dirty="0" err="1">
                <a:solidFill>
                  <a:srgbClr val="FF0000"/>
                </a:solidFill>
                <a:latin typeface="#9Slide05 SVNCoco FY" panose="02000506000000020003" pitchFamily="2" charset="0"/>
              </a:rPr>
              <a:t>và</a:t>
            </a:r>
            <a:r>
              <a:rPr lang="en-SG" sz="6000" dirty="0">
                <a:solidFill>
                  <a:srgbClr val="FF0000"/>
                </a:solidFill>
                <a:latin typeface="#9Slide05 SVNCoco FY" panose="02000506000000020003" pitchFamily="2" charset="0"/>
              </a:rPr>
              <a:t> </a:t>
            </a:r>
            <a:r>
              <a:rPr lang="en-SG" sz="6000" dirty="0" err="1">
                <a:solidFill>
                  <a:srgbClr val="FF0000"/>
                </a:solidFill>
                <a:latin typeface="#9Slide05 SVNCoco FY" panose="02000506000000020003" pitchFamily="2" charset="0"/>
              </a:rPr>
              <a:t>cho</a:t>
            </a:r>
            <a:r>
              <a:rPr lang="en-SG" sz="6000" dirty="0">
                <a:solidFill>
                  <a:srgbClr val="FF0000"/>
                </a:solidFill>
                <a:latin typeface="#9Slide05 SVNCoco FY" panose="02000506000000020003" pitchFamily="2" charset="0"/>
              </a:rPr>
              <a:t> </a:t>
            </a:r>
            <a:r>
              <a:rPr lang="en-SG" sz="6000" dirty="0" err="1">
                <a:solidFill>
                  <a:srgbClr val="FF0000"/>
                </a:solidFill>
                <a:latin typeface="#9Slide05 SVNCoco FY" panose="02000506000000020003" pitchFamily="2" charset="0"/>
              </a:rPr>
              <a:t>biết</a:t>
            </a:r>
            <a:endParaRPr lang="en-SG" sz="6000" dirty="0">
              <a:solidFill>
                <a:srgbClr val="FF0000"/>
              </a:solidFill>
              <a:latin typeface="#9Slide05 SVNCoco FY" panose="02000506000000020003" pitchFamily="2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BE06724-3EE6-446F-A2B0-9B13D2FB48D4}"/>
              </a:ext>
            </a:extLst>
          </p:cNvPr>
          <p:cNvSpPr/>
          <p:nvPr/>
        </p:nvSpPr>
        <p:spPr>
          <a:xfrm>
            <a:off x="4895849" y="2257425"/>
            <a:ext cx="2847975" cy="37909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Chàng</a:t>
            </a:r>
            <a:r>
              <a:rPr lang="en-SG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rể</a:t>
            </a:r>
            <a:r>
              <a:rPr lang="en-SG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SG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SG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chuyện</a:t>
            </a:r>
            <a:r>
              <a:rPr lang="en-SG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đã</a:t>
            </a:r>
            <a:r>
              <a:rPr lang="en-SG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vi </a:t>
            </a:r>
            <a:r>
              <a:rPr lang="en-SG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phạm</a:t>
            </a:r>
            <a:r>
              <a:rPr lang="en-SG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</a:t>
            </a:r>
            <a:r>
              <a:rPr lang="vi-VN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SG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ơng</a:t>
            </a:r>
            <a:r>
              <a:rPr lang="en-SG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châm</a:t>
            </a:r>
            <a:r>
              <a:rPr lang="en-SG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nào</a:t>
            </a:r>
            <a:r>
              <a:rPr lang="en-SG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 </a:t>
            </a:r>
            <a:r>
              <a:rPr lang="en-SG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Vì</a:t>
            </a:r>
            <a:r>
              <a:rPr lang="en-SG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sao</a:t>
            </a:r>
            <a:r>
              <a:rPr lang="en-SG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F7DDCE8-BA4C-4C18-9A0E-83130550BC8F}"/>
              </a:ext>
            </a:extLst>
          </p:cNvPr>
          <p:cNvSpPr/>
          <p:nvPr/>
        </p:nvSpPr>
        <p:spPr>
          <a:xfrm>
            <a:off x="8610373" y="2257425"/>
            <a:ext cx="2847975" cy="37909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Rút</a:t>
            </a:r>
            <a:r>
              <a:rPr lang="en-SG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ra</a:t>
            </a:r>
            <a:r>
              <a:rPr lang="en-SG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r>
              <a:rPr lang="en-SG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học</a:t>
            </a:r>
            <a:r>
              <a:rPr lang="en-SG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giao</a:t>
            </a:r>
            <a:r>
              <a:rPr lang="en-SG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tiếp</a:t>
            </a:r>
            <a:r>
              <a:rPr lang="en-SG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cho</a:t>
            </a:r>
            <a:r>
              <a:rPr lang="en-SG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bản</a:t>
            </a:r>
            <a:r>
              <a:rPr lang="en-SG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thân</a:t>
            </a:r>
            <a:endParaRPr lang="en-SG" sz="32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50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9FA564-1D83-45B6-9974-CB60E0421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539" y="3637295"/>
            <a:ext cx="3290461" cy="32904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661D4B-B738-4120-A41A-A7A529D2E72E}"/>
              </a:ext>
            </a:extLst>
          </p:cNvPr>
          <p:cNvSpPr txBox="1"/>
          <p:nvPr/>
        </p:nvSpPr>
        <p:spPr>
          <a:xfrm>
            <a:off x="4979348" y="295563"/>
            <a:ext cx="22333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6000" dirty="0" err="1">
                <a:solidFill>
                  <a:srgbClr val="FF0000"/>
                </a:solidFill>
                <a:latin typeface="#9Slide05 SVNCoco FY" panose="02000506000000020003" pitchFamily="2" charset="0"/>
              </a:rPr>
              <a:t>Chào</a:t>
            </a:r>
            <a:r>
              <a:rPr lang="en-SG" sz="6000" dirty="0">
                <a:solidFill>
                  <a:srgbClr val="FF0000"/>
                </a:solidFill>
                <a:latin typeface="#9Slide05 SVNCoco FY" panose="02000506000000020003" pitchFamily="2" charset="0"/>
              </a:rPr>
              <a:t> </a:t>
            </a:r>
            <a:r>
              <a:rPr lang="en-SG" sz="6000" dirty="0" err="1">
                <a:solidFill>
                  <a:srgbClr val="FF0000"/>
                </a:solidFill>
                <a:latin typeface="#9Slide05 SVNCoco FY" panose="02000506000000020003" pitchFamily="2" charset="0"/>
              </a:rPr>
              <a:t>hỏi</a:t>
            </a:r>
            <a:endParaRPr lang="en-SG" sz="6000" dirty="0">
              <a:solidFill>
                <a:srgbClr val="FF0000"/>
              </a:solidFill>
              <a:latin typeface="#9Slide05 SVNCoco FY" panose="02000506000000020003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2D2D78-1A5F-4E19-B8B2-6A4A2460A3DD}"/>
              </a:ext>
            </a:extLst>
          </p:cNvPr>
          <p:cNvSpPr txBox="1"/>
          <p:nvPr/>
        </p:nvSpPr>
        <p:spPr>
          <a:xfrm flipH="1">
            <a:off x="512618" y="1621358"/>
            <a:ext cx="1116676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	Anh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chàng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nọ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ở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nhà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vợ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tại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vùng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quê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đ</a:t>
            </a:r>
            <a:r>
              <a:rPr lang="vi-V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ợc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ng</a:t>
            </a:r>
            <a:r>
              <a:rPr lang="vi-V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ời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nhà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dặn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phải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luôn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luôn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chào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hỏi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mọi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ng</a:t>
            </a:r>
            <a:r>
              <a:rPr lang="vi-V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ời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xung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quanh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  <a:p>
            <a:pPr algn="just"/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	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hôm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anh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ta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ra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đ</a:t>
            </a:r>
            <a:r>
              <a:rPr lang="vi-V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ờng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thấy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ng</a:t>
            </a:r>
            <a:r>
              <a:rPr lang="vi-V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ời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đang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đốn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cành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trên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cây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cao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liên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ra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dấu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gọi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  <a:p>
            <a:pPr algn="just"/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	Ng</a:t>
            </a:r>
            <a:r>
              <a:rPr lang="vi-V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ời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kia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dừng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việc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lật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đật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chạy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xuống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hỏi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</a:t>
            </a:r>
          </a:p>
          <a:p>
            <a:pPr algn="just"/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	-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chuyện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gì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thế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</a:t>
            </a:r>
          </a:p>
          <a:p>
            <a:pPr algn="just"/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	-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gì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đâu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!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Bác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làm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việc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vất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vả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lắm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phải</a:t>
            </a:r>
            <a:endParaRPr lang="en-SG" sz="32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just"/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2125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>
            <a:extLst>
              <a:ext uri="{FF2B5EF4-FFF2-40B4-BE49-F238E27FC236}">
                <a16:creationId xmlns:a16="http://schemas.microsoft.com/office/drawing/2014/main" id="{BCF28D4A-565B-4412-B168-247E2DE1F061}"/>
              </a:ext>
            </a:extLst>
          </p:cNvPr>
          <p:cNvSpPr/>
          <p:nvPr/>
        </p:nvSpPr>
        <p:spPr bwMode="auto">
          <a:xfrm>
            <a:off x="586959" y="2893980"/>
            <a:ext cx="2275460" cy="1787525"/>
          </a:xfrm>
          <a:custGeom>
            <a:avLst/>
            <a:gdLst>
              <a:gd name="T0" fmla="*/ 2143 w 2858"/>
              <a:gd name="T1" fmla="*/ 0 h 2475"/>
              <a:gd name="T2" fmla="*/ 2501 w 2858"/>
              <a:gd name="T3" fmla="*/ 619 h 2475"/>
              <a:gd name="T4" fmla="*/ 2858 w 2858"/>
              <a:gd name="T5" fmla="*/ 1238 h 2475"/>
              <a:gd name="T6" fmla="*/ 2501 w 2858"/>
              <a:gd name="T7" fmla="*/ 1856 h 2475"/>
              <a:gd name="T8" fmla="*/ 2143 w 2858"/>
              <a:gd name="T9" fmla="*/ 2475 h 2475"/>
              <a:gd name="T10" fmla="*/ 1429 w 2858"/>
              <a:gd name="T11" fmla="*/ 2475 h 2475"/>
              <a:gd name="T12" fmla="*/ 714 w 2858"/>
              <a:gd name="T13" fmla="*/ 2475 h 2475"/>
              <a:gd name="T14" fmla="*/ 357 w 2858"/>
              <a:gd name="T15" fmla="*/ 1856 h 2475"/>
              <a:gd name="T16" fmla="*/ 0 w 2858"/>
              <a:gd name="T17" fmla="*/ 1238 h 2475"/>
              <a:gd name="T18" fmla="*/ 357 w 2858"/>
              <a:gd name="T19" fmla="*/ 619 h 2475"/>
              <a:gd name="T20" fmla="*/ 714 w 2858"/>
              <a:gd name="T21" fmla="*/ 0 h 2475"/>
              <a:gd name="T22" fmla="*/ 1429 w 2858"/>
              <a:gd name="T23" fmla="*/ 0 h 2475"/>
              <a:gd name="T24" fmla="*/ 2143 w 2858"/>
              <a:gd name="T25" fmla="*/ 0 h 24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858" h="2475">
                <a:moveTo>
                  <a:pt x="2143" y="0"/>
                </a:moveTo>
                <a:lnTo>
                  <a:pt x="2501" y="619"/>
                </a:lnTo>
                <a:lnTo>
                  <a:pt x="2858" y="1238"/>
                </a:lnTo>
                <a:lnTo>
                  <a:pt x="2501" y="1856"/>
                </a:lnTo>
                <a:lnTo>
                  <a:pt x="2143" y="2475"/>
                </a:lnTo>
                <a:lnTo>
                  <a:pt x="1429" y="2475"/>
                </a:lnTo>
                <a:lnTo>
                  <a:pt x="714" y="2475"/>
                </a:lnTo>
                <a:lnTo>
                  <a:pt x="357" y="1856"/>
                </a:lnTo>
                <a:lnTo>
                  <a:pt x="0" y="1238"/>
                </a:lnTo>
                <a:lnTo>
                  <a:pt x="357" y="619"/>
                </a:lnTo>
                <a:lnTo>
                  <a:pt x="714" y="0"/>
                </a:lnTo>
                <a:lnTo>
                  <a:pt x="1429" y="0"/>
                </a:lnTo>
                <a:lnTo>
                  <a:pt x="2143" y="0"/>
                </a:lnTo>
                <a:close/>
              </a:path>
            </a:pathLst>
          </a:custGeom>
          <a:solidFill>
            <a:srgbClr val="FF0000"/>
          </a:solidFill>
          <a:ln w="9" cap="flat" cmpd="sng">
            <a:noFill/>
            <a:round/>
          </a:ln>
        </p:spPr>
        <p:txBody>
          <a:bodyPr lIns="108837" tIns="54419" rIns="108837" bIns="54419"/>
          <a:lstStyle/>
          <a:p>
            <a:endParaRPr lang="zh-CN" altLang="en-US" sz="2400"/>
          </a:p>
        </p:txBody>
      </p:sp>
      <p:sp>
        <p:nvSpPr>
          <p:cNvPr id="4" name="Line 7">
            <a:extLst>
              <a:ext uri="{FF2B5EF4-FFF2-40B4-BE49-F238E27FC236}">
                <a16:creationId xmlns:a16="http://schemas.microsoft.com/office/drawing/2014/main" id="{E34108F5-E69C-47D6-82B0-2C34C799D87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75690" y="1303726"/>
            <a:ext cx="1279400" cy="1549337"/>
          </a:xfrm>
          <a:prstGeom prst="line">
            <a:avLst/>
          </a:prstGeom>
          <a:noFill/>
          <a:ln w="9" cmpd="sng">
            <a:solidFill>
              <a:srgbClr val="2E2C2C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8837" tIns="54419" rIns="108837" bIns="54419"/>
          <a:lstStyle/>
          <a:p>
            <a:endParaRPr lang="zh-CN" altLang="en-US" sz="2400"/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507D950C-2ACB-4218-9BC0-F61D75ABBEA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75224" y="3789329"/>
            <a:ext cx="665673" cy="0"/>
          </a:xfrm>
          <a:prstGeom prst="line">
            <a:avLst/>
          </a:prstGeom>
          <a:noFill/>
          <a:ln w="9" cmpd="sng">
            <a:solidFill>
              <a:srgbClr val="2E2C2C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8837" tIns="54419" rIns="108837" bIns="54419"/>
          <a:lstStyle/>
          <a:p>
            <a:endParaRPr lang="zh-CN" altLang="en-US" sz="2400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F0F7AD8B-654C-4D3D-B0B5-E21BDD6758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7108" y="581555"/>
            <a:ext cx="7350994" cy="1495287"/>
          </a:xfrm>
          <a:prstGeom prst="rect">
            <a:avLst/>
          </a:prstGeom>
          <a:solidFill>
            <a:srgbClr val="DCDADA"/>
          </a:solidFill>
          <a:ln w="9" cmpd="sng">
            <a:solidFill>
              <a:srgbClr val="B9B5B4"/>
            </a:solidFill>
            <a:miter lim="800000"/>
          </a:ln>
        </p:spPr>
        <p:txBody>
          <a:bodyPr lIns="108837" tIns="54419" rIns="108837" bIns="54419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03B10EF2-60F5-4CB5-BB46-29DA264483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1836" y="375180"/>
            <a:ext cx="4340337" cy="422275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lIns="108837" tIns="54419" rIns="108837" bIns="54419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4952F8EB-E998-401A-8E53-1DE39B7D66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7108" y="2830837"/>
            <a:ext cx="7350994" cy="1493452"/>
          </a:xfrm>
          <a:prstGeom prst="rect">
            <a:avLst/>
          </a:prstGeom>
          <a:solidFill>
            <a:srgbClr val="DCDADA"/>
          </a:solidFill>
          <a:ln w="9" cmpd="sng">
            <a:solidFill>
              <a:srgbClr val="B9B5B4"/>
            </a:solidFill>
            <a:miter lim="800000"/>
          </a:ln>
        </p:spPr>
        <p:txBody>
          <a:bodyPr lIns="108837" tIns="54419" rIns="108837" bIns="54419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62A76700-3DFD-4719-9DD7-BD693AD43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1836" y="2583545"/>
            <a:ext cx="4340337" cy="42386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lIns="108837" tIns="54419" rIns="108837" bIns="54419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  <p:sp>
        <p:nvSpPr>
          <p:cNvPr id="10" name="Line 13">
            <a:extLst>
              <a:ext uri="{FF2B5EF4-FFF2-40B4-BE49-F238E27FC236}">
                <a16:creationId xmlns:a16="http://schemas.microsoft.com/office/drawing/2014/main" id="{652B8CC1-A99E-4923-ABB4-81105C960012}"/>
              </a:ext>
            </a:extLst>
          </p:cNvPr>
          <p:cNvSpPr>
            <a:spLocks noChangeShapeType="1"/>
          </p:cNvSpPr>
          <p:nvPr/>
        </p:nvSpPr>
        <p:spPr bwMode="auto">
          <a:xfrm>
            <a:off x="2375690" y="4681505"/>
            <a:ext cx="1344438" cy="1158186"/>
          </a:xfrm>
          <a:prstGeom prst="line">
            <a:avLst/>
          </a:prstGeom>
          <a:noFill/>
          <a:ln w="9" cmpd="sng">
            <a:solidFill>
              <a:srgbClr val="2E2C2C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8837" tIns="54419" rIns="108837" bIns="54419"/>
          <a:lstStyle/>
          <a:p>
            <a:endParaRPr lang="zh-CN" altLang="en-US" sz="2400"/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id="{6905CC01-7E86-4453-A48D-5321DBC323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7108" y="4925980"/>
            <a:ext cx="7350994" cy="1495287"/>
          </a:xfrm>
          <a:prstGeom prst="rect">
            <a:avLst/>
          </a:prstGeom>
          <a:solidFill>
            <a:srgbClr val="DCDADA"/>
          </a:solidFill>
          <a:ln w="9" cmpd="sng">
            <a:solidFill>
              <a:srgbClr val="B9B5B4"/>
            </a:solidFill>
            <a:miter lim="800000"/>
          </a:ln>
        </p:spPr>
        <p:txBody>
          <a:bodyPr lIns="108837" tIns="54419" rIns="108837" bIns="54419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  <p:sp>
        <p:nvSpPr>
          <p:cNvPr id="12" name="Rectangle 15">
            <a:extLst>
              <a:ext uri="{FF2B5EF4-FFF2-40B4-BE49-F238E27FC236}">
                <a16:creationId xmlns:a16="http://schemas.microsoft.com/office/drawing/2014/main" id="{E7DF8C2A-E72A-4573-BB9C-E013164EFE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1836" y="4719606"/>
            <a:ext cx="4340337" cy="42386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lIns="108837" tIns="54419" rIns="108837" bIns="54419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95D8D4AF-FC4C-4525-946B-E67F427B3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4801" y="906992"/>
            <a:ext cx="6946321" cy="1094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837" tIns="54419" rIns="108837" bIns="544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endParaRPr lang="zh-CN" altLang="en-US" sz="28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TextBox 17">
            <a:extLst>
              <a:ext uri="{FF2B5EF4-FFF2-40B4-BE49-F238E27FC236}">
                <a16:creationId xmlns:a16="http://schemas.microsoft.com/office/drawing/2014/main" id="{6FB807B1-5C1F-4D03-AF37-BC9658132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7822" y="3051570"/>
            <a:ext cx="7241288" cy="1217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837" tIns="54419" rIns="108837" bIns="544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phiền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9">
            <a:extLst>
              <a:ext uri="{FF2B5EF4-FFF2-40B4-BE49-F238E27FC236}">
                <a16:creationId xmlns:a16="http://schemas.microsoft.com/office/drawing/2014/main" id="{F31F3191-4955-4F4B-A458-0F335D9DDF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4801" y="5232367"/>
            <a:ext cx="6946321" cy="1094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837" tIns="54419" rIns="108837" bIns="544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zh-CN" altLang="en-US" sz="3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TextBox 20">
            <a:extLst>
              <a:ext uri="{FF2B5EF4-FFF2-40B4-BE49-F238E27FC236}">
                <a16:creationId xmlns:a16="http://schemas.microsoft.com/office/drawing/2014/main" id="{CDB9B13E-70F6-49C2-8929-07BF87314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752" y="3294520"/>
            <a:ext cx="2158625" cy="940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837" tIns="54419" rIns="108837" bIns="544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SG" altLang="zh-CN" sz="5400" dirty="0" err="1">
                <a:solidFill>
                  <a:schemeClr val="bg1"/>
                </a:solidFill>
                <a:latin typeface="#9Slide05 SVNCoco FY" panose="02000506000000020003" pitchFamily="2" charset="0"/>
                <a:ea typeface="微软雅黑" panose="020B0503020204020204" pitchFamily="34" charset="-122"/>
              </a:rPr>
              <a:t>Chào</a:t>
            </a:r>
            <a:r>
              <a:rPr lang="en-SG" altLang="zh-CN" sz="5400" dirty="0">
                <a:solidFill>
                  <a:schemeClr val="bg1"/>
                </a:solidFill>
                <a:latin typeface="#9Slide05 SVNCoco FY" panose="02000506000000020003" pitchFamily="2" charset="0"/>
                <a:ea typeface="微软雅黑" panose="020B0503020204020204" pitchFamily="34" charset="-122"/>
              </a:rPr>
              <a:t> </a:t>
            </a:r>
            <a:r>
              <a:rPr lang="en-SG" altLang="zh-CN" sz="5400" dirty="0" err="1">
                <a:solidFill>
                  <a:schemeClr val="bg1"/>
                </a:solidFill>
                <a:latin typeface="#9Slide05 SVNCoco FY" panose="02000506000000020003" pitchFamily="2" charset="0"/>
                <a:ea typeface="微软雅黑" panose="020B0503020204020204" pitchFamily="34" charset="-122"/>
              </a:rPr>
              <a:t>hỏi</a:t>
            </a:r>
            <a:endParaRPr lang="en-US" altLang="zh-CN" sz="5400" dirty="0">
              <a:solidFill>
                <a:schemeClr val="bg1"/>
              </a:solidFill>
              <a:latin typeface="#9Slide05 SVNCoco FY" panose="02000506000000020003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43971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423081" y="559558"/>
            <a:ext cx="2929719" cy="2265528"/>
          </a:xfrm>
          <a:prstGeom prst="ellipse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Z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BZ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BZ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BZ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Oval 2"/>
          <p:cNvSpPr/>
          <p:nvPr/>
        </p:nvSpPr>
        <p:spPr>
          <a:xfrm>
            <a:off x="8839201" y="559558"/>
            <a:ext cx="3020703" cy="2265528"/>
          </a:xfrm>
          <a:prstGeom prst="ellipse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Z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BZ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BZ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BZ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Oval 3"/>
          <p:cNvSpPr/>
          <p:nvPr/>
        </p:nvSpPr>
        <p:spPr>
          <a:xfrm>
            <a:off x="8839201" y="4285397"/>
            <a:ext cx="3020703" cy="2265528"/>
          </a:xfrm>
          <a:prstGeom prst="ellipse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Z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BZ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BZ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BZ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BZ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Oval 4"/>
          <p:cNvSpPr/>
          <p:nvPr/>
        </p:nvSpPr>
        <p:spPr>
          <a:xfrm>
            <a:off x="641445" y="4285397"/>
            <a:ext cx="2929719" cy="2265528"/>
          </a:xfrm>
          <a:prstGeom prst="ellipse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Z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BZ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BZ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BZ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Oval 5"/>
          <p:cNvSpPr/>
          <p:nvPr/>
        </p:nvSpPr>
        <p:spPr>
          <a:xfrm>
            <a:off x="2900516" y="1856095"/>
            <a:ext cx="6469626" cy="3649969"/>
          </a:xfrm>
          <a:prstGeom prst="ellipse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Z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BZ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BZ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BZ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BZ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PCHT </a:t>
            </a:r>
            <a:r>
              <a:rPr lang="en-BZ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BZ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BZ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SG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ợp</a:t>
            </a:r>
            <a:r>
              <a:rPr lang="en-SG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SG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SG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SG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BZ" sz="4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BZ" sz="4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BZ" sz="4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BZ" sz="48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1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5EE9F97-4572-4F4C-9003-4A5899EC0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7" y="1153"/>
            <a:ext cx="12189703" cy="212193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8C5A55D-917A-43C8-A5EE-2D1C1C0E40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7" y="4424855"/>
            <a:ext cx="12189703" cy="243314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8215E8C-9554-46B2-8848-270FB0D9B2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4069" y="1179338"/>
            <a:ext cx="1067206" cy="10264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F1D8AC4-9DA6-49D7-9624-87BBAFD88E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8756405" y="4395379"/>
            <a:ext cx="1039565" cy="99988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C581026-1DA7-4145-BCB6-451988DF9776}"/>
              </a:ext>
            </a:extLst>
          </p:cNvPr>
          <p:cNvSpPr txBox="1"/>
          <p:nvPr/>
        </p:nvSpPr>
        <p:spPr>
          <a:xfrm>
            <a:off x="895828" y="2418566"/>
            <a:ext cx="104003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altLang="zh-CN" sz="7200" dirty="0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II. </a:t>
            </a:r>
            <a:r>
              <a:rPr lang="en-SG" altLang="zh-CN" sz="7200" dirty="0" err="1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Những</a:t>
            </a:r>
            <a:r>
              <a:rPr lang="en-SG" altLang="zh-CN" sz="7200" dirty="0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 tr</a:t>
            </a:r>
            <a:r>
              <a:rPr lang="vi-VN" altLang="zh-CN" sz="7200" dirty="0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ư</a:t>
            </a:r>
            <a:r>
              <a:rPr lang="en-SG" altLang="zh-CN" sz="7200" dirty="0" err="1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ờng</a:t>
            </a:r>
            <a:r>
              <a:rPr lang="en-SG" altLang="zh-CN" sz="7200" dirty="0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7200" dirty="0" err="1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hợp</a:t>
            </a:r>
            <a:r>
              <a:rPr lang="en-SG" altLang="zh-CN" sz="7200" dirty="0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7200" dirty="0" err="1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không</a:t>
            </a:r>
            <a:r>
              <a:rPr lang="en-SG" altLang="zh-CN" sz="7200" dirty="0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7200" dirty="0" err="1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tuân</a:t>
            </a:r>
            <a:r>
              <a:rPr lang="en-SG" altLang="zh-CN" sz="7200" dirty="0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7200" dirty="0" err="1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thủ</a:t>
            </a:r>
            <a:r>
              <a:rPr lang="en-SG" altLang="zh-CN" sz="7200" dirty="0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 PCHT</a:t>
            </a:r>
            <a:endParaRPr lang="zh-CN" altLang="en-US" sz="7200" dirty="0">
              <a:ln w="6350">
                <a:noFill/>
              </a:ln>
              <a:solidFill>
                <a:srgbClr val="89A6D6"/>
              </a:solidFill>
              <a:latin typeface="#9Slide03 Arima Madurai Black" panose="00000A00000000000000" pitchFamily="2" charset="0"/>
              <a:ea typeface="微软雅黑 Light" panose="020B0502040204020203" pitchFamily="34" charset="-122"/>
              <a:cs typeface="#9Slide03 Arima Madurai Black" panose="00000A00000000000000" pitchFamily="2" charset="0"/>
            </a:endParaRP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2AA14D13-5EFD-4901-B890-F29CC7844DC5}"/>
              </a:ext>
            </a:extLst>
          </p:cNvPr>
          <p:cNvCxnSpPr>
            <a:cxnSpLocks/>
          </p:cNvCxnSpPr>
          <p:nvPr/>
        </p:nvCxnSpPr>
        <p:spPr>
          <a:xfrm>
            <a:off x="2624481" y="2412707"/>
            <a:ext cx="104509" cy="79209"/>
          </a:xfrm>
          <a:prstGeom prst="line">
            <a:avLst/>
          </a:prstGeom>
          <a:ln w="38100">
            <a:solidFill>
              <a:srgbClr val="F7E3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3EB0E383-B908-4E53-96C9-27B031822A9C}"/>
              </a:ext>
            </a:extLst>
          </p:cNvPr>
          <p:cNvCxnSpPr/>
          <p:nvPr/>
        </p:nvCxnSpPr>
        <p:spPr>
          <a:xfrm>
            <a:off x="1480117" y="2299042"/>
            <a:ext cx="110207" cy="110207"/>
          </a:xfrm>
          <a:prstGeom prst="line">
            <a:avLst/>
          </a:prstGeom>
          <a:ln w="38100">
            <a:solidFill>
              <a:srgbClr val="FCF0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1D51E95E-FE89-4580-9581-7A9B4ED305FD}"/>
              </a:ext>
            </a:extLst>
          </p:cNvPr>
          <p:cNvCxnSpPr/>
          <p:nvPr/>
        </p:nvCxnSpPr>
        <p:spPr>
          <a:xfrm>
            <a:off x="1632517" y="6193117"/>
            <a:ext cx="110207" cy="110207"/>
          </a:xfrm>
          <a:prstGeom prst="line">
            <a:avLst/>
          </a:prstGeom>
          <a:ln w="38100">
            <a:solidFill>
              <a:srgbClr val="FCF0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椭圆 12">
            <a:extLst>
              <a:ext uri="{FF2B5EF4-FFF2-40B4-BE49-F238E27FC236}">
                <a16:creationId xmlns:a16="http://schemas.microsoft.com/office/drawing/2014/main" id="{B8A7DA09-B0CE-43D8-B309-025F3AEAE49D}"/>
              </a:ext>
            </a:extLst>
          </p:cNvPr>
          <p:cNvSpPr/>
          <p:nvPr/>
        </p:nvSpPr>
        <p:spPr>
          <a:xfrm>
            <a:off x="543574" y="5731924"/>
            <a:ext cx="129730" cy="12973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878DEB0E-88BB-4080-A6CD-5AEF75F5448F}"/>
              </a:ext>
            </a:extLst>
          </p:cNvPr>
          <p:cNvSpPr/>
          <p:nvPr/>
        </p:nvSpPr>
        <p:spPr>
          <a:xfrm>
            <a:off x="478709" y="2466219"/>
            <a:ext cx="129730" cy="12973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547E2F82-DFEB-4B79-B212-D4D1206E5E65}"/>
              </a:ext>
            </a:extLst>
          </p:cNvPr>
          <p:cNvCxnSpPr>
            <a:cxnSpLocks/>
          </p:cNvCxnSpPr>
          <p:nvPr/>
        </p:nvCxnSpPr>
        <p:spPr>
          <a:xfrm>
            <a:off x="2776881" y="505084"/>
            <a:ext cx="104509" cy="79209"/>
          </a:xfrm>
          <a:prstGeom prst="line">
            <a:avLst/>
          </a:prstGeom>
          <a:ln w="38100">
            <a:solidFill>
              <a:srgbClr val="F7E3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图片 16">
            <a:extLst>
              <a:ext uri="{FF2B5EF4-FFF2-40B4-BE49-F238E27FC236}">
                <a16:creationId xmlns:a16="http://schemas.microsoft.com/office/drawing/2014/main" id="{0752DEC7-F7C5-4635-8096-92AB4CCA35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9460" y="1724051"/>
            <a:ext cx="399900" cy="31686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86F7B49-9EF3-4E12-9B25-F78EE9E434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9682600" y="635154"/>
            <a:ext cx="218406" cy="2090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9EDCC8B-F751-4634-B2BD-A30B91A9A2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3315" y="1249545"/>
            <a:ext cx="218406" cy="20901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6273D0D-B790-4C0C-8C5A-D96F727FB0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8419" y="5692280"/>
            <a:ext cx="218406" cy="20901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202EF26-2CE4-4C8F-A862-9BB13D05C0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452025">
            <a:off x="5173243" y="824498"/>
            <a:ext cx="399900" cy="31686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AE6255D-AAD3-47B6-91C6-92FF00D681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4149897">
            <a:off x="4254688" y="5442490"/>
            <a:ext cx="399900" cy="316867"/>
          </a:xfrm>
          <a:prstGeom prst="rect">
            <a:avLst/>
          </a:prstGeom>
        </p:spPr>
      </p:pic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0947352D-AF2A-49FE-BA60-77FA38EA7A93}"/>
              </a:ext>
            </a:extLst>
          </p:cNvPr>
          <p:cNvCxnSpPr/>
          <p:nvPr/>
        </p:nvCxnSpPr>
        <p:spPr>
          <a:xfrm>
            <a:off x="9940914" y="4979174"/>
            <a:ext cx="110207" cy="110207"/>
          </a:xfrm>
          <a:prstGeom prst="line">
            <a:avLst/>
          </a:prstGeom>
          <a:ln w="38100">
            <a:solidFill>
              <a:srgbClr val="FCF0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>
            <a:extLst>
              <a:ext uri="{FF2B5EF4-FFF2-40B4-BE49-F238E27FC236}">
                <a16:creationId xmlns:a16="http://schemas.microsoft.com/office/drawing/2014/main" id="{84A920A4-BDCF-4A6A-B82D-FBC39D2419F3}"/>
              </a:ext>
            </a:extLst>
          </p:cNvPr>
          <p:cNvSpPr/>
          <p:nvPr/>
        </p:nvSpPr>
        <p:spPr>
          <a:xfrm>
            <a:off x="3391666" y="404242"/>
            <a:ext cx="129730" cy="12973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26056660-90E7-4EAC-BD50-B20640EBE71E}"/>
              </a:ext>
            </a:extLst>
          </p:cNvPr>
          <p:cNvCxnSpPr>
            <a:cxnSpLocks/>
          </p:cNvCxnSpPr>
          <p:nvPr/>
        </p:nvCxnSpPr>
        <p:spPr>
          <a:xfrm>
            <a:off x="2776881" y="505084"/>
            <a:ext cx="104509" cy="79209"/>
          </a:xfrm>
          <a:prstGeom prst="line">
            <a:avLst/>
          </a:prstGeom>
          <a:ln w="38100">
            <a:solidFill>
              <a:srgbClr val="F7E3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5832D6DC-827A-4A73-B6F4-16EF8FA8AAC0}"/>
              </a:ext>
            </a:extLst>
          </p:cNvPr>
          <p:cNvCxnSpPr>
            <a:cxnSpLocks/>
          </p:cNvCxnSpPr>
          <p:nvPr/>
        </p:nvCxnSpPr>
        <p:spPr>
          <a:xfrm flipV="1">
            <a:off x="11139253" y="4954255"/>
            <a:ext cx="75285" cy="104508"/>
          </a:xfrm>
          <a:prstGeom prst="line">
            <a:avLst/>
          </a:prstGeom>
          <a:ln w="38100">
            <a:solidFill>
              <a:srgbClr val="A2D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A4EE0CB6-E6D0-4DED-A695-F6E51E9132E9}"/>
              </a:ext>
            </a:extLst>
          </p:cNvPr>
          <p:cNvCxnSpPr>
            <a:cxnSpLocks/>
          </p:cNvCxnSpPr>
          <p:nvPr/>
        </p:nvCxnSpPr>
        <p:spPr>
          <a:xfrm flipV="1">
            <a:off x="11291653" y="2205808"/>
            <a:ext cx="75285" cy="104508"/>
          </a:xfrm>
          <a:prstGeom prst="line">
            <a:avLst/>
          </a:prstGeom>
          <a:ln w="38100">
            <a:solidFill>
              <a:srgbClr val="A2D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9487711A-7827-4AAB-9507-C1B9C27BED5D}"/>
              </a:ext>
            </a:extLst>
          </p:cNvPr>
          <p:cNvCxnSpPr>
            <a:cxnSpLocks/>
          </p:cNvCxnSpPr>
          <p:nvPr/>
        </p:nvCxnSpPr>
        <p:spPr>
          <a:xfrm flipV="1">
            <a:off x="9666273" y="5901297"/>
            <a:ext cx="75285" cy="104508"/>
          </a:xfrm>
          <a:prstGeom prst="line">
            <a:avLst/>
          </a:prstGeom>
          <a:ln w="38100">
            <a:solidFill>
              <a:srgbClr val="A2D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039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animBg="1"/>
      <p:bldP spid="1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D8CE53E-E958-4D55-A7AC-A89CB655B647}"/>
              </a:ext>
            </a:extLst>
          </p:cNvPr>
          <p:cNvSpPr txBox="1"/>
          <p:nvPr/>
        </p:nvSpPr>
        <p:spPr>
          <a:xfrm>
            <a:off x="936978" y="727698"/>
            <a:ext cx="103180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Em</a:t>
            </a:r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hãy</a:t>
            </a:r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cho</a:t>
            </a:r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biết</a:t>
            </a:r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tình</a:t>
            </a:r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huống</a:t>
            </a:r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sau</a:t>
            </a:r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vi 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phạm</a:t>
            </a:r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</a:t>
            </a:r>
            <a:r>
              <a:rPr lang="vi-VN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ơng</a:t>
            </a:r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châm</a:t>
            </a:r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hội</a:t>
            </a:r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thoại</a:t>
            </a:r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nào</a:t>
            </a:r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 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</a:p>
          <a:p>
            <a:pPr algn="ctr"/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</a:t>
            </a:r>
            <a:r>
              <a:rPr lang="vi-VN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ờng</a:t>
            </a:r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hợp</a:t>
            </a:r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đó</a:t>
            </a:r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ng</a:t>
            </a:r>
            <a:r>
              <a:rPr lang="vi-VN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ời</a:t>
            </a:r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vi 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phạm</a:t>
            </a:r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cố</a:t>
            </a:r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</a:p>
          <a:p>
            <a:pPr algn="ctr"/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tình</a:t>
            </a:r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hay 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vô</a:t>
            </a:r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tình</a:t>
            </a:r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mắc</a:t>
            </a:r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phải</a:t>
            </a:r>
            <a:endParaRPr lang="en-BZ" sz="4000" b="1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D357C2-F71A-45D2-B060-15D17924BC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456265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7812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4367" y="1075519"/>
            <a:ext cx="10558820" cy="3708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BZ" sz="4000" b="1" i="0" dirty="0">
                <a:solidFill>
                  <a:srgbClr val="FF000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- </a:t>
            </a:r>
            <a:r>
              <a:rPr lang="en-SG" sz="4000" b="1" i="0" dirty="0" err="1">
                <a:solidFill>
                  <a:srgbClr val="FF000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Hạnh</a:t>
            </a:r>
            <a:r>
              <a:rPr lang="vi-VN" sz="4000" b="1" i="0" dirty="0">
                <a:solidFill>
                  <a:srgbClr val="FF000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vi-VN" sz="4000" b="1" i="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Cậu có biết chiếc máy bay đầu tiên được chế tạo vào </a:t>
            </a:r>
            <a:r>
              <a:rPr lang="vi-VN" sz="4000" b="1" i="0" dirty="0">
                <a:solidFill>
                  <a:srgbClr val="FF000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năm nào </a:t>
            </a:r>
            <a:r>
              <a:rPr lang="vi-VN" sz="4000" b="1" i="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 ? </a:t>
            </a:r>
            <a:endParaRPr lang="en-BZ" sz="4000" b="1" i="0" dirty="0"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BZ" sz="4000" b="1" i="0" dirty="0">
                <a:solidFill>
                  <a:srgbClr val="FF000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- </a:t>
            </a:r>
            <a:r>
              <a:rPr lang="en-SG" sz="4000" b="1" i="0" dirty="0">
                <a:solidFill>
                  <a:srgbClr val="FF000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</a:t>
            </a:r>
            <a:r>
              <a:rPr lang="vi-VN" sz="4000" b="1" i="0" dirty="0">
                <a:solidFill>
                  <a:srgbClr val="FF000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ợng</a:t>
            </a:r>
            <a:r>
              <a:rPr lang="vi-VN" sz="4000" b="1" i="0" dirty="0">
                <a:solidFill>
                  <a:srgbClr val="FF000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vi-VN" sz="4000" b="1" i="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Đâu vào </a:t>
            </a:r>
            <a:r>
              <a:rPr lang="vi-VN" sz="4000" b="1" i="0" dirty="0">
                <a:solidFill>
                  <a:srgbClr val="FF000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khoảng thế kỉ XX</a:t>
            </a:r>
            <a:r>
              <a:rPr lang="vi-VN" sz="4000" b="1" i="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  <a:br>
              <a:rPr lang="vi-VN" sz="40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endParaRPr lang="en-BZ" sz="4000" b="1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" name="Kiểu 3D 3" descr="B-1">
                <a:extLst>
                  <a:ext uri="{FF2B5EF4-FFF2-40B4-BE49-F238E27FC236}">
                    <a16:creationId xmlns:a16="http://schemas.microsoft.com/office/drawing/2014/main" id="{50B3ABA6-CECD-4176-8503-43527CA1F77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270717" y="3780693"/>
              <a:ext cx="4386916" cy="2554544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4386916" cy="2554544"/>
                    </a:xfrm>
                    <a:prstGeom prst="rect">
                      <a:avLst/>
                    </a:prstGeom>
                  </am3d:spPr>
                  <am3d:camera>
                    <am3d:pos x="0" y="0" z="6469303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1373406" d="1000000"/>
                    <am3d:preTrans dx="0" dy="-9214821" dz="314744"/>
                    <am3d:scale>
                      <am3d:sx n="1000000" d="1000000"/>
                      <am3d:sy n="1000000" d="1000000"/>
                      <am3d:sz n="1000000" d="1000000"/>
                    </am3d:scale>
                    <am3d:rot ax="3854495" ay="-4217551" az="-3771759"/>
                    <am3d:postTrans dx="0" dy="0" dz="0"/>
                  </am3d:trans>
                  <am3d:attrSrcUrl r:id="rId4"/>
                  <am3d:raster rName="Office3DRenderer" rVer="16.0.8326">
                    <am3d:blip r:embed="rId5"/>
                  </am3d:raster>
                  <am3d:objViewport viewportSz="613305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" name="Kiểu 3D 3" descr="B-1">
                <a:extLst>
                  <a:ext uri="{FF2B5EF4-FFF2-40B4-BE49-F238E27FC236}">
                    <a16:creationId xmlns:a16="http://schemas.microsoft.com/office/drawing/2014/main" id="{50B3ABA6-CECD-4176-8503-43527CA1F77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70717" y="3780693"/>
                <a:ext cx="4386916" cy="255454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7508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ết quả hình ảnh cho bác sĩ và bệnh nhâ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316" y="885175"/>
            <a:ext cx="5849004" cy="43648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78B6FF3-D023-4485-8400-EE49C404E658}"/>
              </a:ext>
            </a:extLst>
          </p:cNvPr>
          <p:cNvSpPr txBox="1"/>
          <p:nvPr/>
        </p:nvSpPr>
        <p:spPr>
          <a:xfrm>
            <a:off x="600364" y="1536174"/>
            <a:ext cx="423949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Z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Khi</a:t>
            </a:r>
            <a:r>
              <a:rPr lang="en-BZ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bác</a:t>
            </a:r>
            <a:r>
              <a:rPr lang="en-BZ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sĩ</a:t>
            </a:r>
            <a:r>
              <a:rPr lang="en-BZ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thông</a:t>
            </a:r>
            <a:r>
              <a:rPr lang="en-BZ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báo</a:t>
            </a:r>
            <a:r>
              <a:rPr lang="en-BZ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sai</a:t>
            </a:r>
            <a:r>
              <a:rPr lang="en-BZ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tình</a:t>
            </a:r>
            <a:r>
              <a:rPr lang="en-BZ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hình</a:t>
            </a:r>
            <a:r>
              <a:rPr lang="en-BZ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cho</a:t>
            </a:r>
            <a:r>
              <a:rPr lang="en-BZ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bệnh</a:t>
            </a:r>
            <a:r>
              <a:rPr lang="en-BZ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nhân</a:t>
            </a:r>
            <a:r>
              <a:rPr lang="en-BZ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nặng</a:t>
            </a:r>
            <a:r>
              <a:rPr lang="en-BZ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để</a:t>
            </a:r>
            <a:r>
              <a:rPr lang="en-BZ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tạo</a:t>
            </a:r>
            <a:r>
              <a:rPr lang="en-BZ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niềm</a:t>
            </a:r>
            <a:r>
              <a:rPr lang="en-BZ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tin, </a:t>
            </a:r>
            <a:r>
              <a:rPr lang="en-BZ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nghị</a:t>
            </a:r>
            <a:r>
              <a:rPr lang="en-BZ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l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ực</a:t>
            </a:r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cho</a:t>
            </a:r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bệnh</a:t>
            </a:r>
            <a:r>
              <a:rPr lang="en-BZ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nhân</a:t>
            </a:r>
            <a:endParaRPr lang="en-BZ" sz="4000" b="1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4395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á»£n cÆ°á»i Ã¡o má»i">
            <a:extLst>
              <a:ext uri="{FF2B5EF4-FFF2-40B4-BE49-F238E27FC236}">
                <a16:creationId xmlns:a16="http://schemas.microsoft.com/office/drawing/2014/main" id="{FF5FCBD0-D01C-4671-9A48-B668217DD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376"/>
            <a:ext cx="12168098" cy="685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2890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D8CE53E-E958-4D55-A7AC-A89CB655B647}"/>
              </a:ext>
            </a:extLst>
          </p:cNvPr>
          <p:cNvSpPr txBox="1"/>
          <p:nvPr/>
        </p:nvSpPr>
        <p:spPr>
          <a:xfrm>
            <a:off x="1913719" y="657155"/>
            <a:ext cx="8188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Z" sz="36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 TRƯỜNG HỢP KHÔNG TUÂN THỦ PH</a:t>
            </a:r>
            <a:r>
              <a:rPr lang="vi-VN" sz="36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BZ" sz="36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ƠNG CHÂM HỘI THOẠI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5C6C0F-BA82-45F6-9694-EC8F3CBCCF0B}"/>
              </a:ext>
            </a:extLst>
          </p:cNvPr>
          <p:cNvSpPr txBox="1"/>
          <p:nvPr/>
        </p:nvSpPr>
        <p:spPr>
          <a:xfrm>
            <a:off x="397469" y="2201041"/>
            <a:ext cx="11221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nói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vô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ý,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vụng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thiếu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văn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hóa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giao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tiếp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11E32B-DD1C-4591-B608-0193784C972E}"/>
              </a:ext>
            </a:extLst>
          </p:cNvPr>
          <p:cNvSpPr txBox="1"/>
          <p:nvPr/>
        </p:nvSpPr>
        <p:spPr>
          <a:xfrm>
            <a:off x="397469" y="3346863"/>
            <a:ext cx="112211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nói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phải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ưu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tiên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một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phương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châm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hội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thoại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hoặc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một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yêu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cầu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khác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quan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trọng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hơn</a:t>
            </a:r>
            <a:endParaRPr lang="en-BZ" sz="3600" b="1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706591-193F-4572-AC40-479277208925}"/>
              </a:ext>
            </a:extLst>
          </p:cNvPr>
          <p:cNvSpPr txBox="1"/>
          <p:nvPr/>
        </p:nvSpPr>
        <p:spPr>
          <a:xfrm>
            <a:off x="397468" y="5000516"/>
            <a:ext cx="112211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nói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muốn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gây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một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sự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chú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ý,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để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nghe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hiểu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câu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nói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theo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một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hàm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ý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nào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đó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486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989318494496978">
            <a:hlinkClick r:id="" action="ppaction://media"/>
            <a:extLst>
              <a:ext uri="{FF2B5EF4-FFF2-40B4-BE49-F238E27FC236}">
                <a16:creationId xmlns:a16="http://schemas.microsoft.com/office/drawing/2014/main" id="{3B9DDC8A-E542-4C60-88DE-0D716EDF6F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9725" y="0"/>
            <a:ext cx="11332563" cy="68893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2887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5EE9F97-4572-4F4C-9003-4A5899EC0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7" y="1153"/>
            <a:ext cx="12189703" cy="212193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8C5A55D-917A-43C8-A5EE-2D1C1C0E40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7" y="4424855"/>
            <a:ext cx="12189703" cy="243314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8215E8C-9554-46B2-8848-270FB0D9B2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4069" y="1179338"/>
            <a:ext cx="1067206" cy="10264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F1D8AC4-9DA6-49D7-9624-87BBAFD88E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8756405" y="4395379"/>
            <a:ext cx="1039565" cy="99988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C581026-1DA7-4145-BCB6-451988DF9776}"/>
              </a:ext>
            </a:extLst>
          </p:cNvPr>
          <p:cNvSpPr txBox="1"/>
          <p:nvPr/>
        </p:nvSpPr>
        <p:spPr>
          <a:xfrm>
            <a:off x="895828" y="2594056"/>
            <a:ext cx="10400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altLang="zh-CN" sz="9600" dirty="0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III. </a:t>
            </a:r>
            <a:r>
              <a:rPr lang="en-SG" altLang="zh-CN" sz="9600" dirty="0" err="1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Luyện</a:t>
            </a:r>
            <a:r>
              <a:rPr lang="en-SG" altLang="zh-CN" sz="9600" dirty="0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9600" dirty="0" err="1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tập</a:t>
            </a:r>
            <a:endParaRPr lang="zh-CN" altLang="en-US" sz="9600" dirty="0">
              <a:ln w="6350">
                <a:noFill/>
              </a:ln>
              <a:solidFill>
                <a:srgbClr val="89A6D6"/>
              </a:solidFill>
              <a:latin typeface="#9Slide03 Arima Madurai Black" panose="00000A00000000000000" pitchFamily="2" charset="0"/>
              <a:ea typeface="微软雅黑 Light" panose="020B0502040204020203" pitchFamily="34" charset="-122"/>
              <a:cs typeface="#9Slide03 Arima Madurai Black" panose="00000A00000000000000" pitchFamily="2" charset="0"/>
            </a:endParaRP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2AA14D13-5EFD-4901-B890-F29CC7844DC5}"/>
              </a:ext>
            </a:extLst>
          </p:cNvPr>
          <p:cNvCxnSpPr>
            <a:cxnSpLocks/>
          </p:cNvCxnSpPr>
          <p:nvPr/>
        </p:nvCxnSpPr>
        <p:spPr>
          <a:xfrm>
            <a:off x="2624481" y="2412707"/>
            <a:ext cx="104509" cy="79209"/>
          </a:xfrm>
          <a:prstGeom prst="line">
            <a:avLst/>
          </a:prstGeom>
          <a:ln w="38100">
            <a:solidFill>
              <a:srgbClr val="F7E3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3EB0E383-B908-4E53-96C9-27B031822A9C}"/>
              </a:ext>
            </a:extLst>
          </p:cNvPr>
          <p:cNvCxnSpPr/>
          <p:nvPr/>
        </p:nvCxnSpPr>
        <p:spPr>
          <a:xfrm>
            <a:off x="1480117" y="2299042"/>
            <a:ext cx="110207" cy="110207"/>
          </a:xfrm>
          <a:prstGeom prst="line">
            <a:avLst/>
          </a:prstGeom>
          <a:ln w="38100">
            <a:solidFill>
              <a:srgbClr val="FCF0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1D51E95E-FE89-4580-9581-7A9B4ED305FD}"/>
              </a:ext>
            </a:extLst>
          </p:cNvPr>
          <p:cNvCxnSpPr/>
          <p:nvPr/>
        </p:nvCxnSpPr>
        <p:spPr>
          <a:xfrm>
            <a:off x="1632517" y="6193117"/>
            <a:ext cx="110207" cy="110207"/>
          </a:xfrm>
          <a:prstGeom prst="line">
            <a:avLst/>
          </a:prstGeom>
          <a:ln w="38100">
            <a:solidFill>
              <a:srgbClr val="FCF0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椭圆 12">
            <a:extLst>
              <a:ext uri="{FF2B5EF4-FFF2-40B4-BE49-F238E27FC236}">
                <a16:creationId xmlns:a16="http://schemas.microsoft.com/office/drawing/2014/main" id="{B8A7DA09-B0CE-43D8-B309-025F3AEAE49D}"/>
              </a:ext>
            </a:extLst>
          </p:cNvPr>
          <p:cNvSpPr/>
          <p:nvPr/>
        </p:nvSpPr>
        <p:spPr>
          <a:xfrm>
            <a:off x="543574" y="5731924"/>
            <a:ext cx="129730" cy="12973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878DEB0E-88BB-4080-A6CD-5AEF75F5448F}"/>
              </a:ext>
            </a:extLst>
          </p:cNvPr>
          <p:cNvSpPr/>
          <p:nvPr/>
        </p:nvSpPr>
        <p:spPr>
          <a:xfrm>
            <a:off x="478709" y="2466219"/>
            <a:ext cx="129730" cy="12973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547E2F82-DFEB-4B79-B212-D4D1206E5E65}"/>
              </a:ext>
            </a:extLst>
          </p:cNvPr>
          <p:cNvCxnSpPr>
            <a:cxnSpLocks/>
          </p:cNvCxnSpPr>
          <p:nvPr/>
        </p:nvCxnSpPr>
        <p:spPr>
          <a:xfrm>
            <a:off x="2776881" y="505084"/>
            <a:ext cx="104509" cy="79209"/>
          </a:xfrm>
          <a:prstGeom prst="line">
            <a:avLst/>
          </a:prstGeom>
          <a:ln w="38100">
            <a:solidFill>
              <a:srgbClr val="F7E3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图片 16">
            <a:extLst>
              <a:ext uri="{FF2B5EF4-FFF2-40B4-BE49-F238E27FC236}">
                <a16:creationId xmlns:a16="http://schemas.microsoft.com/office/drawing/2014/main" id="{0752DEC7-F7C5-4635-8096-92AB4CCA35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9460" y="1724051"/>
            <a:ext cx="399900" cy="31686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86F7B49-9EF3-4E12-9B25-F78EE9E434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9682600" y="635154"/>
            <a:ext cx="218406" cy="2090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9EDCC8B-F751-4634-B2BD-A30B91A9A2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3315" y="1249545"/>
            <a:ext cx="218406" cy="20901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6273D0D-B790-4C0C-8C5A-D96F727FB0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8419" y="5692280"/>
            <a:ext cx="218406" cy="20901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202EF26-2CE4-4C8F-A862-9BB13D05C0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452025">
            <a:off x="5173243" y="824498"/>
            <a:ext cx="399900" cy="31686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AE6255D-AAD3-47B6-91C6-92FF00D681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4149897">
            <a:off x="4254688" y="5442490"/>
            <a:ext cx="399900" cy="316867"/>
          </a:xfrm>
          <a:prstGeom prst="rect">
            <a:avLst/>
          </a:prstGeom>
        </p:spPr>
      </p:pic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0947352D-AF2A-49FE-BA60-77FA38EA7A93}"/>
              </a:ext>
            </a:extLst>
          </p:cNvPr>
          <p:cNvCxnSpPr/>
          <p:nvPr/>
        </p:nvCxnSpPr>
        <p:spPr>
          <a:xfrm>
            <a:off x="9940914" y="4979174"/>
            <a:ext cx="110207" cy="110207"/>
          </a:xfrm>
          <a:prstGeom prst="line">
            <a:avLst/>
          </a:prstGeom>
          <a:ln w="38100">
            <a:solidFill>
              <a:srgbClr val="FCF0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>
            <a:extLst>
              <a:ext uri="{FF2B5EF4-FFF2-40B4-BE49-F238E27FC236}">
                <a16:creationId xmlns:a16="http://schemas.microsoft.com/office/drawing/2014/main" id="{84A920A4-BDCF-4A6A-B82D-FBC39D2419F3}"/>
              </a:ext>
            </a:extLst>
          </p:cNvPr>
          <p:cNvSpPr/>
          <p:nvPr/>
        </p:nvSpPr>
        <p:spPr>
          <a:xfrm>
            <a:off x="3391666" y="404242"/>
            <a:ext cx="129730" cy="12973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26056660-90E7-4EAC-BD50-B20640EBE71E}"/>
              </a:ext>
            </a:extLst>
          </p:cNvPr>
          <p:cNvCxnSpPr>
            <a:cxnSpLocks/>
          </p:cNvCxnSpPr>
          <p:nvPr/>
        </p:nvCxnSpPr>
        <p:spPr>
          <a:xfrm>
            <a:off x="2776881" y="505084"/>
            <a:ext cx="104509" cy="79209"/>
          </a:xfrm>
          <a:prstGeom prst="line">
            <a:avLst/>
          </a:prstGeom>
          <a:ln w="38100">
            <a:solidFill>
              <a:srgbClr val="F7E3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5832D6DC-827A-4A73-B6F4-16EF8FA8AAC0}"/>
              </a:ext>
            </a:extLst>
          </p:cNvPr>
          <p:cNvCxnSpPr>
            <a:cxnSpLocks/>
          </p:cNvCxnSpPr>
          <p:nvPr/>
        </p:nvCxnSpPr>
        <p:spPr>
          <a:xfrm flipV="1">
            <a:off x="11139253" y="4954255"/>
            <a:ext cx="75285" cy="104508"/>
          </a:xfrm>
          <a:prstGeom prst="line">
            <a:avLst/>
          </a:prstGeom>
          <a:ln w="38100">
            <a:solidFill>
              <a:srgbClr val="A2D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A4EE0CB6-E6D0-4DED-A695-F6E51E9132E9}"/>
              </a:ext>
            </a:extLst>
          </p:cNvPr>
          <p:cNvCxnSpPr>
            <a:cxnSpLocks/>
          </p:cNvCxnSpPr>
          <p:nvPr/>
        </p:nvCxnSpPr>
        <p:spPr>
          <a:xfrm flipV="1">
            <a:off x="11291653" y="2205808"/>
            <a:ext cx="75285" cy="104508"/>
          </a:xfrm>
          <a:prstGeom prst="line">
            <a:avLst/>
          </a:prstGeom>
          <a:ln w="38100">
            <a:solidFill>
              <a:srgbClr val="A2D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9487711A-7827-4AAB-9507-C1B9C27BED5D}"/>
              </a:ext>
            </a:extLst>
          </p:cNvPr>
          <p:cNvCxnSpPr>
            <a:cxnSpLocks/>
          </p:cNvCxnSpPr>
          <p:nvPr/>
        </p:nvCxnSpPr>
        <p:spPr>
          <a:xfrm flipV="1">
            <a:off x="9666273" y="5901297"/>
            <a:ext cx="75285" cy="104508"/>
          </a:xfrm>
          <a:prstGeom prst="line">
            <a:avLst/>
          </a:prstGeom>
          <a:ln w="38100">
            <a:solidFill>
              <a:srgbClr val="A2D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7703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animBg="1"/>
      <p:bldP spid="14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E794D8-D009-4AB9-9C46-80FD6CAB7C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1" t="14950" r="15522" b="13940"/>
          <a:stretch/>
        </p:blipFill>
        <p:spPr>
          <a:xfrm>
            <a:off x="1699492" y="250931"/>
            <a:ext cx="2736797" cy="27524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0CBB43-48B7-401E-BB90-C651A93E8445}"/>
              </a:ext>
            </a:extLst>
          </p:cNvPr>
          <p:cNvSpPr txBox="1"/>
          <p:nvPr/>
        </p:nvSpPr>
        <p:spPr>
          <a:xfrm>
            <a:off x="4950690" y="924132"/>
            <a:ext cx="58928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Nhóm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1 + 3: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1 (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sgk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- tr38)</a:t>
            </a:r>
          </a:p>
          <a:p>
            <a:pPr>
              <a:lnSpc>
                <a:spcPct val="150000"/>
              </a:lnSpc>
            </a:pP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Nhóm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2+ 4: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2 (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sgk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- tr38)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DE34DFF9-C575-49E8-A319-1F1F358ADD04}"/>
              </a:ext>
            </a:extLst>
          </p:cNvPr>
          <p:cNvSpPr/>
          <p:nvPr/>
        </p:nvSpPr>
        <p:spPr>
          <a:xfrm>
            <a:off x="2124363" y="3294571"/>
            <a:ext cx="9088581" cy="1508105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Xây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dựng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lại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tình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huống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bài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+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Diễn</a:t>
            </a:r>
            <a:endParaRPr lang="en-SG" sz="28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383D5BA8-398C-4342-9D76-1B2F52C0C62B}"/>
              </a:ext>
            </a:extLst>
          </p:cNvPr>
          <p:cNvSpPr/>
          <p:nvPr/>
        </p:nvSpPr>
        <p:spPr>
          <a:xfrm>
            <a:off x="2124362" y="4961970"/>
            <a:ext cx="9088581" cy="1508105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Cùng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hỏi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–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đáp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bạn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lớp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câu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hỏi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sgk</a:t>
            </a:r>
            <a:endParaRPr lang="en-SG" sz="28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5FC6CC6-8FFB-4A81-8E1C-54F6B279147C}"/>
              </a:ext>
            </a:extLst>
          </p:cNvPr>
          <p:cNvSpPr/>
          <p:nvPr/>
        </p:nvSpPr>
        <p:spPr>
          <a:xfrm>
            <a:off x="655782" y="3652364"/>
            <a:ext cx="1671782" cy="250305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NHIỆM VỤ</a:t>
            </a:r>
          </a:p>
        </p:txBody>
      </p:sp>
    </p:spTree>
    <p:extLst>
      <p:ext uri="{BB962C8B-B14F-4D97-AF65-F5344CB8AC3E}">
        <p14:creationId xmlns:p14="http://schemas.microsoft.com/office/powerpoint/2010/main" val="277405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ADE8442-EBCE-4066-9673-DBF035463715}"/>
              </a:ext>
            </a:extLst>
          </p:cNvPr>
          <p:cNvSpPr/>
          <p:nvPr/>
        </p:nvSpPr>
        <p:spPr>
          <a:xfrm>
            <a:off x="6317673" y="798395"/>
            <a:ext cx="45258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 1</a:t>
            </a:r>
            <a:endParaRPr lang="vi-VN" sz="48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F2B9F88-5250-4F5C-9F20-B12B5DCC3FA6}"/>
              </a:ext>
            </a:extLst>
          </p:cNvPr>
          <p:cNvSpPr/>
          <p:nvPr/>
        </p:nvSpPr>
        <p:spPr>
          <a:xfrm>
            <a:off x="3805384" y="1920220"/>
            <a:ext cx="795250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000000"/>
                </a:solidFill>
                <a:latin typeface="+mj-lt"/>
              </a:rPr>
              <a:t>Người bố không chú ý tới phương châm cách thức: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+mj-lt"/>
              </a:rPr>
              <a:t>    + Đứa con 5 tuổi không thể nhận biết được tuyển tập truyện ngắn của Nam Cao”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+mj-lt"/>
              </a:rPr>
              <a:t>    + Với đối tượng này, câu nói đó mơ hồ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+mj-lt"/>
              </a:rPr>
              <a:t>→ Câu trả lời của người bố không đảm bảo mối quan hệ phương châm hội thoại và tình huống giao tiếp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B4D3CD-D504-4EBD-B54E-ADDF4CD680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51" b="82813" l="5469" r="51758">
                        <a14:foregroundMark x1="33691" y1="7031" x2="25586" y2="5664"/>
                        <a14:foregroundMark x1="25586" y1="5664" x2="21973" y2="6152"/>
                        <a14:foregroundMark x1="25098" y1="3223" x2="23242" y2="2246"/>
                        <a14:foregroundMark x1="35547" y1="78418" x2="18359" y2="79199"/>
                        <a14:foregroundMark x1="50293" y1="45020" x2="51172" y2="50000"/>
                        <a14:foregroundMark x1="51855" y1="43945" x2="47559" y2="41797"/>
                        <a14:foregroundMark x1="40039" y1="79980" x2="33008" y2="79688"/>
                        <a14:foregroundMark x1="28809" y1="82813" x2="25879" y2="8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4344" b="16094"/>
          <a:stretch/>
        </p:blipFill>
        <p:spPr>
          <a:xfrm>
            <a:off x="-150090" y="844284"/>
            <a:ext cx="3429000" cy="516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10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ADE8442-EBCE-4066-9673-DBF035463715}"/>
              </a:ext>
            </a:extLst>
          </p:cNvPr>
          <p:cNvSpPr/>
          <p:nvPr/>
        </p:nvSpPr>
        <p:spPr>
          <a:xfrm>
            <a:off x="1293092" y="1257748"/>
            <a:ext cx="45258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 </a:t>
            </a:r>
            <a:r>
              <a:rPr lang="en-SG" sz="48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2</a:t>
            </a:r>
            <a:endParaRPr lang="vi-VN" sz="48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F2B9F88-5250-4F5C-9F20-B12B5DCC3FA6}"/>
              </a:ext>
            </a:extLst>
          </p:cNvPr>
          <p:cNvSpPr/>
          <p:nvPr/>
        </p:nvSpPr>
        <p:spPr>
          <a:xfrm>
            <a:off x="1293092" y="3429000"/>
            <a:ext cx="933796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vi-VN" sz="3600" dirty="0">
                <a:solidFill>
                  <a:srgbClr val="000000"/>
                </a:solidFill>
                <a:latin typeface="+mj-lt"/>
              </a:rPr>
              <a:t>Lời nói của Chân, Tay với lão Miệng không tuân thủ phương châm lịch sự.</a:t>
            </a:r>
            <a:endParaRPr lang="en-SG" sz="3600" dirty="0">
              <a:solidFill>
                <a:srgbClr val="000000"/>
              </a:solidFill>
              <a:latin typeface="+mj-lt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vi-VN" sz="3600" dirty="0">
                <a:solidFill>
                  <a:srgbClr val="000000"/>
                </a:solidFill>
                <a:latin typeface="+mj-lt"/>
              </a:rPr>
              <a:t>Việc không tuân thủ như vậy không có lý do chính đáng, không có căn cứ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.</a:t>
            </a:r>
            <a:endParaRPr lang="vi-VN" sz="36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026" name="Picture 2" descr="Giáº£i bÃ i táº­p Ngá»¯ vÄn lá»p 6 bÃ i 11: ChÃ¢n, Tay, Tai, Máº¯t, Miá»ng | My ...">
            <a:extLst>
              <a:ext uri="{FF2B5EF4-FFF2-40B4-BE49-F238E27FC236}">
                <a16:creationId xmlns:a16="http://schemas.microsoft.com/office/drawing/2014/main" id="{7ACD7051-DA2A-4922-A14F-9C9A59C9F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3373" r="97808">
                        <a14:foregroundMark x1="6239" y1="31515" x2="10118" y2="46667"/>
                        <a14:foregroundMark x1="10118" y1="46667" x2="9949" y2="73939"/>
                        <a14:foregroundMark x1="20236" y1="29091" x2="26307" y2="63939"/>
                        <a14:foregroundMark x1="42327" y1="21515" x2="43170" y2="54242"/>
                        <a14:foregroundMark x1="43170" y1="54242" x2="47218" y2="68788"/>
                        <a14:foregroundMark x1="47218" y1="68788" x2="47555" y2="72424"/>
                        <a14:foregroundMark x1="89207" y1="24545" x2="92580" y2="55152"/>
                        <a14:foregroundMark x1="26138" y1="26667" x2="20911" y2="25758"/>
                        <a14:foregroundMark x1="3373" y1="46364" x2="3710" y2="50606"/>
                        <a14:foregroundMark x1="97808" y1="43939" x2="96290" y2="43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802" y="101622"/>
            <a:ext cx="5648325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283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椭圆 27"/>
          <p:cNvSpPr/>
          <p:nvPr/>
        </p:nvSpPr>
        <p:spPr>
          <a:xfrm>
            <a:off x="2737906" y="4627205"/>
            <a:ext cx="1867083" cy="1865212"/>
          </a:xfrm>
          <a:prstGeom prst="ellipse">
            <a:avLst/>
          </a:prstGeom>
          <a:noFill/>
          <a:ln w="127000" cap="flat" cmpd="thinThick" algn="ctr">
            <a:solidFill>
              <a:srgbClr val="FF9900"/>
            </a:solidFill>
            <a:prstDash val="solid"/>
            <a:miter lim="800000"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SG" altLang="zh-CN" sz="3200" kern="0" dirty="0"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(3)</a:t>
            </a:r>
            <a:endParaRPr lang="zh-CN" altLang="en-US" sz="3200" kern="0" dirty="0">
              <a:latin typeface="#9Slide03 Arima Madurai Black" panose="00000A00000000000000" pitchFamily="2" charset="0"/>
              <a:ea typeface="微软雅黑" panose="020B0503020204020204" pitchFamily="34" charset="-122"/>
              <a:cs typeface="#9Slide03 Arima Madurai Black" panose="00000A00000000000000" pitchFamily="2" charset="0"/>
            </a:endParaRPr>
          </a:p>
        </p:txBody>
      </p:sp>
      <p:sp>
        <p:nvSpPr>
          <p:cNvPr id="29" name="KSO_GT2.1.1"/>
          <p:cNvSpPr txBox="1"/>
          <p:nvPr/>
        </p:nvSpPr>
        <p:spPr>
          <a:xfrm>
            <a:off x="7211394" y="4581177"/>
            <a:ext cx="4249858" cy="1565716"/>
          </a:xfrm>
          <a:prstGeom prst="rect">
            <a:avLst/>
          </a:prstGeom>
          <a:noFill/>
        </p:spPr>
        <p:txBody>
          <a:bodyPr lIns="134387" tIns="67195" rIns="134387" bIns="67195" anchor="ctr"/>
          <a:lstStyle/>
          <a:p>
            <a:pPr algn="just">
              <a:lnSpc>
                <a:spcPct val="130000"/>
              </a:lnSpc>
              <a:defRPr/>
            </a:pPr>
            <a:r>
              <a:rPr lang="en-SG" altLang="zh-CN" sz="32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Soạn</a:t>
            </a:r>
            <a:r>
              <a:rPr lang="en-SG" altLang="zh-CN" sz="3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32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bài</a:t>
            </a:r>
            <a:r>
              <a:rPr lang="en-SG" altLang="zh-CN" sz="3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“</a:t>
            </a:r>
            <a:r>
              <a:rPr lang="en-SG" altLang="zh-CN" sz="32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Xưng</a:t>
            </a:r>
            <a:r>
              <a:rPr lang="en-SG" altLang="zh-CN" sz="3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32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hô</a:t>
            </a:r>
            <a:r>
              <a:rPr lang="en-SG" altLang="zh-CN" sz="3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32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trong</a:t>
            </a:r>
            <a:r>
              <a:rPr lang="en-SG" altLang="zh-CN" sz="3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32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hội</a:t>
            </a:r>
            <a:r>
              <a:rPr lang="en-SG" altLang="zh-CN" sz="3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32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thoại</a:t>
            </a:r>
            <a:r>
              <a:rPr lang="en-SG" altLang="zh-CN" sz="3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”</a:t>
            </a:r>
            <a:endParaRPr lang="zh-CN" altLang="en-US" sz="3200" kern="0" dirty="0">
              <a:solidFill>
                <a:schemeClr val="tx1">
                  <a:lumMod val="85000"/>
                  <a:lumOff val="15000"/>
                </a:schemeClr>
              </a:solidFill>
              <a:latin typeface="#9Slide03 Arima Madurai Black" panose="00000A00000000000000" pitchFamily="2" charset="0"/>
              <a:ea typeface="微软雅黑" panose="020B0503020204020204" pitchFamily="34" charset="-122"/>
              <a:cs typeface="#9Slide03 Arima Madurai Black" panose="00000A00000000000000" pitchFamily="2" charset="0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1458686" y="3331029"/>
            <a:ext cx="2043214" cy="2033006"/>
          </a:xfrm>
          <a:prstGeom prst="ellipse">
            <a:avLst/>
          </a:prstGeom>
          <a:noFill/>
          <a:ln w="127000" cap="flat" cmpd="thinThick" algn="ctr">
            <a:solidFill>
              <a:schemeClr val="bg2"/>
            </a:solidFill>
            <a:prstDash val="solid"/>
            <a:miter lim="800000"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SG" altLang="zh-CN" sz="3200" kern="0" dirty="0"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(2)</a:t>
            </a:r>
            <a:endParaRPr lang="zh-CN" altLang="en-US" sz="3200" kern="0" dirty="0">
              <a:latin typeface="#9Slide03 Arima Madurai Black" panose="00000A00000000000000" pitchFamily="2" charset="0"/>
              <a:ea typeface="微软雅黑" panose="020B0503020204020204" pitchFamily="34" charset="-122"/>
              <a:cs typeface="#9Slide03 Arima Madurai Black" panose="00000A00000000000000" pitchFamily="2" charset="0"/>
            </a:endParaRPr>
          </a:p>
        </p:txBody>
      </p:sp>
      <p:cxnSp>
        <p:nvCxnSpPr>
          <p:cNvPr id="31" name="肘形连接符 27"/>
          <p:cNvCxnSpPr>
            <a:cxnSpLocks noChangeShapeType="1"/>
          </p:cNvCxnSpPr>
          <p:nvPr/>
        </p:nvCxnSpPr>
        <p:spPr bwMode="auto">
          <a:xfrm flipV="1">
            <a:off x="3501900" y="3502871"/>
            <a:ext cx="2301289" cy="732023"/>
          </a:xfrm>
          <a:prstGeom prst="bentConnector3">
            <a:avLst>
              <a:gd name="adj1" fmla="val 29667"/>
            </a:avLst>
          </a:prstGeom>
          <a:noFill/>
          <a:ln w="38100" algn="ctr">
            <a:solidFill>
              <a:schemeClr val="bg2"/>
            </a:solidFill>
            <a:miter lim="800000"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KSO_GT1.1.1"/>
          <p:cNvSpPr txBox="1"/>
          <p:nvPr/>
        </p:nvSpPr>
        <p:spPr>
          <a:xfrm>
            <a:off x="6027813" y="2788109"/>
            <a:ext cx="5696845" cy="1779996"/>
          </a:xfrm>
          <a:prstGeom prst="rect">
            <a:avLst/>
          </a:prstGeom>
          <a:noFill/>
        </p:spPr>
        <p:txBody>
          <a:bodyPr lIns="134387" tIns="67195" rIns="134387" bIns="67195" anchor="ctr"/>
          <a:lstStyle/>
          <a:p>
            <a:pPr algn="just">
              <a:defRPr/>
            </a:pPr>
            <a:r>
              <a:rPr lang="en-SG" altLang="zh-CN" sz="32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Sáng</a:t>
            </a:r>
            <a:r>
              <a:rPr lang="en-SG" altLang="zh-CN" sz="3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32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tác</a:t>
            </a:r>
            <a:r>
              <a:rPr lang="en-SG" altLang="zh-CN" sz="3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1 </a:t>
            </a:r>
            <a:r>
              <a:rPr lang="en-SG" altLang="zh-CN" sz="32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truyện</a:t>
            </a:r>
            <a:r>
              <a:rPr lang="en-SG" altLang="zh-CN" sz="3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32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cười</a:t>
            </a:r>
            <a:r>
              <a:rPr lang="en-SG" altLang="zh-CN" sz="3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, </a:t>
            </a:r>
            <a:r>
              <a:rPr lang="en-SG" altLang="zh-CN" sz="32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trong</a:t>
            </a:r>
            <a:r>
              <a:rPr lang="en-SG" altLang="zh-CN" sz="3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32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đó</a:t>
            </a:r>
            <a:r>
              <a:rPr lang="en-SG" altLang="zh-CN" sz="3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32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yếu</a:t>
            </a:r>
            <a:r>
              <a:rPr lang="en-SG" altLang="zh-CN" sz="3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32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tố</a:t>
            </a:r>
            <a:r>
              <a:rPr lang="en-SG" altLang="zh-CN" sz="3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32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gây</a:t>
            </a:r>
            <a:r>
              <a:rPr lang="en-SG" altLang="zh-CN" sz="3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32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cười</a:t>
            </a:r>
            <a:r>
              <a:rPr lang="en-SG" altLang="zh-CN" sz="3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32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được</a:t>
            </a:r>
            <a:r>
              <a:rPr lang="en-SG" altLang="zh-CN" sz="3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32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tạo</a:t>
            </a:r>
            <a:r>
              <a:rPr lang="en-SG" altLang="zh-CN" sz="3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32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ra</a:t>
            </a:r>
            <a:r>
              <a:rPr lang="en-SG" altLang="zh-CN" sz="3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= </a:t>
            </a:r>
            <a:r>
              <a:rPr lang="en-SG" altLang="zh-CN" sz="32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cách</a:t>
            </a:r>
            <a:r>
              <a:rPr lang="en-SG" altLang="zh-CN" sz="3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vi </a:t>
            </a:r>
            <a:r>
              <a:rPr lang="en-SG" altLang="zh-CN" sz="32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phạm</a:t>
            </a:r>
            <a:r>
              <a:rPr lang="en-SG" altLang="zh-CN" sz="3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PCHT</a:t>
            </a:r>
            <a:endParaRPr lang="zh-CN" altLang="en-US" sz="3200" kern="0" dirty="0">
              <a:solidFill>
                <a:schemeClr val="tx1">
                  <a:lumMod val="85000"/>
                  <a:lumOff val="15000"/>
                </a:schemeClr>
              </a:solidFill>
              <a:latin typeface="#9Slide03 Arima Madurai Black" panose="00000A00000000000000" pitchFamily="2" charset="0"/>
              <a:ea typeface="微软雅黑" panose="020B0503020204020204" pitchFamily="34" charset="-122"/>
              <a:cs typeface="#9Slide03 Arima Madurai Black" panose="00000A00000000000000" pitchFamily="2" charset="0"/>
            </a:endParaRPr>
          </a:p>
        </p:txBody>
      </p:sp>
      <p:cxnSp>
        <p:nvCxnSpPr>
          <p:cNvPr id="33" name="肘形连接符 8"/>
          <p:cNvCxnSpPr>
            <a:cxnSpLocks noChangeShapeType="1"/>
          </p:cNvCxnSpPr>
          <p:nvPr/>
        </p:nvCxnSpPr>
        <p:spPr bwMode="auto">
          <a:xfrm flipV="1">
            <a:off x="4631870" y="5152444"/>
            <a:ext cx="2301288" cy="732023"/>
          </a:xfrm>
          <a:prstGeom prst="bentConnector3">
            <a:avLst>
              <a:gd name="adj1" fmla="val 29667"/>
            </a:avLst>
          </a:prstGeom>
          <a:noFill/>
          <a:ln w="38100" algn="ctr">
            <a:solidFill>
              <a:srgbClr val="FF9900"/>
            </a:solidFill>
            <a:miter lim="800000"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" name="椭圆 33"/>
          <p:cNvSpPr/>
          <p:nvPr/>
        </p:nvSpPr>
        <p:spPr>
          <a:xfrm>
            <a:off x="559831" y="1953460"/>
            <a:ext cx="1867085" cy="1865212"/>
          </a:xfrm>
          <a:prstGeom prst="ellipse">
            <a:avLst/>
          </a:prstGeom>
          <a:noFill/>
          <a:ln w="127000" cap="flat" cmpd="thinThick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SG" altLang="zh-CN" sz="3200" kern="0" dirty="0"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(1)</a:t>
            </a:r>
            <a:endParaRPr lang="zh-CN" altLang="en-US" sz="3200" kern="0" dirty="0">
              <a:latin typeface="#9Slide03 Arima Madurai Black" panose="00000A00000000000000" pitchFamily="2" charset="0"/>
              <a:ea typeface="微软雅黑" panose="020B0503020204020204" pitchFamily="34" charset="-122"/>
              <a:cs typeface="#9Slide03 Arima Madurai Black" panose="00000A00000000000000" pitchFamily="2" charset="0"/>
            </a:endParaRPr>
          </a:p>
        </p:txBody>
      </p:sp>
      <p:sp>
        <p:nvSpPr>
          <p:cNvPr id="35" name="KSO_GT2.1.1"/>
          <p:cNvSpPr txBox="1"/>
          <p:nvPr/>
        </p:nvSpPr>
        <p:spPr>
          <a:xfrm>
            <a:off x="4972746" y="1628799"/>
            <a:ext cx="6391940" cy="1273513"/>
          </a:xfrm>
          <a:prstGeom prst="rect">
            <a:avLst/>
          </a:prstGeom>
          <a:noFill/>
        </p:spPr>
        <p:txBody>
          <a:bodyPr lIns="134387" tIns="67195" rIns="134387" bIns="67195" anchor="ctr"/>
          <a:lstStyle/>
          <a:p>
            <a:pPr algn="just">
              <a:lnSpc>
                <a:spcPct val="130000"/>
              </a:lnSpc>
              <a:defRPr/>
            </a:pPr>
            <a:r>
              <a:rPr lang="en-SG" altLang="zh-CN" sz="32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Vẽ</a:t>
            </a:r>
            <a:r>
              <a:rPr lang="en-SG" altLang="zh-CN" sz="3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SĐTD </a:t>
            </a:r>
            <a:r>
              <a:rPr lang="en-SG" altLang="zh-CN" sz="32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tổng</a:t>
            </a:r>
            <a:r>
              <a:rPr lang="en-SG" altLang="zh-CN" sz="3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32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kết</a:t>
            </a:r>
            <a:r>
              <a:rPr lang="en-SG" altLang="zh-CN" sz="3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32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các</a:t>
            </a:r>
            <a:r>
              <a:rPr lang="en-SG" altLang="zh-CN" sz="3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PCHT</a:t>
            </a:r>
            <a:endParaRPr lang="zh-CN" altLang="en-US" sz="3200" kern="0" dirty="0">
              <a:solidFill>
                <a:schemeClr val="tx1">
                  <a:lumMod val="85000"/>
                  <a:lumOff val="15000"/>
                </a:schemeClr>
              </a:solidFill>
              <a:latin typeface="#9Slide03 Arima Madurai Black" panose="00000A00000000000000" pitchFamily="2" charset="0"/>
              <a:ea typeface="微软雅黑" panose="020B0503020204020204" pitchFamily="34" charset="-122"/>
              <a:cs typeface="#9Slide03 Arima Madurai Black" panose="00000A00000000000000" pitchFamily="2" charset="0"/>
            </a:endParaRPr>
          </a:p>
        </p:txBody>
      </p:sp>
      <p:cxnSp>
        <p:nvCxnSpPr>
          <p:cNvPr id="36" name="肘形连接符 11"/>
          <p:cNvCxnSpPr>
            <a:cxnSpLocks noChangeShapeType="1"/>
          </p:cNvCxnSpPr>
          <p:nvPr/>
        </p:nvCxnSpPr>
        <p:spPr bwMode="auto">
          <a:xfrm flipV="1">
            <a:off x="2439330" y="2125302"/>
            <a:ext cx="2299221" cy="732023"/>
          </a:xfrm>
          <a:prstGeom prst="bentConnector3">
            <a:avLst>
              <a:gd name="adj1" fmla="val 29667"/>
            </a:avLst>
          </a:prstGeom>
          <a:noFill/>
          <a:ln w="38100" algn="ctr">
            <a:solidFill>
              <a:srgbClr val="7030A0"/>
            </a:solidFill>
            <a:miter lim="800000"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KSO_GT2.1.1">
            <a:extLst>
              <a:ext uri="{FF2B5EF4-FFF2-40B4-BE49-F238E27FC236}">
                <a16:creationId xmlns:a16="http://schemas.microsoft.com/office/drawing/2014/main" id="{0E85EFF3-E13C-4BB9-A920-D253DEE45AFC}"/>
              </a:ext>
            </a:extLst>
          </p:cNvPr>
          <p:cNvSpPr txBox="1"/>
          <p:nvPr/>
        </p:nvSpPr>
        <p:spPr>
          <a:xfrm>
            <a:off x="3368729" y="-4567"/>
            <a:ext cx="5454541" cy="1565716"/>
          </a:xfrm>
          <a:prstGeom prst="rect">
            <a:avLst/>
          </a:prstGeom>
          <a:noFill/>
        </p:spPr>
        <p:txBody>
          <a:bodyPr lIns="134387" tIns="67195" rIns="134387" bIns="67195" anchor="ctr"/>
          <a:lstStyle/>
          <a:p>
            <a:pPr algn="just">
              <a:lnSpc>
                <a:spcPct val="130000"/>
              </a:lnSpc>
              <a:defRPr/>
            </a:pPr>
            <a:r>
              <a:rPr lang="en-SG" altLang="zh-CN" sz="4800" kern="0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Hướng</a:t>
            </a:r>
            <a:r>
              <a:rPr lang="en-SG" altLang="zh-CN" sz="4800" kern="0" dirty="0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4800" kern="0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dẫn</a:t>
            </a:r>
            <a:r>
              <a:rPr lang="en-SG" altLang="zh-CN" sz="4800" kern="0" dirty="0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4800" kern="0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tự</a:t>
            </a:r>
            <a:r>
              <a:rPr lang="en-SG" altLang="zh-CN" sz="4800" kern="0" dirty="0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4800" kern="0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học</a:t>
            </a:r>
            <a:endParaRPr lang="zh-CN" altLang="en-US" sz="4800" kern="0" dirty="0">
              <a:solidFill>
                <a:srgbClr val="FF0000"/>
              </a:solidFill>
              <a:latin typeface="#9Slide03 Arima Madurai Black" panose="00000A00000000000000" pitchFamily="2" charset="0"/>
              <a:ea typeface="微软雅黑" panose="020B0503020204020204" pitchFamily="34" charset="-122"/>
              <a:cs typeface="#9Slide03 Arima Madurai Black" panose="00000A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0" grpId="0" animBg="1"/>
      <p:bldP spid="32" grpId="0"/>
      <p:bldP spid="34" grpId="0" animBg="1"/>
      <p:bldP spid="35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CF9ED2-A0E1-43EA-8E08-D428CEBD30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506" y="-471949"/>
            <a:ext cx="8118987" cy="811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46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bstract cream watercolor background. vector art illustration ...">
            <a:extLst>
              <a:ext uri="{FF2B5EF4-FFF2-40B4-BE49-F238E27FC236}">
                <a16:creationId xmlns:a16="http://schemas.microsoft.com/office/drawing/2014/main" id="{BB83E92F-20BC-41CD-BC24-F67D782B6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862" y="454246"/>
            <a:ext cx="9384276" cy="594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8222D9-31F3-4994-8549-9C8979A9690F}"/>
              </a:ext>
            </a:extLst>
          </p:cNvPr>
          <p:cNvSpPr txBox="1"/>
          <p:nvPr/>
        </p:nvSpPr>
        <p:spPr>
          <a:xfrm>
            <a:off x="3106993" y="1922818"/>
            <a:ext cx="5565058" cy="3012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SG" sz="6600" dirty="0">
                <a:latin typeface="#9Slide05 Gullever Font" panose="02000507000000020004" pitchFamily="2" charset="0"/>
              </a:rPr>
              <a:t>Ph</a:t>
            </a:r>
            <a:r>
              <a:rPr lang="vi-VN" sz="6600" dirty="0">
                <a:latin typeface="#9Slide05 Gullever Font" panose="02000507000000020004" pitchFamily="2" charset="0"/>
              </a:rPr>
              <a:t>ư</a:t>
            </a:r>
            <a:r>
              <a:rPr lang="en-SG" sz="6600" dirty="0" err="1">
                <a:latin typeface="#9Slide05 Gullever Font" panose="02000507000000020004" pitchFamily="2" charset="0"/>
              </a:rPr>
              <a:t>ơng</a:t>
            </a:r>
            <a:r>
              <a:rPr lang="en-SG" sz="6600" dirty="0">
                <a:latin typeface="#9Slide05 Gullever Font" panose="02000507000000020004" pitchFamily="2" charset="0"/>
              </a:rPr>
              <a:t> </a:t>
            </a:r>
            <a:r>
              <a:rPr lang="en-SG" sz="6600" dirty="0" err="1">
                <a:latin typeface="#9Slide05 Gullever Font" panose="02000507000000020004" pitchFamily="2" charset="0"/>
              </a:rPr>
              <a:t>châm</a:t>
            </a:r>
            <a:r>
              <a:rPr lang="en-SG" sz="6600" dirty="0">
                <a:latin typeface="#9Slide05 Gullever Font" panose="02000507000000020004" pitchFamily="2" charset="0"/>
              </a:rPr>
              <a:t> </a:t>
            </a:r>
            <a:r>
              <a:rPr lang="en-SG" sz="6600" dirty="0" err="1">
                <a:latin typeface="#9Slide05 Gullever Font" panose="02000507000000020004" pitchFamily="2" charset="0"/>
              </a:rPr>
              <a:t>cách</a:t>
            </a:r>
            <a:r>
              <a:rPr lang="en-SG" sz="6600" dirty="0">
                <a:latin typeface="#9Slide05 Gullever Font" panose="02000507000000020004" pitchFamily="2" charset="0"/>
              </a:rPr>
              <a:t> </a:t>
            </a:r>
            <a:r>
              <a:rPr lang="en-SG" sz="6600" dirty="0" err="1">
                <a:latin typeface="#9Slide05 Gullever Font" panose="02000507000000020004" pitchFamily="2" charset="0"/>
              </a:rPr>
              <a:t>thức</a:t>
            </a:r>
            <a:endParaRPr lang="en-SG" sz="6600" dirty="0">
              <a:latin typeface="#9Slide05 Gullever Font" panose="02000507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29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26BE6C-3C90-414E-8A2F-2F72DD4F92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17" b="10681"/>
          <a:stretch/>
        </p:blipFill>
        <p:spPr>
          <a:xfrm>
            <a:off x="-292512" y="346796"/>
            <a:ext cx="4997697" cy="499970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F02E816-FC4B-4AA9-90D5-A96828F3340D}"/>
              </a:ext>
            </a:extLst>
          </p:cNvPr>
          <p:cNvSpPr/>
          <p:nvPr/>
        </p:nvSpPr>
        <p:spPr>
          <a:xfrm>
            <a:off x="5363045" y="1256489"/>
            <a:ext cx="6927275" cy="4070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</a:pPr>
            <a:r>
              <a:rPr lang="en-SG" sz="4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</a:t>
            </a:r>
            <a:r>
              <a:rPr lang="en-SG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SG" sz="4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Đứng</a:t>
            </a:r>
            <a:r>
              <a:rPr lang="en-SG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lùi</a:t>
            </a:r>
            <a:r>
              <a:rPr lang="en-SG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vào</a:t>
            </a:r>
            <a:r>
              <a:rPr lang="en-SG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!</a:t>
            </a:r>
          </a:p>
          <a:p>
            <a:pPr marL="342900" indent="-342900">
              <a:lnSpc>
                <a:spcPct val="150000"/>
              </a:lnSpc>
            </a:pPr>
            <a:r>
              <a:rPr lang="en-SG" sz="4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Ông</a:t>
            </a:r>
            <a:r>
              <a:rPr lang="en-SG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SG" sz="4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Làm</a:t>
            </a:r>
            <a:r>
              <a:rPr lang="en-SG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gì</a:t>
            </a:r>
            <a:r>
              <a:rPr lang="en-SG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SG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hào</a:t>
            </a:r>
            <a:r>
              <a:rPr lang="en-SG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nào</a:t>
            </a:r>
            <a:r>
              <a:rPr lang="en-SG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  <a:p>
            <a:pPr marL="342900" indent="-342900">
              <a:lnSpc>
                <a:spcPct val="150000"/>
              </a:lnSpc>
            </a:pPr>
            <a:r>
              <a:rPr lang="en-SG" sz="4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</a:t>
            </a:r>
            <a:r>
              <a:rPr lang="en-SG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SG" sz="4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</a:t>
            </a:r>
            <a:r>
              <a:rPr lang="en-SG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điếc</a:t>
            </a:r>
            <a:r>
              <a:rPr lang="en-SG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!</a:t>
            </a:r>
          </a:p>
          <a:p>
            <a:pPr marL="342900" indent="-342900">
              <a:lnSpc>
                <a:spcPct val="150000"/>
              </a:lnSpc>
            </a:pPr>
            <a:r>
              <a:rPr lang="en-SG" sz="4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Ông</a:t>
            </a:r>
            <a:r>
              <a:rPr lang="en-SG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SG" sz="4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Tôi</a:t>
            </a:r>
            <a:r>
              <a:rPr lang="en-SG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SG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tiếc</a:t>
            </a:r>
            <a:r>
              <a:rPr lang="en-SG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đâu</a:t>
            </a:r>
            <a:r>
              <a:rPr lang="en-SG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326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bstract cream watercolor background. vector art illustration ...">
            <a:extLst>
              <a:ext uri="{FF2B5EF4-FFF2-40B4-BE49-F238E27FC236}">
                <a16:creationId xmlns:a16="http://schemas.microsoft.com/office/drawing/2014/main" id="{BB83E92F-20BC-41CD-BC24-F67D782B6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862" y="454246"/>
            <a:ext cx="9384276" cy="594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8222D9-31F3-4994-8549-9C8979A9690F}"/>
              </a:ext>
            </a:extLst>
          </p:cNvPr>
          <p:cNvSpPr txBox="1"/>
          <p:nvPr/>
        </p:nvSpPr>
        <p:spPr>
          <a:xfrm>
            <a:off x="3106993" y="1922818"/>
            <a:ext cx="5565058" cy="3012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SG" sz="6600" dirty="0">
                <a:latin typeface="#9Slide05 Gullever Font" panose="02000507000000020004" pitchFamily="2" charset="0"/>
              </a:rPr>
              <a:t>Ph</a:t>
            </a:r>
            <a:r>
              <a:rPr lang="vi-VN" sz="6600" dirty="0">
                <a:latin typeface="#9Slide05 Gullever Font" panose="02000507000000020004" pitchFamily="2" charset="0"/>
              </a:rPr>
              <a:t>ư</a:t>
            </a:r>
            <a:r>
              <a:rPr lang="en-SG" sz="6600" dirty="0" err="1">
                <a:latin typeface="#9Slide05 Gullever Font" panose="02000507000000020004" pitchFamily="2" charset="0"/>
              </a:rPr>
              <a:t>ơng</a:t>
            </a:r>
            <a:r>
              <a:rPr lang="en-SG" sz="6600" dirty="0">
                <a:latin typeface="#9Slide05 Gullever Font" panose="02000507000000020004" pitchFamily="2" charset="0"/>
              </a:rPr>
              <a:t> </a:t>
            </a:r>
            <a:r>
              <a:rPr lang="en-SG" sz="6600" dirty="0" err="1">
                <a:latin typeface="#9Slide05 Gullever Font" panose="02000507000000020004" pitchFamily="2" charset="0"/>
              </a:rPr>
              <a:t>châm</a:t>
            </a:r>
            <a:r>
              <a:rPr lang="en-SG" sz="6600" dirty="0">
                <a:latin typeface="#9Slide05 Gullever Font" panose="02000507000000020004" pitchFamily="2" charset="0"/>
              </a:rPr>
              <a:t> </a:t>
            </a:r>
            <a:r>
              <a:rPr lang="en-SG" sz="6600" dirty="0" err="1">
                <a:latin typeface="#9Slide05 Gullever Font" panose="02000507000000020004" pitchFamily="2" charset="0"/>
              </a:rPr>
              <a:t>quan</a:t>
            </a:r>
            <a:r>
              <a:rPr lang="en-SG" sz="6600" dirty="0">
                <a:latin typeface="#9Slide05 Gullever Font" panose="02000507000000020004" pitchFamily="2" charset="0"/>
              </a:rPr>
              <a:t> </a:t>
            </a:r>
            <a:r>
              <a:rPr lang="en-SG" sz="6600" dirty="0" err="1">
                <a:latin typeface="#9Slide05 Gullever Font" panose="02000507000000020004" pitchFamily="2" charset="0"/>
              </a:rPr>
              <a:t>hệ</a:t>
            </a:r>
            <a:endParaRPr lang="en-SG" sz="6600" dirty="0">
              <a:latin typeface="#9Slide05 Gullever Font" panose="02000507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15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Ã¬nh áº£nh cÃ³ thá» cÃ³: vÄn báº£n cho biáº¿t 'Chia tay TÃ´i ghÃ©t Anh ÄÃ³i Äi! TÃ´i khÃ´ng anh !!! rÃ´i! MÃ¬nh thá» chiu noi Äi Än anh thÃªm Äi giÃ¢y phut nÃ o ná»¯a 2 Äá»«ng ÄÃ¡nh An máº¥y trá»ng lÃ¡ng, mÃ³n em em tÃ´i Äang thich ráº¥t nghiÃªm 2 nhÃ©! tÃºc Äáº¥y Ok Tháº¿ em chon gÃ³i combo Äá» cho nhiá»u nhaaaa Quynhaka'">
            <a:extLst>
              <a:ext uri="{FF2B5EF4-FFF2-40B4-BE49-F238E27FC236}">
                <a16:creationId xmlns:a16="http://schemas.microsoft.com/office/drawing/2014/main" id="{D0E5EDD0-9728-4863-8629-A6D0DC58B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435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Äá»c Truyá»n TRUYá»N TRANH II - Quá»³nh Aka~ 2 - âª Piko âª - Wattpad ...">
            <a:extLst>
              <a:ext uri="{FF2B5EF4-FFF2-40B4-BE49-F238E27FC236}">
                <a16:creationId xmlns:a16="http://schemas.microsoft.com/office/drawing/2014/main" id="{8563EFD4-F2B6-4649-A533-0AF3CBFBE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761" y="0"/>
            <a:ext cx="5437239" cy="681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251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bstract cream watercolor background. vector art illustration ...">
            <a:extLst>
              <a:ext uri="{FF2B5EF4-FFF2-40B4-BE49-F238E27FC236}">
                <a16:creationId xmlns:a16="http://schemas.microsoft.com/office/drawing/2014/main" id="{BB83E92F-20BC-41CD-BC24-F67D782B6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862" y="454246"/>
            <a:ext cx="9384276" cy="594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8222D9-31F3-4994-8549-9C8979A9690F}"/>
              </a:ext>
            </a:extLst>
          </p:cNvPr>
          <p:cNvSpPr txBox="1"/>
          <p:nvPr/>
        </p:nvSpPr>
        <p:spPr>
          <a:xfrm>
            <a:off x="3106993" y="1922818"/>
            <a:ext cx="5565058" cy="3012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SG" sz="6600" dirty="0">
                <a:latin typeface="#9Slide05 Gullever Font" panose="02000507000000020004" pitchFamily="2" charset="0"/>
              </a:rPr>
              <a:t>Ph</a:t>
            </a:r>
            <a:r>
              <a:rPr lang="vi-VN" sz="6600" dirty="0">
                <a:latin typeface="#9Slide05 Gullever Font" panose="02000507000000020004" pitchFamily="2" charset="0"/>
              </a:rPr>
              <a:t>ư</a:t>
            </a:r>
            <a:r>
              <a:rPr lang="en-SG" sz="6600" dirty="0" err="1">
                <a:latin typeface="#9Slide05 Gullever Font" panose="02000507000000020004" pitchFamily="2" charset="0"/>
              </a:rPr>
              <a:t>ơng</a:t>
            </a:r>
            <a:r>
              <a:rPr lang="en-SG" sz="6600" dirty="0">
                <a:latin typeface="#9Slide05 Gullever Font" panose="02000507000000020004" pitchFamily="2" charset="0"/>
              </a:rPr>
              <a:t> </a:t>
            </a:r>
            <a:r>
              <a:rPr lang="en-SG" sz="6600" dirty="0" err="1">
                <a:latin typeface="#9Slide05 Gullever Font" panose="02000507000000020004" pitchFamily="2" charset="0"/>
              </a:rPr>
              <a:t>châm</a:t>
            </a:r>
            <a:r>
              <a:rPr lang="en-SG" sz="6600" dirty="0">
                <a:latin typeface="#9Slide05 Gullever Font" panose="02000507000000020004" pitchFamily="2" charset="0"/>
              </a:rPr>
              <a:t> </a:t>
            </a:r>
            <a:r>
              <a:rPr lang="en-SG" sz="6600" dirty="0" err="1">
                <a:latin typeface="#9Slide05 Gullever Font" panose="02000507000000020004" pitchFamily="2" charset="0"/>
              </a:rPr>
              <a:t>lịch</a:t>
            </a:r>
            <a:r>
              <a:rPr lang="en-SG" sz="6600" dirty="0">
                <a:latin typeface="#9Slide05 Gullever Font" panose="02000507000000020004" pitchFamily="2" charset="0"/>
              </a:rPr>
              <a:t> </a:t>
            </a:r>
            <a:r>
              <a:rPr lang="en-SG" sz="6600" dirty="0" err="1">
                <a:latin typeface="#9Slide05 Gullever Font" panose="02000507000000020004" pitchFamily="2" charset="0"/>
              </a:rPr>
              <a:t>sự</a:t>
            </a:r>
            <a:endParaRPr lang="en-SG" sz="6600" dirty="0">
              <a:latin typeface="#9Slide05 Gullever Font" panose="02000507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62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76"/>
          <a:stretch>
            <a:fillRect/>
          </a:stretch>
        </p:blipFill>
        <p:spPr>
          <a:xfrm>
            <a:off x="2542326" y="4024486"/>
            <a:ext cx="7107348" cy="2833514"/>
          </a:xfrm>
          <a:prstGeom prst="rect">
            <a:avLst/>
          </a:prstGeom>
        </p:spPr>
      </p:pic>
      <p:sp>
        <p:nvSpPr>
          <p:cNvPr id="6" name="TextBox 24"/>
          <p:cNvSpPr txBox="1"/>
          <p:nvPr/>
        </p:nvSpPr>
        <p:spPr>
          <a:xfrm>
            <a:off x="2432182" y="1436587"/>
            <a:ext cx="7327638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altLang="zh-CN" sz="7200" b="1" dirty="0" err="1">
                <a:ln w="6350">
                  <a:noFill/>
                </a:ln>
                <a:solidFill>
                  <a:srgbClr val="89A6D6"/>
                </a:solidFill>
                <a:latin typeface="#9Slide05 Smoothy Cursive" panose="00000500000000000000" pitchFamily="2" charset="0"/>
                <a:ea typeface="微软雅黑" panose="020B0503020204020204" pitchFamily="34" charset="-122"/>
              </a:rPr>
              <a:t>Các</a:t>
            </a:r>
            <a:r>
              <a:rPr lang="en-SG" altLang="zh-CN" sz="7200" b="1" dirty="0">
                <a:ln w="6350">
                  <a:noFill/>
                </a:ln>
                <a:solidFill>
                  <a:srgbClr val="89A6D6"/>
                </a:solidFill>
                <a:latin typeface="#9Slide05 Smoothy Cursive" panose="00000500000000000000" pitchFamily="2" charset="0"/>
                <a:ea typeface="微软雅黑" panose="020B0503020204020204" pitchFamily="34" charset="-122"/>
              </a:rPr>
              <a:t> </a:t>
            </a:r>
            <a:r>
              <a:rPr lang="en-SG" altLang="zh-CN" sz="7200" b="1" dirty="0" err="1">
                <a:ln w="6350">
                  <a:noFill/>
                </a:ln>
                <a:solidFill>
                  <a:srgbClr val="89A6D6"/>
                </a:solidFill>
                <a:latin typeface="#9Slide05 Smoothy Cursive" panose="00000500000000000000" pitchFamily="2" charset="0"/>
                <a:ea typeface="微软雅黑" panose="020B0503020204020204" pitchFamily="34" charset="-122"/>
              </a:rPr>
              <a:t>ph</a:t>
            </a:r>
            <a:r>
              <a:rPr lang="vi-VN" altLang="zh-CN" sz="7200" b="1" dirty="0">
                <a:ln w="6350">
                  <a:noFill/>
                </a:ln>
                <a:solidFill>
                  <a:srgbClr val="89A6D6"/>
                </a:solidFill>
                <a:latin typeface="#9Slide05 Smoothy Cursive" panose="00000500000000000000" pitchFamily="2" charset="0"/>
                <a:ea typeface="微软雅黑" panose="020B0503020204020204" pitchFamily="34" charset="-122"/>
              </a:rPr>
              <a:t>ư</a:t>
            </a:r>
            <a:r>
              <a:rPr lang="en-SG" altLang="zh-CN" sz="7200" b="1" dirty="0" err="1">
                <a:ln w="6350">
                  <a:noFill/>
                </a:ln>
                <a:solidFill>
                  <a:srgbClr val="89A6D6"/>
                </a:solidFill>
                <a:latin typeface="#9Slide05 Smoothy Cursive" panose="00000500000000000000" pitchFamily="2" charset="0"/>
                <a:ea typeface="微软雅黑" panose="020B0503020204020204" pitchFamily="34" charset="-122"/>
              </a:rPr>
              <a:t>ơng</a:t>
            </a:r>
            <a:r>
              <a:rPr lang="en-SG" altLang="zh-CN" sz="7200" b="1" dirty="0">
                <a:ln w="6350">
                  <a:noFill/>
                </a:ln>
                <a:solidFill>
                  <a:srgbClr val="89A6D6"/>
                </a:solidFill>
                <a:latin typeface="#9Slide05 Smoothy Cursive" panose="00000500000000000000" pitchFamily="2" charset="0"/>
                <a:ea typeface="微软雅黑" panose="020B0503020204020204" pitchFamily="34" charset="-122"/>
              </a:rPr>
              <a:t> </a:t>
            </a:r>
            <a:r>
              <a:rPr lang="en-SG" altLang="zh-CN" sz="7200" b="1" dirty="0" err="1">
                <a:ln w="6350">
                  <a:noFill/>
                </a:ln>
                <a:solidFill>
                  <a:srgbClr val="89A6D6"/>
                </a:solidFill>
                <a:latin typeface="#9Slide05 Smoothy Cursive" panose="00000500000000000000" pitchFamily="2" charset="0"/>
                <a:ea typeface="微软雅黑" panose="020B0503020204020204" pitchFamily="34" charset="-122"/>
              </a:rPr>
              <a:t>châm</a:t>
            </a:r>
            <a:r>
              <a:rPr lang="en-SG" altLang="zh-CN" sz="7200" b="1" dirty="0">
                <a:ln w="6350">
                  <a:noFill/>
                </a:ln>
                <a:solidFill>
                  <a:srgbClr val="89A6D6"/>
                </a:solidFill>
                <a:latin typeface="#9Slide05 Smoothy Cursive" panose="00000500000000000000" pitchFamily="2" charset="0"/>
                <a:ea typeface="微软雅黑" panose="020B0503020204020204" pitchFamily="34" charset="-122"/>
              </a:rPr>
              <a:t> </a:t>
            </a:r>
            <a:r>
              <a:rPr lang="en-SG" altLang="zh-CN" sz="7200" b="1" dirty="0" err="1">
                <a:ln w="6350">
                  <a:noFill/>
                </a:ln>
                <a:solidFill>
                  <a:srgbClr val="89A6D6"/>
                </a:solidFill>
                <a:latin typeface="#9Slide05 Smoothy Cursive" panose="00000500000000000000" pitchFamily="2" charset="0"/>
                <a:ea typeface="微软雅黑" panose="020B0503020204020204" pitchFamily="34" charset="-122"/>
              </a:rPr>
              <a:t>hội</a:t>
            </a:r>
            <a:r>
              <a:rPr lang="en-SG" altLang="zh-CN" sz="7200" b="1" dirty="0">
                <a:ln w="6350">
                  <a:noFill/>
                </a:ln>
                <a:solidFill>
                  <a:srgbClr val="89A6D6"/>
                </a:solidFill>
                <a:latin typeface="#9Slide05 Smoothy Cursive" panose="00000500000000000000" pitchFamily="2" charset="0"/>
                <a:ea typeface="微软雅黑" panose="020B0503020204020204" pitchFamily="34" charset="-122"/>
              </a:rPr>
              <a:t> </a:t>
            </a:r>
            <a:r>
              <a:rPr lang="en-SG" altLang="zh-CN" sz="7200" b="1" dirty="0" err="1">
                <a:ln w="6350">
                  <a:noFill/>
                </a:ln>
                <a:solidFill>
                  <a:srgbClr val="89A6D6"/>
                </a:solidFill>
                <a:latin typeface="#9Slide05 Smoothy Cursive" panose="00000500000000000000" pitchFamily="2" charset="0"/>
                <a:ea typeface="微软雅黑" panose="020B0503020204020204" pitchFamily="34" charset="-122"/>
              </a:rPr>
              <a:t>thoại</a:t>
            </a:r>
            <a:r>
              <a:rPr lang="en-SG" altLang="zh-CN" sz="7200" b="1" dirty="0">
                <a:ln w="6350">
                  <a:noFill/>
                </a:ln>
                <a:solidFill>
                  <a:srgbClr val="89A6D6"/>
                </a:solidFill>
                <a:latin typeface="#9Slide05 Smoothy Cursive" panose="00000500000000000000" pitchFamily="2" charset="0"/>
                <a:ea typeface="微软雅黑" panose="020B0503020204020204" pitchFamily="34" charset="-122"/>
              </a:rPr>
              <a:t> (</a:t>
            </a:r>
            <a:r>
              <a:rPr lang="en-SG" altLang="zh-CN" sz="7200" b="1" dirty="0" err="1">
                <a:ln w="6350">
                  <a:noFill/>
                </a:ln>
                <a:solidFill>
                  <a:srgbClr val="89A6D6"/>
                </a:solidFill>
                <a:latin typeface="#9Slide05 Smoothy Cursive" panose="00000500000000000000" pitchFamily="2" charset="0"/>
                <a:ea typeface="微软雅黑" panose="020B0503020204020204" pitchFamily="34" charset="-122"/>
              </a:rPr>
              <a:t>Tiếp</a:t>
            </a:r>
            <a:r>
              <a:rPr lang="en-SG" altLang="zh-CN" sz="7200" b="1" dirty="0">
                <a:ln w="6350">
                  <a:noFill/>
                </a:ln>
                <a:solidFill>
                  <a:srgbClr val="89A6D6"/>
                </a:solidFill>
                <a:latin typeface="#9Slide05 Smoothy Cursive" panose="00000500000000000000" pitchFamily="2" charset="0"/>
                <a:ea typeface="微软雅黑" panose="020B0503020204020204" pitchFamily="34" charset="-122"/>
              </a:rPr>
              <a:t>)</a:t>
            </a:r>
            <a:endParaRPr lang="zh-CN" altLang="en-US" sz="7200" b="1" dirty="0">
              <a:ln w="6350">
                <a:noFill/>
              </a:ln>
              <a:solidFill>
                <a:schemeClr val="bg1">
                  <a:lumMod val="50000"/>
                </a:schemeClr>
              </a:solidFill>
              <a:latin typeface="#9Slide05 Smoothy Cursive" panose="00000500000000000000" pitchFamily="2" charset="0"/>
              <a:ea typeface="微软雅黑 Light" panose="020B0502040204020203" pitchFamily="34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5033963" y="787216"/>
            <a:ext cx="2128838" cy="321680"/>
            <a:chOff x="4627563" y="927100"/>
            <a:chExt cx="2941637" cy="444501"/>
          </a:xfrm>
          <a:solidFill>
            <a:srgbClr val="89A6D6"/>
          </a:solidFill>
        </p:grpSpPr>
        <p:sp>
          <p:nvSpPr>
            <p:cNvPr id="24" name="Freeform 5"/>
            <p:cNvSpPr/>
            <p:nvPr/>
          </p:nvSpPr>
          <p:spPr bwMode="auto">
            <a:xfrm>
              <a:off x="6097588" y="927100"/>
              <a:ext cx="1182688" cy="427038"/>
            </a:xfrm>
            <a:custGeom>
              <a:avLst/>
              <a:gdLst>
                <a:gd name="T0" fmla="*/ 265 w 278"/>
                <a:gd name="T1" fmla="*/ 19 h 98"/>
                <a:gd name="T2" fmla="*/ 234 w 278"/>
                <a:gd name="T3" fmla="*/ 11 h 98"/>
                <a:gd name="T4" fmla="*/ 203 w 278"/>
                <a:gd name="T5" fmla="*/ 18 h 98"/>
                <a:gd name="T6" fmla="*/ 189 w 278"/>
                <a:gd name="T7" fmla="*/ 25 h 98"/>
                <a:gd name="T8" fmla="*/ 182 w 278"/>
                <a:gd name="T9" fmla="*/ 30 h 98"/>
                <a:gd name="T10" fmla="*/ 170 w 278"/>
                <a:gd name="T11" fmla="*/ 41 h 98"/>
                <a:gd name="T12" fmla="*/ 159 w 278"/>
                <a:gd name="T13" fmla="*/ 53 h 98"/>
                <a:gd name="T14" fmla="*/ 140 w 278"/>
                <a:gd name="T15" fmla="*/ 69 h 98"/>
                <a:gd name="T16" fmla="*/ 126 w 278"/>
                <a:gd name="T17" fmla="*/ 79 h 98"/>
                <a:gd name="T18" fmla="*/ 78 w 278"/>
                <a:gd name="T19" fmla="*/ 97 h 98"/>
                <a:gd name="T20" fmla="*/ 51 w 278"/>
                <a:gd name="T21" fmla="*/ 97 h 98"/>
                <a:gd name="T22" fmla="*/ 42 w 278"/>
                <a:gd name="T23" fmla="*/ 95 h 98"/>
                <a:gd name="T24" fmla="*/ 27 w 278"/>
                <a:gd name="T25" fmla="*/ 89 h 98"/>
                <a:gd name="T26" fmla="*/ 4 w 278"/>
                <a:gd name="T27" fmla="*/ 64 h 98"/>
                <a:gd name="T28" fmla="*/ 2 w 278"/>
                <a:gd name="T29" fmla="*/ 30 h 98"/>
                <a:gd name="T30" fmla="*/ 24 w 278"/>
                <a:gd name="T31" fmla="*/ 4 h 98"/>
                <a:gd name="T32" fmla="*/ 58 w 278"/>
                <a:gd name="T33" fmla="*/ 3 h 98"/>
                <a:gd name="T34" fmla="*/ 77 w 278"/>
                <a:gd name="T35" fmla="*/ 30 h 98"/>
                <a:gd name="T36" fmla="*/ 63 w 278"/>
                <a:gd name="T37" fmla="*/ 58 h 98"/>
                <a:gd name="T38" fmla="*/ 39 w 278"/>
                <a:gd name="T39" fmla="*/ 58 h 98"/>
                <a:gd name="T40" fmla="*/ 30 w 278"/>
                <a:gd name="T41" fmla="*/ 37 h 98"/>
                <a:gd name="T42" fmla="*/ 40 w 278"/>
                <a:gd name="T43" fmla="*/ 56 h 98"/>
                <a:gd name="T44" fmla="*/ 61 w 278"/>
                <a:gd name="T45" fmla="*/ 55 h 98"/>
                <a:gd name="T46" fmla="*/ 72 w 278"/>
                <a:gd name="T47" fmla="*/ 30 h 98"/>
                <a:gd name="T48" fmla="*/ 55 w 278"/>
                <a:gd name="T49" fmla="*/ 9 h 98"/>
                <a:gd name="T50" fmla="*/ 17 w 278"/>
                <a:gd name="T51" fmla="*/ 20 h 98"/>
                <a:gd name="T52" fmla="*/ 9 w 278"/>
                <a:gd name="T53" fmla="*/ 47 h 98"/>
                <a:gd name="T54" fmla="*/ 21 w 278"/>
                <a:gd name="T55" fmla="*/ 72 h 98"/>
                <a:gd name="T56" fmla="*/ 45 w 278"/>
                <a:gd name="T57" fmla="*/ 86 h 98"/>
                <a:gd name="T58" fmla="*/ 46 w 278"/>
                <a:gd name="T59" fmla="*/ 86 h 98"/>
                <a:gd name="T60" fmla="*/ 53 w 278"/>
                <a:gd name="T61" fmla="*/ 87 h 98"/>
                <a:gd name="T62" fmla="*/ 76 w 278"/>
                <a:gd name="T63" fmla="*/ 87 h 98"/>
                <a:gd name="T64" fmla="*/ 107 w 278"/>
                <a:gd name="T65" fmla="*/ 78 h 98"/>
                <a:gd name="T66" fmla="*/ 128 w 278"/>
                <a:gd name="T67" fmla="*/ 67 h 98"/>
                <a:gd name="T68" fmla="*/ 147 w 278"/>
                <a:gd name="T69" fmla="*/ 52 h 98"/>
                <a:gd name="T70" fmla="*/ 159 w 278"/>
                <a:gd name="T71" fmla="*/ 41 h 98"/>
                <a:gd name="T72" fmla="*/ 171 w 278"/>
                <a:gd name="T73" fmla="*/ 30 h 98"/>
                <a:gd name="T74" fmla="*/ 182 w 278"/>
                <a:gd name="T75" fmla="*/ 22 h 98"/>
                <a:gd name="T76" fmla="*/ 193 w 278"/>
                <a:gd name="T77" fmla="*/ 16 h 98"/>
                <a:gd name="T78" fmla="*/ 217 w 278"/>
                <a:gd name="T79" fmla="*/ 8 h 98"/>
                <a:gd name="T80" fmla="*/ 266 w 278"/>
                <a:gd name="T81" fmla="*/ 17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78" h="98">
                  <a:moveTo>
                    <a:pt x="278" y="28"/>
                  </a:moveTo>
                  <a:cubicBezTo>
                    <a:pt x="274" y="24"/>
                    <a:pt x="270" y="21"/>
                    <a:pt x="265" y="19"/>
                  </a:cubicBezTo>
                  <a:cubicBezTo>
                    <a:pt x="260" y="16"/>
                    <a:pt x="255" y="14"/>
                    <a:pt x="250" y="13"/>
                  </a:cubicBezTo>
                  <a:cubicBezTo>
                    <a:pt x="244" y="12"/>
                    <a:pt x="239" y="11"/>
                    <a:pt x="234" y="11"/>
                  </a:cubicBezTo>
                  <a:cubicBezTo>
                    <a:pt x="228" y="11"/>
                    <a:pt x="223" y="11"/>
                    <a:pt x="218" y="12"/>
                  </a:cubicBezTo>
                  <a:cubicBezTo>
                    <a:pt x="212" y="13"/>
                    <a:pt x="207" y="15"/>
                    <a:pt x="203" y="18"/>
                  </a:cubicBezTo>
                  <a:cubicBezTo>
                    <a:pt x="200" y="19"/>
                    <a:pt x="198" y="20"/>
                    <a:pt x="195" y="21"/>
                  </a:cubicBezTo>
                  <a:cubicBezTo>
                    <a:pt x="193" y="23"/>
                    <a:pt x="191" y="24"/>
                    <a:pt x="189" y="25"/>
                  </a:cubicBezTo>
                  <a:cubicBezTo>
                    <a:pt x="185" y="28"/>
                    <a:pt x="185" y="28"/>
                    <a:pt x="185" y="28"/>
                  </a:cubicBezTo>
                  <a:cubicBezTo>
                    <a:pt x="182" y="30"/>
                    <a:pt x="182" y="30"/>
                    <a:pt x="182" y="30"/>
                  </a:cubicBezTo>
                  <a:cubicBezTo>
                    <a:pt x="180" y="32"/>
                    <a:pt x="178" y="34"/>
                    <a:pt x="176" y="35"/>
                  </a:cubicBezTo>
                  <a:cubicBezTo>
                    <a:pt x="174" y="37"/>
                    <a:pt x="172" y="39"/>
                    <a:pt x="170" y="41"/>
                  </a:cubicBezTo>
                  <a:cubicBezTo>
                    <a:pt x="164" y="47"/>
                    <a:pt x="164" y="47"/>
                    <a:pt x="164" y="47"/>
                  </a:cubicBezTo>
                  <a:cubicBezTo>
                    <a:pt x="159" y="53"/>
                    <a:pt x="159" y="53"/>
                    <a:pt x="159" y="53"/>
                  </a:cubicBezTo>
                  <a:cubicBezTo>
                    <a:pt x="157" y="55"/>
                    <a:pt x="155" y="57"/>
                    <a:pt x="153" y="59"/>
                  </a:cubicBezTo>
                  <a:cubicBezTo>
                    <a:pt x="148" y="62"/>
                    <a:pt x="144" y="66"/>
                    <a:pt x="140" y="69"/>
                  </a:cubicBezTo>
                  <a:cubicBezTo>
                    <a:pt x="137" y="71"/>
                    <a:pt x="135" y="73"/>
                    <a:pt x="133" y="74"/>
                  </a:cubicBezTo>
                  <a:cubicBezTo>
                    <a:pt x="130" y="76"/>
                    <a:pt x="128" y="77"/>
                    <a:pt x="126" y="79"/>
                  </a:cubicBezTo>
                  <a:cubicBezTo>
                    <a:pt x="121" y="82"/>
                    <a:pt x="116" y="85"/>
                    <a:pt x="110" y="87"/>
                  </a:cubicBezTo>
                  <a:cubicBezTo>
                    <a:pt x="100" y="92"/>
                    <a:pt x="89" y="95"/>
                    <a:pt x="78" y="97"/>
                  </a:cubicBezTo>
                  <a:cubicBezTo>
                    <a:pt x="72" y="98"/>
                    <a:pt x="66" y="98"/>
                    <a:pt x="60" y="98"/>
                  </a:cubicBezTo>
                  <a:cubicBezTo>
                    <a:pt x="57" y="98"/>
                    <a:pt x="54" y="97"/>
                    <a:pt x="51" y="97"/>
                  </a:cubicBezTo>
                  <a:cubicBezTo>
                    <a:pt x="50" y="97"/>
                    <a:pt x="49" y="97"/>
                    <a:pt x="47" y="96"/>
                  </a:cubicBezTo>
                  <a:cubicBezTo>
                    <a:pt x="46" y="96"/>
                    <a:pt x="44" y="96"/>
                    <a:pt x="42" y="95"/>
                  </a:cubicBezTo>
                  <a:cubicBezTo>
                    <a:pt x="43" y="95"/>
                    <a:pt x="43" y="95"/>
                    <a:pt x="43" y="95"/>
                  </a:cubicBezTo>
                  <a:cubicBezTo>
                    <a:pt x="38" y="94"/>
                    <a:pt x="32" y="92"/>
                    <a:pt x="27" y="89"/>
                  </a:cubicBezTo>
                  <a:cubicBezTo>
                    <a:pt x="22" y="87"/>
                    <a:pt x="17" y="83"/>
                    <a:pt x="13" y="79"/>
                  </a:cubicBezTo>
                  <a:cubicBezTo>
                    <a:pt x="10" y="74"/>
                    <a:pt x="6" y="69"/>
                    <a:pt x="4" y="64"/>
                  </a:cubicBezTo>
                  <a:cubicBezTo>
                    <a:pt x="2" y="59"/>
                    <a:pt x="1" y="53"/>
                    <a:pt x="0" y="47"/>
                  </a:cubicBezTo>
                  <a:cubicBezTo>
                    <a:pt x="0" y="41"/>
                    <a:pt x="0" y="36"/>
                    <a:pt x="2" y="30"/>
                  </a:cubicBezTo>
                  <a:cubicBezTo>
                    <a:pt x="4" y="24"/>
                    <a:pt x="6" y="19"/>
                    <a:pt x="10" y="15"/>
                  </a:cubicBezTo>
                  <a:cubicBezTo>
                    <a:pt x="14" y="10"/>
                    <a:pt x="19" y="6"/>
                    <a:pt x="24" y="4"/>
                  </a:cubicBezTo>
                  <a:cubicBezTo>
                    <a:pt x="29" y="1"/>
                    <a:pt x="35" y="0"/>
                    <a:pt x="41" y="0"/>
                  </a:cubicBezTo>
                  <a:cubicBezTo>
                    <a:pt x="46" y="0"/>
                    <a:pt x="52" y="0"/>
                    <a:pt x="58" y="3"/>
                  </a:cubicBezTo>
                  <a:cubicBezTo>
                    <a:pt x="63" y="5"/>
                    <a:pt x="68" y="9"/>
                    <a:pt x="71" y="14"/>
                  </a:cubicBezTo>
                  <a:cubicBezTo>
                    <a:pt x="75" y="18"/>
                    <a:pt x="77" y="24"/>
                    <a:pt x="77" y="30"/>
                  </a:cubicBezTo>
                  <a:cubicBezTo>
                    <a:pt x="78" y="35"/>
                    <a:pt x="77" y="41"/>
                    <a:pt x="75" y="46"/>
                  </a:cubicBezTo>
                  <a:cubicBezTo>
                    <a:pt x="72" y="52"/>
                    <a:pt x="68" y="56"/>
                    <a:pt x="63" y="58"/>
                  </a:cubicBezTo>
                  <a:cubicBezTo>
                    <a:pt x="58" y="61"/>
                    <a:pt x="52" y="62"/>
                    <a:pt x="47" y="61"/>
                  </a:cubicBezTo>
                  <a:cubicBezTo>
                    <a:pt x="44" y="60"/>
                    <a:pt x="41" y="59"/>
                    <a:pt x="39" y="58"/>
                  </a:cubicBezTo>
                  <a:cubicBezTo>
                    <a:pt x="37" y="56"/>
                    <a:pt x="35" y="54"/>
                    <a:pt x="33" y="52"/>
                  </a:cubicBezTo>
                  <a:cubicBezTo>
                    <a:pt x="30" y="47"/>
                    <a:pt x="29" y="42"/>
                    <a:pt x="30" y="37"/>
                  </a:cubicBezTo>
                  <a:cubicBezTo>
                    <a:pt x="30" y="42"/>
                    <a:pt x="31" y="47"/>
                    <a:pt x="34" y="51"/>
                  </a:cubicBezTo>
                  <a:cubicBezTo>
                    <a:pt x="36" y="53"/>
                    <a:pt x="38" y="55"/>
                    <a:pt x="40" y="56"/>
                  </a:cubicBezTo>
                  <a:cubicBezTo>
                    <a:pt x="42" y="57"/>
                    <a:pt x="45" y="58"/>
                    <a:pt x="47" y="58"/>
                  </a:cubicBezTo>
                  <a:cubicBezTo>
                    <a:pt x="52" y="59"/>
                    <a:pt x="57" y="58"/>
                    <a:pt x="61" y="55"/>
                  </a:cubicBezTo>
                  <a:cubicBezTo>
                    <a:pt x="65" y="53"/>
                    <a:pt x="69" y="49"/>
                    <a:pt x="71" y="44"/>
                  </a:cubicBezTo>
                  <a:cubicBezTo>
                    <a:pt x="72" y="40"/>
                    <a:pt x="73" y="35"/>
                    <a:pt x="72" y="30"/>
                  </a:cubicBezTo>
                  <a:cubicBezTo>
                    <a:pt x="71" y="26"/>
                    <a:pt x="69" y="21"/>
                    <a:pt x="66" y="17"/>
                  </a:cubicBezTo>
                  <a:cubicBezTo>
                    <a:pt x="63" y="14"/>
                    <a:pt x="59" y="11"/>
                    <a:pt x="55" y="9"/>
                  </a:cubicBezTo>
                  <a:cubicBezTo>
                    <a:pt x="51" y="8"/>
                    <a:pt x="46" y="7"/>
                    <a:pt x="41" y="7"/>
                  </a:cubicBezTo>
                  <a:cubicBezTo>
                    <a:pt x="32" y="8"/>
                    <a:pt x="23" y="13"/>
                    <a:pt x="17" y="20"/>
                  </a:cubicBezTo>
                  <a:cubicBezTo>
                    <a:pt x="14" y="24"/>
                    <a:pt x="12" y="28"/>
                    <a:pt x="11" y="32"/>
                  </a:cubicBezTo>
                  <a:cubicBezTo>
                    <a:pt x="9" y="37"/>
                    <a:pt x="9" y="42"/>
                    <a:pt x="9" y="47"/>
                  </a:cubicBezTo>
                  <a:cubicBezTo>
                    <a:pt x="10" y="51"/>
                    <a:pt x="11" y="56"/>
                    <a:pt x="13" y="60"/>
                  </a:cubicBezTo>
                  <a:cubicBezTo>
                    <a:pt x="15" y="65"/>
                    <a:pt x="17" y="69"/>
                    <a:pt x="21" y="72"/>
                  </a:cubicBezTo>
                  <a:cubicBezTo>
                    <a:pt x="24" y="76"/>
                    <a:pt x="28" y="79"/>
                    <a:pt x="32" y="81"/>
                  </a:cubicBezTo>
                  <a:cubicBezTo>
                    <a:pt x="36" y="83"/>
                    <a:pt x="40" y="85"/>
                    <a:pt x="45" y="86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6" y="86"/>
                    <a:pt x="46" y="86"/>
                    <a:pt x="46" y="86"/>
                  </a:cubicBezTo>
                  <a:cubicBezTo>
                    <a:pt x="47" y="86"/>
                    <a:pt x="48" y="86"/>
                    <a:pt x="49" y="87"/>
                  </a:cubicBezTo>
                  <a:cubicBezTo>
                    <a:pt x="50" y="87"/>
                    <a:pt x="52" y="87"/>
                    <a:pt x="53" y="87"/>
                  </a:cubicBezTo>
                  <a:cubicBezTo>
                    <a:pt x="55" y="88"/>
                    <a:pt x="58" y="88"/>
                    <a:pt x="61" y="88"/>
                  </a:cubicBezTo>
                  <a:cubicBezTo>
                    <a:pt x="66" y="88"/>
                    <a:pt x="71" y="88"/>
                    <a:pt x="76" y="87"/>
                  </a:cubicBezTo>
                  <a:cubicBezTo>
                    <a:pt x="81" y="87"/>
                    <a:pt x="87" y="85"/>
                    <a:pt x="92" y="84"/>
                  </a:cubicBezTo>
                  <a:cubicBezTo>
                    <a:pt x="97" y="83"/>
                    <a:pt x="102" y="81"/>
                    <a:pt x="107" y="78"/>
                  </a:cubicBezTo>
                  <a:cubicBezTo>
                    <a:pt x="112" y="76"/>
                    <a:pt x="116" y="74"/>
                    <a:pt x="121" y="71"/>
                  </a:cubicBezTo>
                  <a:cubicBezTo>
                    <a:pt x="123" y="70"/>
                    <a:pt x="125" y="68"/>
                    <a:pt x="128" y="67"/>
                  </a:cubicBezTo>
                  <a:cubicBezTo>
                    <a:pt x="130" y="66"/>
                    <a:pt x="132" y="64"/>
                    <a:pt x="134" y="62"/>
                  </a:cubicBezTo>
                  <a:cubicBezTo>
                    <a:pt x="139" y="59"/>
                    <a:pt x="143" y="56"/>
                    <a:pt x="147" y="52"/>
                  </a:cubicBezTo>
                  <a:cubicBezTo>
                    <a:pt x="153" y="47"/>
                    <a:pt x="153" y="47"/>
                    <a:pt x="153" y="47"/>
                  </a:cubicBezTo>
                  <a:cubicBezTo>
                    <a:pt x="159" y="41"/>
                    <a:pt x="159" y="41"/>
                    <a:pt x="159" y="41"/>
                  </a:cubicBezTo>
                  <a:cubicBezTo>
                    <a:pt x="165" y="35"/>
                    <a:pt x="165" y="35"/>
                    <a:pt x="165" y="35"/>
                  </a:cubicBezTo>
                  <a:cubicBezTo>
                    <a:pt x="167" y="33"/>
                    <a:pt x="169" y="32"/>
                    <a:pt x="171" y="30"/>
                  </a:cubicBezTo>
                  <a:cubicBezTo>
                    <a:pt x="174" y="28"/>
                    <a:pt x="176" y="26"/>
                    <a:pt x="178" y="25"/>
                  </a:cubicBezTo>
                  <a:cubicBezTo>
                    <a:pt x="182" y="22"/>
                    <a:pt x="182" y="22"/>
                    <a:pt x="182" y="22"/>
                  </a:cubicBezTo>
                  <a:cubicBezTo>
                    <a:pt x="185" y="20"/>
                    <a:pt x="185" y="20"/>
                    <a:pt x="185" y="20"/>
                  </a:cubicBezTo>
                  <a:cubicBezTo>
                    <a:pt x="188" y="18"/>
                    <a:pt x="190" y="17"/>
                    <a:pt x="193" y="16"/>
                  </a:cubicBezTo>
                  <a:cubicBezTo>
                    <a:pt x="195" y="14"/>
                    <a:pt x="198" y="13"/>
                    <a:pt x="200" y="12"/>
                  </a:cubicBezTo>
                  <a:cubicBezTo>
                    <a:pt x="206" y="10"/>
                    <a:pt x="211" y="8"/>
                    <a:pt x="217" y="8"/>
                  </a:cubicBezTo>
                  <a:cubicBezTo>
                    <a:pt x="228" y="6"/>
                    <a:pt x="240" y="7"/>
                    <a:pt x="250" y="10"/>
                  </a:cubicBezTo>
                  <a:cubicBezTo>
                    <a:pt x="256" y="12"/>
                    <a:pt x="261" y="14"/>
                    <a:pt x="266" y="17"/>
                  </a:cubicBezTo>
                  <a:cubicBezTo>
                    <a:pt x="270" y="21"/>
                    <a:pt x="275" y="24"/>
                    <a:pt x="278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6"/>
            <p:cNvSpPr/>
            <p:nvPr/>
          </p:nvSpPr>
          <p:spPr bwMode="auto">
            <a:xfrm>
              <a:off x="4941888" y="927100"/>
              <a:ext cx="1181100" cy="427038"/>
            </a:xfrm>
            <a:custGeom>
              <a:avLst/>
              <a:gdLst>
                <a:gd name="T0" fmla="*/ 12 w 278"/>
                <a:gd name="T1" fmla="*/ 18 h 98"/>
                <a:gd name="T2" fmla="*/ 61 w 278"/>
                <a:gd name="T3" fmla="*/ 8 h 98"/>
                <a:gd name="T4" fmla="*/ 85 w 278"/>
                <a:gd name="T5" fmla="*/ 16 h 98"/>
                <a:gd name="T6" fmla="*/ 96 w 278"/>
                <a:gd name="T7" fmla="*/ 23 h 98"/>
                <a:gd name="T8" fmla="*/ 107 w 278"/>
                <a:gd name="T9" fmla="*/ 30 h 98"/>
                <a:gd name="T10" fmla="*/ 119 w 278"/>
                <a:gd name="T11" fmla="*/ 42 h 98"/>
                <a:gd name="T12" fmla="*/ 131 w 278"/>
                <a:gd name="T13" fmla="*/ 53 h 98"/>
                <a:gd name="T14" fmla="*/ 150 w 278"/>
                <a:gd name="T15" fmla="*/ 67 h 98"/>
                <a:gd name="T16" fmla="*/ 171 w 278"/>
                <a:gd name="T17" fmla="*/ 79 h 98"/>
                <a:gd name="T18" fmla="*/ 202 w 278"/>
                <a:gd name="T19" fmla="*/ 87 h 98"/>
                <a:gd name="T20" fmla="*/ 225 w 278"/>
                <a:gd name="T21" fmla="*/ 87 h 98"/>
                <a:gd name="T22" fmla="*/ 232 w 278"/>
                <a:gd name="T23" fmla="*/ 86 h 98"/>
                <a:gd name="T24" fmla="*/ 233 w 278"/>
                <a:gd name="T25" fmla="*/ 86 h 98"/>
                <a:gd name="T26" fmla="*/ 257 w 278"/>
                <a:gd name="T27" fmla="*/ 72 h 98"/>
                <a:gd name="T28" fmla="*/ 268 w 278"/>
                <a:gd name="T29" fmla="*/ 47 h 98"/>
                <a:gd name="T30" fmla="*/ 261 w 278"/>
                <a:gd name="T31" fmla="*/ 20 h 98"/>
                <a:gd name="T32" fmla="*/ 223 w 278"/>
                <a:gd name="T33" fmla="*/ 9 h 98"/>
                <a:gd name="T34" fmla="*/ 206 w 278"/>
                <a:gd name="T35" fmla="*/ 30 h 98"/>
                <a:gd name="T36" fmla="*/ 217 w 278"/>
                <a:gd name="T37" fmla="*/ 55 h 98"/>
                <a:gd name="T38" fmla="*/ 238 w 278"/>
                <a:gd name="T39" fmla="*/ 56 h 98"/>
                <a:gd name="T40" fmla="*/ 248 w 278"/>
                <a:gd name="T41" fmla="*/ 37 h 98"/>
                <a:gd name="T42" fmla="*/ 239 w 278"/>
                <a:gd name="T43" fmla="*/ 58 h 98"/>
                <a:gd name="T44" fmla="*/ 215 w 278"/>
                <a:gd name="T45" fmla="*/ 58 h 98"/>
                <a:gd name="T46" fmla="*/ 200 w 278"/>
                <a:gd name="T47" fmla="*/ 30 h 98"/>
                <a:gd name="T48" fmla="*/ 220 w 278"/>
                <a:gd name="T49" fmla="*/ 3 h 98"/>
                <a:gd name="T50" fmla="*/ 254 w 278"/>
                <a:gd name="T51" fmla="*/ 4 h 98"/>
                <a:gd name="T52" fmla="*/ 276 w 278"/>
                <a:gd name="T53" fmla="*/ 30 h 98"/>
                <a:gd name="T54" fmla="*/ 274 w 278"/>
                <a:gd name="T55" fmla="*/ 64 h 98"/>
                <a:gd name="T56" fmla="*/ 251 w 278"/>
                <a:gd name="T57" fmla="*/ 89 h 98"/>
                <a:gd name="T58" fmla="*/ 236 w 278"/>
                <a:gd name="T59" fmla="*/ 95 h 98"/>
                <a:gd name="T60" fmla="*/ 227 w 278"/>
                <a:gd name="T61" fmla="*/ 97 h 98"/>
                <a:gd name="T62" fmla="*/ 201 w 278"/>
                <a:gd name="T63" fmla="*/ 97 h 98"/>
                <a:gd name="T64" fmla="*/ 153 w 278"/>
                <a:gd name="T65" fmla="*/ 79 h 98"/>
                <a:gd name="T66" fmla="*/ 139 w 278"/>
                <a:gd name="T67" fmla="*/ 70 h 98"/>
                <a:gd name="T68" fmla="*/ 119 w 278"/>
                <a:gd name="T69" fmla="*/ 53 h 98"/>
                <a:gd name="T70" fmla="*/ 108 w 278"/>
                <a:gd name="T71" fmla="*/ 41 h 98"/>
                <a:gd name="T72" fmla="*/ 96 w 278"/>
                <a:gd name="T73" fmla="*/ 31 h 98"/>
                <a:gd name="T74" fmla="*/ 89 w 278"/>
                <a:gd name="T75" fmla="*/ 26 h 98"/>
                <a:gd name="T76" fmla="*/ 75 w 278"/>
                <a:gd name="T77" fmla="*/ 18 h 98"/>
                <a:gd name="T78" fmla="*/ 44 w 278"/>
                <a:gd name="T79" fmla="*/ 11 h 98"/>
                <a:gd name="T80" fmla="*/ 13 w 278"/>
                <a:gd name="T81" fmla="*/ 19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78" h="98">
                  <a:moveTo>
                    <a:pt x="0" y="29"/>
                  </a:moveTo>
                  <a:cubicBezTo>
                    <a:pt x="3" y="25"/>
                    <a:pt x="8" y="21"/>
                    <a:pt x="12" y="18"/>
                  </a:cubicBezTo>
                  <a:cubicBezTo>
                    <a:pt x="17" y="15"/>
                    <a:pt x="22" y="13"/>
                    <a:pt x="28" y="11"/>
                  </a:cubicBezTo>
                  <a:cubicBezTo>
                    <a:pt x="38" y="7"/>
                    <a:pt x="50" y="6"/>
                    <a:pt x="61" y="8"/>
                  </a:cubicBezTo>
                  <a:cubicBezTo>
                    <a:pt x="67" y="9"/>
                    <a:pt x="72" y="11"/>
                    <a:pt x="78" y="13"/>
                  </a:cubicBezTo>
                  <a:cubicBezTo>
                    <a:pt x="80" y="14"/>
                    <a:pt x="83" y="15"/>
                    <a:pt x="85" y="16"/>
                  </a:cubicBezTo>
                  <a:cubicBezTo>
                    <a:pt x="88" y="17"/>
                    <a:pt x="90" y="19"/>
                    <a:pt x="93" y="20"/>
                  </a:cubicBezTo>
                  <a:cubicBezTo>
                    <a:pt x="96" y="23"/>
                    <a:pt x="96" y="23"/>
                    <a:pt x="96" y="23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102" y="27"/>
                    <a:pt x="104" y="28"/>
                    <a:pt x="107" y="30"/>
                  </a:cubicBezTo>
                  <a:cubicBezTo>
                    <a:pt x="109" y="32"/>
                    <a:pt x="111" y="34"/>
                    <a:pt x="113" y="36"/>
                  </a:cubicBezTo>
                  <a:cubicBezTo>
                    <a:pt x="119" y="42"/>
                    <a:pt x="119" y="42"/>
                    <a:pt x="119" y="42"/>
                  </a:cubicBezTo>
                  <a:cubicBezTo>
                    <a:pt x="125" y="47"/>
                    <a:pt x="125" y="47"/>
                    <a:pt x="125" y="47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5" y="56"/>
                    <a:pt x="139" y="60"/>
                    <a:pt x="144" y="63"/>
                  </a:cubicBezTo>
                  <a:cubicBezTo>
                    <a:pt x="146" y="64"/>
                    <a:pt x="148" y="66"/>
                    <a:pt x="150" y="67"/>
                  </a:cubicBezTo>
                  <a:cubicBezTo>
                    <a:pt x="153" y="69"/>
                    <a:pt x="155" y="70"/>
                    <a:pt x="157" y="71"/>
                  </a:cubicBezTo>
                  <a:cubicBezTo>
                    <a:pt x="162" y="74"/>
                    <a:pt x="167" y="77"/>
                    <a:pt x="171" y="79"/>
                  </a:cubicBezTo>
                  <a:cubicBezTo>
                    <a:pt x="176" y="81"/>
                    <a:pt x="181" y="83"/>
                    <a:pt x="186" y="84"/>
                  </a:cubicBezTo>
                  <a:cubicBezTo>
                    <a:pt x="191" y="86"/>
                    <a:pt x="197" y="87"/>
                    <a:pt x="202" y="87"/>
                  </a:cubicBezTo>
                  <a:cubicBezTo>
                    <a:pt x="207" y="88"/>
                    <a:pt x="212" y="88"/>
                    <a:pt x="217" y="88"/>
                  </a:cubicBezTo>
                  <a:cubicBezTo>
                    <a:pt x="220" y="88"/>
                    <a:pt x="223" y="88"/>
                    <a:pt x="225" y="87"/>
                  </a:cubicBezTo>
                  <a:cubicBezTo>
                    <a:pt x="226" y="87"/>
                    <a:pt x="228" y="87"/>
                    <a:pt x="229" y="87"/>
                  </a:cubicBezTo>
                  <a:cubicBezTo>
                    <a:pt x="230" y="86"/>
                    <a:pt x="232" y="86"/>
                    <a:pt x="232" y="86"/>
                  </a:cubicBezTo>
                  <a:cubicBezTo>
                    <a:pt x="233" y="86"/>
                    <a:pt x="233" y="86"/>
                    <a:pt x="233" y="86"/>
                  </a:cubicBezTo>
                  <a:cubicBezTo>
                    <a:pt x="233" y="86"/>
                    <a:pt x="233" y="86"/>
                    <a:pt x="233" y="86"/>
                  </a:cubicBezTo>
                  <a:cubicBezTo>
                    <a:pt x="238" y="85"/>
                    <a:pt x="242" y="83"/>
                    <a:pt x="246" y="81"/>
                  </a:cubicBezTo>
                  <a:cubicBezTo>
                    <a:pt x="251" y="79"/>
                    <a:pt x="254" y="76"/>
                    <a:pt x="257" y="72"/>
                  </a:cubicBezTo>
                  <a:cubicBezTo>
                    <a:pt x="261" y="69"/>
                    <a:pt x="263" y="65"/>
                    <a:pt x="265" y="60"/>
                  </a:cubicBezTo>
                  <a:cubicBezTo>
                    <a:pt x="267" y="56"/>
                    <a:pt x="268" y="51"/>
                    <a:pt x="268" y="47"/>
                  </a:cubicBezTo>
                  <a:cubicBezTo>
                    <a:pt x="269" y="42"/>
                    <a:pt x="269" y="37"/>
                    <a:pt x="267" y="32"/>
                  </a:cubicBezTo>
                  <a:cubicBezTo>
                    <a:pt x="266" y="28"/>
                    <a:pt x="264" y="24"/>
                    <a:pt x="261" y="20"/>
                  </a:cubicBezTo>
                  <a:cubicBezTo>
                    <a:pt x="255" y="13"/>
                    <a:pt x="246" y="8"/>
                    <a:pt x="237" y="7"/>
                  </a:cubicBezTo>
                  <a:cubicBezTo>
                    <a:pt x="232" y="7"/>
                    <a:pt x="227" y="8"/>
                    <a:pt x="223" y="9"/>
                  </a:cubicBezTo>
                  <a:cubicBezTo>
                    <a:pt x="219" y="11"/>
                    <a:pt x="215" y="14"/>
                    <a:pt x="212" y="18"/>
                  </a:cubicBezTo>
                  <a:cubicBezTo>
                    <a:pt x="209" y="21"/>
                    <a:pt x="207" y="26"/>
                    <a:pt x="206" y="30"/>
                  </a:cubicBezTo>
                  <a:cubicBezTo>
                    <a:pt x="205" y="35"/>
                    <a:pt x="206" y="40"/>
                    <a:pt x="207" y="44"/>
                  </a:cubicBezTo>
                  <a:cubicBezTo>
                    <a:pt x="209" y="49"/>
                    <a:pt x="213" y="53"/>
                    <a:pt x="217" y="55"/>
                  </a:cubicBezTo>
                  <a:cubicBezTo>
                    <a:pt x="221" y="58"/>
                    <a:pt x="226" y="59"/>
                    <a:pt x="231" y="58"/>
                  </a:cubicBezTo>
                  <a:cubicBezTo>
                    <a:pt x="233" y="58"/>
                    <a:pt x="236" y="57"/>
                    <a:pt x="238" y="56"/>
                  </a:cubicBezTo>
                  <a:cubicBezTo>
                    <a:pt x="240" y="55"/>
                    <a:pt x="242" y="53"/>
                    <a:pt x="244" y="51"/>
                  </a:cubicBezTo>
                  <a:cubicBezTo>
                    <a:pt x="247" y="47"/>
                    <a:pt x="248" y="42"/>
                    <a:pt x="248" y="37"/>
                  </a:cubicBezTo>
                  <a:cubicBezTo>
                    <a:pt x="249" y="42"/>
                    <a:pt x="248" y="48"/>
                    <a:pt x="245" y="52"/>
                  </a:cubicBezTo>
                  <a:cubicBezTo>
                    <a:pt x="243" y="54"/>
                    <a:pt x="241" y="56"/>
                    <a:pt x="239" y="58"/>
                  </a:cubicBezTo>
                  <a:cubicBezTo>
                    <a:pt x="237" y="59"/>
                    <a:pt x="234" y="60"/>
                    <a:pt x="231" y="61"/>
                  </a:cubicBezTo>
                  <a:cubicBezTo>
                    <a:pt x="226" y="62"/>
                    <a:pt x="220" y="61"/>
                    <a:pt x="215" y="58"/>
                  </a:cubicBezTo>
                  <a:cubicBezTo>
                    <a:pt x="210" y="56"/>
                    <a:pt x="206" y="52"/>
                    <a:pt x="203" y="46"/>
                  </a:cubicBezTo>
                  <a:cubicBezTo>
                    <a:pt x="201" y="41"/>
                    <a:pt x="200" y="35"/>
                    <a:pt x="200" y="30"/>
                  </a:cubicBezTo>
                  <a:cubicBezTo>
                    <a:pt x="201" y="24"/>
                    <a:pt x="203" y="18"/>
                    <a:pt x="207" y="14"/>
                  </a:cubicBezTo>
                  <a:cubicBezTo>
                    <a:pt x="210" y="9"/>
                    <a:pt x="215" y="5"/>
                    <a:pt x="220" y="3"/>
                  </a:cubicBezTo>
                  <a:cubicBezTo>
                    <a:pt x="226" y="0"/>
                    <a:pt x="231" y="0"/>
                    <a:pt x="237" y="0"/>
                  </a:cubicBezTo>
                  <a:cubicBezTo>
                    <a:pt x="243" y="0"/>
                    <a:pt x="249" y="1"/>
                    <a:pt x="254" y="4"/>
                  </a:cubicBezTo>
                  <a:cubicBezTo>
                    <a:pt x="259" y="7"/>
                    <a:pt x="264" y="10"/>
                    <a:pt x="268" y="15"/>
                  </a:cubicBezTo>
                  <a:cubicBezTo>
                    <a:pt x="271" y="19"/>
                    <a:pt x="274" y="24"/>
                    <a:pt x="276" y="30"/>
                  </a:cubicBezTo>
                  <a:cubicBezTo>
                    <a:pt x="278" y="36"/>
                    <a:pt x="278" y="41"/>
                    <a:pt x="278" y="47"/>
                  </a:cubicBezTo>
                  <a:cubicBezTo>
                    <a:pt x="277" y="53"/>
                    <a:pt x="276" y="59"/>
                    <a:pt x="274" y="64"/>
                  </a:cubicBezTo>
                  <a:cubicBezTo>
                    <a:pt x="272" y="69"/>
                    <a:pt x="268" y="74"/>
                    <a:pt x="265" y="79"/>
                  </a:cubicBezTo>
                  <a:cubicBezTo>
                    <a:pt x="261" y="83"/>
                    <a:pt x="256" y="87"/>
                    <a:pt x="251" y="89"/>
                  </a:cubicBezTo>
                  <a:cubicBezTo>
                    <a:pt x="246" y="92"/>
                    <a:pt x="241" y="94"/>
                    <a:pt x="235" y="95"/>
                  </a:cubicBezTo>
                  <a:cubicBezTo>
                    <a:pt x="236" y="95"/>
                    <a:pt x="236" y="95"/>
                    <a:pt x="236" y="95"/>
                  </a:cubicBezTo>
                  <a:cubicBezTo>
                    <a:pt x="234" y="96"/>
                    <a:pt x="233" y="96"/>
                    <a:pt x="231" y="96"/>
                  </a:cubicBezTo>
                  <a:cubicBezTo>
                    <a:pt x="230" y="97"/>
                    <a:pt x="228" y="97"/>
                    <a:pt x="227" y="97"/>
                  </a:cubicBezTo>
                  <a:cubicBezTo>
                    <a:pt x="224" y="98"/>
                    <a:pt x="221" y="98"/>
                    <a:pt x="218" y="98"/>
                  </a:cubicBezTo>
                  <a:cubicBezTo>
                    <a:pt x="212" y="98"/>
                    <a:pt x="206" y="98"/>
                    <a:pt x="201" y="97"/>
                  </a:cubicBezTo>
                  <a:cubicBezTo>
                    <a:pt x="189" y="95"/>
                    <a:pt x="178" y="92"/>
                    <a:pt x="168" y="87"/>
                  </a:cubicBezTo>
                  <a:cubicBezTo>
                    <a:pt x="162" y="85"/>
                    <a:pt x="157" y="82"/>
                    <a:pt x="153" y="79"/>
                  </a:cubicBezTo>
                  <a:cubicBezTo>
                    <a:pt x="150" y="78"/>
                    <a:pt x="148" y="76"/>
                    <a:pt x="145" y="75"/>
                  </a:cubicBezTo>
                  <a:cubicBezTo>
                    <a:pt x="143" y="73"/>
                    <a:pt x="141" y="71"/>
                    <a:pt x="139" y="70"/>
                  </a:cubicBezTo>
                  <a:cubicBezTo>
                    <a:pt x="134" y="66"/>
                    <a:pt x="130" y="63"/>
                    <a:pt x="126" y="59"/>
                  </a:cubicBezTo>
                  <a:cubicBezTo>
                    <a:pt x="123" y="57"/>
                    <a:pt x="121" y="55"/>
                    <a:pt x="119" y="53"/>
                  </a:cubicBezTo>
                  <a:cubicBezTo>
                    <a:pt x="114" y="47"/>
                    <a:pt x="114" y="47"/>
                    <a:pt x="114" y="47"/>
                  </a:cubicBezTo>
                  <a:cubicBezTo>
                    <a:pt x="108" y="41"/>
                    <a:pt x="108" y="41"/>
                    <a:pt x="108" y="41"/>
                  </a:cubicBezTo>
                  <a:cubicBezTo>
                    <a:pt x="106" y="39"/>
                    <a:pt x="104" y="37"/>
                    <a:pt x="102" y="36"/>
                  </a:cubicBezTo>
                  <a:cubicBezTo>
                    <a:pt x="100" y="34"/>
                    <a:pt x="98" y="32"/>
                    <a:pt x="96" y="31"/>
                  </a:cubicBezTo>
                  <a:cubicBezTo>
                    <a:pt x="93" y="28"/>
                    <a:pt x="93" y="28"/>
                    <a:pt x="93" y="28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87" y="24"/>
                    <a:pt x="85" y="23"/>
                    <a:pt x="82" y="22"/>
                  </a:cubicBezTo>
                  <a:cubicBezTo>
                    <a:pt x="80" y="20"/>
                    <a:pt x="78" y="19"/>
                    <a:pt x="75" y="18"/>
                  </a:cubicBezTo>
                  <a:cubicBezTo>
                    <a:pt x="70" y="16"/>
                    <a:pt x="65" y="14"/>
                    <a:pt x="60" y="13"/>
                  </a:cubicBezTo>
                  <a:cubicBezTo>
                    <a:pt x="55" y="12"/>
                    <a:pt x="50" y="11"/>
                    <a:pt x="44" y="11"/>
                  </a:cubicBezTo>
                  <a:cubicBezTo>
                    <a:pt x="39" y="11"/>
                    <a:pt x="34" y="12"/>
                    <a:pt x="28" y="13"/>
                  </a:cubicBezTo>
                  <a:cubicBezTo>
                    <a:pt x="23" y="15"/>
                    <a:pt x="18" y="17"/>
                    <a:pt x="13" y="19"/>
                  </a:cubicBezTo>
                  <a:cubicBezTo>
                    <a:pt x="8" y="22"/>
                    <a:pt x="4" y="25"/>
                    <a:pt x="0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7"/>
            <p:cNvSpPr/>
            <p:nvPr/>
          </p:nvSpPr>
          <p:spPr bwMode="auto">
            <a:xfrm>
              <a:off x="6680200" y="1001713"/>
              <a:ext cx="889000" cy="369888"/>
            </a:xfrm>
            <a:custGeom>
              <a:avLst/>
              <a:gdLst>
                <a:gd name="T0" fmla="*/ 131 w 209"/>
                <a:gd name="T1" fmla="*/ 2 h 85"/>
                <a:gd name="T2" fmla="*/ 105 w 209"/>
                <a:gd name="T3" fmla="*/ 10 h 85"/>
                <a:gd name="T4" fmla="*/ 81 w 209"/>
                <a:gd name="T5" fmla="*/ 22 h 85"/>
                <a:gd name="T6" fmla="*/ 43 w 209"/>
                <a:gd name="T7" fmla="*/ 41 h 85"/>
                <a:gd name="T8" fmla="*/ 0 w 209"/>
                <a:gd name="T9" fmla="*/ 44 h 85"/>
                <a:gd name="T10" fmla="*/ 0 w 209"/>
                <a:gd name="T11" fmla="*/ 45 h 85"/>
                <a:gd name="T12" fmla="*/ 21 w 209"/>
                <a:gd name="T13" fmla="*/ 48 h 85"/>
                <a:gd name="T14" fmla="*/ 42 w 209"/>
                <a:gd name="T15" fmla="*/ 47 h 85"/>
                <a:gd name="T16" fmla="*/ 62 w 209"/>
                <a:gd name="T17" fmla="*/ 44 h 85"/>
                <a:gd name="T18" fmla="*/ 83 w 209"/>
                <a:gd name="T19" fmla="*/ 35 h 85"/>
                <a:gd name="T20" fmla="*/ 108 w 209"/>
                <a:gd name="T21" fmla="*/ 21 h 85"/>
                <a:gd name="T22" fmla="*/ 142 w 209"/>
                <a:gd name="T23" fmla="*/ 11 h 85"/>
                <a:gd name="T24" fmla="*/ 155 w 209"/>
                <a:gd name="T25" fmla="*/ 11 h 85"/>
                <a:gd name="T26" fmla="*/ 156 w 209"/>
                <a:gd name="T27" fmla="*/ 11 h 85"/>
                <a:gd name="T28" fmla="*/ 158 w 209"/>
                <a:gd name="T29" fmla="*/ 12 h 85"/>
                <a:gd name="T30" fmla="*/ 167 w 209"/>
                <a:gd name="T31" fmla="*/ 14 h 85"/>
                <a:gd name="T32" fmla="*/ 192 w 209"/>
                <a:gd name="T33" fmla="*/ 33 h 85"/>
                <a:gd name="T34" fmla="*/ 195 w 209"/>
                <a:gd name="T35" fmla="*/ 39 h 85"/>
                <a:gd name="T36" fmla="*/ 196 w 209"/>
                <a:gd name="T37" fmla="*/ 41 h 85"/>
                <a:gd name="T38" fmla="*/ 196 w 209"/>
                <a:gd name="T39" fmla="*/ 42 h 85"/>
                <a:gd name="T40" fmla="*/ 196 w 209"/>
                <a:gd name="T41" fmla="*/ 42 h 85"/>
                <a:gd name="T42" fmla="*/ 197 w 209"/>
                <a:gd name="T43" fmla="*/ 54 h 85"/>
                <a:gd name="T44" fmla="*/ 189 w 209"/>
                <a:gd name="T45" fmla="*/ 73 h 85"/>
                <a:gd name="T46" fmla="*/ 169 w 209"/>
                <a:gd name="T47" fmla="*/ 80 h 85"/>
                <a:gd name="T48" fmla="*/ 154 w 209"/>
                <a:gd name="T49" fmla="*/ 67 h 85"/>
                <a:gd name="T50" fmla="*/ 170 w 209"/>
                <a:gd name="T51" fmla="*/ 53 h 85"/>
                <a:gd name="T52" fmla="*/ 173 w 209"/>
                <a:gd name="T53" fmla="*/ 60 h 85"/>
                <a:gd name="T54" fmla="*/ 173 w 209"/>
                <a:gd name="T55" fmla="*/ 59 h 85"/>
                <a:gd name="T56" fmla="*/ 167 w 209"/>
                <a:gd name="T57" fmla="*/ 56 h 85"/>
                <a:gd name="T58" fmla="*/ 162 w 209"/>
                <a:gd name="T59" fmla="*/ 61 h 85"/>
                <a:gd name="T60" fmla="*/ 166 w 209"/>
                <a:gd name="T61" fmla="*/ 65 h 85"/>
                <a:gd name="T62" fmla="*/ 166 w 209"/>
                <a:gd name="T63" fmla="*/ 66 h 85"/>
                <a:gd name="T64" fmla="*/ 166 w 209"/>
                <a:gd name="T65" fmla="*/ 66 h 85"/>
                <a:gd name="T66" fmla="*/ 168 w 209"/>
                <a:gd name="T67" fmla="*/ 66 h 85"/>
                <a:gd name="T68" fmla="*/ 171 w 209"/>
                <a:gd name="T69" fmla="*/ 50 h 85"/>
                <a:gd name="T70" fmla="*/ 155 w 209"/>
                <a:gd name="T71" fmla="*/ 52 h 85"/>
                <a:gd name="T72" fmla="*/ 152 w 209"/>
                <a:gd name="T73" fmla="*/ 71 h 85"/>
                <a:gd name="T74" fmla="*/ 175 w 209"/>
                <a:gd name="T75" fmla="*/ 84 h 85"/>
                <a:gd name="T76" fmla="*/ 199 w 209"/>
                <a:gd name="T77" fmla="*/ 67 h 85"/>
                <a:gd name="T78" fmla="*/ 183 w 209"/>
                <a:gd name="T79" fmla="*/ 14 h 85"/>
                <a:gd name="T80" fmla="*/ 131 w 209"/>
                <a:gd name="T81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9" h="85">
                  <a:moveTo>
                    <a:pt x="131" y="2"/>
                  </a:moveTo>
                  <a:cubicBezTo>
                    <a:pt x="122" y="4"/>
                    <a:pt x="113" y="7"/>
                    <a:pt x="105" y="10"/>
                  </a:cubicBezTo>
                  <a:cubicBezTo>
                    <a:pt x="96" y="14"/>
                    <a:pt x="88" y="18"/>
                    <a:pt x="81" y="22"/>
                  </a:cubicBezTo>
                  <a:cubicBezTo>
                    <a:pt x="67" y="28"/>
                    <a:pt x="55" y="35"/>
                    <a:pt x="43" y="41"/>
                  </a:cubicBezTo>
                  <a:cubicBezTo>
                    <a:pt x="30" y="46"/>
                    <a:pt x="14" y="46"/>
                    <a:pt x="0" y="44"/>
                  </a:cubicBezTo>
                  <a:cubicBezTo>
                    <a:pt x="0" y="44"/>
                    <a:pt x="0" y="44"/>
                    <a:pt x="0" y="45"/>
                  </a:cubicBezTo>
                  <a:cubicBezTo>
                    <a:pt x="7" y="47"/>
                    <a:pt x="14" y="48"/>
                    <a:pt x="21" y="48"/>
                  </a:cubicBezTo>
                  <a:cubicBezTo>
                    <a:pt x="28" y="49"/>
                    <a:pt x="35" y="47"/>
                    <a:pt x="42" y="47"/>
                  </a:cubicBezTo>
                  <a:cubicBezTo>
                    <a:pt x="48" y="47"/>
                    <a:pt x="56" y="46"/>
                    <a:pt x="62" y="44"/>
                  </a:cubicBezTo>
                  <a:cubicBezTo>
                    <a:pt x="69" y="42"/>
                    <a:pt x="76" y="39"/>
                    <a:pt x="83" y="35"/>
                  </a:cubicBezTo>
                  <a:cubicBezTo>
                    <a:pt x="91" y="31"/>
                    <a:pt x="99" y="26"/>
                    <a:pt x="108" y="21"/>
                  </a:cubicBezTo>
                  <a:cubicBezTo>
                    <a:pt x="118" y="17"/>
                    <a:pt x="129" y="12"/>
                    <a:pt x="142" y="11"/>
                  </a:cubicBezTo>
                  <a:cubicBezTo>
                    <a:pt x="146" y="11"/>
                    <a:pt x="150" y="11"/>
                    <a:pt x="155" y="11"/>
                  </a:cubicBezTo>
                  <a:cubicBezTo>
                    <a:pt x="155" y="11"/>
                    <a:pt x="156" y="11"/>
                    <a:pt x="156" y="11"/>
                  </a:cubicBezTo>
                  <a:cubicBezTo>
                    <a:pt x="157" y="11"/>
                    <a:pt x="158" y="12"/>
                    <a:pt x="158" y="12"/>
                  </a:cubicBezTo>
                  <a:cubicBezTo>
                    <a:pt x="161" y="12"/>
                    <a:pt x="164" y="13"/>
                    <a:pt x="167" y="14"/>
                  </a:cubicBezTo>
                  <a:cubicBezTo>
                    <a:pt x="177" y="17"/>
                    <a:pt x="186" y="24"/>
                    <a:pt x="192" y="33"/>
                  </a:cubicBezTo>
                  <a:cubicBezTo>
                    <a:pt x="193" y="35"/>
                    <a:pt x="194" y="37"/>
                    <a:pt x="195" y="39"/>
                  </a:cubicBezTo>
                  <a:cubicBezTo>
                    <a:pt x="195" y="39"/>
                    <a:pt x="195" y="40"/>
                    <a:pt x="196" y="41"/>
                  </a:cubicBezTo>
                  <a:cubicBezTo>
                    <a:pt x="196" y="41"/>
                    <a:pt x="196" y="42"/>
                    <a:pt x="196" y="42"/>
                  </a:cubicBezTo>
                  <a:cubicBezTo>
                    <a:pt x="196" y="42"/>
                    <a:pt x="196" y="42"/>
                    <a:pt x="196" y="42"/>
                  </a:cubicBezTo>
                  <a:cubicBezTo>
                    <a:pt x="197" y="46"/>
                    <a:pt x="198" y="50"/>
                    <a:pt x="197" y="54"/>
                  </a:cubicBezTo>
                  <a:cubicBezTo>
                    <a:pt x="197" y="62"/>
                    <a:pt x="195" y="67"/>
                    <a:pt x="189" y="73"/>
                  </a:cubicBezTo>
                  <a:cubicBezTo>
                    <a:pt x="185" y="78"/>
                    <a:pt x="177" y="81"/>
                    <a:pt x="169" y="80"/>
                  </a:cubicBezTo>
                  <a:cubicBezTo>
                    <a:pt x="162" y="79"/>
                    <a:pt x="156" y="74"/>
                    <a:pt x="154" y="67"/>
                  </a:cubicBezTo>
                  <a:cubicBezTo>
                    <a:pt x="151" y="59"/>
                    <a:pt x="163" y="47"/>
                    <a:pt x="170" y="53"/>
                  </a:cubicBezTo>
                  <a:cubicBezTo>
                    <a:pt x="172" y="55"/>
                    <a:pt x="174" y="57"/>
                    <a:pt x="173" y="60"/>
                  </a:cubicBezTo>
                  <a:cubicBezTo>
                    <a:pt x="173" y="60"/>
                    <a:pt x="173" y="59"/>
                    <a:pt x="173" y="59"/>
                  </a:cubicBezTo>
                  <a:cubicBezTo>
                    <a:pt x="172" y="56"/>
                    <a:pt x="170" y="55"/>
                    <a:pt x="167" y="56"/>
                  </a:cubicBezTo>
                  <a:cubicBezTo>
                    <a:pt x="164" y="56"/>
                    <a:pt x="162" y="59"/>
                    <a:pt x="162" y="61"/>
                  </a:cubicBezTo>
                  <a:cubicBezTo>
                    <a:pt x="163" y="64"/>
                    <a:pt x="164" y="65"/>
                    <a:pt x="166" y="65"/>
                  </a:cubicBezTo>
                  <a:cubicBezTo>
                    <a:pt x="166" y="65"/>
                    <a:pt x="166" y="66"/>
                    <a:pt x="166" y="66"/>
                  </a:cubicBezTo>
                  <a:cubicBezTo>
                    <a:pt x="166" y="66"/>
                    <a:pt x="166" y="66"/>
                    <a:pt x="166" y="66"/>
                  </a:cubicBezTo>
                  <a:cubicBezTo>
                    <a:pt x="167" y="66"/>
                    <a:pt x="167" y="66"/>
                    <a:pt x="168" y="66"/>
                  </a:cubicBezTo>
                  <a:cubicBezTo>
                    <a:pt x="177" y="66"/>
                    <a:pt x="176" y="53"/>
                    <a:pt x="171" y="50"/>
                  </a:cubicBezTo>
                  <a:cubicBezTo>
                    <a:pt x="165" y="47"/>
                    <a:pt x="159" y="48"/>
                    <a:pt x="155" y="52"/>
                  </a:cubicBezTo>
                  <a:cubicBezTo>
                    <a:pt x="150" y="57"/>
                    <a:pt x="149" y="65"/>
                    <a:pt x="152" y="71"/>
                  </a:cubicBezTo>
                  <a:cubicBezTo>
                    <a:pt x="156" y="81"/>
                    <a:pt x="166" y="85"/>
                    <a:pt x="175" y="84"/>
                  </a:cubicBezTo>
                  <a:cubicBezTo>
                    <a:pt x="186" y="83"/>
                    <a:pt x="195" y="75"/>
                    <a:pt x="199" y="67"/>
                  </a:cubicBezTo>
                  <a:cubicBezTo>
                    <a:pt x="209" y="47"/>
                    <a:pt x="198" y="25"/>
                    <a:pt x="183" y="14"/>
                  </a:cubicBezTo>
                  <a:cubicBezTo>
                    <a:pt x="167" y="1"/>
                    <a:pt x="148" y="0"/>
                    <a:pt x="13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8"/>
            <p:cNvSpPr/>
            <p:nvPr/>
          </p:nvSpPr>
          <p:spPr bwMode="auto">
            <a:xfrm>
              <a:off x="4627563" y="1006475"/>
              <a:ext cx="887413" cy="365125"/>
            </a:xfrm>
            <a:custGeom>
              <a:avLst/>
              <a:gdLst>
                <a:gd name="T0" fmla="*/ 78 w 209"/>
                <a:gd name="T1" fmla="*/ 2 h 84"/>
                <a:gd name="T2" fmla="*/ 104 w 209"/>
                <a:gd name="T3" fmla="*/ 10 h 84"/>
                <a:gd name="T4" fmla="*/ 129 w 209"/>
                <a:gd name="T5" fmla="*/ 21 h 84"/>
                <a:gd name="T6" fmla="*/ 167 w 209"/>
                <a:gd name="T7" fmla="*/ 40 h 84"/>
                <a:gd name="T8" fmla="*/ 209 w 209"/>
                <a:gd name="T9" fmla="*/ 44 h 84"/>
                <a:gd name="T10" fmla="*/ 209 w 209"/>
                <a:gd name="T11" fmla="*/ 44 h 84"/>
                <a:gd name="T12" fmla="*/ 188 w 209"/>
                <a:gd name="T13" fmla="*/ 48 h 84"/>
                <a:gd name="T14" fmla="*/ 168 w 209"/>
                <a:gd name="T15" fmla="*/ 46 h 84"/>
                <a:gd name="T16" fmla="*/ 147 w 209"/>
                <a:gd name="T17" fmla="*/ 43 h 84"/>
                <a:gd name="T18" fmla="*/ 126 w 209"/>
                <a:gd name="T19" fmla="*/ 35 h 84"/>
                <a:gd name="T20" fmla="*/ 101 w 209"/>
                <a:gd name="T21" fmla="*/ 21 h 84"/>
                <a:gd name="T22" fmla="*/ 68 w 209"/>
                <a:gd name="T23" fmla="*/ 11 h 84"/>
                <a:gd name="T24" fmla="*/ 55 w 209"/>
                <a:gd name="T25" fmla="*/ 11 h 84"/>
                <a:gd name="T26" fmla="*/ 53 w 209"/>
                <a:gd name="T27" fmla="*/ 11 h 84"/>
                <a:gd name="T28" fmla="*/ 51 w 209"/>
                <a:gd name="T29" fmla="*/ 11 h 84"/>
                <a:gd name="T30" fmla="*/ 42 w 209"/>
                <a:gd name="T31" fmla="*/ 14 h 84"/>
                <a:gd name="T32" fmla="*/ 17 w 209"/>
                <a:gd name="T33" fmla="*/ 33 h 84"/>
                <a:gd name="T34" fmla="*/ 15 w 209"/>
                <a:gd name="T35" fmla="*/ 38 h 84"/>
                <a:gd name="T36" fmla="*/ 14 w 209"/>
                <a:gd name="T37" fmla="*/ 41 h 84"/>
                <a:gd name="T38" fmla="*/ 14 w 209"/>
                <a:gd name="T39" fmla="*/ 42 h 84"/>
                <a:gd name="T40" fmla="*/ 13 w 209"/>
                <a:gd name="T41" fmla="*/ 42 h 84"/>
                <a:gd name="T42" fmla="*/ 12 w 209"/>
                <a:gd name="T43" fmla="*/ 54 h 84"/>
                <a:gd name="T44" fmla="*/ 20 w 209"/>
                <a:gd name="T45" fmla="*/ 73 h 84"/>
                <a:gd name="T46" fmla="*/ 41 w 209"/>
                <a:gd name="T47" fmla="*/ 80 h 84"/>
                <a:gd name="T48" fmla="*/ 56 w 209"/>
                <a:gd name="T49" fmla="*/ 67 h 84"/>
                <a:gd name="T50" fmla="*/ 39 w 209"/>
                <a:gd name="T51" fmla="*/ 53 h 84"/>
                <a:gd name="T52" fmla="*/ 36 w 209"/>
                <a:gd name="T53" fmla="*/ 60 h 84"/>
                <a:gd name="T54" fmla="*/ 37 w 209"/>
                <a:gd name="T55" fmla="*/ 59 h 84"/>
                <a:gd name="T56" fmla="*/ 42 w 209"/>
                <a:gd name="T57" fmla="*/ 55 h 84"/>
                <a:gd name="T58" fmla="*/ 47 w 209"/>
                <a:gd name="T59" fmla="*/ 61 h 84"/>
                <a:gd name="T60" fmla="*/ 44 w 209"/>
                <a:gd name="T61" fmla="*/ 65 h 84"/>
                <a:gd name="T62" fmla="*/ 43 w 209"/>
                <a:gd name="T63" fmla="*/ 65 h 84"/>
                <a:gd name="T64" fmla="*/ 43 w 209"/>
                <a:gd name="T65" fmla="*/ 65 h 84"/>
                <a:gd name="T66" fmla="*/ 42 w 209"/>
                <a:gd name="T67" fmla="*/ 65 h 84"/>
                <a:gd name="T68" fmla="*/ 39 w 209"/>
                <a:gd name="T69" fmla="*/ 49 h 84"/>
                <a:gd name="T70" fmla="*/ 55 w 209"/>
                <a:gd name="T71" fmla="*/ 52 h 84"/>
                <a:gd name="T72" fmla="*/ 58 w 209"/>
                <a:gd name="T73" fmla="*/ 71 h 84"/>
                <a:gd name="T74" fmla="*/ 35 w 209"/>
                <a:gd name="T75" fmla="*/ 84 h 84"/>
                <a:gd name="T76" fmla="*/ 10 w 209"/>
                <a:gd name="T77" fmla="*/ 67 h 84"/>
                <a:gd name="T78" fmla="*/ 26 w 209"/>
                <a:gd name="T79" fmla="*/ 13 h 84"/>
                <a:gd name="T80" fmla="*/ 78 w 209"/>
                <a:gd name="T81" fmla="*/ 2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9" h="84">
                  <a:moveTo>
                    <a:pt x="78" y="2"/>
                  </a:moveTo>
                  <a:cubicBezTo>
                    <a:pt x="88" y="3"/>
                    <a:pt x="96" y="6"/>
                    <a:pt x="104" y="10"/>
                  </a:cubicBezTo>
                  <a:cubicBezTo>
                    <a:pt x="113" y="13"/>
                    <a:pt x="121" y="17"/>
                    <a:pt x="129" y="21"/>
                  </a:cubicBezTo>
                  <a:cubicBezTo>
                    <a:pt x="142" y="27"/>
                    <a:pt x="154" y="35"/>
                    <a:pt x="167" y="40"/>
                  </a:cubicBezTo>
                  <a:cubicBezTo>
                    <a:pt x="180" y="45"/>
                    <a:pt x="196" y="45"/>
                    <a:pt x="209" y="44"/>
                  </a:cubicBezTo>
                  <a:cubicBezTo>
                    <a:pt x="209" y="44"/>
                    <a:pt x="209" y="44"/>
                    <a:pt x="209" y="44"/>
                  </a:cubicBezTo>
                  <a:cubicBezTo>
                    <a:pt x="202" y="46"/>
                    <a:pt x="196" y="47"/>
                    <a:pt x="188" y="48"/>
                  </a:cubicBezTo>
                  <a:cubicBezTo>
                    <a:pt x="181" y="48"/>
                    <a:pt x="175" y="47"/>
                    <a:pt x="168" y="46"/>
                  </a:cubicBezTo>
                  <a:cubicBezTo>
                    <a:pt x="161" y="46"/>
                    <a:pt x="154" y="45"/>
                    <a:pt x="147" y="43"/>
                  </a:cubicBezTo>
                  <a:cubicBezTo>
                    <a:pt x="140" y="41"/>
                    <a:pt x="133" y="38"/>
                    <a:pt x="126" y="35"/>
                  </a:cubicBezTo>
                  <a:cubicBezTo>
                    <a:pt x="118" y="31"/>
                    <a:pt x="111" y="26"/>
                    <a:pt x="101" y="21"/>
                  </a:cubicBezTo>
                  <a:cubicBezTo>
                    <a:pt x="91" y="16"/>
                    <a:pt x="80" y="12"/>
                    <a:pt x="68" y="11"/>
                  </a:cubicBezTo>
                  <a:cubicBezTo>
                    <a:pt x="64" y="10"/>
                    <a:pt x="59" y="10"/>
                    <a:pt x="55" y="11"/>
                  </a:cubicBezTo>
                  <a:cubicBezTo>
                    <a:pt x="54" y="11"/>
                    <a:pt x="54" y="11"/>
                    <a:pt x="53" y="11"/>
                  </a:cubicBezTo>
                  <a:cubicBezTo>
                    <a:pt x="52" y="11"/>
                    <a:pt x="51" y="11"/>
                    <a:pt x="51" y="11"/>
                  </a:cubicBezTo>
                  <a:cubicBezTo>
                    <a:pt x="48" y="12"/>
                    <a:pt x="45" y="13"/>
                    <a:pt x="42" y="14"/>
                  </a:cubicBezTo>
                  <a:cubicBezTo>
                    <a:pt x="32" y="17"/>
                    <a:pt x="23" y="24"/>
                    <a:pt x="17" y="33"/>
                  </a:cubicBezTo>
                  <a:cubicBezTo>
                    <a:pt x="16" y="35"/>
                    <a:pt x="15" y="37"/>
                    <a:pt x="15" y="38"/>
                  </a:cubicBezTo>
                  <a:cubicBezTo>
                    <a:pt x="14" y="39"/>
                    <a:pt x="14" y="40"/>
                    <a:pt x="14" y="41"/>
                  </a:cubicBezTo>
                  <a:cubicBezTo>
                    <a:pt x="14" y="41"/>
                    <a:pt x="14" y="41"/>
                    <a:pt x="14" y="42"/>
                  </a:cubicBezTo>
                  <a:cubicBezTo>
                    <a:pt x="14" y="42"/>
                    <a:pt x="13" y="42"/>
                    <a:pt x="13" y="42"/>
                  </a:cubicBezTo>
                  <a:cubicBezTo>
                    <a:pt x="12" y="46"/>
                    <a:pt x="12" y="50"/>
                    <a:pt x="12" y="54"/>
                  </a:cubicBezTo>
                  <a:cubicBezTo>
                    <a:pt x="13" y="61"/>
                    <a:pt x="15" y="67"/>
                    <a:pt x="20" y="73"/>
                  </a:cubicBezTo>
                  <a:cubicBezTo>
                    <a:pt x="25" y="78"/>
                    <a:pt x="33" y="81"/>
                    <a:pt x="41" y="80"/>
                  </a:cubicBezTo>
                  <a:cubicBezTo>
                    <a:pt x="47" y="79"/>
                    <a:pt x="54" y="74"/>
                    <a:pt x="56" y="67"/>
                  </a:cubicBezTo>
                  <a:cubicBezTo>
                    <a:pt x="58" y="59"/>
                    <a:pt x="47" y="46"/>
                    <a:pt x="39" y="53"/>
                  </a:cubicBezTo>
                  <a:cubicBezTo>
                    <a:pt x="37" y="54"/>
                    <a:pt x="36" y="57"/>
                    <a:pt x="36" y="60"/>
                  </a:cubicBezTo>
                  <a:cubicBezTo>
                    <a:pt x="36" y="59"/>
                    <a:pt x="37" y="59"/>
                    <a:pt x="37" y="59"/>
                  </a:cubicBezTo>
                  <a:cubicBezTo>
                    <a:pt x="38" y="56"/>
                    <a:pt x="40" y="55"/>
                    <a:pt x="42" y="55"/>
                  </a:cubicBezTo>
                  <a:cubicBezTo>
                    <a:pt x="45" y="55"/>
                    <a:pt x="47" y="58"/>
                    <a:pt x="47" y="61"/>
                  </a:cubicBezTo>
                  <a:cubicBezTo>
                    <a:pt x="47" y="63"/>
                    <a:pt x="45" y="65"/>
                    <a:pt x="44" y="65"/>
                  </a:cubicBezTo>
                  <a:cubicBezTo>
                    <a:pt x="43" y="65"/>
                    <a:pt x="43" y="65"/>
                    <a:pt x="43" y="65"/>
                  </a:cubicBezTo>
                  <a:cubicBezTo>
                    <a:pt x="43" y="65"/>
                    <a:pt x="43" y="65"/>
                    <a:pt x="43" y="65"/>
                  </a:cubicBezTo>
                  <a:cubicBezTo>
                    <a:pt x="43" y="65"/>
                    <a:pt x="42" y="66"/>
                    <a:pt x="42" y="65"/>
                  </a:cubicBezTo>
                  <a:cubicBezTo>
                    <a:pt x="32" y="66"/>
                    <a:pt x="34" y="53"/>
                    <a:pt x="39" y="49"/>
                  </a:cubicBezTo>
                  <a:cubicBezTo>
                    <a:pt x="44" y="46"/>
                    <a:pt x="51" y="48"/>
                    <a:pt x="55" y="52"/>
                  </a:cubicBezTo>
                  <a:cubicBezTo>
                    <a:pt x="60" y="57"/>
                    <a:pt x="60" y="65"/>
                    <a:pt x="58" y="71"/>
                  </a:cubicBezTo>
                  <a:cubicBezTo>
                    <a:pt x="54" y="80"/>
                    <a:pt x="44" y="84"/>
                    <a:pt x="35" y="84"/>
                  </a:cubicBezTo>
                  <a:cubicBezTo>
                    <a:pt x="24" y="83"/>
                    <a:pt x="15" y="75"/>
                    <a:pt x="10" y="67"/>
                  </a:cubicBezTo>
                  <a:cubicBezTo>
                    <a:pt x="0" y="47"/>
                    <a:pt x="11" y="24"/>
                    <a:pt x="26" y="13"/>
                  </a:cubicBezTo>
                  <a:cubicBezTo>
                    <a:pt x="42" y="1"/>
                    <a:pt x="61" y="0"/>
                    <a:pt x="78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5EE9F97-4572-4F4C-9003-4A5899EC0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7" y="1153"/>
            <a:ext cx="12189703" cy="212193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8C5A55D-917A-43C8-A5EE-2D1C1C0E40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7" y="4424855"/>
            <a:ext cx="12189703" cy="243314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8215E8C-9554-46B2-8848-270FB0D9B2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4069" y="1179338"/>
            <a:ext cx="1067206" cy="10264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F1D8AC4-9DA6-49D7-9624-87BBAFD88E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8756405" y="4395379"/>
            <a:ext cx="1039565" cy="99988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C581026-1DA7-4145-BCB6-451988DF9776}"/>
              </a:ext>
            </a:extLst>
          </p:cNvPr>
          <p:cNvSpPr txBox="1"/>
          <p:nvPr/>
        </p:nvSpPr>
        <p:spPr>
          <a:xfrm>
            <a:off x="895828" y="2418566"/>
            <a:ext cx="104003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altLang="zh-CN" sz="7200" dirty="0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I. Quan </a:t>
            </a:r>
            <a:r>
              <a:rPr lang="en-US" altLang="zh-CN" sz="7200" dirty="0" err="1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hệ</a:t>
            </a:r>
            <a:r>
              <a:rPr lang="en-US" altLang="zh-CN" sz="7200" dirty="0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7200" dirty="0" err="1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gi</a:t>
            </a:r>
            <a:r>
              <a:rPr lang="en-SG" altLang="zh-CN" sz="7200" dirty="0" err="1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ữa</a:t>
            </a:r>
            <a:r>
              <a:rPr lang="en-SG" altLang="zh-CN" sz="7200" dirty="0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 PCHT </a:t>
            </a:r>
            <a:r>
              <a:rPr lang="en-SG" altLang="zh-CN" sz="7200" dirty="0" err="1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với</a:t>
            </a:r>
            <a:r>
              <a:rPr lang="en-SG" altLang="zh-CN" sz="7200" dirty="0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7200" dirty="0" err="1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tình</a:t>
            </a:r>
            <a:r>
              <a:rPr lang="en-SG" altLang="zh-CN" sz="7200" dirty="0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7200" dirty="0" err="1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huống</a:t>
            </a:r>
            <a:r>
              <a:rPr lang="en-SG" altLang="zh-CN" sz="7200" dirty="0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7200" dirty="0" err="1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giao</a:t>
            </a:r>
            <a:r>
              <a:rPr lang="en-SG" altLang="zh-CN" sz="7200" dirty="0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7200" dirty="0" err="1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tiếp</a:t>
            </a:r>
            <a:endParaRPr lang="zh-CN" altLang="en-US" sz="7200" dirty="0">
              <a:ln w="6350">
                <a:noFill/>
              </a:ln>
              <a:solidFill>
                <a:srgbClr val="89A6D6"/>
              </a:solidFill>
              <a:latin typeface="#9Slide03 Arima Madurai Black" panose="00000A00000000000000" pitchFamily="2" charset="0"/>
              <a:ea typeface="微软雅黑 Light" panose="020B0502040204020203" pitchFamily="34" charset="-122"/>
              <a:cs typeface="#9Slide03 Arima Madurai Black" panose="00000A00000000000000" pitchFamily="2" charset="0"/>
            </a:endParaRP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2AA14D13-5EFD-4901-B890-F29CC7844DC5}"/>
              </a:ext>
            </a:extLst>
          </p:cNvPr>
          <p:cNvCxnSpPr>
            <a:cxnSpLocks/>
          </p:cNvCxnSpPr>
          <p:nvPr/>
        </p:nvCxnSpPr>
        <p:spPr>
          <a:xfrm>
            <a:off x="2624481" y="2412707"/>
            <a:ext cx="104509" cy="79209"/>
          </a:xfrm>
          <a:prstGeom prst="line">
            <a:avLst/>
          </a:prstGeom>
          <a:ln w="38100">
            <a:solidFill>
              <a:srgbClr val="F7E3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3EB0E383-B908-4E53-96C9-27B031822A9C}"/>
              </a:ext>
            </a:extLst>
          </p:cNvPr>
          <p:cNvCxnSpPr/>
          <p:nvPr/>
        </p:nvCxnSpPr>
        <p:spPr>
          <a:xfrm>
            <a:off x="1480117" y="2299042"/>
            <a:ext cx="110207" cy="110207"/>
          </a:xfrm>
          <a:prstGeom prst="line">
            <a:avLst/>
          </a:prstGeom>
          <a:ln w="38100">
            <a:solidFill>
              <a:srgbClr val="FCF0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1D51E95E-FE89-4580-9581-7A9B4ED305FD}"/>
              </a:ext>
            </a:extLst>
          </p:cNvPr>
          <p:cNvCxnSpPr/>
          <p:nvPr/>
        </p:nvCxnSpPr>
        <p:spPr>
          <a:xfrm>
            <a:off x="1632517" y="6193117"/>
            <a:ext cx="110207" cy="110207"/>
          </a:xfrm>
          <a:prstGeom prst="line">
            <a:avLst/>
          </a:prstGeom>
          <a:ln w="38100">
            <a:solidFill>
              <a:srgbClr val="FCF0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椭圆 12">
            <a:extLst>
              <a:ext uri="{FF2B5EF4-FFF2-40B4-BE49-F238E27FC236}">
                <a16:creationId xmlns:a16="http://schemas.microsoft.com/office/drawing/2014/main" id="{B8A7DA09-B0CE-43D8-B309-025F3AEAE49D}"/>
              </a:ext>
            </a:extLst>
          </p:cNvPr>
          <p:cNvSpPr/>
          <p:nvPr/>
        </p:nvSpPr>
        <p:spPr>
          <a:xfrm>
            <a:off x="543574" y="5731924"/>
            <a:ext cx="129730" cy="12973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878DEB0E-88BB-4080-A6CD-5AEF75F5448F}"/>
              </a:ext>
            </a:extLst>
          </p:cNvPr>
          <p:cNvSpPr/>
          <p:nvPr/>
        </p:nvSpPr>
        <p:spPr>
          <a:xfrm>
            <a:off x="478709" y="2466219"/>
            <a:ext cx="129730" cy="12973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547E2F82-DFEB-4B79-B212-D4D1206E5E65}"/>
              </a:ext>
            </a:extLst>
          </p:cNvPr>
          <p:cNvCxnSpPr>
            <a:cxnSpLocks/>
          </p:cNvCxnSpPr>
          <p:nvPr/>
        </p:nvCxnSpPr>
        <p:spPr>
          <a:xfrm>
            <a:off x="2776881" y="505084"/>
            <a:ext cx="104509" cy="79209"/>
          </a:xfrm>
          <a:prstGeom prst="line">
            <a:avLst/>
          </a:prstGeom>
          <a:ln w="38100">
            <a:solidFill>
              <a:srgbClr val="F7E3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图片 16">
            <a:extLst>
              <a:ext uri="{FF2B5EF4-FFF2-40B4-BE49-F238E27FC236}">
                <a16:creationId xmlns:a16="http://schemas.microsoft.com/office/drawing/2014/main" id="{0752DEC7-F7C5-4635-8096-92AB4CCA35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9460" y="1724051"/>
            <a:ext cx="399900" cy="31686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86F7B49-9EF3-4E12-9B25-F78EE9E434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9682600" y="635154"/>
            <a:ext cx="218406" cy="2090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9EDCC8B-F751-4634-B2BD-A30B91A9A2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3315" y="1249545"/>
            <a:ext cx="218406" cy="20901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6273D0D-B790-4C0C-8C5A-D96F727FB0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8419" y="5692280"/>
            <a:ext cx="218406" cy="20901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202EF26-2CE4-4C8F-A862-9BB13D05C0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452025">
            <a:off x="5173243" y="824498"/>
            <a:ext cx="399900" cy="31686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AE6255D-AAD3-47B6-91C6-92FF00D681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4149897">
            <a:off x="4254688" y="5442490"/>
            <a:ext cx="399900" cy="316867"/>
          </a:xfrm>
          <a:prstGeom prst="rect">
            <a:avLst/>
          </a:prstGeom>
        </p:spPr>
      </p:pic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0947352D-AF2A-49FE-BA60-77FA38EA7A93}"/>
              </a:ext>
            </a:extLst>
          </p:cNvPr>
          <p:cNvCxnSpPr/>
          <p:nvPr/>
        </p:nvCxnSpPr>
        <p:spPr>
          <a:xfrm>
            <a:off x="9940914" y="4979174"/>
            <a:ext cx="110207" cy="110207"/>
          </a:xfrm>
          <a:prstGeom prst="line">
            <a:avLst/>
          </a:prstGeom>
          <a:ln w="38100">
            <a:solidFill>
              <a:srgbClr val="FCF0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>
            <a:extLst>
              <a:ext uri="{FF2B5EF4-FFF2-40B4-BE49-F238E27FC236}">
                <a16:creationId xmlns:a16="http://schemas.microsoft.com/office/drawing/2014/main" id="{84A920A4-BDCF-4A6A-B82D-FBC39D2419F3}"/>
              </a:ext>
            </a:extLst>
          </p:cNvPr>
          <p:cNvSpPr/>
          <p:nvPr/>
        </p:nvSpPr>
        <p:spPr>
          <a:xfrm>
            <a:off x="3391666" y="404242"/>
            <a:ext cx="129730" cy="12973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26056660-90E7-4EAC-BD50-B20640EBE71E}"/>
              </a:ext>
            </a:extLst>
          </p:cNvPr>
          <p:cNvCxnSpPr>
            <a:cxnSpLocks/>
          </p:cNvCxnSpPr>
          <p:nvPr/>
        </p:nvCxnSpPr>
        <p:spPr>
          <a:xfrm>
            <a:off x="2776881" y="505084"/>
            <a:ext cx="104509" cy="79209"/>
          </a:xfrm>
          <a:prstGeom prst="line">
            <a:avLst/>
          </a:prstGeom>
          <a:ln w="38100">
            <a:solidFill>
              <a:srgbClr val="F7E3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5832D6DC-827A-4A73-B6F4-16EF8FA8AAC0}"/>
              </a:ext>
            </a:extLst>
          </p:cNvPr>
          <p:cNvCxnSpPr>
            <a:cxnSpLocks/>
          </p:cNvCxnSpPr>
          <p:nvPr/>
        </p:nvCxnSpPr>
        <p:spPr>
          <a:xfrm flipV="1">
            <a:off x="11139253" y="4954255"/>
            <a:ext cx="75285" cy="104508"/>
          </a:xfrm>
          <a:prstGeom prst="line">
            <a:avLst/>
          </a:prstGeom>
          <a:ln w="38100">
            <a:solidFill>
              <a:srgbClr val="A2D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A4EE0CB6-E6D0-4DED-A695-F6E51E9132E9}"/>
              </a:ext>
            </a:extLst>
          </p:cNvPr>
          <p:cNvCxnSpPr>
            <a:cxnSpLocks/>
          </p:cNvCxnSpPr>
          <p:nvPr/>
        </p:nvCxnSpPr>
        <p:spPr>
          <a:xfrm flipV="1">
            <a:off x="11291653" y="2205808"/>
            <a:ext cx="75285" cy="104508"/>
          </a:xfrm>
          <a:prstGeom prst="line">
            <a:avLst/>
          </a:prstGeom>
          <a:ln w="38100">
            <a:solidFill>
              <a:srgbClr val="A2D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9487711A-7827-4AAB-9507-C1B9C27BED5D}"/>
              </a:ext>
            </a:extLst>
          </p:cNvPr>
          <p:cNvCxnSpPr>
            <a:cxnSpLocks/>
          </p:cNvCxnSpPr>
          <p:nvPr/>
        </p:nvCxnSpPr>
        <p:spPr>
          <a:xfrm flipV="1">
            <a:off x="9666273" y="5901297"/>
            <a:ext cx="75285" cy="104508"/>
          </a:xfrm>
          <a:prstGeom prst="line">
            <a:avLst/>
          </a:prstGeom>
          <a:ln w="38100">
            <a:solidFill>
              <a:srgbClr val="A2D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982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animBg="1"/>
      <p:bldP spid="14" grpId="0" animBg="1"/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948</Words>
  <PresentationFormat>Màn hình rộng</PresentationFormat>
  <Paragraphs>110</Paragraphs>
  <Slides>25</Slides>
  <Notes>25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25</vt:i4>
      </vt:variant>
    </vt:vector>
  </HeadingPairs>
  <TitlesOfParts>
    <vt:vector size="40" baseType="lpstr">
      <vt:lpstr>#9Slide05 SVNCoco FY</vt:lpstr>
      <vt:lpstr>#9Slide03 Arima Madurai Black</vt:lpstr>
      <vt:lpstr>Arial</vt:lpstr>
      <vt:lpstr>微软雅黑 Light</vt:lpstr>
      <vt:lpstr>微软雅黑</vt:lpstr>
      <vt:lpstr>#9Slide05 Gullever Font</vt:lpstr>
      <vt:lpstr>Calibri</vt:lpstr>
      <vt:lpstr>等线</vt:lpstr>
      <vt:lpstr>#9Slide05 Smoothy Cursive</vt:lpstr>
      <vt:lpstr>#9Slide03 Arima Madurai</vt:lpstr>
      <vt:lpstr>Wingdings</vt:lpstr>
      <vt:lpstr>Calibri Light</vt:lpstr>
      <vt:lpstr>宋体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2020-08-17T03:23:52Z</dcterms:created>
  <dcterms:modified xsi:type="dcterms:W3CDTF">2020-09-26T13:16:40Z</dcterms:modified>
</cp:coreProperties>
</file>