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305" r:id="rId5"/>
    <p:sldId id="265" r:id="rId6"/>
    <p:sldId id="294" r:id="rId7"/>
    <p:sldId id="295" r:id="rId8"/>
    <p:sldId id="308" r:id="rId9"/>
    <p:sldId id="309" r:id="rId10"/>
    <p:sldId id="298" r:id="rId11"/>
    <p:sldId id="312" r:id="rId12"/>
    <p:sldId id="313" r:id="rId13"/>
    <p:sldId id="310" r:id="rId1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05" autoAdjust="0"/>
  </p:normalViewPr>
  <p:slideViewPr>
    <p:cSldViewPr>
      <p:cViewPr varScale="1">
        <p:scale>
          <a:sx n="42" d="100"/>
          <a:sy n="42" d="100"/>
        </p:scale>
        <p:origin x="78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C7416-16A0-6C45-970E-2227F30A8025}" type="datetimeFigureOut">
              <a:rPr lang="en-VN" smtClean="0"/>
              <a:t>08/27/2021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14CBF-70B8-8C4B-9698-023B0579B51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00141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63.png"/><Relationship Id="rId3" Type="http://schemas.openxmlformats.org/officeDocument/2006/relationships/image" Target="../media/image76.png"/><Relationship Id="rId7" Type="http://schemas.openxmlformats.org/officeDocument/2006/relationships/image" Target="../media/image88.png"/><Relationship Id="rId12" Type="http://schemas.openxmlformats.org/officeDocument/2006/relationships/image" Target="../media/image62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svg"/><Relationship Id="rId11" Type="http://schemas.openxmlformats.org/officeDocument/2006/relationships/image" Target="../media/image61.png"/><Relationship Id="rId5" Type="http://schemas.openxmlformats.org/officeDocument/2006/relationships/image" Target="../media/image79.png"/><Relationship Id="rId15" Type="http://schemas.openxmlformats.org/officeDocument/2006/relationships/image" Target="../media/image85.png"/><Relationship Id="rId10" Type="http://schemas.openxmlformats.org/officeDocument/2006/relationships/image" Target="../media/image84.png"/><Relationship Id="rId4" Type="http://schemas.openxmlformats.org/officeDocument/2006/relationships/image" Target="../media/image77.svg"/><Relationship Id="rId9" Type="http://schemas.openxmlformats.org/officeDocument/2006/relationships/image" Target="../media/image82.svg"/><Relationship Id="rId14" Type="http://schemas.openxmlformats.org/officeDocument/2006/relationships/image" Target="../media/image6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svg"/><Relationship Id="rId3" Type="http://schemas.openxmlformats.org/officeDocument/2006/relationships/image" Target="../media/image39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40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6.svg"/><Relationship Id="rId3" Type="http://schemas.openxmlformats.org/officeDocument/2006/relationships/image" Target="../media/image14.svg"/><Relationship Id="rId7" Type="http://schemas.openxmlformats.org/officeDocument/2006/relationships/image" Target="../media/image32.svg"/><Relationship Id="rId12" Type="http://schemas.openxmlformats.org/officeDocument/2006/relationships/image" Target="../media/image3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4.svg"/><Relationship Id="rId5" Type="http://schemas.openxmlformats.org/officeDocument/2006/relationships/image" Target="../media/image30.sv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sv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svg"/><Relationship Id="rId10" Type="http://schemas.openxmlformats.org/officeDocument/2006/relationships/image" Target="../media/image45.sv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9.png"/><Relationship Id="rId7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54.svg"/><Relationship Id="rId4" Type="http://schemas.openxmlformats.org/officeDocument/2006/relationships/image" Target="../media/image10.svg"/><Relationship Id="rId9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sv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svg"/><Relationship Id="rId5" Type="http://schemas.openxmlformats.org/officeDocument/2006/relationships/image" Target="../media/image58.sv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svg"/><Relationship Id="rId14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3" Type="http://schemas.openxmlformats.org/officeDocument/2006/relationships/image" Target="../media/image51.png"/><Relationship Id="rId7" Type="http://schemas.openxmlformats.org/officeDocument/2006/relationships/image" Target="../media/image7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4" Type="http://schemas.openxmlformats.org/officeDocument/2006/relationships/image" Target="../media/image5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7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svg"/><Relationship Id="rId4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C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711664">
            <a:off x="-2029230" y="7116323"/>
            <a:ext cx="5387298" cy="30756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702144">
            <a:off x="15545321" y="7886133"/>
            <a:ext cx="4134082" cy="205200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445426">
            <a:off x="15389446" y="-1390877"/>
            <a:ext cx="5023980" cy="460379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405818" y="911019"/>
            <a:ext cx="3762641" cy="195187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6543273">
            <a:off x="15451524" y="8382181"/>
            <a:ext cx="3901747" cy="17522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662230" y="8487274"/>
            <a:ext cx="651930" cy="355011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218685" y="2233649"/>
            <a:ext cx="15949774" cy="5819701"/>
            <a:chOff x="0" y="0"/>
            <a:chExt cx="21266365" cy="7759602"/>
          </a:xfrm>
        </p:grpSpPr>
        <p:sp>
          <p:nvSpPr>
            <p:cNvPr id="9" name="TextBox 9"/>
            <p:cNvSpPr txBox="1"/>
            <p:nvPr/>
          </p:nvSpPr>
          <p:spPr>
            <a:xfrm>
              <a:off x="0" y="1280733"/>
              <a:ext cx="21266365" cy="4038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999"/>
                </a:lnSpc>
              </a:pPr>
              <a:r>
                <a:rPr lang="en-US" sz="9999" b="1" spc="-209" dirty="0">
                  <a:solidFill>
                    <a:srgbClr val="523E2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 TÍNH LŨY THỪA</a:t>
              </a:r>
            </a:p>
            <a:p>
              <a:pPr algn="ctr">
                <a:lnSpc>
                  <a:spcPts val="11999"/>
                </a:lnSpc>
              </a:pPr>
              <a:r>
                <a:rPr lang="en-US" sz="9999" b="1" spc="-209" dirty="0">
                  <a:solidFill>
                    <a:srgbClr val="523E2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 SỐ MŨ TỰ NHIÊN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406319" y="-9525"/>
              <a:ext cx="8453726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000" dirty="0">
                  <a:solidFill>
                    <a:srgbClr val="523E2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Mathematics, Grade 6, Lesson 3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6406319" y="5990467"/>
              <a:ext cx="8453726" cy="711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500" dirty="0" err="1">
                  <a:solidFill>
                    <a:srgbClr val="523E2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3500" dirty="0">
                  <a:solidFill>
                    <a:srgbClr val="523E2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523E2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endParaRPr lang="en-US" sz="3500" dirty="0">
                <a:solidFill>
                  <a:srgbClr val="523E2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6406319" y="6959502"/>
              <a:ext cx="8453726" cy="800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en-US" sz="3999" dirty="0" err="1">
                  <a:solidFill>
                    <a:srgbClr val="523E2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Nguyễn</a:t>
              </a:r>
              <a:r>
                <a:rPr lang="en-US" sz="3999" dirty="0">
                  <a:solidFill>
                    <a:srgbClr val="523E2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Linh Chi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1566613" y="-1437403"/>
            <a:ext cx="4206008" cy="422135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1498288" y="-1427878"/>
            <a:ext cx="3924730" cy="404990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3129873" y="-2027187"/>
            <a:ext cx="1077795" cy="372822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4547705" y="8487274"/>
            <a:ext cx="880980" cy="82972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6156667" y="3650557"/>
            <a:ext cx="405308" cy="44130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4213502" y="6839994"/>
            <a:ext cx="210719" cy="22943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4108142" y="7413498"/>
            <a:ext cx="210719" cy="22943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4117455" y="930474"/>
            <a:ext cx="180427" cy="196452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658237" y="4281548"/>
            <a:ext cx="981159" cy="103378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5627209" y="3540230"/>
            <a:ext cx="202654" cy="22065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4592036" y="837664"/>
            <a:ext cx="265666" cy="28926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0" y="7552901"/>
            <a:ext cx="2709430" cy="2709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4DA8B8E-7E42-7C42-810C-A1634813CAC0}"/>
              </a:ext>
            </a:extLst>
          </p:cNvPr>
          <p:cNvSpPr/>
          <p:nvPr/>
        </p:nvSpPr>
        <p:spPr>
          <a:xfrm>
            <a:off x="704253" y="4613938"/>
            <a:ext cx="17189246" cy="44919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6" name="Rectangle 15"/>
          <p:cNvSpPr/>
          <p:nvPr/>
        </p:nvSpPr>
        <p:spPr>
          <a:xfrm>
            <a:off x="1913633" y="1959392"/>
            <a:ext cx="154318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quẩn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E.coli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quẩn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vi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quẩn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phải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44098" y="553065"/>
            <a:ext cx="4977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Bài 2: </a:t>
            </a:r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E5CDA18A-8F84-D74C-81FB-1048C453B11C}"/>
              </a:ext>
            </a:extLst>
          </p:cNvPr>
          <p:cNvGrpSpPr/>
          <p:nvPr/>
        </p:nvGrpSpPr>
        <p:grpSpPr>
          <a:xfrm>
            <a:off x="0" y="0"/>
            <a:ext cx="9448800" cy="1613170"/>
            <a:chOff x="0" y="0"/>
            <a:chExt cx="2482041" cy="489560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F02D1548-D87C-224E-8E0A-D6C0D2CACF21}"/>
                </a:ext>
              </a:extLst>
            </p:cNvPr>
            <p:cNvSpPr/>
            <p:nvPr/>
          </p:nvSpPr>
          <p:spPr>
            <a:xfrm>
              <a:off x="92710" y="293370"/>
              <a:ext cx="2376631" cy="183490"/>
            </a:xfrm>
            <a:custGeom>
              <a:avLst/>
              <a:gdLst/>
              <a:ahLst/>
              <a:cxnLst/>
              <a:rect l="l" t="t" r="r" b="b"/>
              <a:pathLst>
                <a:path w="2376631" h="183490">
                  <a:moveTo>
                    <a:pt x="0" y="128880"/>
                  </a:moveTo>
                  <a:lnTo>
                    <a:pt x="0" y="183490"/>
                  </a:lnTo>
                  <a:lnTo>
                    <a:pt x="2376631" y="183490"/>
                  </a:lnTo>
                  <a:lnTo>
                    <a:pt x="2376631" y="54610"/>
                  </a:lnTo>
                  <a:lnTo>
                    <a:pt x="2322021" y="0"/>
                  </a:lnTo>
                  <a:lnTo>
                    <a:pt x="2322021" y="128880"/>
                  </a:lnTo>
                  <a:close/>
                </a:path>
              </a:pathLst>
            </a:custGeom>
            <a:solidFill>
              <a:srgbClr val="D67747"/>
            </a:solidFill>
          </p:spPr>
        </p:sp>
        <p:sp>
          <p:nvSpPr>
            <p:cNvPr id="20" name="Freeform 4">
              <a:extLst>
                <a:ext uri="{FF2B5EF4-FFF2-40B4-BE49-F238E27FC236}">
                  <a16:creationId xmlns:a16="http://schemas.microsoft.com/office/drawing/2014/main" id="{F4282D19-C6FE-9F4F-B152-381F3955A20F}"/>
                </a:ext>
              </a:extLst>
            </p:cNvPr>
            <p:cNvSpPr/>
            <p:nvPr/>
          </p:nvSpPr>
          <p:spPr>
            <a:xfrm>
              <a:off x="6350" y="11430"/>
              <a:ext cx="2402031" cy="398120"/>
            </a:xfrm>
            <a:custGeom>
              <a:avLst/>
              <a:gdLst/>
              <a:ahLst/>
              <a:cxnLst/>
              <a:rect l="l" t="t" r="r" b="b"/>
              <a:pathLst>
                <a:path w="2402031" h="398120">
                  <a:moveTo>
                    <a:pt x="2131521" y="0"/>
                  </a:moveTo>
                  <a:lnTo>
                    <a:pt x="0" y="1270"/>
                  </a:lnTo>
                  <a:lnTo>
                    <a:pt x="0" y="398120"/>
                  </a:lnTo>
                  <a:lnTo>
                    <a:pt x="2400761" y="398120"/>
                  </a:lnTo>
                  <a:lnTo>
                    <a:pt x="2402031" y="266700"/>
                  </a:lnTo>
                  <a:close/>
                </a:path>
              </a:pathLst>
            </a:custGeom>
            <a:solidFill>
              <a:srgbClr val="E8CFC1"/>
            </a:solidFill>
          </p:spPr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EC79C623-E122-ED4B-B7AA-3B126D88BEA7}"/>
                </a:ext>
              </a:extLst>
            </p:cNvPr>
            <p:cNvSpPr/>
            <p:nvPr/>
          </p:nvSpPr>
          <p:spPr>
            <a:xfrm>
              <a:off x="0" y="0"/>
              <a:ext cx="2482041" cy="489560"/>
            </a:xfrm>
            <a:custGeom>
              <a:avLst/>
              <a:gdLst/>
              <a:ahLst/>
              <a:cxnLst/>
              <a:rect l="l" t="t" r="r" b="b"/>
              <a:pathLst>
                <a:path w="2482041" h="489560">
                  <a:moveTo>
                    <a:pt x="2414731" y="275590"/>
                  </a:moveTo>
                  <a:lnTo>
                    <a:pt x="2414731" y="275590"/>
                  </a:lnTo>
                  <a:lnTo>
                    <a:pt x="2413461" y="274320"/>
                  </a:lnTo>
                  <a:lnTo>
                    <a:pt x="2277571" y="138430"/>
                  </a:lnTo>
                  <a:lnTo>
                    <a:pt x="2210261" y="71120"/>
                  </a:lnTo>
                  <a:lnTo>
                    <a:pt x="2139141" y="0"/>
                  </a:lnTo>
                  <a:lnTo>
                    <a:pt x="0" y="0"/>
                  </a:lnTo>
                  <a:lnTo>
                    <a:pt x="0" y="422250"/>
                  </a:lnTo>
                  <a:lnTo>
                    <a:pt x="80010" y="422250"/>
                  </a:lnTo>
                  <a:lnTo>
                    <a:pt x="80010" y="489560"/>
                  </a:lnTo>
                  <a:lnTo>
                    <a:pt x="2482041" y="489560"/>
                  </a:lnTo>
                  <a:lnTo>
                    <a:pt x="2482041" y="342900"/>
                  </a:lnTo>
                  <a:lnTo>
                    <a:pt x="2414731" y="275590"/>
                  </a:lnTo>
                  <a:close/>
                  <a:moveTo>
                    <a:pt x="2142951" y="21590"/>
                  </a:moveTo>
                  <a:lnTo>
                    <a:pt x="2268681" y="146050"/>
                  </a:lnTo>
                  <a:lnTo>
                    <a:pt x="2393141" y="270510"/>
                  </a:lnTo>
                  <a:lnTo>
                    <a:pt x="2142951" y="270510"/>
                  </a:lnTo>
                  <a:lnTo>
                    <a:pt x="2142951" y="21590"/>
                  </a:lnTo>
                  <a:close/>
                  <a:moveTo>
                    <a:pt x="12700" y="409550"/>
                  </a:moveTo>
                  <a:lnTo>
                    <a:pt x="12700" y="12700"/>
                  </a:lnTo>
                  <a:lnTo>
                    <a:pt x="2130251" y="12700"/>
                  </a:lnTo>
                  <a:lnTo>
                    <a:pt x="2130251" y="278130"/>
                  </a:lnTo>
                  <a:cubicBezTo>
                    <a:pt x="2130251" y="281940"/>
                    <a:pt x="2132791" y="284480"/>
                    <a:pt x="2136601" y="284480"/>
                  </a:cubicBezTo>
                  <a:lnTo>
                    <a:pt x="2402031" y="284480"/>
                  </a:lnTo>
                  <a:lnTo>
                    <a:pt x="2402031" y="409550"/>
                  </a:lnTo>
                  <a:lnTo>
                    <a:pt x="12700" y="409550"/>
                  </a:lnTo>
                  <a:close/>
                  <a:moveTo>
                    <a:pt x="2469341" y="476860"/>
                  </a:moveTo>
                  <a:lnTo>
                    <a:pt x="92710" y="476860"/>
                  </a:lnTo>
                  <a:lnTo>
                    <a:pt x="92710" y="422250"/>
                  </a:lnTo>
                  <a:lnTo>
                    <a:pt x="2414731" y="422250"/>
                  </a:lnTo>
                  <a:lnTo>
                    <a:pt x="2414731" y="293370"/>
                  </a:lnTo>
                  <a:lnTo>
                    <a:pt x="2469341" y="347980"/>
                  </a:lnTo>
                  <a:lnTo>
                    <a:pt x="2469341" y="476860"/>
                  </a:lnTo>
                  <a:close/>
                </a:path>
              </a:pathLst>
            </a:custGeom>
            <a:solidFill>
              <a:srgbClr val="D67747"/>
            </a:solidFill>
          </p:spPr>
        </p:sp>
      </p:grpSp>
      <p:sp>
        <p:nvSpPr>
          <p:cNvPr id="22" name="TextBox 18">
            <a:extLst>
              <a:ext uri="{FF2B5EF4-FFF2-40B4-BE49-F238E27FC236}">
                <a16:creationId xmlns:a16="http://schemas.microsoft.com/office/drawing/2014/main" id="{BE5B0A51-095C-3C48-A390-A5CD9518D50A}"/>
              </a:ext>
            </a:extLst>
          </p:cNvPr>
          <p:cNvSpPr txBox="1"/>
          <p:nvPr/>
        </p:nvSpPr>
        <p:spPr>
          <a:xfrm>
            <a:off x="-24173" y="282750"/>
            <a:ext cx="8382000" cy="799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56"/>
              </a:lnSpc>
            </a:pPr>
            <a:r>
              <a:rPr lang="en-US" sz="4826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51EE836-7682-594E-8F59-0DBED04AED94}"/>
                  </a:ext>
                </a:extLst>
              </p:cNvPr>
              <p:cNvSpPr/>
              <p:nvPr/>
            </p:nvSpPr>
            <p:spPr>
              <a:xfrm>
                <a:off x="1913633" y="4967093"/>
                <a:ext cx="15431863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dirty="0">
                    <a:latin typeface="+mj-lt"/>
                  </a:rPr>
                  <a:t>Vì sau 20 phút vi khuẩn nhân đôi một lần. Vậy Sau 120 phút sẽ có 6 lần nhân đôi.</a:t>
                </a:r>
                <a:endParaRPr lang="en-US" sz="4800" dirty="0">
                  <a:latin typeface="+mj-lt"/>
                </a:endParaRPr>
              </a:p>
              <a:p>
                <a:r>
                  <a:rPr lang="vi-VN" sz="4800" dirty="0">
                    <a:latin typeface="+mj-lt"/>
                  </a:rPr>
                  <a:t>Cứ sau 20 phút, vi khuẩn lại phân đôi một lần, tức là gấp 2 lần số lượng ban đầu.</a:t>
                </a:r>
                <a:endParaRPr lang="en-US" sz="4800" dirty="0">
                  <a:latin typeface="+mj-lt"/>
                </a:endParaRPr>
              </a:p>
              <a:p>
                <a:r>
                  <a:rPr lang="vi-VN" sz="4800" dirty="0">
                    <a:latin typeface="+mj-lt"/>
                  </a:rPr>
                  <a:t>Vậy sau 120 phút, có tất cả: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80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4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>
                        <a:latin typeface="Cambria Math" panose="02040503050406030204" pitchFamily="18" charset="0"/>
                      </a:rPr>
                      <m:t>64</m:t>
                    </m:r>
                  </m:oMath>
                </a14:m>
                <a:r>
                  <a:rPr lang="vi-VN" sz="4800" dirty="0">
                    <a:latin typeface="+mj-lt"/>
                  </a:rPr>
                  <a:t> vi khuẩn</a:t>
                </a:r>
                <a:endParaRPr lang="en-VN" sz="4800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51EE836-7682-594E-8F59-0DBED04AED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633" y="4967093"/>
                <a:ext cx="15431863" cy="3785652"/>
              </a:xfrm>
              <a:prstGeom prst="rect">
                <a:avLst/>
              </a:prstGeom>
              <a:blipFill>
                <a:blip r:embed="rId2"/>
                <a:stretch>
                  <a:fillRect l="-1809" t="-3679" r="-2549" b="-702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24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15062047" y="5303920"/>
            <a:ext cx="3799130" cy="3799130"/>
          </a:xfrm>
          <a:prstGeom prst="rect">
            <a:avLst/>
          </a:prstGeom>
        </p:spPr>
      </p:pic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845310" y="6204709"/>
            <a:ext cx="2232603" cy="2232603"/>
          </a:xfrm>
          <a:prstGeom prst="rect">
            <a:avLst/>
          </a:prstGeom>
        </p:spPr>
      </p:pic>
      <p:sp>
        <p:nvSpPr>
          <p:cNvPr id="8" name="Shape 268"/>
          <p:cNvSpPr txBox="1">
            <a:spLocks/>
          </p:cNvSpPr>
          <p:nvPr/>
        </p:nvSpPr>
        <p:spPr>
          <a:xfrm>
            <a:off x="2756743" y="1977356"/>
            <a:ext cx="12823287" cy="1199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733800" y="3848100"/>
                <a:ext cx="12931284" cy="3876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700" b="1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Bài</a:t>
                </a:r>
                <a:r>
                  <a:rPr lang="en-US" sz="57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5700" b="1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tập</a:t>
                </a:r>
                <a:r>
                  <a:rPr lang="en-US" sz="57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5700" b="1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Tìm</a:t>
                </a:r>
                <a:r>
                  <a:rPr lang="en-US" sz="57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5700" b="1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57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5700" b="1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tự</a:t>
                </a:r>
                <a:r>
                  <a:rPr lang="en-US" sz="57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5700" b="1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nhiên</a:t>
                </a:r>
                <a:r>
                  <a:rPr lang="en-US" sz="57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x, </a:t>
                </a:r>
                <a:r>
                  <a:rPr lang="en-US" sz="5700" b="1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biết</a:t>
                </a:r>
                <a:r>
                  <a:rPr lang="en-US" sz="57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 marL="595313" indent="-340520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5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57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700" i="1">
                        <a:latin typeface="Cambria Math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5700" dirty="0">
                  <a:latin typeface="Arial" pitchFamily="34" charset="0"/>
                  <a:cs typeface="Arial" pitchFamily="34" charset="0"/>
                </a:endParaRPr>
              </a:p>
              <a:p>
                <a:pPr marL="595313" indent="-340520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sz="570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5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7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57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5700">
                        <a:latin typeface="Cambria Math"/>
                      </a:rPr>
                      <m:t>=</m:t>
                    </m:r>
                    <m:r>
                      <a:rPr lang="en-US" sz="5700">
                        <a:latin typeface="Cambria Math"/>
                      </a:rPr>
                      <m:t>8</m:t>
                    </m:r>
                  </m:oMath>
                </a14:m>
                <a:r>
                  <a:rPr lang="en-US" sz="5700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848100"/>
                <a:ext cx="12931284" cy="3876702"/>
              </a:xfrm>
              <a:prstGeom prst="rect">
                <a:avLst/>
              </a:prstGeom>
              <a:blipFill>
                <a:blip r:embed="rId7"/>
                <a:stretch>
                  <a:fillRect l="-2748" b="-879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2">
            <a:extLst>
              <a:ext uri="{FF2B5EF4-FFF2-40B4-BE49-F238E27FC236}">
                <a16:creationId xmlns:a16="http://schemas.microsoft.com/office/drawing/2014/main" id="{9BC2B9D6-5B48-9041-B5AC-FFF4254D0B4D}"/>
              </a:ext>
            </a:extLst>
          </p:cNvPr>
          <p:cNvGrpSpPr/>
          <p:nvPr/>
        </p:nvGrpSpPr>
        <p:grpSpPr>
          <a:xfrm>
            <a:off x="0" y="0"/>
            <a:ext cx="9448800" cy="1613170"/>
            <a:chOff x="0" y="0"/>
            <a:chExt cx="2482041" cy="489560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857EC04F-5A43-8546-B021-51950879A447}"/>
                </a:ext>
              </a:extLst>
            </p:cNvPr>
            <p:cNvSpPr/>
            <p:nvPr/>
          </p:nvSpPr>
          <p:spPr>
            <a:xfrm>
              <a:off x="92710" y="293370"/>
              <a:ext cx="2376631" cy="183490"/>
            </a:xfrm>
            <a:custGeom>
              <a:avLst/>
              <a:gdLst/>
              <a:ahLst/>
              <a:cxnLst/>
              <a:rect l="l" t="t" r="r" b="b"/>
              <a:pathLst>
                <a:path w="2376631" h="183490">
                  <a:moveTo>
                    <a:pt x="0" y="128880"/>
                  </a:moveTo>
                  <a:lnTo>
                    <a:pt x="0" y="183490"/>
                  </a:lnTo>
                  <a:lnTo>
                    <a:pt x="2376631" y="183490"/>
                  </a:lnTo>
                  <a:lnTo>
                    <a:pt x="2376631" y="54610"/>
                  </a:lnTo>
                  <a:lnTo>
                    <a:pt x="2322021" y="0"/>
                  </a:lnTo>
                  <a:lnTo>
                    <a:pt x="2322021" y="128880"/>
                  </a:lnTo>
                  <a:close/>
                </a:path>
              </a:pathLst>
            </a:custGeom>
            <a:solidFill>
              <a:srgbClr val="D67747"/>
            </a:solidFill>
          </p:spPr>
        </p:sp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C7804879-AF3B-1A45-9883-FBD28B81D5C5}"/>
                </a:ext>
              </a:extLst>
            </p:cNvPr>
            <p:cNvSpPr/>
            <p:nvPr/>
          </p:nvSpPr>
          <p:spPr>
            <a:xfrm>
              <a:off x="6350" y="11430"/>
              <a:ext cx="2402031" cy="398120"/>
            </a:xfrm>
            <a:custGeom>
              <a:avLst/>
              <a:gdLst/>
              <a:ahLst/>
              <a:cxnLst/>
              <a:rect l="l" t="t" r="r" b="b"/>
              <a:pathLst>
                <a:path w="2402031" h="398120">
                  <a:moveTo>
                    <a:pt x="2131521" y="0"/>
                  </a:moveTo>
                  <a:lnTo>
                    <a:pt x="0" y="1270"/>
                  </a:lnTo>
                  <a:lnTo>
                    <a:pt x="0" y="398120"/>
                  </a:lnTo>
                  <a:lnTo>
                    <a:pt x="2400761" y="398120"/>
                  </a:lnTo>
                  <a:lnTo>
                    <a:pt x="2402031" y="266700"/>
                  </a:lnTo>
                  <a:close/>
                </a:path>
              </a:pathLst>
            </a:custGeom>
            <a:solidFill>
              <a:srgbClr val="E8CFC1"/>
            </a:solidFill>
          </p:spPr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7B0F2843-10E6-A445-8CF0-A56E66888F92}"/>
                </a:ext>
              </a:extLst>
            </p:cNvPr>
            <p:cNvSpPr/>
            <p:nvPr/>
          </p:nvSpPr>
          <p:spPr>
            <a:xfrm>
              <a:off x="0" y="0"/>
              <a:ext cx="2482041" cy="489560"/>
            </a:xfrm>
            <a:custGeom>
              <a:avLst/>
              <a:gdLst/>
              <a:ahLst/>
              <a:cxnLst/>
              <a:rect l="l" t="t" r="r" b="b"/>
              <a:pathLst>
                <a:path w="2482041" h="489560">
                  <a:moveTo>
                    <a:pt x="2414731" y="275590"/>
                  </a:moveTo>
                  <a:lnTo>
                    <a:pt x="2414731" y="275590"/>
                  </a:lnTo>
                  <a:lnTo>
                    <a:pt x="2413461" y="274320"/>
                  </a:lnTo>
                  <a:lnTo>
                    <a:pt x="2277571" y="138430"/>
                  </a:lnTo>
                  <a:lnTo>
                    <a:pt x="2210261" y="71120"/>
                  </a:lnTo>
                  <a:lnTo>
                    <a:pt x="2139141" y="0"/>
                  </a:lnTo>
                  <a:lnTo>
                    <a:pt x="0" y="0"/>
                  </a:lnTo>
                  <a:lnTo>
                    <a:pt x="0" y="422250"/>
                  </a:lnTo>
                  <a:lnTo>
                    <a:pt x="80010" y="422250"/>
                  </a:lnTo>
                  <a:lnTo>
                    <a:pt x="80010" y="489560"/>
                  </a:lnTo>
                  <a:lnTo>
                    <a:pt x="2482041" y="489560"/>
                  </a:lnTo>
                  <a:lnTo>
                    <a:pt x="2482041" y="342900"/>
                  </a:lnTo>
                  <a:lnTo>
                    <a:pt x="2414731" y="275590"/>
                  </a:lnTo>
                  <a:close/>
                  <a:moveTo>
                    <a:pt x="2142951" y="21590"/>
                  </a:moveTo>
                  <a:lnTo>
                    <a:pt x="2268681" y="146050"/>
                  </a:lnTo>
                  <a:lnTo>
                    <a:pt x="2393141" y="270510"/>
                  </a:lnTo>
                  <a:lnTo>
                    <a:pt x="2142951" y="270510"/>
                  </a:lnTo>
                  <a:lnTo>
                    <a:pt x="2142951" y="21590"/>
                  </a:lnTo>
                  <a:close/>
                  <a:moveTo>
                    <a:pt x="12700" y="409550"/>
                  </a:moveTo>
                  <a:lnTo>
                    <a:pt x="12700" y="12700"/>
                  </a:lnTo>
                  <a:lnTo>
                    <a:pt x="2130251" y="12700"/>
                  </a:lnTo>
                  <a:lnTo>
                    <a:pt x="2130251" y="278130"/>
                  </a:lnTo>
                  <a:cubicBezTo>
                    <a:pt x="2130251" y="281940"/>
                    <a:pt x="2132791" y="284480"/>
                    <a:pt x="2136601" y="284480"/>
                  </a:cubicBezTo>
                  <a:lnTo>
                    <a:pt x="2402031" y="284480"/>
                  </a:lnTo>
                  <a:lnTo>
                    <a:pt x="2402031" y="409550"/>
                  </a:lnTo>
                  <a:lnTo>
                    <a:pt x="12700" y="409550"/>
                  </a:lnTo>
                  <a:close/>
                  <a:moveTo>
                    <a:pt x="2469341" y="476860"/>
                  </a:moveTo>
                  <a:lnTo>
                    <a:pt x="92710" y="476860"/>
                  </a:lnTo>
                  <a:lnTo>
                    <a:pt x="92710" y="422250"/>
                  </a:lnTo>
                  <a:lnTo>
                    <a:pt x="2414731" y="422250"/>
                  </a:lnTo>
                  <a:lnTo>
                    <a:pt x="2414731" y="293370"/>
                  </a:lnTo>
                  <a:lnTo>
                    <a:pt x="2469341" y="347980"/>
                  </a:lnTo>
                  <a:lnTo>
                    <a:pt x="2469341" y="476860"/>
                  </a:lnTo>
                  <a:close/>
                </a:path>
              </a:pathLst>
            </a:custGeom>
            <a:solidFill>
              <a:srgbClr val="D67747"/>
            </a:solidFill>
          </p:spPr>
        </p:sp>
      </p:grpSp>
      <p:sp>
        <p:nvSpPr>
          <p:cNvPr id="15" name="TextBox 18">
            <a:extLst>
              <a:ext uri="{FF2B5EF4-FFF2-40B4-BE49-F238E27FC236}">
                <a16:creationId xmlns:a16="http://schemas.microsoft.com/office/drawing/2014/main" id="{2FEFE614-0167-9C42-B315-AFC175FF2A30}"/>
              </a:ext>
            </a:extLst>
          </p:cNvPr>
          <p:cNvSpPr txBox="1"/>
          <p:nvPr/>
        </p:nvSpPr>
        <p:spPr>
          <a:xfrm>
            <a:off x="-24173" y="282750"/>
            <a:ext cx="8382000" cy="799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56"/>
              </a:lnSpc>
            </a:pPr>
            <a:r>
              <a:rPr lang="en-US" sz="4826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pic>
        <p:nvPicPr>
          <p:cNvPr id="16" name="Picture 9">
            <a:extLst>
              <a:ext uri="{FF2B5EF4-FFF2-40B4-BE49-F238E27FC236}">
                <a16:creationId xmlns:a16="http://schemas.microsoft.com/office/drawing/2014/main" id="{0C5D0AD5-3486-784B-BB34-1C16069A9F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10772" y="1768418"/>
            <a:ext cx="2489627" cy="3083129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F74B6BF7-D4F4-4B46-A70A-B280799C746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16772965">
            <a:off x="-982519" y="7252677"/>
            <a:ext cx="4135254" cy="4135254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0B7BE37D-B3A7-9D45-9928-FC2C783E67D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086549" y="806745"/>
            <a:ext cx="640719" cy="697626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A2F30616-1E51-D642-B72A-2D94C1AB11A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176762" y="264281"/>
            <a:ext cx="640719" cy="697626"/>
          </a:xfrm>
          <a:prstGeom prst="rect">
            <a:avLst/>
          </a:prstGeom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85D988CC-56F1-2A4C-AC7A-5B84DD7B3F6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6595044" y="656171"/>
            <a:ext cx="982184" cy="106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9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BE6E248-09E5-A747-8265-C8B8BC3A45C2}"/>
              </a:ext>
            </a:extLst>
          </p:cNvPr>
          <p:cNvGrpSpPr/>
          <p:nvPr/>
        </p:nvGrpSpPr>
        <p:grpSpPr>
          <a:xfrm>
            <a:off x="1407952" y="2255268"/>
            <a:ext cx="15520870" cy="7527522"/>
            <a:chOff x="1166930" y="2199321"/>
            <a:chExt cx="15520870" cy="7527522"/>
          </a:xfrm>
        </p:grpSpPr>
        <p:grpSp>
          <p:nvGrpSpPr>
            <p:cNvPr id="21" name="Group 7">
              <a:extLst>
                <a:ext uri="{FF2B5EF4-FFF2-40B4-BE49-F238E27FC236}">
                  <a16:creationId xmlns:a16="http://schemas.microsoft.com/office/drawing/2014/main" id="{053560BF-9EC8-9E45-833F-58252F3F1E54}"/>
                </a:ext>
              </a:extLst>
            </p:cNvPr>
            <p:cNvGrpSpPr/>
            <p:nvPr/>
          </p:nvGrpSpPr>
          <p:grpSpPr>
            <a:xfrm>
              <a:off x="1166931" y="2693743"/>
              <a:ext cx="15520869" cy="7033100"/>
              <a:chOff x="0" y="0"/>
              <a:chExt cx="47029911" cy="35690515"/>
            </a:xfrm>
          </p:grpSpPr>
          <p:sp>
            <p:nvSpPr>
              <p:cNvPr id="22" name="Freeform 8">
                <a:extLst>
                  <a:ext uri="{FF2B5EF4-FFF2-40B4-BE49-F238E27FC236}">
                    <a16:creationId xmlns:a16="http://schemas.microsoft.com/office/drawing/2014/main" id="{20078BED-29F0-F146-BEA2-54438E640BAB}"/>
                  </a:ext>
                </a:extLst>
              </p:cNvPr>
              <p:cNvSpPr/>
              <p:nvPr/>
            </p:nvSpPr>
            <p:spPr>
              <a:xfrm>
                <a:off x="72390" y="72390"/>
                <a:ext cx="46885131" cy="35545737"/>
              </a:xfrm>
              <a:custGeom>
                <a:avLst/>
                <a:gdLst/>
                <a:ahLst/>
                <a:cxnLst/>
                <a:rect l="l" t="t" r="r" b="b"/>
                <a:pathLst>
                  <a:path w="46885131" h="35545737">
                    <a:moveTo>
                      <a:pt x="0" y="0"/>
                    </a:moveTo>
                    <a:lnTo>
                      <a:pt x="46885131" y="0"/>
                    </a:lnTo>
                    <a:lnTo>
                      <a:pt x="46885131" y="35545737"/>
                    </a:lnTo>
                    <a:lnTo>
                      <a:pt x="0" y="355457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3" name="Freeform 9">
                <a:extLst>
                  <a:ext uri="{FF2B5EF4-FFF2-40B4-BE49-F238E27FC236}">
                    <a16:creationId xmlns:a16="http://schemas.microsoft.com/office/drawing/2014/main" id="{88EB9353-131D-F447-8A60-5852B90906D5}"/>
                  </a:ext>
                </a:extLst>
              </p:cNvPr>
              <p:cNvSpPr/>
              <p:nvPr/>
            </p:nvSpPr>
            <p:spPr>
              <a:xfrm>
                <a:off x="0" y="0"/>
                <a:ext cx="47029911" cy="35690516"/>
              </a:xfrm>
              <a:custGeom>
                <a:avLst/>
                <a:gdLst/>
                <a:ahLst/>
                <a:cxnLst/>
                <a:rect l="l" t="t" r="r" b="b"/>
                <a:pathLst>
                  <a:path w="47029911" h="35690516">
                    <a:moveTo>
                      <a:pt x="46885132" y="35545734"/>
                    </a:moveTo>
                    <a:lnTo>
                      <a:pt x="47029911" y="35545734"/>
                    </a:lnTo>
                    <a:lnTo>
                      <a:pt x="47029911" y="35690516"/>
                    </a:lnTo>
                    <a:lnTo>
                      <a:pt x="46885132" y="35690516"/>
                    </a:lnTo>
                    <a:lnTo>
                      <a:pt x="46885132" y="35545734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5545734"/>
                    </a:lnTo>
                    <a:lnTo>
                      <a:pt x="0" y="35545734"/>
                    </a:lnTo>
                    <a:lnTo>
                      <a:pt x="0" y="144780"/>
                    </a:lnTo>
                    <a:close/>
                    <a:moveTo>
                      <a:pt x="0" y="35545734"/>
                    </a:moveTo>
                    <a:lnTo>
                      <a:pt x="144780" y="35545734"/>
                    </a:lnTo>
                    <a:lnTo>
                      <a:pt x="144780" y="35690516"/>
                    </a:lnTo>
                    <a:lnTo>
                      <a:pt x="0" y="35690516"/>
                    </a:lnTo>
                    <a:lnTo>
                      <a:pt x="0" y="35545734"/>
                    </a:lnTo>
                    <a:close/>
                    <a:moveTo>
                      <a:pt x="46885132" y="144780"/>
                    </a:moveTo>
                    <a:lnTo>
                      <a:pt x="47029911" y="144780"/>
                    </a:lnTo>
                    <a:lnTo>
                      <a:pt x="47029911" y="35545734"/>
                    </a:lnTo>
                    <a:lnTo>
                      <a:pt x="46885132" y="35545734"/>
                    </a:lnTo>
                    <a:lnTo>
                      <a:pt x="46885132" y="144780"/>
                    </a:lnTo>
                    <a:close/>
                    <a:moveTo>
                      <a:pt x="144780" y="35545734"/>
                    </a:moveTo>
                    <a:lnTo>
                      <a:pt x="46885132" y="35545734"/>
                    </a:lnTo>
                    <a:lnTo>
                      <a:pt x="46885132" y="35690516"/>
                    </a:lnTo>
                    <a:lnTo>
                      <a:pt x="144780" y="35690516"/>
                    </a:lnTo>
                    <a:lnTo>
                      <a:pt x="144780" y="35545734"/>
                    </a:lnTo>
                    <a:close/>
                    <a:moveTo>
                      <a:pt x="46885132" y="0"/>
                    </a:moveTo>
                    <a:lnTo>
                      <a:pt x="47029911" y="0"/>
                    </a:lnTo>
                    <a:lnTo>
                      <a:pt x="47029911" y="144780"/>
                    </a:lnTo>
                    <a:lnTo>
                      <a:pt x="46885132" y="144780"/>
                    </a:lnTo>
                    <a:lnTo>
                      <a:pt x="46885132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6885132" y="0"/>
                    </a:lnTo>
                    <a:lnTo>
                      <a:pt x="46885132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01139"/>
              </a:solidFill>
            </p:spPr>
          </p:sp>
        </p:grpSp>
        <p:grpSp>
          <p:nvGrpSpPr>
            <p:cNvPr id="12" name="Group 25">
              <a:extLst>
                <a:ext uri="{FF2B5EF4-FFF2-40B4-BE49-F238E27FC236}">
                  <a16:creationId xmlns:a16="http://schemas.microsoft.com/office/drawing/2014/main" id="{C2D61BCE-2D91-EC4C-AA8F-4769E797D01E}"/>
                </a:ext>
              </a:extLst>
            </p:cNvPr>
            <p:cNvGrpSpPr/>
            <p:nvPr/>
          </p:nvGrpSpPr>
          <p:grpSpPr>
            <a:xfrm>
              <a:off x="1166930" y="2199321"/>
              <a:ext cx="15520870" cy="510753"/>
              <a:chOff x="0" y="0"/>
              <a:chExt cx="13822812" cy="665488"/>
            </a:xfrm>
          </p:grpSpPr>
          <p:grpSp>
            <p:nvGrpSpPr>
              <p:cNvPr id="13" name="Group 26">
                <a:extLst>
                  <a:ext uri="{FF2B5EF4-FFF2-40B4-BE49-F238E27FC236}">
                    <a16:creationId xmlns:a16="http://schemas.microsoft.com/office/drawing/2014/main" id="{B79F9D57-3A77-0844-88FA-15EAEB532F3C}"/>
                  </a:ext>
                </a:extLst>
              </p:cNvPr>
              <p:cNvGrpSpPr/>
              <p:nvPr/>
            </p:nvGrpSpPr>
            <p:grpSpPr>
              <a:xfrm>
                <a:off x="0" y="0"/>
                <a:ext cx="13822812" cy="665488"/>
                <a:chOff x="0" y="0"/>
                <a:chExt cx="47029911" cy="2264215"/>
              </a:xfrm>
            </p:grpSpPr>
            <p:sp>
              <p:nvSpPr>
                <p:cNvPr id="19" name="Freeform 27">
                  <a:extLst>
                    <a:ext uri="{FF2B5EF4-FFF2-40B4-BE49-F238E27FC236}">
                      <a16:creationId xmlns:a16="http://schemas.microsoft.com/office/drawing/2014/main" id="{FCB98480-071D-1840-83DC-B1F305D4759B}"/>
                    </a:ext>
                  </a:extLst>
                </p:cNvPr>
                <p:cNvSpPr/>
                <p:nvPr/>
              </p:nvSpPr>
              <p:spPr>
                <a:xfrm>
                  <a:off x="72390" y="72390"/>
                  <a:ext cx="46885131" cy="2119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5131" h="2119436">
                      <a:moveTo>
                        <a:pt x="0" y="0"/>
                      </a:moveTo>
                      <a:lnTo>
                        <a:pt x="46885131" y="0"/>
                      </a:lnTo>
                      <a:lnTo>
                        <a:pt x="46885131" y="2119436"/>
                      </a:lnTo>
                      <a:lnTo>
                        <a:pt x="0" y="21194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DA8AC"/>
                </a:solidFill>
              </p:spPr>
            </p:sp>
            <p:sp>
              <p:nvSpPr>
                <p:cNvPr id="20" name="Freeform 28">
                  <a:extLst>
                    <a:ext uri="{FF2B5EF4-FFF2-40B4-BE49-F238E27FC236}">
                      <a16:creationId xmlns:a16="http://schemas.microsoft.com/office/drawing/2014/main" id="{8FDBE98C-5CCA-A14D-B47F-E2AE73795A8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7029911" cy="2264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29911" h="2264215">
                      <a:moveTo>
                        <a:pt x="46885132" y="2119436"/>
                      </a:moveTo>
                      <a:lnTo>
                        <a:pt x="47029911" y="2119436"/>
                      </a:lnTo>
                      <a:lnTo>
                        <a:pt x="47029911" y="2264215"/>
                      </a:lnTo>
                      <a:lnTo>
                        <a:pt x="46885132" y="2264215"/>
                      </a:lnTo>
                      <a:lnTo>
                        <a:pt x="46885132" y="2119435"/>
                      </a:lnTo>
                      <a:close/>
                      <a:moveTo>
                        <a:pt x="0" y="144780"/>
                      </a:moveTo>
                      <a:lnTo>
                        <a:pt x="144780" y="144780"/>
                      </a:lnTo>
                      <a:lnTo>
                        <a:pt x="144780" y="2119436"/>
                      </a:lnTo>
                      <a:lnTo>
                        <a:pt x="0" y="2119436"/>
                      </a:lnTo>
                      <a:lnTo>
                        <a:pt x="0" y="144780"/>
                      </a:lnTo>
                      <a:close/>
                      <a:moveTo>
                        <a:pt x="0" y="2119436"/>
                      </a:moveTo>
                      <a:lnTo>
                        <a:pt x="144780" y="2119436"/>
                      </a:lnTo>
                      <a:lnTo>
                        <a:pt x="144780" y="2264215"/>
                      </a:lnTo>
                      <a:lnTo>
                        <a:pt x="0" y="2264215"/>
                      </a:lnTo>
                      <a:lnTo>
                        <a:pt x="0" y="2119435"/>
                      </a:lnTo>
                      <a:close/>
                      <a:moveTo>
                        <a:pt x="46885132" y="144780"/>
                      </a:moveTo>
                      <a:lnTo>
                        <a:pt x="47029911" y="144780"/>
                      </a:lnTo>
                      <a:lnTo>
                        <a:pt x="47029911" y="2119436"/>
                      </a:lnTo>
                      <a:lnTo>
                        <a:pt x="46885132" y="2119436"/>
                      </a:lnTo>
                      <a:lnTo>
                        <a:pt x="46885132" y="144780"/>
                      </a:lnTo>
                      <a:close/>
                      <a:moveTo>
                        <a:pt x="144780" y="2119436"/>
                      </a:moveTo>
                      <a:lnTo>
                        <a:pt x="46885132" y="2119436"/>
                      </a:lnTo>
                      <a:lnTo>
                        <a:pt x="46885132" y="2264215"/>
                      </a:lnTo>
                      <a:lnTo>
                        <a:pt x="144780" y="2264215"/>
                      </a:lnTo>
                      <a:lnTo>
                        <a:pt x="144780" y="2119435"/>
                      </a:lnTo>
                      <a:close/>
                      <a:moveTo>
                        <a:pt x="46885132" y="0"/>
                      </a:moveTo>
                      <a:lnTo>
                        <a:pt x="47029911" y="0"/>
                      </a:lnTo>
                      <a:lnTo>
                        <a:pt x="47029911" y="144780"/>
                      </a:lnTo>
                      <a:lnTo>
                        <a:pt x="46885132" y="144780"/>
                      </a:lnTo>
                      <a:lnTo>
                        <a:pt x="46885132" y="0"/>
                      </a:lnTo>
                      <a:close/>
                      <a:moveTo>
                        <a:pt x="0" y="0"/>
                      </a:moveTo>
                      <a:lnTo>
                        <a:pt x="144780" y="0"/>
                      </a:lnTo>
                      <a:lnTo>
                        <a:pt x="144780" y="144780"/>
                      </a:lnTo>
                      <a:lnTo>
                        <a:pt x="0" y="144780"/>
                      </a:lnTo>
                      <a:lnTo>
                        <a:pt x="0" y="0"/>
                      </a:lnTo>
                      <a:close/>
                      <a:moveTo>
                        <a:pt x="144780" y="0"/>
                      </a:moveTo>
                      <a:lnTo>
                        <a:pt x="46885132" y="0"/>
                      </a:lnTo>
                      <a:lnTo>
                        <a:pt x="46885132" y="144780"/>
                      </a:lnTo>
                      <a:lnTo>
                        <a:pt x="144780" y="144780"/>
                      </a:lnTo>
                      <a:lnTo>
                        <a:pt x="144780" y="0"/>
                      </a:lnTo>
                      <a:close/>
                    </a:path>
                  </a:pathLst>
                </a:custGeom>
                <a:solidFill>
                  <a:srgbClr val="201139"/>
                </a:solidFill>
              </p:spPr>
            </p:sp>
          </p:grpSp>
          <p:pic>
            <p:nvPicPr>
              <p:cNvPr id="15" name="Picture 29">
                <a:extLst>
                  <a:ext uri="{FF2B5EF4-FFF2-40B4-BE49-F238E27FC236}">
                    <a16:creationId xmlns:a16="http://schemas.microsoft.com/office/drawing/2014/main" id="{13EB2B38-E6A5-8D47-B520-B7793DB87F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281779" y="210506"/>
                <a:ext cx="244475" cy="244475"/>
              </a:xfrm>
              <a:prstGeom prst="rect">
                <a:avLst/>
              </a:prstGeom>
            </p:spPr>
          </p:pic>
          <p:grpSp>
            <p:nvGrpSpPr>
              <p:cNvPr id="16" name="Group 30">
                <a:extLst>
                  <a:ext uri="{FF2B5EF4-FFF2-40B4-BE49-F238E27FC236}">
                    <a16:creationId xmlns:a16="http://schemas.microsoft.com/office/drawing/2014/main" id="{69641302-8185-7C4D-862B-ED19F681C2BB}"/>
                  </a:ext>
                </a:extLst>
              </p:cNvPr>
              <p:cNvGrpSpPr/>
              <p:nvPr/>
            </p:nvGrpSpPr>
            <p:grpSpPr>
              <a:xfrm>
                <a:off x="12734283" y="241312"/>
                <a:ext cx="259969" cy="213669"/>
                <a:chOff x="0" y="0"/>
                <a:chExt cx="553256" cy="454724"/>
              </a:xfrm>
            </p:grpSpPr>
            <p:sp>
              <p:nvSpPr>
                <p:cNvPr id="18" name="Freeform 31">
                  <a:extLst>
                    <a:ext uri="{FF2B5EF4-FFF2-40B4-BE49-F238E27FC236}">
                      <a16:creationId xmlns:a16="http://schemas.microsoft.com/office/drawing/2014/main" id="{7AEC64DF-5AFF-8940-AFFB-527E115CA00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553256" cy="45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256" h="454724">
                      <a:moveTo>
                        <a:pt x="0" y="0"/>
                      </a:moveTo>
                      <a:lnTo>
                        <a:pt x="0" y="454724"/>
                      </a:lnTo>
                      <a:lnTo>
                        <a:pt x="553256" y="454724"/>
                      </a:lnTo>
                      <a:lnTo>
                        <a:pt x="553256" y="0"/>
                      </a:lnTo>
                      <a:lnTo>
                        <a:pt x="0" y="0"/>
                      </a:lnTo>
                      <a:close/>
                      <a:moveTo>
                        <a:pt x="492296" y="393764"/>
                      </a:moveTo>
                      <a:lnTo>
                        <a:pt x="59690" y="393764"/>
                      </a:lnTo>
                      <a:lnTo>
                        <a:pt x="59690" y="59690"/>
                      </a:lnTo>
                      <a:lnTo>
                        <a:pt x="492296" y="59690"/>
                      </a:lnTo>
                      <a:lnTo>
                        <a:pt x="492296" y="393764"/>
                      </a:lnTo>
                      <a:close/>
                    </a:path>
                  </a:pathLst>
                </a:custGeom>
                <a:solidFill>
                  <a:srgbClr val="100F0D"/>
                </a:solidFill>
              </p:spPr>
            </p:sp>
          </p:grpSp>
          <p:sp>
            <p:nvSpPr>
              <p:cNvPr id="17" name="AutoShape 32">
                <a:extLst>
                  <a:ext uri="{FF2B5EF4-FFF2-40B4-BE49-F238E27FC236}">
                    <a16:creationId xmlns:a16="http://schemas.microsoft.com/office/drawing/2014/main" id="{70FCF493-DCF7-9548-898A-35BA357B5FD9}"/>
                  </a:ext>
                </a:extLst>
              </p:cNvPr>
              <p:cNvSpPr/>
              <p:nvPr/>
            </p:nvSpPr>
            <p:spPr>
              <a:xfrm>
                <a:off x="12202278" y="407829"/>
                <a:ext cx="244476" cy="0"/>
              </a:xfrm>
              <a:prstGeom prst="line">
                <a:avLst/>
              </a:prstGeom>
              <a:ln w="38100" cap="rnd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</p:sp>
        </p:grpSp>
      </p:grpSp>
      <p:sp>
        <p:nvSpPr>
          <p:cNvPr id="9" name="Rectangle 8"/>
          <p:cNvSpPr/>
          <p:nvPr/>
        </p:nvSpPr>
        <p:spPr>
          <a:xfrm>
            <a:off x="3864200" y="2859101"/>
            <a:ext cx="1293128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7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5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7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5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57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5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7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5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7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5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7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5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x, </a:t>
            </a:r>
            <a:r>
              <a:rPr lang="en-US" sz="57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5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54793"/>
            <a:endParaRPr lang="en-US" sz="57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0390604" y="4122662"/>
                <a:ext cx="8358464" cy="5197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4793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57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5700">
                            <a:latin typeface="Cambria Math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en-US" sz="5700">
                            <a:latin typeface="Cambria Math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570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5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  <a:p>
                <a:pPr marL="25479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7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57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7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57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57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5700">
                              <a:latin typeface="Cambria Math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570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57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5479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7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57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57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7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 sz="5700" dirty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254793">
                  <a:lnSpc>
                    <a:spcPct val="150000"/>
                  </a:lnSpc>
                </a:pPr>
                <a:r>
                  <a:rPr lang="en-US" sz="5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14:m>
                  <m:oMath xmlns:m="http://schemas.openxmlformats.org/officeDocument/2006/math">
                    <m:r>
                      <a:rPr lang="en-US" sz="5700" b="0" i="0" smtClean="0">
                        <a:latin typeface="Cambria Math" panose="02040503050406030204" pitchFamily="18" charset="0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7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7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7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57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0604" y="4122662"/>
                <a:ext cx="8358464" cy="5197641"/>
              </a:xfrm>
              <a:prstGeom prst="rect">
                <a:avLst/>
              </a:prstGeom>
              <a:blipFill>
                <a:blip r:embed="rId5"/>
                <a:stretch>
                  <a:fillRect l="-909" b="-658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3748EF8-078C-084C-992B-664A48E90FDD}"/>
                  </a:ext>
                </a:extLst>
              </p:cNvPr>
              <p:cNvSpPr/>
              <p:nvPr/>
            </p:nvSpPr>
            <p:spPr>
              <a:xfrm>
                <a:off x="3149159" y="4122662"/>
                <a:ext cx="6299641" cy="5197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479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7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5700">
                              <a:latin typeface="Cambria Math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a:rPr lang="en-US" sz="5700">
                              <a:latin typeface="Cambria Math"/>
                              <a:cs typeface="Times New Roman" panose="02020603050405020304" pitchFamily="18" charset="0"/>
                            </a:rPr>
                            <m:t>) </m:t>
                          </m:r>
                          <m:r>
                            <a:rPr lang="en-US" sz="570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</m:oMath>
                  </m:oMathPara>
                </a14:m>
                <a:endParaRPr lang="en-US" sz="57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5479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7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70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7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70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57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5479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7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57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57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7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sz="5700" dirty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254793">
                  <a:lnSpc>
                    <a:spcPct val="150000"/>
                  </a:lnSpc>
                </a:pPr>
                <a:r>
                  <a:rPr lang="en-US" sz="5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14:m>
                  <m:oMath xmlns:m="http://schemas.openxmlformats.org/officeDocument/2006/math">
                    <m:r>
                      <a:rPr lang="en-US" sz="5700" b="0" i="0" smtClean="0">
                        <a:latin typeface="Cambria Math" panose="02040503050406030204" pitchFamily="18" charset="0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7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7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7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57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3748EF8-078C-084C-992B-664A48E90F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159" y="4122662"/>
                <a:ext cx="6299641" cy="5197641"/>
              </a:xfrm>
              <a:prstGeom prst="rect">
                <a:avLst/>
              </a:prstGeom>
              <a:blipFill>
                <a:blip r:embed="rId6"/>
                <a:stretch>
                  <a:fillRect l="-1613" b="-658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">
            <a:extLst>
              <a:ext uri="{FF2B5EF4-FFF2-40B4-BE49-F238E27FC236}">
                <a16:creationId xmlns:a16="http://schemas.microsoft.com/office/drawing/2014/main" id="{B4D95F80-2987-5849-BC96-50CE7A9A6A06}"/>
              </a:ext>
            </a:extLst>
          </p:cNvPr>
          <p:cNvGrpSpPr/>
          <p:nvPr/>
        </p:nvGrpSpPr>
        <p:grpSpPr>
          <a:xfrm>
            <a:off x="0" y="0"/>
            <a:ext cx="9448800" cy="1613170"/>
            <a:chOff x="0" y="0"/>
            <a:chExt cx="2482041" cy="489560"/>
          </a:xfrm>
        </p:grpSpPr>
        <p:sp>
          <p:nvSpPr>
            <p:cNvPr id="25" name="Freeform 3">
              <a:extLst>
                <a:ext uri="{FF2B5EF4-FFF2-40B4-BE49-F238E27FC236}">
                  <a16:creationId xmlns:a16="http://schemas.microsoft.com/office/drawing/2014/main" id="{08031A8A-96E1-6547-AE41-87157671B4B4}"/>
                </a:ext>
              </a:extLst>
            </p:cNvPr>
            <p:cNvSpPr/>
            <p:nvPr/>
          </p:nvSpPr>
          <p:spPr>
            <a:xfrm>
              <a:off x="92710" y="293370"/>
              <a:ext cx="2376631" cy="183490"/>
            </a:xfrm>
            <a:custGeom>
              <a:avLst/>
              <a:gdLst/>
              <a:ahLst/>
              <a:cxnLst/>
              <a:rect l="l" t="t" r="r" b="b"/>
              <a:pathLst>
                <a:path w="2376631" h="183490">
                  <a:moveTo>
                    <a:pt x="0" y="128880"/>
                  </a:moveTo>
                  <a:lnTo>
                    <a:pt x="0" y="183490"/>
                  </a:lnTo>
                  <a:lnTo>
                    <a:pt x="2376631" y="183490"/>
                  </a:lnTo>
                  <a:lnTo>
                    <a:pt x="2376631" y="54610"/>
                  </a:lnTo>
                  <a:lnTo>
                    <a:pt x="2322021" y="0"/>
                  </a:lnTo>
                  <a:lnTo>
                    <a:pt x="2322021" y="128880"/>
                  </a:lnTo>
                  <a:close/>
                </a:path>
              </a:pathLst>
            </a:custGeom>
            <a:solidFill>
              <a:srgbClr val="D67747"/>
            </a:solidFill>
          </p:spPr>
        </p:sp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83F59A48-BFED-E54D-BB5A-C6CD1F5FEDD5}"/>
                </a:ext>
              </a:extLst>
            </p:cNvPr>
            <p:cNvSpPr/>
            <p:nvPr/>
          </p:nvSpPr>
          <p:spPr>
            <a:xfrm>
              <a:off x="6350" y="11430"/>
              <a:ext cx="2402031" cy="398120"/>
            </a:xfrm>
            <a:custGeom>
              <a:avLst/>
              <a:gdLst/>
              <a:ahLst/>
              <a:cxnLst/>
              <a:rect l="l" t="t" r="r" b="b"/>
              <a:pathLst>
                <a:path w="2402031" h="398120">
                  <a:moveTo>
                    <a:pt x="2131521" y="0"/>
                  </a:moveTo>
                  <a:lnTo>
                    <a:pt x="0" y="1270"/>
                  </a:lnTo>
                  <a:lnTo>
                    <a:pt x="0" y="398120"/>
                  </a:lnTo>
                  <a:lnTo>
                    <a:pt x="2400761" y="398120"/>
                  </a:lnTo>
                  <a:lnTo>
                    <a:pt x="2402031" y="266700"/>
                  </a:lnTo>
                  <a:close/>
                </a:path>
              </a:pathLst>
            </a:custGeom>
            <a:solidFill>
              <a:srgbClr val="E8CFC1"/>
            </a:solidFill>
          </p:spPr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7CFBA1FC-A9B1-B546-9DC3-34C6E8C12739}"/>
                </a:ext>
              </a:extLst>
            </p:cNvPr>
            <p:cNvSpPr/>
            <p:nvPr/>
          </p:nvSpPr>
          <p:spPr>
            <a:xfrm>
              <a:off x="0" y="0"/>
              <a:ext cx="2482041" cy="489560"/>
            </a:xfrm>
            <a:custGeom>
              <a:avLst/>
              <a:gdLst/>
              <a:ahLst/>
              <a:cxnLst/>
              <a:rect l="l" t="t" r="r" b="b"/>
              <a:pathLst>
                <a:path w="2482041" h="489560">
                  <a:moveTo>
                    <a:pt x="2414731" y="275590"/>
                  </a:moveTo>
                  <a:lnTo>
                    <a:pt x="2414731" y="275590"/>
                  </a:lnTo>
                  <a:lnTo>
                    <a:pt x="2413461" y="274320"/>
                  </a:lnTo>
                  <a:lnTo>
                    <a:pt x="2277571" y="138430"/>
                  </a:lnTo>
                  <a:lnTo>
                    <a:pt x="2210261" y="71120"/>
                  </a:lnTo>
                  <a:lnTo>
                    <a:pt x="2139141" y="0"/>
                  </a:lnTo>
                  <a:lnTo>
                    <a:pt x="0" y="0"/>
                  </a:lnTo>
                  <a:lnTo>
                    <a:pt x="0" y="422250"/>
                  </a:lnTo>
                  <a:lnTo>
                    <a:pt x="80010" y="422250"/>
                  </a:lnTo>
                  <a:lnTo>
                    <a:pt x="80010" y="489560"/>
                  </a:lnTo>
                  <a:lnTo>
                    <a:pt x="2482041" y="489560"/>
                  </a:lnTo>
                  <a:lnTo>
                    <a:pt x="2482041" y="342900"/>
                  </a:lnTo>
                  <a:lnTo>
                    <a:pt x="2414731" y="275590"/>
                  </a:lnTo>
                  <a:close/>
                  <a:moveTo>
                    <a:pt x="2142951" y="21590"/>
                  </a:moveTo>
                  <a:lnTo>
                    <a:pt x="2268681" y="146050"/>
                  </a:lnTo>
                  <a:lnTo>
                    <a:pt x="2393141" y="270510"/>
                  </a:lnTo>
                  <a:lnTo>
                    <a:pt x="2142951" y="270510"/>
                  </a:lnTo>
                  <a:lnTo>
                    <a:pt x="2142951" y="21590"/>
                  </a:lnTo>
                  <a:close/>
                  <a:moveTo>
                    <a:pt x="12700" y="409550"/>
                  </a:moveTo>
                  <a:lnTo>
                    <a:pt x="12700" y="12700"/>
                  </a:lnTo>
                  <a:lnTo>
                    <a:pt x="2130251" y="12700"/>
                  </a:lnTo>
                  <a:lnTo>
                    <a:pt x="2130251" y="278130"/>
                  </a:lnTo>
                  <a:cubicBezTo>
                    <a:pt x="2130251" y="281940"/>
                    <a:pt x="2132791" y="284480"/>
                    <a:pt x="2136601" y="284480"/>
                  </a:cubicBezTo>
                  <a:lnTo>
                    <a:pt x="2402031" y="284480"/>
                  </a:lnTo>
                  <a:lnTo>
                    <a:pt x="2402031" y="409550"/>
                  </a:lnTo>
                  <a:lnTo>
                    <a:pt x="12700" y="409550"/>
                  </a:lnTo>
                  <a:close/>
                  <a:moveTo>
                    <a:pt x="2469341" y="476860"/>
                  </a:moveTo>
                  <a:lnTo>
                    <a:pt x="92710" y="476860"/>
                  </a:lnTo>
                  <a:lnTo>
                    <a:pt x="92710" y="422250"/>
                  </a:lnTo>
                  <a:lnTo>
                    <a:pt x="2414731" y="422250"/>
                  </a:lnTo>
                  <a:lnTo>
                    <a:pt x="2414731" y="293370"/>
                  </a:lnTo>
                  <a:lnTo>
                    <a:pt x="2469341" y="347980"/>
                  </a:lnTo>
                  <a:lnTo>
                    <a:pt x="2469341" y="476860"/>
                  </a:lnTo>
                  <a:close/>
                </a:path>
              </a:pathLst>
            </a:custGeom>
            <a:solidFill>
              <a:srgbClr val="D67747"/>
            </a:solidFill>
          </p:spPr>
        </p:sp>
      </p:grpSp>
      <p:sp>
        <p:nvSpPr>
          <p:cNvPr id="29" name="TextBox 18">
            <a:extLst>
              <a:ext uri="{FF2B5EF4-FFF2-40B4-BE49-F238E27FC236}">
                <a16:creationId xmlns:a16="http://schemas.microsoft.com/office/drawing/2014/main" id="{0F35DFAE-6C5A-A24C-8651-C3EBBA4542A9}"/>
              </a:ext>
            </a:extLst>
          </p:cNvPr>
          <p:cNvSpPr txBox="1"/>
          <p:nvPr/>
        </p:nvSpPr>
        <p:spPr>
          <a:xfrm>
            <a:off x="-24173" y="282750"/>
            <a:ext cx="8382000" cy="799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56"/>
              </a:lnSpc>
            </a:pPr>
            <a:r>
              <a:rPr lang="en-US" sz="4826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pic>
        <p:nvPicPr>
          <p:cNvPr id="30" name="Picture 24">
            <a:extLst>
              <a:ext uri="{FF2B5EF4-FFF2-40B4-BE49-F238E27FC236}">
                <a16:creationId xmlns:a16="http://schemas.microsoft.com/office/drawing/2014/main" id="{D361889C-1E48-3143-83B7-AAEAF0F15A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4470193">
            <a:off x="15920073" y="-1468445"/>
            <a:ext cx="436005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4" grpId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BA9C8C6-611A-C84B-A8F9-DD16DEA14F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442" y="-266700"/>
            <a:ext cx="19535899" cy="112819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6622DF-3935-074B-81CC-274BD406221B}"/>
              </a:ext>
            </a:extLst>
          </p:cNvPr>
          <p:cNvSpPr txBox="1"/>
          <p:nvPr/>
        </p:nvSpPr>
        <p:spPr>
          <a:xfrm>
            <a:off x="5257800" y="800100"/>
            <a:ext cx="8229600" cy="86177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VN" sz="5000" dirty="0"/>
              <a:t>HƯỚNG DẪN TỰ HỌC Ở NHÀ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2040F7-3366-F44E-AD9A-36CEE1BC6F9A}"/>
              </a:ext>
            </a:extLst>
          </p:cNvPr>
          <p:cNvSpPr/>
          <p:nvPr/>
        </p:nvSpPr>
        <p:spPr>
          <a:xfrm>
            <a:off x="1066800" y="2400300"/>
            <a:ext cx="15697199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Tx/>
              <a:buChar char="-"/>
            </a:pP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khái niệm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đọc lũy thừa , phân biệt cơ số, số và số mũ; cách viết lũy thừa, viết gọn một tích của nhiều số giống nhau bằng lũy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lũy thừa của một số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>
              <a:buFontTx/>
              <a:buChar char="-"/>
            </a:pP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>
              <a:buFontTx/>
              <a:buChar char="-"/>
            </a:pP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endParaRPr lang="nl-NL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Tx/>
              <a:buChar char="-"/>
            </a:pPr>
            <a:r>
              <a:rPr lang="vi-V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giờ sau: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85800" indent="-685800">
              <a:buFontTx/>
              <a:buChar char="-"/>
            </a:pP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BT 1, 2, 4, 7/SGK + PBT</a:t>
            </a:r>
            <a:endParaRPr lang="nl-NL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88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C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41992" y="503642"/>
            <a:ext cx="13935991" cy="1637366"/>
            <a:chOff x="-231515" y="0"/>
            <a:chExt cx="18581321" cy="2183155"/>
          </a:xfrm>
        </p:grpSpPr>
        <p:grpSp>
          <p:nvGrpSpPr>
            <p:cNvPr id="3" name="Group 3"/>
            <p:cNvGrpSpPr/>
            <p:nvPr/>
          </p:nvGrpSpPr>
          <p:grpSpPr>
            <a:xfrm>
              <a:off x="1038042" y="0"/>
              <a:ext cx="16266340" cy="2183155"/>
              <a:chOff x="0" y="0"/>
              <a:chExt cx="3502466" cy="47007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41910" y="43180"/>
                <a:ext cx="3454206" cy="421817"/>
              </a:xfrm>
              <a:custGeom>
                <a:avLst/>
                <a:gdLst/>
                <a:ahLst/>
                <a:cxnLst/>
                <a:rect l="l" t="t" r="r" b="b"/>
                <a:pathLst>
                  <a:path w="3454206" h="421817">
                    <a:moveTo>
                      <a:pt x="0" y="0"/>
                    </a:moveTo>
                    <a:lnTo>
                      <a:pt x="3454206" y="0"/>
                    </a:lnTo>
                    <a:lnTo>
                      <a:pt x="3454206" y="421817"/>
                    </a:lnTo>
                    <a:lnTo>
                      <a:pt x="0" y="421817"/>
                    </a:ln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35560" y="35560"/>
                <a:ext cx="3466906" cy="434517"/>
              </a:xfrm>
              <a:custGeom>
                <a:avLst/>
                <a:gdLst/>
                <a:ahLst/>
                <a:cxnLst/>
                <a:rect l="l" t="t" r="r" b="b"/>
                <a:pathLst>
                  <a:path w="3466906" h="434517">
                    <a:moveTo>
                      <a:pt x="3466906" y="434517"/>
                    </a:moveTo>
                    <a:lnTo>
                      <a:pt x="0" y="434517"/>
                    </a:lnTo>
                    <a:lnTo>
                      <a:pt x="0" y="0"/>
                    </a:lnTo>
                    <a:lnTo>
                      <a:pt x="3466906" y="0"/>
                    </a:lnTo>
                    <a:lnTo>
                      <a:pt x="3466906" y="434517"/>
                    </a:lnTo>
                    <a:close/>
                    <a:moveTo>
                      <a:pt x="12700" y="421817"/>
                    </a:moveTo>
                    <a:lnTo>
                      <a:pt x="3454206" y="421817"/>
                    </a:lnTo>
                    <a:lnTo>
                      <a:pt x="3454206" y="12700"/>
                    </a:lnTo>
                    <a:lnTo>
                      <a:pt x="12700" y="12700"/>
                    </a:lnTo>
                    <a:lnTo>
                      <a:pt x="12700" y="421817"/>
                    </a:lnTo>
                    <a:close/>
                  </a:path>
                </a:pathLst>
              </a:custGeom>
              <a:solidFill>
                <a:srgbClr val="F2BD99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3454206" cy="421817"/>
              </a:xfrm>
              <a:custGeom>
                <a:avLst/>
                <a:gdLst/>
                <a:ahLst/>
                <a:cxnLst/>
                <a:rect l="l" t="t" r="r" b="b"/>
                <a:pathLst>
                  <a:path w="3454206" h="421817">
                    <a:moveTo>
                      <a:pt x="0" y="0"/>
                    </a:moveTo>
                    <a:lnTo>
                      <a:pt x="3454206" y="0"/>
                    </a:lnTo>
                    <a:lnTo>
                      <a:pt x="3454206" y="421817"/>
                    </a:lnTo>
                    <a:lnTo>
                      <a:pt x="0" y="42181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-231515" y="257420"/>
              <a:ext cx="18581321" cy="1333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00"/>
                </a:lnSpc>
                <a:spcBef>
                  <a:spcPct val="0"/>
                </a:spcBef>
              </a:pPr>
              <a:r>
                <a:rPr lang="en-US" sz="57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57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7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57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7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lũy</a:t>
              </a:r>
              <a:r>
                <a:rPr lang="en-US" sz="57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7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57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7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57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7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57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7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mũ</a:t>
              </a:r>
              <a:r>
                <a:rPr lang="en-US" sz="57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7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57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7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endParaRPr lang="en-US" sz="5700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81609" y="8896426"/>
            <a:ext cx="3075696" cy="30869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99910">
            <a:off x="16066178" y="843542"/>
            <a:ext cx="1253433" cy="118050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515762" y="2586776"/>
            <a:ext cx="360854" cy="39290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038742" y="2385341"/>
            <a:ext cx="180427" cy="19645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186366">
            <a:off x="1757448" y="2291212"/>
            <a:ext cx="180427" cy="19645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186366">
            <a:off x="1988210" y="1803317"/>
            <a:ext cx="265666" cy="28926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818966">
            <a:off x="-1841927" y="-511291"/>
            <a:ext cx="4519944" cy="20298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270305" y="8504312"/>
            <a:ext cx="4362627" cy="2427207"/>
          </a:xfrm>
          <a:prstGeom prst="rect">
            <a:avLst/>
          </a:prstGeom>
        </p:spPr>
      </p:pic>
      <p:grpSp>
        <p:nvGrpSpPr>
          <p:cNvPr id="16" name="Group 16"/>
          <p:cNvGrpSpPr>
            <a:grpSpLocks noChangeAspect="1"/>
          </p:cNvGrpSpPr>
          <p:nvPr/>
        </p:nvGrpSpPr>
        <p:grpSpPr>
          <a:xfrm rot="3872214">
            <a:off x="1214518" y="719436"/>
            <a:ext cx="1422226" cy="1800082"/>
            <a:chOff x="0" y="0"/>
            <a:chExt cx="1457960" cy="1845310"/>
          </a:xfrm>
        </p:grpSpPr>
        <p:sp>
          <p:nvSpPr>
            <p:cNvPr id="17" name="Freeform 17"/>
            <p:cNvSpPr/>
            <p:nvPr/>
          </p:nvSpPr>
          <p:spPr>
            <a:xfrm>
              <a:off x="17780" y="-5080"/>
              <a:ext cx="1402080" cy="1805940"/>
            </a:xfrm>
            <a:custGeom>
              <a:avLst/>
              <a:gdLst/>
              <a:ahLst/>
              <a:cxnLst/>
              <a:rect l="l" t="t" r="r" b="b"/>
              <a:pathLst>
                <a:path w="1402080" h="1805940">
                  <a:moveTo>
                    <a:pt x="925830" y="565150"/>
                  </a:moveTo>
                  <a:cubicBezTo>
                    <a:pt x="925830" y="441960"/>
                    <a:pt x="668020" y="474980"/>
                    <a:pt x="668020" y="474980"/>
                  </a:cubicBezTo>
                  <a:lnTo>
                    <a:pt x="668020" y="198120"/>
                  </a:lnTo>
                  <a:cubicBezTo>
                    <a:pt x="668020" y="0"/>
                    <a:pt x="403860" y="3810"/>
                    <a:pt x="403860" y="189230"/>
                  </a:cubicBezTo>
                  <a:lnTo>
                    <a:pt x="403860" y="981710"/>
                  </a:lnTo>
                  <a:lnTo>
                    <a:pt x="240030" y="817880"/>
                  </a:lnTo>
                  <a:cubicBezTo>
                    <a:pt x="189230" y="767080"/>
                    <a:pt x="76200" y="748030"/>
                    <a:pt x="38100" y="817880"/>
                  </a:cubicBezTo>
                  <a:cubicBezTo>
                    <a:pt x="0" y="887730"/>
                    <a:pt x="69850" y="981710"/>
                    <a:pt x="69850" y="981710"/>
                  </a:cubicBezTo>
                  <a:cubicBezTo>
                    <a:pt x="69850" y="981710"/>
                    <a:pt x="459740" y="1503680"/>
                    <a:pt x="510540" y="1805940"/>
                  </a:cubicBezTo>
                  <a:lnTo>
                    <a:pt x="1193800" y="1805940"/>
                  </a:lnTo>
                  <a:cubicBezTo>
                    <a:pt x="1193800" y="1793240"/>
                    <a:pt x="1376680" y="1242060"/>
                    <a:pt x="1389380" y="1176020"/>
                  </a:cubicBezTo>
                  <a:cubicBezTo>
                    <a:pt x="1402080" y="1109980"/>
                    <a:pt x="1395730" y="990600"/>
                    <a:pt x="1389380" y="835660"/>
                  </a:cubicBezTo>
                  <a:cubicBezTo>
                    <a:pt x="1383030" y="681990"/>
                    <a:pt x="1238250" y="640080"/>
                    <a:pt x="1173480" y="640080"/>
                  </a:cubicBezTo>
                  <a:lnTo>
                    <a:pt x="1170940" y="643890"/>
                  </a:lnTo>
                  <a:cubicBezTo>
                    <a:pt x="1149350" y="556260"/>
                    <a:pt x="979170" y="565150"/>
                    <a:pt x="925830" y="565150"/>
                  </a:cubicBezTo>
                  <a:close/>
                </a:path>
              </a:pathLst>
            </a:custGeom>
            <a:solidFill>
              <a:srgbClr val="FFC5DE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-33020" y="2540"/>
              <a:ext cx="1494790" cy="1844040"/>
            </a:xfrm>
            <a:custGeom>
              <a:avLst/>
              <a:gdLst/>
              <a:ahLst/>
              <a:cxnLst/>
              <a:rect l="l" t="t" r="r" b="b"/>
              <a:pathLst>
                <a:path w="1494790" h="1844040">
                  <a:moveTo>
                    <a:pt x="1484630" y="863600"/>
                  </a:moveTo>
                  <a:lnTo>
                    <a:pt x="1483360" y="828040"/>
                  </a:lnTo>
                  <a:cubicBezTo>
                    <a:pt x="1477010" y="669290"/>
                    <a:pt x="1344930" y="601980"/>
                    <a:pt x="1248410" y="591820"/>
                  </a:cubicBezTo>
                  <a:cubicBezTo>
                    <a:pt x="1243330" y="585470"/>
                    <a:pt x="1238250" y="577850"/>
                    <a:pt x="1231900" y="572770"/>
                  </a:cubicBezTo>
                  <a:cubicBezTo>
                    <a:pt x="1178560" y="519430"/>
                    <a:pt x="1078230" y="514350"/>
                    <a:pt x="1010920" y="514350"/>
                  </a:cubicBezTo>
                  <a:cubicBezTo>
                    <a:pt x="1004570" y="497840"/>
                    <a:pt x="994410" y="483870"/>
                    <a:pt x="980440" y="471170"/>
                  </a:cubicBezTo>
                  <a:cubicBezTo>
                    <a:pt x="925830" y="422910"/>
                    <a:pt x="824230" y="419100"/>
                    <a:pt x="762000" y="421640"/>
                  </a:cubicBezTo>
                  <a:lnTo>
                    <a:pt x="762000" y="193040"/>
                  </a:lnTo>
                  <a:cubicBezTo>
                    <a:pt x="762000" y="119380"/>
                    <a:pt x="731520" y="73660"/>
                    <a:pt x="707390" y="49530"/>
                  </a:cubicBezTo>
                  <a:cubicBezTo>
                    <a:pt x="674370" y="17780"/>
                    <a:pt x="631190" y="0"/>
                    <a:pt x="584200" y="0"/>
                  </a:cubicBezTo>
                  <a:cubicBezTo>
                    <a:pt x="496570" y="0"/>
                    <a:pt x="408940" y="63500"/>
                    <a:pt x="408940" y="184150"/>
                  </a:cubicBezTo>
                  <a:lnTo>
                    <a:pt x="408940" y="868680"/>
                  </a:lnTo>
                  <a:lnTo>
                    <a:pt x="321310" y="781050"/>
                  </a:lnTo>
                  <a:cubicBezTo>
                    <a:pt x="279400" y="739140"/>
                    <a:pt x="209550" y="716280"/>
                    <a:pt x="149860" y="725170"/>
                  </a:cubicBezTo>
                  <a:cubicBezTo>
                    <a:pt x="105410" y="731520"/>
                    <a:pt x="69850" y="755650"/>
                    <a:pt x="49530" y="791210"/>
                  </a:cubicBezTo>
                  <a:cubicBezTo>
                    <a:pt x="0" y="880110"/>
                    <a:pt x="76200" y="988060"/>
                    <a:pt x="85090" y="1000760"/>
                  </a:cubicBezTo>
                  <a:cubicBezTo>
                    <a:pt x="88900" y="1005840"/>
                    <a:pt x="469900" y="1517650"/>
                    <a:pt x="516890" y="1805940"/>
                  </a:cubicBezTo>
                  <a:lnTo>
                    <a:pt x="516890" y="1807210"/>
                  </a:lnTo>
                  <a:cubicBezTo>
                    <a:pt x="516890" y="1808480"/>
                    <a:pt x="516890" y="1809750"/>
                    <a:pt x="518160" y="1811020"/>
                  </a:cubicBezTo>
                  <a:cubicBezTo>
                    <a:pt x="518160" y="1812290"/>
                    <a:pt x="519430" y="1813560"/>
                    <a:pt x="519430" y="1816100"/>
                  </a:cubicBezTo>
                  <a:cubicBezTo>
                    <a:pt x="519430" y="1817370"/>
                    <a:pt x="520700" y="1818640"/>
                    <a:pt x="520700" y="1818640"/>
                  </a:cubicBezTo>
                  <a:cubicBezTo>
                    <a:pt x="521970" y="1819910"/>
                    <a:pt x="521970" y="1821180"/>
                    <a:pt x="523240" y="1822450"/>
                  </a:cubicBezTo>
                  <a:cubicBezTo>
                    <a:pt x="523240" y="1823720"/>
                    <a:pt x="524510" y="1823720"/>
                    <a:pt x="525780" y="1824990"/>
                  </a:cubicBezTo>
                  <a:cubicBezTo>
                    <a:pt x="527050" y="1826260"/>
                    <a:pt x="528320" y="1827530"/>
                    <a:pt x="528320" y="1828800"/>
                  </a:cubicBezTo>
                  <a:lnTo>
                    <a:pt x="530860" y="1831340"/>
                  </a:lnTo>
                  <a:cubicBezTo>
                    <a:pt x="532130" y="1832610"/>
                    <a:pt x="533400" y="1833880"/>
                    <a:pt x="534670" y="1833880"/>
                  </a:cubicBezTo>
                  <a:lnTo>
                    <a:pt x="537210" y="1836420"/>
                  </a:lnTo>
                  <a:cubicBezTo>
                    <a:pt x="538480" y="1837690"/>
                    <a:pt x="539750" y="1837690"/>
                    <a:pt x="541020" y="1838960"/>
                  </a:cubicBezTo>
                  <a:cubicBezTo>
                    <a:pt x="542290" y="1838960"/>
                    <a:pt x="543560" y="1840230"/>
                    <a:pt x="543560" y="1840230"/>
                  </a:cubicBezTo>
                  <a:cubicBezTo>
                    <a:pt x="544830" y="1841500"/>
                    <a:pt x="547370" y="1841500"/>
                    <a:pt x="548640" y="1841500"/>
                  </a:cubicBezTo>
                  <a:cubicBezTo>
                    <a:pt x="549910" y="1841500"/>
                    <a:pt x="549910" y="1841500"/>
                    <a:pt x="551180" y="1842770"/>
                  </a:cubicBezTo>
                  <a:cubicBezTo>
                    <a:pt x="553720" y="1842770"/>
                    <a:pt x="556260" y="1844040"/>
                    <a:pt x="560070" y="1844040"/>
                  </a:cubicBezTo>
                  <a:lnTo>
                    <a:pt x="1243330" y="1844040"/>
                  </a:lnTo>
                  <a:cubicBezTo>
                    <a:pt x="1264920" y="1844040"/>
                    <a:pt x="1283970" y="1827530"/>
                    <a:pt x="1287780" y="1807210"/>
                  </a:cubicBezTo>
                  <a:cubicBezTo>
                    <a:pt x="1291590" y="1790700"/>
                    <a:pt x="1323340" y="1694180"/>
                    <a:pt x="1352550" y="1600200"/>
                  </a:cubicBezTo>
                  <a:cubicBezTo>
                    <a:pt x="1421130" y="1385570"/>
                    <a:pt x="1474470" y="1217930"/>
                    <a:pt x="1482090" y="1178560"/>
                  </a:cubicBezTo>
                  <a:cubicBezTo>
                    <a:pt x="1494790" y="1111250"/>
                    <a:pt x="1490980" y="1007110"/>
                    <a:pt x="1484630" y="863600"/>
                  </a:cubicBezTo>
                  <a:close/>
                  <a:moveTo>
                    <a:pt x="1395730" y="1160780"/>
                  </a:moveTo>
                  <a:cubicBezTo>
                    <a:pt x="1389380" y="1197610"/>
                    <a:pt x="1316990" y="1422400"/>
                    <a:pt x="1268730" y="1572260"/>
                  </a:cubicBezTo>
                  <a:cubicBezTo>
                    <a:pt x="1236980" y="1671320"/>
                    <a:pt x="1220470" y="1724660"/>
                    <a:pt x="1210310" y="1755140"/>
                  </a:cubicBezTo>
                  <a:lnTo>
                    <a:pt x="596900" y="1755140"/>
                  </a:lnTo>
                  <a:cubicBezTo>
                    <a:pt x="523240" y="1443990"/>
                    <a:pt x="171450" y="969010"/>
                    <a:pt x="156210" y="948690"/>
                  </a:cubicBezTo>
                  <a:cubicBezTo>
                    <a:pt x="144780" y="933450"/>
                    <a:pt x="107950" y="869950"/>
                    <a:pt x="128270" y="833120"/>
                  </a:cubicBezTo>
                  <a:cubicBezTo>
                    <a:pt x="130810" y="829310"/>
                    <a:pt x="138430" y="815340"/>
                    <a:pt x="163830" y="811530"/>
                  </a:cubicBezTo>
                  <a:cubicBezTo>
                    <a:pt x="195580" y="806450"/>
                    <a:pt x="237490" y="820420"/>
                    <a:pt x="260350" y="843280"/>
                  </a:cubicBezTo>
                  <a:lnTo>
                    <a:pt x="370840" y="953770"/>
                  </a:lnTo>
                  <a:cubicBezTo>
                    <a:pt x="386080" y="969010"/>
                    <a:pt x="400050" y="982980"/>
                    <a:pt x="410210" y="994410"/>
                  </a:cubicBezTo>
                  <a:lnTo>
                    <a:pt x="410210" y="1050290"/>
                  </a:lnTo>
                  <a:cubicBezTo>
                    <a:pt x="410210" y="1074420"/>
                    <a:pt x="430530" y="1094740"/>
                    <a:pt x="454660" y="1094740"/>
                  </a:cubicBezTo>
                  <a:cubicBezTo>
                    <a:pt x="478790" y="1094740"/>
                    <a:pt x="499110" y="1074420"/>
                    <a:pt x="499110" y="1050290"/>
                  </a:cubicBezTo>
                  <a:lnTo>
                    <a:pt x="499110" y="181610"/>
                  </a:lnTo>
                  <a:cubicBezTo>
                    <a:pt x="499110" y="115570"/>
                    <a:pt x="542290" y="86360"/>
                    <a:pt x="585470" y="86360"/>
                  </a:cubicBezTo>
                  <a:cubicBezTo>
                    <a:pt x="626110" y="86360"/>
                    <a:pt x="674370" y="113030"/>
                    <a:pt x="674370" y="190500"/>
                  </a:cubicBezTo>
                  <a:lnTo>
                    <a:pt x="674370" y="791210"/>
                  </a:lnTo>
                  <a:cubicBezTo>
                    <a:pt x="674370" y="815340"/>
                    <a:pt x="694690" y="835660"/>
                    <a:pt x="718820" y="835660"/>
                  </a:cubicBezTo>
                  <a:cubicBezTo>
                    <a:pt x="742950" y="835660"/>
                    <a:pt x="763270" y="815340"/>
                    <a:pt x="763270" y="791210"/>
                  </a:cubicBezTo>
                  <a:lnTo>
                    <a:pt x="763270" y="508000"/>
                  </a:lnTo>
                  <a:cubicBezTo>
                    <a:pt x="822960" y="505460"/>
                    <a:pt x="895350" y="511810"/>
                    <a:pt x="923290" y="535940"/>
                  </a:cubicBezTo>
                  <a:cubicBezTo>
                    <a:pt x="929640" y="542290"/>
                    <a:pt x="932180" y="548640"/>
                    <a:pt x="932180" y="557530"/>
                  </a:cubicBezTo>
                  <a:lnTo>
                    <a:pt x="932180" y="802640"/>
                  </a:lnTo>
                  <a:cubicBezTo>
                    <a:pt x="932180" y="826770"/>
                    <a:pt x="952500" y="847090"/>
                    <a:pt x="976630" y="847090"/>
                  </a:cubicBezTo>
                  <a:cubicBezTo>
                    <a:pt x="1000760" y="847090"/>
                    <a:pt x="1021080" y="826770"/>
                    <a:pt x="1021080" y="802640"/>
                  </a:cubicBezTo>
                  <a:lnTo>
                    <a:pt x="1021080" y="601980"/>
                  </a:lnTo>
                  <a:cubicBezTo>
                    <a:pt x="1069340" y="601980"/>
                    <a:pt x="1143000" y="607060"/>
                    <a:pt x="1170940" y="633730"/>
                  </a:cubicBezTo>
                  <a:cubicBezTo>
                    <a:pt x="1177290" y="640080"/>
                    <a:pt x="1179830" y="646430"/>
                    <a:pt x="1179830" y="655320"/>
                  </a:cubicBezTo>
                  <a:lnTo>
                    <a:pt x="1179830" y="894080"/>
                  </a:lnTo>
                  <a:cubicBezTo>
                    <a:pt x="1179830" y="918210"/>
                    <a:pt x="1200150" y="938530"/>
                    <a:pt x="1224280" y="938530"/>
                  </a:cubicBezTo>
                  <a:cubicBezTo>
                    <a:pt x="1248410" y="938530"/>
                    <a:pt x="1268730" y="918210"/>
                    <a:pt x="1268730" y="894080"/>
                  </a:cubicBezTo>
                  <a:lnTo>
                    <a:pt x="1268730" y="684530"/>
                  </a:lnTo>
                  <a:cubicBezTo>
                    <a:pt x="1318260" y="697230"/>
                    <a:pt x="1391920" y="731520"/>
                    <a:pt x="1395730" y="830580"/>
                  </a:cubicBezTo>
                  <a:lnTo>
                    <a:pt x="1397000" y="866140"/>
                  </a:lnTo>
                  <a:cubicBezTo>
                    <a:pt x="1402080" y="999490"/>
                    <a:pt x="1405890" y="1104900"/>
                    <a:pt x="1395730" y="1160780"/>
                  </a:cubicBezTo>
                  <a:close/>
                </a:path>
              </a:pathLst>
            </a:custGeom>
            <a:solidFill>
              <a:srgbClr val="1B1464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418045" y="4821827"/>
            <a:ext cx="5713893" cy="4150315"/>
            <a:chOff x="0" y="0"/>
            <a:chExt cx="7629538" cy="5533755"/>
          </a:xfrm>
        </p:grpSpPr>
        <p:grpSp>
          <p:nvGrpSpPr>
            <p:cNvPr id="20" name="Group 20"/>
            <p:cNvGrpSpPr>
              <a:grpSpLocks noChangeAspect="1"/>
            </p:cNvGrpSpPr>
            <p:nvPr/>
          </p:nvGrpSpPr>
          <p:grpSpPr>
            <a:xfrm>
              <a:off x="0" y="0"/>
              <a:ext cx="7369854" cy="5533755"/>
              <a:chOff x="0" y="0"/>
              <a:chExt cx="845693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45693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8456930" h="6350000">
                    <a:moveTo>
                      <a:pt x="8456930" y="355600"/>
                    </a:moveTo>
                    <a:lnTo>
                      <a:pt x="8456930" y="637540"/>
                    </a:lnTo>
                    <a:lnTo>
                      <a:pt x="8455661" y="5728970"/>
                    </a:lnTo>
                    <a:lnTo>
                      <a:pt x="8455661" y="5994400"/>
                    </a:lnTo>
                    <a:cubicBezTo>
                      <a:pt x="8455661" y="6189980"/>
                      <a:pt x="8295641" y="6350000"/>
                      <a:pt x="8100061" y="6350000"/>
                    </a:cubicBezTo>
                    <a:lnTo>
                      <a:pt x="355600" y="6350000"/>
                    </a:lnTo>
                    <a:cubicBezTo>
                      <a:pt x="160020" y="6350000"/>
                      <a:pt x="0" y="6189980"/>
                      <a:pt x="0" y="5994400"/>
                    </a:cubicBezTo>
                    <a:lnTo>
                      <a:pt x="0" y="638810"/>
                    </a:lnTo>
                    <a:cubicBezTo>
                      <a:pt x="0" y="637540"/>
                      <a:pt x="0" y="638810"/>
                      <a:pt x="0" y="637540"/>
                    </a:cubicBezTo>
                    <a:cubicBezTo>
                      <a:pt x="0" y="636270"/>
                      <a:pt x="0" y="636270"/>
                      <a:pt x="0" y="636270"/>
                    </a:cubicBezTo>
                    <a:lnTo>
                      <a:pt x="0" y="355600"/>
                    </a:lnTo>
                    <a:cubicBezTo>
                      <a:pt x="0" y="160020"/>
                      <a:pt x="160020" y="0"/>
                      <a:pt x="355600" y="0"/>
                    </a:cubicBezTo>
                    <a:lnTo>
                      <a:pt x="8101330" y="0"/>
                    </a:lnTo>
                    <a:cubicBezTo>
                      <a:pt x="8296910" y="0"/>
                      <a:pt x="8456930" y="160020"/>
                      <a:pt x="8456930" y="355600"/>
                    </a:cubicBezTo>
                    <a:close/>
                  </a:path>
                </a:pathLst>
              </a:custGeom>
              <a:solidFill>
                <a:srgbClr val="1B1464"/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828040" y="265430"/>
                <a:ext cx="175260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175260" h="196850">
                    <a:moveTo>
                      <a:pt x="0" y="196850"/>
                    </a:moveTo>
                    <a:lnTo>
                      <a:pt x="175260" y="196850"/>
                    </a:lnTo>
                    <a:lnTo>
                      <a:pt x="175260" y="0"/>
                    </a:lnTo>
                    <a:lnTo>
                      <a:pt x="165100" y="0"/>
                    </a:lnTo>
                    <a:lnTo>
                      <a:pt x="165100" y="171450"/>
                    </a:lnTo>
                    <a:cubicBezTo>
                      <a:pt x="165100" y="179070"/>
                      <a:pt x="158750" y="186690"/>
                      <a:pt x="149860" y="186690"/>
                    </a:cubicBezTo>
                    <a:lnTo>
                      <a:pt x="0" y="186690"/>
                    </a:lnTo>
                    <a:lnTo>
                      <a:pt x="0" y="196850"/>
                    </a:ln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23" name="Freeform 23"/>
              <p:cNvSpPr/>
              <p:nvPr/>
            </p:nvSpPr>
            <p:spPr>
              <a:xfrm>
                <a:off x="786130" y="224790"/>
                <a:ext cx="175260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175260" h="196850">
                    <a:moveTo>
                      <a:pt x="0" y="0"/>
                    </a:moveTo>
                    <a:lnTo>
                      <a:pt x="175260" y="0"/>
                    </a:lnTo>
                    <a:lnTo>
                      <a:pt x="175260" y="196850"/>
                    </a:lnTo>
                    <a:lnTo>
                      <a:pt x="0" y="196850"/>
                    </a:ln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683260" y="5888990"/>
                <a:ext cx="2155190" cy="287020"/>
              </a:xfrm>
              <a:custGeom>
                <a:avLst/>
                <a:gdLst/>
                <a:ahLst/>
                <a:cxnLst/>
                <a:rect l="l" t="t" r="r" b="b"/>
                <a:pathLst>
                  <a:path w="2155190" h="287020">
                    <a:moveTo>
                      <a:pt x="2011680" y="0"/>
                    </a:moveTo>
                    <a:lnTo>
                      <a:pt x="143510" y="0"/>
                    </a:lnTo>
                    <a:cubicBezTo>
                      <a:pt x="64770" y="0"/>
                      <a:pt x="0" y="64770"/>
                      <a:pt x="0" y="143510"/>
                    </a:cubicBezTo>
                    <a:cubicBezTo>
                      <a:pt x="0" y="222250"/>
                      <a:pt x="64770" y="287020"/>
                      <a:pt x="143510" y="287020"/>
                    </a:cubicBezTo>
                    <a:lnTo>
                      <a:pt x="2012950" y="287020"/>
                    </a:lnTo>
                    <a:cubicBezTo>
                      <a:pt x="2091690" y="287020"/>
                      <a:pt x="2155190" y="222250"/>
                      <a:pt x="2155190" y="143510"/>
                    </a:cubicBezTo>
                    <a:cubicBezTo>
                      <a:pt x="2155190" y="64770"/>
                      <a:pt x="2090420" y="0"/>
                      <a:pt x="2011680" y="0"/>
                    </a:cubicBez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31750" y="31750"/>
                <a:ext cx="8392160" cy="590550"/>
              </a:xfrm>
              <a:custGeom>
                <a:avLst/>
                <a:gdLst/>
                <a:ahLst/>
                <a:cxnLst/>
                <a:rect l="l" t="t" r="r" b="b"/>
                <a:pathLst>
                  <a:path w="8392160" h="590550">
                    <a:moveTo>
                      <a:pt x="0" y="590550"/>
                    </a:moveTo>
                    <a:lnTo>
                      <a:pt x="8392160" y="590550"/>
                    </a:lnTo>
                    <a:lnTo>
                      <a:pt x="8392160" y="323850"/>
                    </a:lnTo>
                    <a:cubicBezTo>
                      <a:pt x="8392160" y="146050"/>
                      <a:pt x="8247380" y="0"/>
                      <a:pt x="8068310" y="0"/>
                    </a:cubicBezTo>
                    <a:lnTo>
                      <a:pt x="323850" y="0"/>
                    </a:lnTo>
                    <a:cubicBezTo>
                      <a:pt x="144780" y="0"/>
                      <a:pt x="0" y="144780"/>
                      <a:pt x="0" y="323850"/>
                    </a:cubicBezTo>
                    <a:lnTo>
                      <a:pt x="0" y="590550"/>
                    </a:lnTo>
                    <a:close/>
                    <a:moveTo>
                      <a:pt x="1182370" y="297180"/>
                    </a:moveTo>
                    <a:lnTo>
                      <a:pt x="1426210" y="297180"/>
                    </a:lnTo>
                    <a:cubicBezTo>
                      <a:pt x="1435100" y="297180"/>
                      <a:pt x="1441450" y="304800"/>
                      <a:pt x="1441450" y="312420"/>
                    </a:cubicBezTo>
                    <a:cubicBezTo>
                      <a:pt x="1441450" y="321310"/>
                      <a:pt x="1433830" y="327660"/>
                      <a:pt x="1426210" y="327660"/>
                    </a:cubicBezTo>
                    <a:lnTo>
                      <a:pt x="1182370" y="327660"/>
                    </a:lnTo>
                    <a:cubicBezTo>
                      <a:pt x="1173480" y="327660"/>
                      <a:pt x="1167130" y="320040"/>
                      <a:pt x="1167130" y="312420"/>
                    </a:cubicBezTo>
                    <a:cubicBezTo>
                      <a:pt x="1167130" y="303530"/>
                      <a:pt x="1174750" y="297180"/>
                      <a:pt x="1182370" y="297180"/>
                    </a:cubicBezTo>
                    <a:close/>
                    <a:moveTo>
                      <a:pt x="723900" y="177800"/>
                    </a:moveTo>
                    <a:cubicBezTo>
                      <a:pt x="723900" y="170180"/>
                      <a:pt x="730250" y="162560"/>
                      <a:pt x="739140" y="162560"/>
                    </a:cubicBezTo>
                    <a:lnTo>
                      <a:pt x="946150" y="162560"/>
                    </a:lnTo>
                    <a:cubicBezTo>
                      <a:pt x="953770" y="162560"/>
                      <a:pt x="961390" y="168910"/>
                      <a:pt x="961390" y="177800"/>
                    </a:cubicBezTo>
                    <a:lnTo>
                      <a:pt x="961390" y="203200"/>
                    </a:lnTo>
                    <a:lnTo>
                      <a:pt x="986790" y="203200"/>
                    </a:lnTo>
                    <a:cubicBezTo>
                      <a:pt x="994410" y="203200"/>
                      <a:pt x="1002030" y="209550"/>
                      <a:pt x="1002030" y="218440"/>
                    </a:cubicBezTo>
                    <a:lnTo>
                      <a:pt x="1002030" y="445770"/>
                    </a:lnTo>
                    <a:cubicBezTo>
                      <a:pt x="1002030" y="453390"/>
                      <a:pt x="995680" y="461010"/>
                      <a:pt x="986790" y="461010"/>
                    </a:cubicBezTo>
                    <a:lnTo>
                      <a:pt x="779780" y="461010"/>
                    </a:lnTo>
                    <a:cubicBezTo>
                      <a:pt x="772160" y="461010"/>
                      <a:pt x="764540" y="454660"/>
                      <a:pt x="764540" y="445770"/>
                    </a:cubicBezTo>
                    <a:lnTo>
                      <a:pt x="764540" y="420370"/>
                    </a:lnTo>
                    <a:lnTo>
                      <a:pt x="739140" y="420370"/>
                    </a:lnTo>
                    <a:cubicBezTo>
                      <a:pt x="730250" y="420370"/>
                      <a:pt x="723900" y="414020"/>
                      <a:pt x="723900" y="405130"/>
                    </a:cubicBezTo>
                    <a:lnTo>
                      <a:pt x="723900" y="177800"/>
                    </a:lnTo>
                    <a:close/>
                    <a:moveTo>
                      <a:pt x="289560" y="165100"/>
                    </a:moveTo>
                    <a:cubicBezTo>
                      <a:pt x="295910" y="158750"/>
                      <a:pt x="306070" y="160020"/>
                      <a:pt x="311150" y="166370"/>
                    </a:cubicBezTo>
                    <a:lnTo>
                      <a:pt x="421640" y="288290"/>
                    </a:lnTo>
                    <a:lnTo>
                      <a:pt x="532130" y="166370"/>
                    </a:lnTo>
                    <a:cubicBezTo>
                      <a:pt x="538480" y="160020"/>
                      <a:pt x="547370" y="160020"/>
                      <a:pt x="553720" y="165100"/>
                    </a:cubicBezTo>
                    <a:cubicBezTo>
                      <a:pt x="560070" y="171450"/>
                      <a:pt x="560070" y="180340"/>
                      <a:pt x="554990" y="186690"/>
                    </a:cubicBezTo>
                    <a:lnTo>
                      <a:pt x="441960" y="311150"/>
                    </a:lnTo>
                    <a:lnTo>
                      <a:pt x="554990" y="435610"/>
                    </a:lnTo>
                    <a:cubicBezTo>
                      <a:pt x="561340" y="441960"/>
                      <a:pt x="560070" y="452120"/>
                      <a:pt x="553720" y="457200"/>
                    </a:cubicBezTo>
                    <a:cubicBezTo>
                      <a:pt x="551180" y="459740"/>
                      <a:pt x="547370" y="461010"/>
                      <a:pt x="543560" y="461010"/>
                    </a:cubicBezTo>
                    <a:cubicBezTo>
                      <a:pt x="539750" y="461010"/>
                      <a:pt x="534670" y="459740"/>
                      <a:pt x="532130" y="455930"/>
                    </a:cubicBezTo>
                    <a:lnTo>
                      <a:pt x="421640" y="334010"/>
                    </a:lnTo>
                    <a:lnTo>
                      <a:pt x="311150" y="457200"/>
                    </a:lnTo>
                    <a:cubicBezTo>
                      <a:pt x="308610" y="461010"/>
                      <a:pt x="303530" y="462280"/>
                      <a:pt x="299720" y="462280"/>
                    </a:cubicBezTo>
                    <a:cubicBezTo>
                      <a:pt x="295910" y="462280"/>
                      <a:pt x="292100" y="461010"/>
                      <a:pt x="289560" y="458470"/>
                    </a:cubicBezTo>
                    <a:cubicBezTo>
                      <a:pt x="283210" y="452120"/>
                      <a:pt x="283210" y="441960"/>
                      <a:pt x="288290" y="435610"/>
                    </a:cubicBezTo>
                    <a:lnTo>
                      <a:pt x="401320" y="311150"/>
                    </a:lnTo>
                    <a:lnTo>
                      <a:pt x="288290" y="186690"/>
                    </a:lnTo>
                    <a:cubicBezTo>
                      <a:pt x="281940" y="180340"/>
                      <a:pt x="283210" y="170180"/>
                      <a:pt x="289560" y="165100"/>
                    </a:cubicBez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31750" y="652780"/>
                <a:ext cx="8393430" cy="5059680"/>
              </a:xfrm>
              <a:custGeom>
                <a:avLst/>
                <a:gdLst/>
                <a:ahLst/>
                <a:cxnLst/>
                <a:rect l="l" t="t" r="r" b="b"/>
                <a:pathLst>
                  <a:path w="8393430" h="5059680">
                    <a:moveTo>
                      <a:pt x="0" y="0"/>
                    </a:moveTo>
                    <a:lnTo>
                      <a:pt x="8393430" y="0"/>
                    </a:lnTo>
                    <a:lnTo>
                      <a:pt x="8393430" y="5059680"/>
                    </a:lnTo>
                    <a:lnTo>
                      <a:pt x="0" y="50596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31750" y="5744210"/>
                <a:ext cx="8393430" cy="574040"/>
              </a:xfrm>
              <a:custGeom>
                <a:avLst/>
                <a:gdLst/>
                <a:ahLst/>
                <a:cxnLst/>
                <a:rect l="l" t="t" r="r" b="b"/>
                <a:pathLst>
                  <a:path w="8393430" h="574040">
                    <a:moveTo>
                      <a:pt x="8393430" y="0"/>
                    </a:moveTo>
                    <a:lnTo>
                      <a:pt x="0" y="0"/>
                    </a:lnTo>
                    <a:cubicBezTo>
                      <a:pt x="0" y="68580"/>
                      <a:pt x="0" y="157480"/>
                      <a:pt x="0" y="250190"/>
                    </a:cubicBezTo>
                    <a:cubicBezTo>
                      <a:pt x="0" y="427990"/>
                      <a:pt x="144780" y="574040"/>
                      <a:pt x="323850" y="574040"/>
                    </a:cubicBezTo>
                    <a:lnTo>
                      <a:pt x="8068310" y="574040"/>
                    </a:lnTo>
                    <a:cubicBezTo>
                      <a:pt x="8247380" y="574040"/>
                      <a:pt x="8393430" y="429260"/>
                      <a:pt x="8393430" y="250190"/>
                    </a:cubicBezTo>
                    <a:lnTo>
                      <a:pt x="8393430" y="0"/>
                    </a:lnTo>
                    <a:close/>
                    <a:moveTo>
                      <a:pt x="435610" y="401320"/>
                    </a:moveTo>
                    <a:cubicBezTo>
                      <a:pt x="433070" y="406400"/>
                      <a:pt x="426720" y="410210"/>
                      <a:pt x="421640" y="410210"/>
                    </a:cubicBezTo>
                    <a:cubicBezTo>
                      <a:pt x="419100" y="410210"/>
                      <a:pt x="416560" y="410210"/>
                      <a:pt x="414020" y="408940"/>
                    </a:cubicBezTo>
                    <a:lnTo>
                      <a:pt x="199390" y="300990"/>
                    </a:lnTo>
                    <a:cubicBezTo>
                      <a:pt x="194310" y="298450"/>
                      <a:pt x="190500" y="293370"/>
                      <a:pt x="190500" y="287020"/>
                    </a:cubicBezTo>
                    <a:cubicBezTo>
                      <a:pt x="190500" y="280670"/>
                      <a:pt x="194310" y="275590"/>
                      <a:pt x="199390" y="273050"/>
                    </a:cubicBezTo>
                    <a:lnTo>
                      <a:pt x="414020" y="166370"/>
                    </a:lnTo>
                    <a:cubicBezTo>
                      <a:pt x="421640" y="162560"/>
                      <a:pt x="430530" y="165100"/>
                      <a:pt x="435610" y="173990"/>
                    </a:cubicBezTo>
                    <a:cubicBezTo>
                      <a:pt x="438150" y="180340"/>
                      <a:pt x="435610" y="190500"/>
                      <a:pt x="427990" y="194310"/>
                    </a:cubicBezTo>
                    <a:lnTo>
                      <a:pt x="241300" y="287020"/>
                    </a:lnTo>
                    <a:lnTo>
                      <a:pt x="427990" y="379730"/>
                    </a:lnTo>
                    <a:cubicBezTo>
                      <a:pt x="435610" y="383540"/>
                      <a:pt x="439420" y="392430"/>
                      <a:pt x="435610" y="401320"/>
                    </a:cubicBezTo>
                    <a:close/>
                    <a:moveTo>
                      <a:pt x="2663190" y="462280"/>
                    </a:moveTo>
                    <a:lnTo>
                      <a:pt x="795020" y="462280"/>
                    </a:lnTo>
                    <a:cubicBezTo>
                      <a:pt x="698500" y="462280"/>
                      <a:pt x="619760" y="383540"/>
                      <a:pt x="619760" y="287020"/>
                    </a:cubicBezTo>
                    <a:cubicBezTo>
                      <a:pt x="619760" y="190501"/>
                      <a:pt x="698500" y="111760"/>
                      <a:pt x="795020" y="111760"/>
                    </a:cubicBezTo>
                    <a:lnTo>
                      <a:pt x="2664460" y="111760"/>
                    </a:lnTo>
                    <a:cubicBezTo>
                      <a:pt x="2760980" y="111760"/>
                      <a:pt x="2838450" y="190501"/>
                      <a:pt x="2838450" y="287020"/>
                    </a:cubicBezTo>
                    <a:cubicBezTo>
                      <a:pt x="2838450" y="383540"/>
                      <a:pt x="2759710" y="462280"/>
                      <a:pt x="2663190" y="462280"/>
                    </a:cubicBezTo>
                    <a:close/>
                    <a:moveTo>
                      <a:pt x="8194040" y="300990"/>
                    </a:moveTo>
                    <a:lnTo>
                      <a:pt x="7979410" y="407670"/>
                    </a:lnTo>
                    <a:cubicBezTo>
                      <a:pt x="7976870" y="408940"/>
                      <a:pt x="7974330" y="408940"/>
                      <a:pt x="7971790" y="408940"/>
                    </a:cubicBezTo>
                    <a:cubicBezTo>
                      <a:pt x="7965440" y="408940"/>
                      <a:pt x="7960360" y="405130"/>
                      <a:pt x="7957820" y="400050"/>
                    </a:cubicBezTo>
                    <a:cubicBezTo>
                      <a:pt x="7954011" y="392430"/>
                      <a:pt x="7956551" y="382270"/>
                      <a:pt x="7965440" y="378460"/>
                    </a:cubicBezTo>
                    <a:lnTo>
                      <a:pt x="8152130" y="285750"/>
                    </a:lnTo>
                    <a:lnTo>
                      <a:pt x="7965440" y="193040"/>
                    </a:lnTo>
                    <a:cubicBezTo>
                      <a:pt x="7957820" y="189230"/>
                      <a:pt x="7954010" y="180340"/>
                      <a:pt x="7957820" y="171450"/>
                    </a:cubicBezTo>
                    <a:cubicBezTo>
                      <a:pt x="7961630" y="163830"/>
                      <a:pt x="7970520" y="160020"/>
                      <a:pt x="7979411" y="163830"/>
                    </a:cubicBezTo>
                    <a:lnTo>
                      <a:pt x="8194041" y="270510"/>
                    </a:lnTo>
                    <a:cubicBezTo>
                      <a:pt x="8199121" y="275590"/>
                      <a:pt x="8202931" y="281940"/>
                      <a:pt x="8202931" y="287020"/>
                    </a:cubicBezTo>
                    <a:cubicBezTo>
                      <a:pt x="8202930" y="293370"/>
                      <a:pt x="8199120" y="298450"/>
                      <a:pt x="8194040" y="3009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8" name="TextBox 28"/>
            <p:cNvSpPr txBox="1"/>
            <p:nvPr/>
          </p:nvSpPr>
          <p:spPr>
            <a:xfrm>
              <a:off x="0" y="1451733"/>
              <a:ext cx="7629538" cy="25159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58"/>
                </a:lnSpc>
              </a:pP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nâng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>
                <a:lnSpc>
                  <a:spcPts val="7558"/>
                </a:lnSpc>
              </a:pP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lũy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endParaRPr lang="en-US" sz="6000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2279916" y="4821827"/>
            <a:ext cx="5722154" cy="4197524"/>
            <a:chOff x="-82084" y="0"/>
            <a:chExt cx="7629538" cy="5533755"/>
          </a:xfrm>
        </p:grpSpPr>
        <p:grpSp>
          <p:nvGrpSpPr>
            <p:cNvPr id="30" name="Group 30"/>
            <p:cNvGrpSpPr>
              <a:grpSpLocks noChangeAspect="1"/>
            </p:cNvGrpSpPr>
            <p:nvPr/>
          </p:nvGrpSpPr>
          <p:grpSpPr>
            <a:xfrm>
              <a:off x="0" y="0"/>
              <a:ext cx="7369854" cy="5533755"/>
              <a:chOff x="0" y="0"/>
              <a:chExt cx="8456930" cy="63500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45693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8456930" h="6350000">
                    <a:moveTo>
                      <a:pt x="8456930" y="355600"/>
                    </a:moveTo>
                    <a:lnTo>
                      <a:pt x="8456930" y="637540"/>
                    </a:lnTo>
                    <a:lnTo>
                      <a:pt x="8455661" y="5728970"/>
                    </a:lnTo>
                    <a:lnTo>
                      <a:pt x="8455661" y="5994400"/>
                    </a:lnTo>
                    <a:cubicBezTo>
                      <a:pt x="8455661" y="6189980"/>
                      <a:pt x="8295641" y="6350000"/>
                      <a:pt x="8100061" y="6350000"/>
                    </a:cubicBezTo>
                    <a:lnTo>
                      <a:pt x="355600" y="6350000"/>
                    </a:lnTo>
                    <a:cubicBezTo>
                      <a:pt x="160020" y="6350000"/>
                      <a:pt x="0" y="6189980"/>
                      <a:pt x="0" y="5994400"/>
                    </a:cubicBezTo>
                    <a:lnTo>
                      <a:pt x="0" y="638810"/>
                    </a:lnTo>
                    <a:cubicBezTo>
                      <a:pt x="0" y="637540"/>
                      <a:pt x="0" y="638810"/>
                      <a:pt x="0" y="637540"/>
                    </a:cubicBezTo>
                    <a:cubicBezTo>
                      <a:pt x="0" y="636270"/>
                      <a:pt x="0" y="636270"/>
                      <a:pt x="0" y="636270"/>
                    </a:cubicBezTo>
                    <a:lnTo>
                      <a:pt x="0" y="355600"/>
                    </a:lnTo>
                    <a:cubicBezTo>
                      <a:pt x="0" y="160020"/>
                      <a:pt x="160020" y="0"/>
                      <a:pt x="355600" y="0"/>
                    </a:cubicBezTo>
                    <a:lnTo>
                      <a:pt x="8101330" y="0"/>
                    </a:lnTo>
                    <a:cubicBezTo>
                      <a:pt x="8296910" y="0"/>
                      <a:pt x="8456930" y="160020"/>
                      <a:pt x="8456930" y="355600"/>
                    </a:cubicBezTo>
                    <a:close/>
                  </a:path>
                </a:pathLst>
              </a:custGeom>
              <a:solidFill>
                <a:srgbClr val="1B1464"/>
              </a:solid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828040" y="265430"/>
                <a:ext cx="175260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175260" h="196850">
                    <a:moveTo>
                      <a:pt x="0" y="196850"/>
                    </a:moveTo>
                    <a:lnTo>
                      <a:pt x="175260" y="196850"/>
                    </a:lnTo>
                    <a:lnTo>
                      <a:pt x="175260" y="0"/>
                    </a:lnTo>
                    <a:lnTo>
                      <a:pt x="165100" y="0"/>
                    </a:lnTo>
                    <a:lnTo>
                      <a:pt x="165100" y="171450"/>
                    </a:lnTo>
                    <a:cubicBezTo>
                      <a:pt x="165100" y="179070"/>
                      <a:pt x="158750" y="186690"/>
                      <a:pt x="149860" y="186690"/>
                    </a:cubicBezTo>
                    <a:lnTo>
                      <a:pt x="0" y="186690"/>
                    </a:lnTo>
                    <a:lnTo>
                      <a:pt x="0" y="196850"/>
                    </a:ln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33" name="Freeform 33"/>
              <p:cNvSpPr/>
              <p:nvPr/>
            </p:nvSpPr>
            <p:spPr>
              <a:xfrm>
                <a:off x="786130" y="224790"/>
                <a:ext cx="175260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175260" h="196850">
                    <a:moveTo>
                      <a:pt x="0" y="0"/>
                    </a:moveTo>
                    <a:lnTo>
                      <a:pt x="175260" y="0"/>
                    </a:lnTo>
                    <a:lnTo>
                      <a:pt x="175260" y="196850"/>
                    </a:lnTo>
                    <a:lnTo>
                      <a:pt x="0" y="196850"/>
                    </a:ln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34" name="Freeform 34"/>
              <p:cNvSpPr/>
              <p:nvPr/>
            </p:nvSpPr>
            <p:spPr>
              <a:xfrm>
                <a:off x="683260" y="5888990"/>
                <a:ext cx="2155190" cy="287020"/>
              </a:xfrm>
              <a:custGeom>
                <a:avLst/>
                <a:gdLst/>
                <a:ahLst/>
                <a:cxnLst/>
                <a:rect l="l" t="t" r="r" b="b"/>
                <a:pathLst>
                  <a:path w="2155190" h="287020">
                    <a:moveTo>
                      <a:pt x="2011680" y="0"/>
                    </a:moveTo>
                    <a:lnTo>
                      <a:pt x="143510" y="0"/>
                    </a:lnTo>
                    <a:cubicBezTo>
                      <a:pt x="64770" y="0"/>
                      <a:pt x="0" y="64770"/>
                      <a:pt x="0" y="143510"/>
                    </a:cubicBezTo>
                    <a:cubicBezTo>
                      <a:pt x="0" y="222250"/>
                      <a:pt x="64770" y="287020"/>
                      <a:pt x="143510" y="287020"/>
                    </a:cubicBezTo>
                    <a:lnTo>
                      <a:pt x="2012950" y="287020"/>
                    </a:lnTo>
                    <a:cubicBezTo>
                      <a:pt x="2091690" y="287020"/>
                      <a:pt x="2155190" y="222250"/>
                      <a:pt x="2155190" y="143510"/>
                    </a:cubicBezTo>
                    <a:cubicBezTo>
                      <a:pt x="2155190" y="64770"/>
                      <a:pt x="2090420" y="0"/>
                      <a:pt x="2011680" y="0"/>
                    </a:cubicBez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35" name="Freeform 35"/>
              <p:cNvSpPr/>
              <p:nvPr/>
            </p:nvSpPr>
            <p:spPr>
              <a:xfrm>
                <a:off x="31750" y="31750"/>
                <a:ext cx="8392160" cy="590550"/>
              </a:xfrm>
              <a:custGeom>
                <a:avLst/>
                <a:gdLst/>
                <a:ahLst/>
                <a:cxnLst/>
                <a:rect l="l" t="t" r="r" b="b"/>
                <a:pathLst>
                  <a:path w="8392160" h="590550">
                    <a:moveTo>
                      <a:pt x="0" y="590550"/>
                    </a:moveTo>
                    <a:lnTo>
                      <a:pt x="8392160" y="590550"/>
                    </a:lnTo>
                    <a:lnTo>
                      <a:pt x="8392160" y="323850"/>
                    </a:lnTo>
                    <a:cubicBezTo>
                      <a:pt x="8392160" y="146050"/>
                      <a:pt x="8247380" y="0"/>
                      <a:pt x="8068310" y="0"/>
                    </a:cubicBezTo>
                    <a:lnTo>
                      <a:pt x="323850" y="0"/>
                    </a:lnTo>
                    <a:cubicBezTo>
                      <a:pt x="144780" y="0"/>
                      <a:pt x="0" y="144780"/>
                      <a:pt x="0" y="323850"/>
                    </a:cubicBezTo>
                    <a:lnTo>
                      <a:pt x="0" y="590550"/>
                    </a:lnTo>
                    <a:close/>
                    <a:moveTo>
                      <a:pt x="1182370" y="297180"/>
                    </a:moveTo>
                    <a:lnTo>
                      <a:pt x="1426210" y="297180"/>
                    </a:lnTo>
                    <a:cubicBezTo>
                      <a:pt x="1435100" y="297180"/>
                      <a:pt x="1441450" y="304800"/>
                      <a:pt x="1441450" y="312420"/>
                    </a:cubicBezTo>
                    <a:cubicBezTo>
                      <a:pt x="1441450" y="321310"/>
                      <a:pt x="1433830" y="327660"/>
                      <a:pt x="1426210" y="327660"/>
                    </a:cubicBezTo>
                    <a:lnTo>
                      <a:pt x="1182370" y="327660"/>
                    </a:lnTo>
                    <a:cubicBezTo>
                      <a:pt x="1173480" y="327660"/>
                      <a:pt x="1167130" y="320040"/>
                      <a:pt x="1167130" y="312420"/>
                    </a:cubicBezTo>
                    <a:cubicBezTo>
                      <a:pt x="1167130" y="303530"/>
                      <a:pt x="1174750" y="297180"/>
                      <a:pt x="1182370" y="297180"/>
                    </a:cubicBezTo>
                    <a:close/>
                    <a:moveTo>
                      <a:pt x="723900" y="177800"/>
                    </a:moveTo>
                    <a:cubicBezTo>
                      <a:pt x="723900" y="170180"/>
                      <a:pt x="730250" y="162560"/>
                      <a:pt x="739140" y="162560"/>
                    </a:cubicBezTo>
                    <a:lnTo>
                      <a:pt x="946150" y="162560"/>
                    </a:lnTo>
                    <a:cubicBezTo>
                      <a:pt x="953770" y="162560"/>
                      <a:pt x="961390" y="168910"/>
                      <a:pt x="961390" y="177800"/>
                    </a:cubicBezTo>
                    <a:lnTo>
                      <a:pt x="961390" y="203200"/>
                    </a:lnTo>
                    <a:lnTo>
                      <a:pt x="986790" y="203200"/>
                    </a:lnTo>
                    <a:cubicBezTo>
                      <a:pt x="994410" y="203200"/>
                      <a:pt x="1002030" y="209550"/>
                      <a:pt x="1002030" y="218440"/>
                    </a:cubicBezTo>
                    <a:lnTo>
                      <a:pt x="1002030" y="445770"/>
                    </a:lnTo>
                    <a:cubicBezTo>
                      <a:pt x="1002030" y="453390"/>
                      <a:pt x="995680" y="461010"/>
                      <a:pt x="986790" y="461010"/>
                    </a:cubicBezTo>
                    <a:lnTo>
                      <a:pt x="779780" y="461010"/>
                    </a:lnTo>
                    <a:cubicBezTo>
                      <a:pt x="772160" y="461010"/>
                      <a:pt x="764540" y="454660"/>
                      <a:pt x="764540" y="445770"/>
                    </a:cubicBezTo>
                    <a:lnTo>
                      <a:pt x="764540" y="420370"/>
                    </a:lnTo>
                    <a:lnTo>
                      <a:pt x="739140" y="420370"/>
                    </a:lnTo>
                    <a:cubicBezTo>
                      <a:pt x="730250" y="420370"/>
                      <a:pt x="723900" y="414020"/>
                      <a:pt x="723900" y="405130"/>
                    </a:cubicBezTo>
                    <a:lnTo>
                      <a:pt x="723900" y="177800"/>
                    </a:lnTo>
                    <a:close/>
                    <a:moveTo>
                      <a:pt x="289560" y="165100"/>
                    </a:moveTo>
                    <a:cubicBezTo>
                      <a:pt x="295910" y="158750"/>
                      <a:pt x="306070" y="160020"/>
                      <a:pt x="311150" y="166370"/>
                    </a:cubicBezTo>
                    <a:lnTo>
                      <a:pt x="421640" y="288290"/>
                    </a:lnTo>
                    <a:lnTo>
                      <a:pt x="532130" y="166370"/>
                    </a:lnTo>
                    <a:cubicBezTo>
                      <a:pt x="538480" y="160020"/>
                      <a:pt x="547370" y="160020"/>
                      <a:pt x="553720" y="165100"/>
                    </a:cubicBezTo>
                    <a:cubicBezTo>
                      <a:pt x="560070" y="171450"/>
                      <a:pt x="560070" y="180340"/>
                      <a:pt x="554990" y="186690"/>
                    </a:cubicBezTo>
                    <a:lnTo>
                      <a:pt x="441960" y="311150"/>
                    </a:lnTo>
                    <a:lnTo>
                      <a:pt x="554990" y="435610"/>
                    </a:lnTo>
                    <a:cubicBezTo>
                      <a:pt x="561340" y="441960"/>
                      <a:pt x="560070" y="452120"/>
                      <a:pt x="553720" y="457200"/>
                    </a:cubicBezTo>
                    <a:cubicBezTo>
                      <a:pt x="551180" y="459740"/>
                      <a:pt x="547370" y="461010"/>
                      <a:pt x="543560" y="461010"/>
                    </a:cubicBezTo>
                    <a:cubicBezTo>
                      <a:pt x="539750" y="461010"/>
                      <a:pt x="534670" y="459740"/>
                      <a:pt x="532130" y="455930"/>
                    </a:cubicBezTo>
                    <a:lnTo>
                      <a:pt x="421640" y="334010"/>
                    </a:lnTo>
                    <a:lnTo>
                      <a:pt x="311150" y="457200"/>
                    </a:lnTo>
                    <a:cubicBezTo>
                      <a:pt x="308610" y="461010"/>
                      <a:pt x="303530" y="462280"/>
                      <a:pt x="299720" y="462280"/>
                    </a:cubicBezTo>
                    <a:cubicBezTo>
                      <a:pt x="295910" y="462280"/>
                      <a:pt x="292100" y="461010"/>
                      <a:pt x="289560" y="458470"/>
                    </a:cubicBezTo>
                    <a:cubicBezTo>
                      <a:pt x="283210" y="452120"/>
                      <a:pt x="283210" y="441960"/>
                      <a:pt x="288290" y="435610"/>
                    </a:cubicBezTo>
                    <a:lnTo>
                      <a:pt x="401320" y="311150"/>
                    </a:lnTo>
                    <a:lnTo>
                      <a:pt x="288290" y="186690"/>
                    </a:lnTo>
                    <a:cubicBezTo>
                      <a:pt x="281940" y="180340"/>
                      <a:pt x="283210" y="170180"/>
                      <a:pt x="289560" y="165100"/>
                    </a:cubicBez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36" name="Freeform 36"/>
              <p:cNvSpPr/>
              <p:nvPr/>
            </p:nvSpPr>
            <p:spPr>
              <a:xfrm>
                <a:off x="31750" y="652780"/>
                <a:ext cx="8393430" cy="5059680"/>
              </a:xfrm>
              <a:custGeom>
                <a:avLst/>
                <a:gdLst/>
                <a:ahLst/>
                <a:cxnLst/>
                <a:rect l="l" t="t" r="r" b="b"/>
                <a:pathLst>
                  <a:path w="8393430" h="5059680">
                    <a:moveTo>
                      <a:pt x="0" y="0"/>
                    </a:moveTo>
                    <a:lnTo>
                      <a:pt x="8393430" y="0"/>
                    </a:lnTo>
                    <a:lnTo>
                      <a:pt x="8393430" y="5059680"/>
                    </a:lnTo>
                    <a:lnTo>
                      <a:pt x="0" y="50596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7" name="Freeform 37"/>
              <p:cNvSpPr/>
              <p:nvPr/>
            </p:nvSpPr>
            <p:spPr>
              <a:xfrm>
                <a:off x="31750" y="5744210"/>
                <a:ext cx="8393430" cy="574040"/>
              </a:xfrm>
              <a:custGeom>
                <a:avLst/>
                <a:gdLst/>
                <a:ahLst/>
                <a:cxnLst/>
                <a:rect l="l" t="t" r="r" b="b"/>
                <a:pathLst>
                  <a:path w="8393430" h="574040">
                    <a:moveTo>
                      <a:pt x="8393430" y="0"/>
                    </a:moveTo>
                    <a:lnTo>
                      <a:pt x="0" y="0"/>
                    </a:lnTo>
                    <a:cubicBezTo>
                      <a:pt x="0" y="68580"/>
                      <a:pt x="0" y="157480"/>
                      <a:pt x="0" y="250190"/>
                    </a:cubicBezTo>
                    <a:cubicBezTo>
                      <a:pt x="0" y="427990"/>
                      <a:pt x="144780" y="574040"/>
                      <a:pt x="323850" y="574040"/>
                    </a:cubicBezTo>
                    <a:lnTo>
                      <a:pt x="8068310" y="574040"/>
                    </a:lnTo>
                    <a:cubicBezTo>
                      <a:pt x="8247380" y="574040"/>
                      <a:pt x="8393430" y="429260"/>
                      <a:pt x="8393430" y="250190"/>
                    </a:cubicBezTo>
                    <a:lnTo>
                      <a:pt x="8393430" y="0"/>
                    </a:lnTo>
                    <a:close/>
                    <a:moveTo>
                      <a:pt x="435610" y="401320"/>
                    </a:moveTo>
                    <a:cubicBezTo>
                      <a:pt x="433070" y="406400"/>
                      <a:pt x="426720" y="410210"/>
                      <a:pt x="421640" y="410210"/>
                    </a:cubicBezTo>
                    <a:cubicBezTo>
                      <a:pt x="419100" y="410210"/>
                      <a:pt x="416560" y="410210"/>
                      <a:pt x="414020" y="408940"/>
                    </a:cubicBezTo>
                    <a:lnTo>
                      <a:pt x="199390" y="300990"/>
                    </a:lnTo>
                    <a:cubicBezTo>
                      <a:pt x="194310" y="298450"/>
                      <a:pt x="190500" y="293370"/>
                      <a:pt x="190500" y="287020"/>
                    </a:cubicBezTo>
                    <a:cubicBezTo>
                      <a:pt x="190500" y="280670"/>
                      <a:pt x="194310" y="275590"/>
                      <a:pt x="199390" y="273050"/>
                    </a:cubicBezTo>
                    <a:lnTo>
                      <a:pt x="414020" y="166370"/>
                    </a:lnTo>
                    <a:cubicBezTo>
                      <a:pt x="421640" y="162560"/>
                      <a:pt x="430530" y="165100"/>
                      <a:pt x="435610" y="173990"/>
                    </a:cubicBezTo>
                    <a:cubicBezTo>
                      <a:pt x="438150" y="180340"/>
                      <a:pt x="435610" y="190500"/>
                      <a:pt x="427990" y="194310"/>
                    </a:cubicBezTo>
                    <a:lnTo>
                      <a:pt x="241300" y="287020"/>
                    </a:lnTo>
                    <a:lnTo>
                      <a:pt x="427990" y="379730"/>
                    </a:lnTo>
                    <a:cubicBezTo>
                      <a:pt x="435610" y="383540"/>
                      <a:pt x="439420" y="392430"/>
                      <a:pt x="435610" y="401320"/>
                    </a:cubicBezTo>
                    <a:close/>
                    <a:moveTo>
                      <a:pt x="2663190" y="462280"/>
                    </a:moveTo>
                    <a:lnTo>
                      <a:pt x="795020" y="462280"/>
                    </a:lnTo>
                    <a:cubicBezTo>
                      <a:pt x="698500" y="462280"/>
                      <a:pt x="619760" y="383540"/>
                      <a:pt x="619760" y="287020"/>
                    </a:cubicBezTo>
                    <a:cubicBezTo>
                      <a:pt x="619760" y="190501"/>
                      <a:pt x="698500" y="111760"/>
                      <a:pt x="795020" y="111760"/>
                    </a:cubicBezTo>
                    <a:lnTo>
                      <a:pt x="2664460" y="111760"/>
                    </a:lnTo>
                    <a:cubicBezTo>
                      <a:pt x="2760980" y="111760"/>
                      <a:pt x="2838450" y="190501"/>
                      <a:pt x="2838450" y="287020"/>
                    </a:cubicBezTo>
                    <a:cubicBezTo>
                      <a:pt x="2838450" y="383540"/>
                      <a:pt x="2759710" y="462280"/>
                      <a:pt x="2663190" y="462280"/>
                    </a:cubicBezTo>
                    <a:close/>
                    <a:moveTo>
                      <a:pt x="8194040" y="300990"/>
                    </a:moveTo>
                    <a:lnTo>
                      <a:pt x="7979410" y="407670"/>
                    </a:lnTo>
                    <a:cubicBezTo>
                      <a:pt x="7976870" y="408940"/>
                      <a:pt x="7974330" y="408940"/>
                      <a:pt x="7971790" y="408940"/>
                    </a:cubicBezTo>
                    <a:cubicBezTo>
                      <a:pt x="7965440" y="408940"/>
                      <a:pt x="7960360" y="405130"/>
                      <a:pt x="7957820" y="400050"/>
                    </a:cubicBezTo>
                    <a:cubicBezTo>
                      <a:pt x="7954011" y="392430"/>
                      <a:pt x="7956551" y="382270"/>
                      <a:pt x="7965440" y="378460"/>
                    </a:cubicBezTo>
                    <a:lnTo>
                      <a:pt x="8152130" y="285750"/>
                    </a:lnTo>
                    <a:lnTo>
                      <a:pt x="7965440" y="193040"/>
                    </a:lnTo>
                    <a:cubicBezTo>
                      <a:pt x="7957820" y="189230"/>
                      <a:pt x="7954010" y="180340"/>
                      <a:pt x="7957820" y="171450"/>
                    </a:cubicBezTo>
                    <a:cubicBezTo>
                      <a:pt x="7961630" y="163830"/>
                      <a:pt x="7970520" y="160020"/>
                      <a:pt x="7979411" y="163830"/>
                    </a:cubicBezTo>
                    <a:lnTo>
                      <a:pt x="8194041" y="270510"/>
                    </a:lnTo>
                    <a:cubicBezTo>
                      <a:pt x="8199121" y="275590"/>
                      <a:pt x="8202931" y="281940"/>
                      <a:pt x="8202931" y="287020"/>
                    </a:cubicBezTo>
                    <a:cubicBezTo>
                      <a:pt x="8202930" y="293370"/>
                      <a:pt x="8199120" y="298450"/>
                      <a:pt x="8194040" y="3009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38" name="TextBox 38"/>
            <p:cNvSpPr txBox="1"/>
            <p:nvPr/>
          </p:nvSpPr>
          <p:spPr>
            <a:xfrm>
              <a:off x="-82084" y="1365944"/>
              <a:ext cx="7629538" cy="37711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58"/>
                </a:lnSpc>
              </a:pP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lũy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>
                <a:lnSpc>
                  <a:spcPts val="7558"/>
                </a:lnSpc>
              </a:pP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6000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ts val="7558"/>
                </a:lnSpc>
              </a:pPr>
              <a:endParaRPr lang="en-US" sz="6000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6260236" y="4871051"/>
            <a:ext cx="5722154" cy="4150316"/>
            <a:chOff x="-88623" y="0"/>
            <a:chExt cx="7629538" cy="5533755"/>
          </a:xfrm>
        </p:grpSpPr>
        <p:grpSp>
          <p:nvGrpSpPr>
            <p:cNvPr id="40" name="Group 40"/>
            <p:cNvGrpSpPr>
              <a:grpSpLocks noChangeAspect="1"/>
            </p:cNvGrpSpPr>
            <p:nvPr/>
          </p:nvGrpSpPr>
          <p:grpSpPr>
            <a:xfrm>
              <a:off x="0" y="0"/>
              <a:ext cx="7369854" cy="5533755"/>
              <a:chOff x="0" y="0"/>
              <a:chExt cx="8456930" cy="63500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845693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8456930" h="6350000">
                    <a:moveTo>
                      <a:pt x="8456930" y="355600"/>
                    </a:moveTo>
                    <a:lnTo>
                      <a:pt x="8456930" y="637540"/>
                    </a:lnTo>
                    <a:lnTo>
                      <a:pt x="8455661" y="5728970"/>
                    </a:lnTo>
                    <a:lnTo>
                      <a:pt x="8455661" y="5994400"/>
                    </a:lnTo>
                    <a:cubicBezTo>
                      <a:pt x="8455661" y="6189980"/>
                      <a:pt x="8295641" y="6350000"/>
                      <a:pt x="8100061" y="6350000"/>
                    </a:cubicBezTo>
                    <a:lnTo>
                      <a:pt x="355600" y="6350000"/>
                    </a:lnTo>
                    <a:cubicBezTo>
                      <a:pt x="160020" y="6350000"/>
                      <a:pt x="0" y="6189980"/>
                      <a:pt x="0" y="5994400"/>
                    </a:cubicBezTo>
                    <a:lnTo>
                      <a:pt x="0" y="638810"/>
                    </a:lnTo>
                    <a:cubicBezTo>
                      <a:pt x="0" y="637540"/>
                      <a:pt x="0" y="638810"/>
                      <a:pt x="0" y="637540"/>
                    </a:cubicBezTo>
                    <a:cubicBezTo>
                      <a:pt x="0" y="636270"/>
                      <a:pt x="0" y="636270"/>
                      <a:pt x="0" y="636270"/>
                    </a:cubicBezTo>
                    <a:lnTo>
                      <a:pt x="0" y="355600"/>
                    </a:lnTo>
                    <a:cubicBezTo>
                      <a:pt x="0" y="160020"/>
                      <a:pt x="160020" y="0"/>
                      <a:pt x="355600" y="0"/>
                    </a:cubicBezTo>
                    <a:lnTo>
                      <a:pt x="8101330" y="0"/>
                    </a:lnTo>
                    <a:cubicBezTo>
                      <a:pt x="8296910" y="0"/>
                      <a:pt x="8456930" y="160020"/>
                      <a:pt x="8456930" y="355600"/>
                    </a:cubicBezTo>
                    <a:close/>
                  </a:path>
                </a:pathLst>
              </a:custGeom>
              <a:solidFill>
                <a:srgbClr val="1B1464"/>
              </a:solidFill>
            </p:spPr>
          </p:sp>
          <p:sp>
            <p:nvSpPr>
              <p:cNvPr id="42" name="Freeform 42"/>
              <p:cNvSpPr/>
              <p:nvPr/>
            </p:nvSpPr>
            <p:spPr>
              <a:xfrm>
                <a:off x="828040" y="265430"/>
                <a:ext cx="175260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175260" h="196850">
                    <a:moveTo>
                      <a:pt x="0" y="196850"/>
                    </a:moveTo>
                    <a:lnTo>
                      <a:pt x="175260" y="196850"/>
                    </a:lnTo>
                    <a:lnTo>
                      <a:pt x="175260" y="0"/>
                    </a:lnTo>
                    <a:lnTo>
                      <a:pt x="165100" y="0"/>
                    </a:lnTo>
                    <a:lnTo>
                      <a:pt x="165100" y="171450"/>
                    </a:lnTo>
                    <a:cubicBezTo>
                      <a:pt x="165100" y="179070"/>
                      <a:pt x="158750" y="186690"/>
                      <a:pt x="149860" y="186690"/>
                    </a:cubicBezTo>
                    <a:lnTo>
                      <a:pt x="0" y="186690"/>
                    </a:lnTo>
                    <a:lnTo>
                      <a:pt x="0" y="196850"/>
                    </a:ln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43" name="Freeform 43"/>
              <p:cNvSpPr/>
              <p:nvPr/>
            </p:nvSpPr>
            <p:spPr>
              <a:xfrm>
                <a:off x="786130" y="224790"/>
                <a:ext cx="175260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175260" h="196850">
                    <a:moveTo>
                      <a:pt x="0" y="0"/>
                    </a:moveTo>
                    <a:lnTo>
                      <a:pt x="175260" y="0"/>
                    </a:lnTo>
                    <a:lnTo>
                      <a:pt x="175260" y="196850"/>
                    </a:lnTo>
                    <a:lnTo>
                      <a:pt x="0" y="196850"/>
                    </a:ln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44" name="Freeform 44"/>
              <p:cNvSpPr/>
              <p:nvPr/>
            </p:nvSpPr>
            <p:spPr>
              <a:xfrm>
                <a:off x="683260" y="5888990"/>
                <a:ext cx="2155190" cy="287020"/>
              </a:xfrm>
              <a:custGeom>
                <a:avLst/>
                <a:gdLst/>
                <a:ahLst/>
                <a:cxnLst/>
                <a:rect l="l" t="t" r="r" b="b"/>
                <a:pathLst>
                  <a:path w="2155190" h="287020">
                    <a:moveTo>
                      <a:pt x="2011680" y="0"/>
                    </a:moveTo>
                    <a:lnTo>
                      <a:pt x="143510" y="0"/>
                    </a:lnTo>
                    <a:cubicBezTo>
                      <a:pt x="64770" y="0"/>
                      <a:pt x="0" y="64770"/>
                      <a:pt x="0" y="143510"/>
                    </a:cubicBezTo>
                    <a:cubicBezTo>
                      <a:pt x="0" y="222250"/>
                      <a:pt x="64770" y="287020"/>
                      <a:pt x="143510" y="287020"/>
                    </a:cubicBezTo>
                    <a:lnTo>
                      <a:pt x="2012950" y="287020"/>
                    </a:lnTo>
                    <a:cubicBezTo>
                      <a:pt x="2091690" y="287020"/>
                      <a:pt x="2155190" y="222250"/>
                      <a:pt x="2155190" y="143510"/>
                    </a:cubicBezTo>
                    <a:cubicBezTo>
                      <a:pt x="2155190" y="64770"/>
                      <a:pt x="2090420" y="0"/>
                      <a:pt x="2011680" y="0"/>
                    </a:cubicBez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45" name="Freeform 45"/>
              <p:cNvSpPr/>
              <p:nvPr/>
            </p:nvSpPr>
            <p:spPr>
              <a:xfrm>
                <a:off x="31751" y="31751"/>
                <a:ext cx="8392160" cy="590549"/>
              </a:xfrm>
              <a:custGeom>
                <a:avLst/>
                <a:gdLst/>
                <a:ahLst/>
                <a:cxnLst/>
                <a:rect l="l" t="t" r="r" b="b"/>
                <a:pathLst>
                  <a:path w="8392160" h="590550">
                    <a:moveTo>
                      <a:pt x="0" y="590550"/>
                    </a:moveTo>
                    <a:lnTo>
                      <a:pt x="8392160" y="590550"/>
                    </a:lnTo>
                    <a:lnTo>
                      <a:pt x="8392160" y="323850"/>
                    </a:lnTo>
                    <a:cubicBezTo>
                      <a:pt x="8392160" y="146050"/>
                      <a:pt x="8247380" y="0"/>
                      <a:pt x="8068310" y="0"/>
                    </a:cubicBezTo>
                    <a:lnTo>
                      <a:pt x="323850" y="0"/>
                    </a:lnTo>
                    <a:cubicBezTo>
                      <a:pt x="144780" y="0"/>
                      <a:pt x="0" y="144780"/>
                      <a:pt x="0" y="323850"/>
                    </a:cubicBezTo>
                    <a:lnTo>
                      <a:pt x="0" y="590550"/>
                    </a:lnTo>
                    <a:close/>
                    <a:moveTo>
                      <a:pt x="1182370" y="297180"/>
                    </a:moveTo>
                    <a:lnTo>
                      <a:pt x="1426210" y="297180"/>
                    </a:lnTo>
                    <a:cubicBezTo>
                      <a:pt x="1435100" y="297180"/>
                      <a:pt x="1441450" y="304800"/>
                      <a:pt x="1441450" y="312420"/>
                    </a:cubicBezTo>
                    <a:cubicBezTo>
                      <a:pt x="1441450" y="321310"/>
                      <a:pt x="1433830" y="327660"/>
                      <a:pt x="1426210" y="327660"/>
                    </a:cubicBezTo>
                    <a:lnTo>
                      <a:pt x="1182370" y="327660"/>
                    </a:lnTo>
                    <a:cubicBezTo>
                      <a:pt x="1173480" y="327660"/>
                      <a:pt x="1167130" y="320040"/>
                      <a:pt x="1167130" y="312420"/>
                    </a:cubicBezTo>
                    <a:cubicBezTo>
                      <a:pt x="1167130" y="303530"/>
                      <a:pt x="1174750" y="297180"/>
                      <a:pt x="1182370" y="297180"/>
                    </a:cubicBezTo>
                    <a:close/>
                    <a:moveTo>
                      <a:pt x="723900" y="177800"/>
                    </a:moveTo>
                    <a:cubicBezTo>
                      <a:pt x="723900" y="170180"/>
                      <a:pt x="730250" y="162560"/>
                      <a:pt x="739140" y="162560"/>
                    </a:cubicBezTo>
                    <a:lnTo>
                      <a:pt x="946150" y="162560"/>
                    </a:lnTo>
                    <a:cubicBezTo>
                      <a:pt x="953770" y="162560"/>
                      <a:pt x="961390" y="168910"/>
                      <a:pt x="961390" y="177800"/>
                    </a:cubicBezTo>
                    <a:lnTo>
                      <a:pt x="961390" y="203200"/>
                    </a:lnTo>
                    <a:lnTo>
                      <a:pt x="986790" y="203200"/>
                    </a:lnTo>
                    <a:cubicBezTo>
                      <a:pt x="994410" y="203200"/>
                      <a:pt x="1002030" y="209550"/>
                      <a:pt x="1002030" y="218440"/>
                    </a:cubicBezTo>
                    <a:lnTo>
                      <a:pt x="1002030" y="445770"/>
                    </a:lnTo>
                    <a:cubicBezTo>
                      <a:pt x="1002030" y="453390"/>
                      <a:pt x="995680" y="461010"/>
                      <a:pt x="986790" y="461010"/>
                    </a:cubicBezTo>
                    <a:lnTo>
                      <a:pt x="779780" y="461010"/>
                    </a:lnTo>
                    <a:cubicBezTo>
                      <a:pt x="772160" y="461010"/>
                      <a:pt x="764540" y="454660"/>
                      <a:pt x="764540" y="445770"/>
                    </a:cubicBezTo>
                    <a:lnTo>
                      <a:pt x="764540" y="420370"/>
                    </a:lnTo>
                    <a:lnTo>
                      <a:pt x="739140" y="420370"/>
                    </a:lnTo>
                    <a:cubicBezTo>
                      <a:pt x="730250" y="420370"/>
                      <a:pt x="723900" y="414020"/>
                      <a:pt x="723900" y="405130"/>
                    </a:cubicBezTo>
                    <a:lnTo>
                      <a:pt x="723900" y="177800"/>
                    </a:lnTo>
                    <a:close/>
                    <a:moveTo>
                      <a:pt x="289560" y="165100"/>
                    </a:moveTo>
                    <a:cubicBezTo>
                      <a:pt x="295910" y="158750"/>
                      <a:pt x="306070" y="160020"/>
                      <a:pt x="311150" y="166370"/>
                    </a:cubicBezTo>
                    <a:lnTo>
                      <a:pt x="421640" y="288290"/>
                    </a:lnTo>
                    <a:lnTo>
                      <a:pt x="532130" y="166370"/>
                    </a:lnTo>
                    <a:cubicBezTo>
                      <a:pt x="538480" y="160020"/>
                      <a:pt x="547370" y="160020"/>
                      <a:pt x="553720" y="165100"/>
                    </a:cubicBezTo>
                    <a:cubicBezTo>
                      <a:pt x="560070" y="171450"/>
                      <a:pt x="560070" y="180340"/>
                      <a:pt x="554990" y="186690"/>
                    </a:cubicBezTo>
                    <a:lnTo>
                      <a:pt x="441960" y="311150"/>
                    </a:lnTo>
                    <a:lnTo>
                      <a:pt x="554990" y="435610"/>
                    </a:lnTo>
                    <a:cubicBezTo>
                      <a:pt x="561340" y="441960"/>
                      <a:pt x="560070" y="452120"/>
                      <a:pt x="553720" y="457200"/>
                    </a:cubicBezTo>
                    <a:cubicBezTo>
                      <a:pt x="551180" y="459740"/>
                      <a:pt x="547370" y="461010"/>
                      <a:pt x="543560" y="461010"/>
                    </a:cubicBezTo>
                    <a:cubicBezTo>
                      <a:pt x="539750" y="461010"/>
                      <a:pt x="534670" y="459740"/>
                      <a:pt x="532130" y="455930"/>
                    </a:cubicBezTo>
                    <a:lnTo>
                      <a:pt x="421640" y="334010"/>
                    </a:lnTo>
                    <a:lnTo>
                      <a:pt x="311150" y="457200"/>
                    </a:lnTo>
                    <a:cubicBezTo>
                      <a:pt x="308610" y="461010"/>
                      <a:pt x="303530" y="462280"/>
                      <a:pt x="299720" y="462280"/>
                    </a:cubicBezTo>
                    <a:cubicBezTo>
                      <a:pt x="295910" y="462280"/>
                      <a:pt x="292100" y="461010"/>
                      <a:pt x="289560" y="458470"/>
                    </a:cubicBezTo>
                    <a:cubicBezTo>
                      <a:pt x="283210" y="452120"/>
                      <a:pt x="283210" y="441960"/>
                      <a:pt x="288290" y="435610"/>
                    </a:cubicBezTo>
                    <a:lnTo>
                      <a:pt x="401320" y="311150"/>
                    </a:lnTo>
                    <a:lnTo>
                      <a:pt x="288290" y="186690"/>
                    </a:lnTo>
                    <a:cubicBezTo>
                      <a:pt x="281940" y="180340"/>
                      <a:pt x="283210" y="170180"/>
                      <a:pt x="289560" y="165100"/>
                    </a:cubicBez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46" name="Freeform 46"/>
              <p:cNvSpPr/>
              <p:nvPr/>
            </p:nvSpPr>
            <p:spPr>
              <a:xfrm>
                <a:off x="31750" y="652780"/>
                <a:ext cx="8393430" cy="5059680"/>
              </a:xfrm>
              <a:custGeom>
                <a:avLst/>
                <a:gdLst/>
                <a:ahLst/>
                <a:cxnLst/>
                <a:rect l="l" t="t" r="r" b="b"/>
                <a:pathLst>
                  <a:path w="8393430" h="5059680">
                    <a:moveTo>
                      <a:pt x="0" y="0"/>
                    </a:moveTo>
                    <a:lnTo>
                      <a:pt x="8393430" y="0"/>
                    </a:lnTo>
                    <a:lnTo>
                      <a:pt x="8393430" y="5059680"/>
                    </a:lnTo>
                    <a:lnTo>
                      <a:pt x="0" y="50596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7" name="Freeform 47"/>
              <p:cNvSpPr/>
              <p:nvPr/>
            </p:nvSpPr>
            <p:spPr>
              <a:xfrm>
                <a:off x="31750" y="5744210"/>
                <a:ext cx="8393430" cy="574040"/>
              </a:xfrm>
              <a:custGeom>
                <a:avLst/>
                <a:gdLst/>
                <a:ahLst/>
                <a:cxnLst/>
                <a:rect l="l" t="t" r="r" b="b"/>
                <a:pathLst>
                  <a:path w="8393430" h="574040">
                    <a:moveTo>
                      <a:pt x="8393430" y="0"/>
                    </a:moveTo>
                    <a:lnTo>
                      <a:pt x="0" y="0"/>
                    </a:lnTo>
                    <a:cubicBezTo>
                      <a:pt x="0" y="68580"/>
                      <a:pt x="0" y="157480"/>
                      <a:pt x="0" y="250190"/>
                    </a:cubicBezTo>
                    <a:cubicBezTo>
                      <a:pt x="0" y="427990"/>
                      <a:pt x="144780" y="574040"/>
                      <a:pt x="323850" y="574040"/>
                    </a:cubicBezTo>
                    <a:lnTo>
                      <a:pt x="8068310" y="574040"/>
                    </a:lnTo>
                    <a:cubicBezTo>
                      <a:pt x="8247380" y="574040"/>
                      <a:pt x="8393430" y="429260"/>
                      <a:pt x="8393430" y="250190"/>
                    </a:cubicBezTo>
                    <a:lnTo>
                      <a:pt x="8393430" y="0"/>
                    </a:lnTo>
                    <a:close/>
                    <a:moveTo>
                      <a:pt x="435610" y="401320"/>
                    </a:moveTo>
                    <a:cubicBezTo>
                      <a:pt x="433070" y="406400"/>
                      <a:pt x="426720" y="410210"/>
                      <a:pt x="421640" y="410210"/>
                    </a:cubicBezTo>
                    <a:cubicBezTo>
                      <a:pt x="419100" y="410210"/>
                      <a:pt x="416560" y="410210"/>
                      <a:pt x="414020" y="408940"/>
                    </a:cubicBezTo>
                    <a:lnTo>
                      <a:pt x="199390" y="300990"/>
                    </a:lnTo>
                    <a:cubicBezTo>
                      <a:pt x="194310" y="298450"/>
                      <a:pt x="190500" y="293370"/>
                      <a:pt x="190500" y="287020"/>
                    </a:cubicBezTo>
                    <a:cubicBezTo>
                      <a:pt x="190500" y="280670"/>
                      <a:pt x="194310" y="275590"/>
                      <a:pt x="199390" y="273050"/>
                    </a:cubicBezTo>
                    <a:lnTo>
                      <a:pt x="414020" y="166370"/>
                    </a:lnTo>
                    <a:cubicBezTo>
                      <a:pt x="421640" y="162560"/>
                      <a:pt x="430530" y="165100"/>
                      <a:pt x="435610" y="173990"/>
                    </a:cubicBezTo>
                    <a:cubicBezTo>
                      <a:pt x="438150" y="180340"/>
                      <a:pt x="435610" y="190500"/>
                      <a:pt x="427990" y="194310"/>
                    </a:cubicBezTo>
                    <a:lnTo>
                      <a:pt x="241300" y="287020"/>
                    </a:lnTo>
                    <a:lnTo>
                      <a:pt x="427990" y="379730"/>
                    </a:lnTo>
                    <a:cubicBezTo>
                      <a:pt x="435610" y="383540"/>
                      <a:pt x="439420" y="392430"/>
                      <a:pt x="435610" y="401320"/>
                    </a:cubicBezTo>
                    <a:close/>
                    <a:moveTo>
                      <a:pt x="2663190" y="462280"/>
                    </a:moveTo>
                    <a:lnTo>
                      <a:pt x="795020" y="462280"/>
                    </a:lnTo>
                    <a:cubicBezTo>
                      <a:pt x="698500" y="462280"/>
                      <a:pt x="619760" y="383540"/>
                      <a:pt x="619760" y="287020"/>
                    </a:cubicBezTo>
                    <a:cubicBezTo>
                      <a:pt x="619760" y="190501"/>
                      <a:pt x="698500" y="111760"/>
                      <a:pt x="795020" y="111760"/>
                    </a:cubicBezTo>
                    <a:lnTo>
                      <a:pt x="2664460" y="111760"/>
                    </a:lnTo>
                    <a:cubicBezTo>
                      <a:pt x="2760980" y="111760"/>
                      <a:pt x="2838450" y="190501"/>
                      <a:pt x="2838450" y="287020"/>
                    </a:cubicBezTo>
                    <a:cubicBezTo>
                      <a:pt x="2838450" y="383540"/>
                      <a:pt x="2759710" y="462280"/>
                      <a:pt x="2663190" y="462280"/>
                    </a:cubicBezTo>
                    <a:close/>
                    <a:moveTo>
                      <a:pt x="8194040" y="300990"/>
                    </a:moveTo>
                    <a:lnTo>
                      <a:pt x="7979410" y="407670"/>
                    </a:lnTo>
                    <a:cubicBezTo>
                      <a:pt x="7976870" y="408940"/>
                      <a:pt x="7974330" y="408940"/>
                      <a:pt x="7971790" y="408940"/>
                    </a:cubicBezTo>
                    <a:cubicBezTo>
                      <a:pt x="7965440" y="408940"/>
                      <a:pt x="7960360" y="405130"/>
                      <a:pt x="7957820" y="400050"/>
                    </a:cubicBezTo>
                    <a:cubicBezTo>
                      <a:pt x="7954011" y="392430"/>
                      <a:pt x="7956551" y="382270"/>
                      <a:pt x="7965440" y="378460"/>
                    </a:cubicBezTo>
                    <a:lnTo>
                      <a:pt x="8152130" y="285750"/>
                    </a:lnTo>
                    <a:lnTo>
                      <a:pt x="7965440" y="193040"/>
                    </a:lnTo>
                    <a:cubicBezTo>
                      <a:pt x="7957820" y="189230"/>
                      <a:pt x="7954010" y="180340"/>
                      <a:pt x="7957820" y="171450"/>
                    </a:cubicBezTo>
                    <a:cubicBezTo>
                      <a:pt x="7961630" y="163830"/>
                      <a:pt x="7970520" y="160020"/>
                      <a:pt x="7979411" y="163830"/>
                    </a:cubicBezTo>
                    <a:lnTo>
                      <a:pt x="8194041" y="270510"/>
                    </a:lnTo>
                    <a:cubicBezTo>
                      <a:pt x="8199121" y="275590"/>
                      <a:pt x="8202931" y="281940"/>
                      <a:pt x="8202931" y="287020"/>
                    </a:cubicBezTo>
                    <a:cubicBezTo>
                      <a:pt x="8202930" y="293370"/>
                      <a:pt x="8199120" y="298450"/>
                      <a:pt x="8194040" y="3009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48" name="TextBox 48"/>
            <p:cNvSpPr txBox="1"/>
            <p:nvPr/>
          </p:nvSpPr>
          <p:spPr>
            <a:xfrm>
              <a:off x="-88623" y="1435991"/>
              <a:ext cx="7629538" cy="38141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58"/>
                </a:lnSpc>
              </a:pP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lũy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6000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ts val="7558"/>
                </a:lnSpc>
              </a:pPr>
              <a:endParaRPr lang="en-US" sz="6000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043972" y="2141008"/>
            <a:ext cx="11863049" cy="2488841"/>
            <a:chOff x="0" y="0"/>
            <a:chExt cx="15817398" cy="3318454"/>
          </a:xfrm>
        </p:grpSpPr>
        <p:sp>
          <p:nvSpPr>
            <p:cNvPr id="50" name="AutoShape 50"/>
            <p:cNvSpPr/>
            <p:nvPr/>
          </p:nvSpPr>
          <p:spPr>
            <a:xfrm>
              <a:off x="0" y="855916"/>
              <a:ext cx="15703098" cy="0"/>
            </a:xfrm>
            <a:prstGeom prst="line">
              <a:avLst/>
            </a:prstGeom>
            <a:ln w="1778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1" name="AutoShape 51"/>
            <p:cNvSpPr/>
            <p:nvPr/>
          </p:nvSpPr>
          <p:spPr>
            <a:xfrm rot="5400000">
              <a:off x="7368605" y="397046"/>
              <a:ext cx="946492" cy="0"/>
            </a:xfrm>
            <a:prstGeom prst="line">
              <a:avLst/>
            </a:prstGeom>
            <a:ln w="1524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VN" dirty="0"/>
            </a:p>
          </p:txBody>
        </p:sp>
        <p:sp>
          <p:nvSpPr>
            <p:cNvPr id="52" name="AutoShape 52"/>
            <p:cNvSpPr/>
            <p:nvPr/>
          </p:nvSpPr>
          <p:spPr>
            <a:xfrm rot="-5400000">
              <a:off x="-1133304" y="1989198"/>
              <a:ext cx="2380907" cy="0"/>
            </a:xfrm>
            <a:prstGeom prst="line">
              <a:avLst/>
            </a:prstGeom>
            <a:ln w="114300" cap="rnd">
              <a:solidFill>
                <a:srgbClr val="000000"/>
              </a:solidFill>
              <a:prstDash val="solid"/>
              <a:headEnd type="oval" w="lg" len="lg"/>
              <a:tailEnd type="oval" w="lg" len="lg"/>
            </a:ln>
          </p:spPr>
        </p:sp>
        <p:sp>
          <p:nvSpPr>
            <p:cNvPr id="53" name="AutoShape 53"/>
            <p:cNvSpPr/>
            <p:nvPr/>
          </p:nvSpPr>
          <p:spPr>
            <a:xfrm rot="-5400000">
              <a:off x="6610571" y="2030024"/>
              <a:ext cx="2462559" cy="0"/>
            </a:xfrm>
            <a:prstGeom prst="line">
              <a:avLst/>
            </a:prstGeom>
            <a:ln w="114300" cap="rnd">
              <a:solidFill>
                <a:srgbClr val="000000"/>
              </a:solidFill>
              <a:prstDash val="solid"/>
              <a:headEnd type="oval" w="lg" len="lg"/>
              <a:tailEnd type="oval" w="lg" len="lg"/>
            </a:ln>
          </p:spPr>
        </p:sp>
        <p:sp>
          <p:nvSpPr>
            <p:cNvPr id="54" name="AutoShape 54"/>
            <p:cNvSpPr/>
            <p:nvPr/>
          </p:nvSpPr>
          <p:spPr>
            <a:xfrm rot="-5400000">
              <a:off x="14569805" y="1989209"/>
              <a:ext cx="2380886" cy="0"/>
            </a:xfrm>
            <a:prstGeom prst="line">
              <a:avLst/>
            </a:prstGeom>
            <a:ln w="114300" cap="rnd">
              <a:solidFill>
                <a:srgbClr val="000000"/>
              </a:solidFill>
              <a:prstDash val="solid"/>
              <a:headEnd type="oval" w="lg" len="lg"/>
              <a:tailEnd type="oval" w="lg" len="lg"/>
            </a:ln>
          </p:spPr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479673" cy="1672538"/>
            <a:chOff x="0" y="0"/>
            <a:chExt cx="2482041" cy="489560"/>
          </a:xfrm>
        </p:grpSpPr>
        <p:sp>
          <p:nvSpPr>
            <p:cNvPr id="3" name="Freeform 3"/>
            <p:cNvSpPr/>
            <p:nvPr/>
          </p:nvSpPr>
          <p:spPr>
            <a:xfrm>
              <a:off x="92710" y="293370"/>
              <a:ext cx="2376631" cy="183490"/>
            </a:xfrm>
            <a:custGeom>
              <a:avLst/>
              <a:gdLst/>
              <a:ahLst/>
              <a:cxnLst/>
              <a:rect l="l" t="t" r="r" b="b"/>
              <a:pathLst>
                <a:path w="2376631" h="183490">
                  <a:moveTo>
                    <a:pt x="0" y="128880"/>
                  </a:moveTo>
                  <a:lnTo>
                    <a:pt x="0" y="183490"/>
                  </a:lnTo>
                  <a:lnTo>
                    <a:pt x="2376631" y="183490"/>
                  </a:lnTo>
                  <a:lnTo>
                    <a:pt x="2376631" y="54610"/>
                  </a:lnTo>
                  <a:lnTo>
                    <a:pt x="2322021" y="0"/>
                  </a:lnTo>
                  <a:lnTo>
                    <a:pt x="2322021" y="128880"/>
                  </a:lnTo>
                  <a:close/>
                </a:path>
              </a:pathLst>
            </a:custGeom>
            <a:solidFill>
              <a:srgbClr val="D67747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" y="11430"/>
              <a:ext cx="2402031" cy="398120"/>
            </a:xfrm>
            <a:custGeom>
              <a:avLst/>
              <a:gdLst/>
              <a:ahLst/>
              <a:cxnLst/>
              <a:rect l="l" t="t" r="r" b="b"/>
              <a:pathLst>
                <a:path w="2402031" h="398120">
                  <a:moveTo>
                    <a:pt x="2131521" y="0"/>
                  </a:moveTo>
                  <a:lnTo>
                    <a:pt x="0" y="1270"/>
                  </a:lnTo>
                  <a:lnTo>
                    <a:pt x="0" y="398120"/>
                  </a:lnTo>
                  <a:lnTo>
                    <a:pt x="2400761" y="398120"/>
                  </a:lnTo>
                  <a:lnTo>
                    <a:pt x="2402031" y="266700"/>
                  </a:lnTo>
                  <a:close/>
                </a:path>
              </a:pathLst>
            </a:custGeom>
            <a:solidFill>
              <a:srgbClr val="E8CFC1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482041" cy="489560"/>
            </a:xfrm>
            <a:custGeom>
              <a:avLst/>
              <a:gdLst/>
              <a:ahLst/>
              <a:cxnLst/>
              <a:rect l="l" t="t" r="r" b="b"/>
              <a:pathLst>
                <a:path w="2482041" h="489560">
                  <a:moveTo>
                    <a:pt x="2414731" y="275590"/>
                  </a:moveTo>
                  <a:lnTo>
                    <a:pt x="2414731" y="275590"/>
                  </a:lnTo>
                  <a:lnTo>
                    <a:pt x="2413461" y="274320"/>
                  </a:lnTo>
                  <a:lnTo>
                    <a:pt x="2277571" y="138430"/>
                  </a:lnTo>
                  <a:lnTo>
                    <a:pt x="2210261" y="71120"/>
                  </a:lnTo>
                  <a:lnTo>
                    <a:pt x="2139141" y="0"/>
                  </a:lnTo>
                  <a:lnTo>
                    <a:pt x="0" y="0"/>
                  </a:lnTo>
                  <a:lnTo>
                    <a:pt x="0" y="422250"/>
                  </a:lnTo>
                  <a:lnTo>
                    <a:pt x="80010" y="422250"/>
                  </a:lnTo>
                  <a:lnTo>
                    <a:pt x="80010" y="489560"/>
                  </a:lnTo>
                  <a:lnTo>
                    <a:pt x="2482041" y="489560"/>
                  </a:lnTo>
                  <a:lnTo>
                    <a:pt x="2482041" y="342900"/>
                  </a:lnTo>
                  <a:lnTo>
                    <a:pt x="2414731" y="275590"/>
                  </a:lnTo>
                  <a:close/>
                  <a:moveTo>
                    <a:pt x="2142951" y="21590"/>
                  </a:moveTo>
                  <a:lnTo>
                    <a:pt x="2268681" y="146050"/>
                  </a:lnTo>
                  <a:lnTo>
                    <a:pt x="2393141" y="270510"/>
                  </a:lnTo>
                  <a:lnTo>
                    <a:pt x="2142951" y="270510"/>
                  </a:lnTo>
                  <a:lnTo>
                    <a:pt x="2142951" y="21590"/>
                  </a:lnTo>
                  <a:close/>
                  <a:moveTo>
                    <a:pt x="12700" y="409550"/>
                  </a:moveTo>
                  <a:lnTo>
                    <a:pt x="12700" y="12700"/>
                  </a:lnTo>
                  <a:lnTo>
                    <a:pt x="2130251" y="12700"/>
                  </a:lnTo>
                  <a:lnTo>
                    <a:pt x="2130251" y="278130"/>
                  </a:lnTo>
                  <a:cubicBezTo>
                    <a:pt x="2130251" y="281940"/>
                    <a:pt x="2132791" y="284480"/>
                    <a:pt x="2136601" y="284480"/>
                  </a:cubicBezTo>
                  <a:lnTo>
                    <a:pt x="2402031" y="284480"/>
                  </a:lnTo>
                  <a:lnTo>
                    <a:pt x="2402031" y="409550"/>
                  </a:lnTo>
                  <a:lnTo>
                    <a:pt x="12700" y="409550"/>
                  </a:lnTo>
                  <a:close/>
                  <a:moveTo>
                    <a:pt x="2469341" y="476860"/>
                  </a:moveTo>
                  <a:lnTo>
                    <a:pt x="92710" y="476860"/>
                  </a:lnTo>
                  <a:lnTo>
                    <a:pt x="92710" y="422250"/>
                  </a:lnTo>
                  <a:lnTo>
                    <a:pt x="2414731" y="422250"/>
                  </a:lnTo>
                  <a:lnTo>
                    <a:pt x="2414731" y="293370"/>
                  </a:lnTo>
                  <a:lnTo>
                    <a:pt x="2469341" y="347980"/>
                  </a:lnTo>
                  <a:lnTo>
                    <a:pt x="2469341" y="476860"/>
                  </a:lnTo>
                  <a:close/>
                </a:path>
              </a:pathLst>
            </a:custGeom>
            <a:solidFill>
              <a:srgbClr val="D6774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1854516"/>
            <a:ext cx="2404225" cy="2407234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0" y="350897"/>
            <a:ext cx="7355035" cy="829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56"/>
              </a:lnSpc>
            </a:pPr>
            <a:r>
              <a:rPr lang="en-US" sz="4826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493397" y="252087"/>
            <a:ext cx="7922720" cy="1012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39"/>
              </a:lnSpc>
            </a:pPr>
            <a:r>
              <a:rPr lang="en-US" sz="6171" dirty="0" err="1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617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171" dirty="0" err="1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17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171" dirty="0" err="1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617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171" dirty="0" err="1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17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171" dirty="0" err="1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6171" dirty="0">
              <a:solidFill>
                <a:srgbClr val="3A28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ED088FF-F85B-5D46-821E-2D2D757BEB12}"/>
              </a:ext>
            </a:extLst>
          </p:cNvPr>
          <p:cNvGrpSpPr/>
          <p:nvPr/>
        </p:nvGrpSpPr>
        <p:grpSpPr>
          <a:xfrm>
            <a:off x="9898729" y="1570160"/>
            <a:ext cx="3598173" cy="2597231"/>
            <a:chOff x="9898729" y="1570160"/>
            <a:chExt cx="3598173" cy="259723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EEAC41A-37D8-F44C-9C7E-01C3538E02FF}"/>
                </a:ext>
              </a:extLst>
            </p:cNvPr>
            <p:cNvGrpSpPr/>
            <p:nvPr/>
          </p:nvGrpSpPr>
          <p:grpSpPr>
            <a:xfrm>
              <a:off x="9898729" y="1570160"/>
              <a:ext cx="3598173" cy="2597231"/>
              <a:chOff x="1182250" y="4403834"/>
              <a:chExt cx="3598173" cy="2597231"/>
            </a:xfrm>
          </p:grpSpPr>
          <p:grpSp>
            <p:nvGrpSpPr>
              <p:cNvPr id="46" name="Group 25">
                <a:extLst>
                  <a:ext uri="{FF2B5EF4-FFF2-40B4-BE49-F238E27FC236}">
                    <a16:creationId xmlns:a16="http://schemas.microsoft.com/office/drawing/2014/main" id="{9E95C4EC-AD6D-BA43-9E25-2E13928F00DE}"/>
                  </a:ext>
                </a:extLst>
              </p:cNvPr>
              <p:cNvGrpSpPr/>
              <p:nvPr/>
            </p:nvGrpSpPr>
            <p:grpSpPr>
              <a:xfrm>
                <a:off x="1182250" y="4403834"/>
                <a:ext cx="3598173" cy="293659"/>
                <a:chOff x="0" y="0"/>
                <a:chExt cx="13822812" cy="665488"/>
              </a:xfrm>
            </p:grpSpPr>
            <p:grpSp>
              <p:nvGrpSpPr>
                <p:cNvPr id="50" name="Group 26">
                  <a:extLst>
                    <a:ext uri="{FF2B5EF4-FFF2-40B4-BE49-F238E27FC236}">
                      <a16:creationId xmlns:a16="http://schemas.microsoft.com/office/drawing/2014/main" id="{67D292DC-BF54-1A4F-B66D-E27ABEE1E525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3822812" cy="665488"/>
                  <a:chOff x="0" y="0"/>
                  <a:chExt cx="47029911" cy="2264215"/>
                </a:xfrm>
              </p:grpSpPr>
              <p:sp>
                <p:nvSpPr>
                  <p:cNvPr id="55" name="Freeform 27">
                    <a:extLst>
                      <a:ext uri="{FF2B5EF4-FFF2-40B4-BE49-F238E27FC236}">
                        <a16:creationId xmlns:a16="http://schemas.microsoft.com/office/drawing/2014/main" id="{53D71633-D44E-8648-8500-21FD4B2D8AF2}"/>
                      </a:ext>
                    </a:extLst>
                  </p:cNvPr>
                  <p:cNvSpPr/>
                  <p:nvPr/>
                </p:nvSpPr>
                <p:spPr>
                  <a:xfrm>
                    <a:off x="72390" y="72390"/>
                    <a:ext cx="46885131" cy="2119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85131" h="2119436">
                        <a:moveTo>
                          <a:pt x="0" y="0"/>
                        </a:moveTo>
                        <a:lnTo>
                          <a:pt x="46885131" y="0"/>
                        </a:lnTo>
                        <a:lnTo>
                          <a:pt x="46885131" y="2119436"/>
                        </a:lnTo>
                        <a:lnTo>
                          <a:pt x="0" y="21194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DA8AC"/>
                  </a:solidFill>
                </p:spPr>
              </p:sp>
              <p:sp>
                <p:nvSpPr>
                  <p:cNvPr id="56" name="Freeform 28">
                    <a:extLst>
                      <a:ext uri="{FF2B5EF4-FFF2-40B4-BE49-F238E27FC236}">
                        <a16:creationId xmlns:a16="http://schemas.microsoft.com/office/drawing/2014/main" id="{898F5692-60B5-8946-8826-5A8AC6ABEF0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47029911" cy="2264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29911" h="2264215">
                        <a:moveTo>
                          <a:pt x="46885132" y="2119436"/>
                        </a:moveTo>
                        <a:lnTo>
                          <a:pt x="47029911" y="2119436"/>
                        </a:lnTo>
                        <a:lnTo>
                          <a:pt x="47029911" y="2264215"/>
                        </a:lnTo>
                        <a:lnTo>
                          <a:pt x="46885132" y="2264215"/>
                        </a:lnTo>
                        <a:lnTo>
                          <a:pt x="46885132" y="2119435"/>
                        </a:lnTo>
                        <a:close/>
                        <a:moveTo>
                          <a:pt x="0" y="144780"/>
                        </a:moveTo>
                        <a:lnTo>
                          <a:pt x="144780" y="144780"/>
                        </a:lnTo>
                        <a:lnTo>
                          <a:pt x="144780" y="2119436"/>
                        </a:lnTo>
                        <a:lnTo>
                          <a:pt x="0" y="2119436"/>
                        </a:lnTo>
                        <a:lnTo>
                          <a:pt x="0" y="144780"/>
                        </a:lnTo>
                        <a:close/>
                        <a:moveTo>
                          <a:pt x="0" y="2119436"/>
                        </a:moveTo>
                        <a:lnTo>
                          <a:pt x="144780" y="2119436"/>
                        </a:lnTo>
                        <a:lnTo>
                          <a:pt x="144780" y="2264215"/>
                        </a:lnTo>
                        <a:lnTo>
                          <a:pt x="0" y="2264215"/>
                        </a:lnTo>
                        <a:lnTo>
                          <a:pt x="0" y="2119435"/>
                        </a:lnTo>
                        <a:close/>
                        <a:moveTo>
                          <a:pt x="46885132" y="144780"/>
                        </a:moveTo>
                        <a:lnTo>
                          <a:pt x="47029911" y="144780"/>
                        </a:lnTo>
                        <a:lnTo>
                          <a:pt x="47029911" y="2119436"/>
                        </a:lnTo>
                        <a:lnTo>
                          <a:pt x="46885132" y="2119436"/>
                        </a:lnTo>
                        <a:lnTo>
                          <a:pt x="46885132" y="144780"/>
                        </a:lnTo>
                        <a:close/>
                        <a:moveTo>
                          <a:pt x="144780" y="2119436"/>
                        </a:moveTo>
                        <a:lnTo>
                          <a:pt x="46885132" y="2119436"/>
                        </a:lnTo>
                        <a:lnTo>
                          <a:pt x="46885132" y="2264215"/>
                        </a:lnTo>
                        <a:lnTo>
                          <a:pt x="144780" y="2264215"/>
                        </a:lnTo>
                        <a:lnTo>
                          <a:pt x="144780" y="2119435"/>
                        </a:lnTo>
                        <a:close/>
                        <a:moveTo>
                          <a:pt x="46885132" y="0"/>
                        </a:moveTo>
                        <a:lnTo>
                          <a:pt x="47029911" y="0"/>
                        </a:lnTo>
                        <a:lnTo>
                          <a:pt x="47029911" y="144780"/>
                        </a:lnTo>
                        <a:lnTo>
                          <a:pt x="46885132" y="144780"/>
                        </a:lnTo>
                        <a:lnTo>
                          <a:pt x="46885132" y="0"/>
                        </a:lnTo>
                        <a:close/>
                        <a:moveTo>
                          <a:pt x="0" y="0"/>
                        </a:moveTo>
                        <a:lnTo>
                          <a:pt x="144780" y="0"/>
                        </a:lnTo>
                        <a:lnTo>
                          <a:pt x="144780" y="144780"/>
                        </a:lnTo>
                        <a:lnTo>
                          <a:pt x="0" y="144780"/>
                        </a:lnTo>
                        <a:lnTo>
                          <a:pt x="0" y="0"/>
                        </a:lnTo>
                        <a:close/>
                        <a:moveTo>
                          <a:pt x="144780" y="0"/>
                        </a:moveTo>
                        <a:lnTo>
                          <a:pt x="46885132" y="0"/>
                        </a:lnTo>
                        <a:lnTo>
                          <a:pt x="46885132" y="144780"/>
                        </a:lnTo>
                        <a:lnTo>
                          <a:pt x="144780" y="144780"/>
                        </a:lnTo>
                        <a:lnTo>
                          <a:pt x="144780" y="0"/>
                        </a:lnTo>
                        <a:close/>
                      </a:path>
                    </a:pathLst>
                  </a:custGeom>
                  <a:solidFill>
                    <a:srgbClr val="201139"/>
                  </a:solidFill>
                </p:spPr>
              </p:sp>
            </p:grpSp>
            <p:pic>
              <p:nvPicPr>
                <p:cNvPr id="51" name="Picture 29">
                  <a:extLst>
                    <a:ext uri="{FF2B5EF4-FFF2-40B4-BE49-F238E27FC236}">
                      <a16:creationId xmlns:a16="http://schemas.microsoft.com/office/drawing/2014/main" id="{D784AA4A-6871-E44D-8666-987CEEAE9D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3281779" y="210506"/>
                  <a:ext cx="244475" cy="244475"/>
                </a:xfrm>
                <a:prstGeom prst="rect">
                  <a:avLst/>
                </a:prstGeom>
              </p:spPr>
            </p:pic>
            <p:grpSp>
              <p:nvGrpSpPr>
                <p:cNvPr id="52" name="Group 30">
                  <a:extLst>
                    <a:ext uri="{FF2B5EF4-FFF2-40B4-BE49-F238E27FC236}">
                      <a16:creationId xmlns:a16="http://schemas.microsoft.com/office/drawing/2014/main" id="{62B6740B-190D-3A4F-AA0C-C06FCE364739}"/>
                    </a:ext>
                  </a:extLst>
                </p:cNvPr>
                <p:cNvGrpSpPr/>
                <p:nvPr/>
              </p:nvGrpSpPr>
              <p:grpSpPr>
                <a:xfrm>
                  <a:off x="12734283" y="241312"/>
                  <a:ext cx="259969" cy="213669"/>
                  <a:chOff x="0" y="0"/>
                  <a:chExt cx="553256" cy="454724"/>
                </a:xfrm>
              </p:grpSpPr>
              <p:sp>
                <p:nvSpPr>
                  <p:cNvPr id="54" name="Freeform 31">
                    <a:extLst>
                      <a:ext uri="{FF2B5EF4-FFF2-40B4-BE49-F238E27FC236}">
                        <a16:creationId xmlns:a16="http://schemas.microsoft.com/office/drawing/2014/main" id="{307B6371-0CE6-A445-8BD8-137F96BF3328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553256" cy="454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256" h="454724">
                        <a:moveTo>
                          <a:pt x="0" y="0"/>
                        </a:moveTo>
                        <a:lnTo>
                          <a:pt x="0" y="454724"/>
                        </a:lnTo>
                        <a:lnTo>
                          <a:pt x="553256" y="454724"/>
                        </a:lnTo>
                        <a:lnTo>
                          <a:pt x="553256" y="0"/>
                        </a:lnTo>
                        <a:lnTo>
                          <a:pt x="0" y="0"/>
                        </a:lnTo>
                        <a:close/>
                        <a:moveTo>
                          <a:pt x="492296" y="393764"/>
                        </a:moveTo>
                        <a:lnTo>
                          <a:pt x="59690" y="393764"/>
                        </a:lnTo>
                        <a:lnTo>
                          <a:pt x="59690" y="59690"/>
                        </a:lnTo>
                        <a:lnTo>
                          <a:pt x="492296" y="59690"/>
                        </a:lnTo>
                        <a:lnTo>
                          <a:pt x="492296" y="393764"/>
                        </a:lnTo>
                        <a:close/>
                      </a:path>
                    </a:pathLst>
                  </a:custGeom>
                  <a:solidFill>
                    <a:srgbClr val="100F0D"/>
                  </a:solidFill>
                </p:spPr>
              </p:sp>
            </p:grpSp>
            <p:sp>
              <p:nvSpPr>
                <p:cNvPr id="53" name="AutoShape 32">
                  <a:extLst>
                    <a:ext uri="{FF2B5EF4-FFF2-40B4-BE49-F238E27FC236}">
                      <a16:creationId xmlns:a16="http://schemas.microsoft.com/office/drawing/2014/main" id="{0852F6E0-4EB8-DD4C-B8B0-4921FCB6D7F4}"/>
                    </a:ext>
                  </a:extLst>
                </p:cNvPr>
                <p:cNvSpPr/>
                <p:nvPr/>
              </p:nvSpPr>
              <p:spPr>
                <a:xfrm>
                  <a:off x="12202278" y="407829"/>
                  <a:ext cx="244476" cy="0"/>
                </a:xfrm>
                <a:prstGeom prst="line">
                  <a:avLst/>
                </a:prstGeom>
                <a:ln w="38100" cap="rnd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</p:spPr>
            </p:sp>
          </p:grpSp>
          <p:grpSp>
            <p:nvGrpSpPr>
              <p:cNvPr id="47" name="Group 7">
                <a:extLst>
                  <a:ext uri="{FF2B5EF4-FFF2-40B4-BE49-F238E27FC236}">
                    <a16:creationId xmlns:a16="http://schemas.microsoft.com/office/drawing/2014/main" id="{74587302-810C-384F-B126-21D093AC5B1D}"/>
                  </a:ext>
                </a:extLst>
              </p:cNvPr>
              <p:cNvGrpSpPr/>
              <p:nvPr/>
            </p:nvGrpSpPr>
            <p:grpSpPr>
              <a:xfrm>
                <a:off x="1187786" y="4697492"/>
                <a:ext cx="3587097" cy="2303573"/>
                <a:chOff x="0" y="0"/>
                <a:chExt cx="47029911" cy="35690515"/>
              </a:xfrm>
            </p:grpSpPr>
            <p:sp>
              <p:nvSpPr>
                <p:cNvPr id="48" name="Freeform 8">
                  <a:extLst>
                    <a:ext uri="{FF2B5EF4-FFF2-40B4-BE49-F238E27FC236}">
                      <a16:creationId xmlns:a16="http://schemas.microsoft.com/office/drawing/2014/main" id="{1CE30527-856B-D44C-B0FA-36A2D5C084F3}"/>
                    </a:ext>
                  </a:extLst>
                </p:cNvPr>
                <p:cNvSpPr/>
                <p:nvPr/>
              </p:nvSpPr>
              <p:spPr>
                <a:xfrm>
                  <a:off x="72390" y="72390"/>
                  <a:ext cx="46885131" cy="35545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5131" h="35545737">
                      <a:moveTo>
                        <a:pt x="0" y="0"/>
                      </a:moveTo>
                      <a:lnTo>
                        <a:pt x="46885131" y="0"/>
                      </a:lnTo>
                      <a:lnTo>
                        <a:pt x="46885131" y="35545737"/>
                      </a:lnTo>
                      <a:lnTo>
                        <a:pt x="0" y="355457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49" name="Freeform 9">
                  <a:extLst>
                    <a:ext uri="{FF2B5EF4-FFF2-40B4-BE49-F238E27FC236}">
                      <a16:creationId xmlns:a16="http://schemas.microsoft.com/office/drawing/2014/main" id="{9B8B9EDE-545E-9B4D-9EBA-49D44EBDCDF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7029911" cy="35690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29911" h="35690516">
                      <a:moveTo>
                        <a:pt x="46885132" y="35545734"/>
                      </a:moveTo>
                      <a:lnTo>
                        <a:pt x="47029911" y="35545734"/>
                      </a:lnTo>
                      <a:lnTo>
                        <a:pt x="47029911" y="35690516"/>
                      </a:lnTo>
                      <a:lnTo>
                        <a:pt x="46885132" y="35690516"/>
                      </a:lnTo>
                      <a:lnTo>
                        <a:pt x="46885132" y="35545734"/>
                      </a:lnTo>
                      <a:close/>
                      <a:moveTo>
                        <a:pt x="0" y="144780"/>
                      </a:moveTo>
                      <a:lnTo>
                        <a:pt x="144780" y="144780"/>
                      </a:lnTo>
                      <a:lnTo>
                        <a:pt x="144780" y="35545734"/>
                      </a:lnTo>
                      <a:lnTo>
                        <a:pt x="0" y="35545734"/>
                      </a:lnTo>
                      <a:lnTo>
                        <a:pt x="0" y="144780"/>
                      </a:lnTo>
                      <a:close/>
                      <a:moveTo>
                        <a:pt x="0" y="35545734"/>
                      </a:moveTo>
                      <a:lnTo>
                        <a:pt x="144780" y="35545734"/>
                      </a:lnTo>
                      <a:lnTo>
                        <a:pt x="144780" y="35690516"/>
                      </a:lnTo>
                      <a:lnTo>
                        <a:pt x="0" y="35690516"/>
                      </a:lnTo>
                      <a:lnTo>
                        <a:pt x="0" y="35545734"/>
                      </a:lnTo>
                      <a:close/>
                      <a:moveTo>
                        <a:pt x="46885132" y="144780"/>
                      </a:moveTo>
                      <a:lnTo>
                        <a:pt x="47029911" y="144780"/>
                      </a:lnTo>
                      <a:lnTo>
                        <a:pt x="47029911" y="35545734"/>
                      </a:lnTo>
                      <a:lnTo>
                        <a:pt x="46885132" y="35545734"/>
                      </a:lnTo>
                      <a:lnTo>
                        <a:pt x="46885132" y="144780"/>
                      </a:lnTo>
                      <a:close/>
                      <a:moveTo>
                        <a:pt x="144780" y="35545734"/>
                      </a:moveTo>
                      <a:lnTo>
                        <a:pt x="46885132" y="35545734"/>
                      </a:lnTo>
                      <a:lnTo>
                        <a:pt x="46885132" y="35690516"/>
                      </a:lnTo>
                      <a:lnTo>
                        <a:pt x="144780" y="35690516"/>
                      </a:lnTo>
                      <a:lnTo>
                        <a:pt x="144780" y="35545734"/>
                      </a:lnTo>
                      <a:close/>
                      <a:moveTo>
                        <a:pt x="46885132" y="0"/>
                      </a:moveTo>
                      <a:lnTo>
                        <a:pt x="47029911" y="0"/>
                      </a:lnTo>
                      <a:lnTo>
                        <a:pt x="47029911" y="144780"/>
                      </a:lnTo>
                      <a:lnTo>
                        <a:pt x="46885132" y="144780"/>
                      </a:lnTo>
                      <a:lnTo>
                        <a:pt x="46885132" y="0"/>
                      </a:lnTo>
                      <a:close/>
                      <a:moveTo>
                        <a:pt x="0" y="0"/>
                      </a:moveTo>
                      <a:lnTo>
                        <a:pt x="144780" y="0"/>
                      </a:lnTo>
                      <a:lnTo>
                        <a:pt x="144780" y="144780"/>
                      </a:lnTo>
                      <a:lnTo>
                        <a:pt x="0" y="144780"/>
                      </a:lnTo>
                      <a:lnTo>
                        <a:pt x="0" y="0"/>
                      </a:lnTo>
                      <a:close/>
                      <a:moveTo>
                        <a:pt x="144780" y="0"/>
                      </a:moveTo>
                      <a:lnTo>
                        <a:pt x="46885132" y="0"/>
                      </a:lnTo>
                      <a:lnTo>
                        <a:pt x="46885132" y="144780"/>
                      </a:lnTo>
                      <a:lnTo>
                        <a:pt x="144780" y="144780"/>
                      </a:lnTo>
                      <a:lnTo>
                        <a:pt x="144780" y="0"/>
                      </a:lnTo>
                      <a:close/>
                    </a:path>
                  </a:pathLst>
                </a:custGeom>
                <a:solidFill>
                  <a:srgbClr val="201139"/>
                </a:solidFill>
              </p:spPr>
            </p:sp>
          </p:grpSp>
        </p:grpSp>
        <p:sp>
          <p:nvSpPr>
            <p:cNvPr id="21" name="TextBox 21"/>
            <p:cNvSpPr txBox="1"/>
            <p:nvPr/>
          </p:nvSpPr>
          <p:spPr>
            <a:xfrm>
              <a:off x="10299236" y="2002656"/>
              <a:ext cx="2994236" cy="16678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32"/>
                </a:lnSpc>
              </a:pPr>
              <a:r>
                <a:rPr lang="en-US" sz="4737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4737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737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737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737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737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algn="ctr">
                <a:lnSpc>
                  <a:spcPts val="6632"/>
                </a:lnSpc>
              </a:pPr>
              <a:r>
                <a:rPr lang="en-US" sz="4737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737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737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mũ</a:t>
              </a:r>
              <a:r>
                <a:rPr lang="en-US" sz="4737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737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737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9F8C5F7-1D5A-2944-9E68-4E97967558DF}"/>
              </a:ext>
            </a:extLst>
          </p:cNvPr>
          <p:cNvGrpSpPr/>
          <p:nvPr/>
        </p:nvGrpSpPr>
        <p:grpSpPr>
          <a:xfrm>
            <a:off x="1182250" y="4403834"/>
            <a:ext cx="3598173" cy="4207686"/>
            <a:chOff x="1182250" y="4403834"/>
            <a:chExt cx="3598173" cy="420768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6C46BD1-66CC-D14F-BB33-B59972F01211}"/>
                </a:ext>
              </a:extLst>
            </p:cNvPr>
            <p:cNvGrpSpPr/>
            <p:nvPr/>
          </p:nvGrpSpPr>
          <p:grpSpPr>
            <a:xfrm>
              <a:off x="1182250" y="4403834"/>
              <a:ext cx="3598173" cy="2597231"/>
              <a:chOff x="1182250" y="4403834"/>
              <a:chExt cx="3598173" cy="2597231"/>
            </a:xfrm>
          </p:grpSpPr>
          <p:grpSp>
            <p:nvGrpSpPr>
              <p:cNvPr id="34" name="Group 25">
                <a:extLst>
                  <a:ext uri="{FF2B5EF4-FFF2-40B4-BE49-F238E27FC236}">
                    <a16:creationId xmlns:a16="http://schemas.microsoft.com/office/drawing/2014/main" id="{8FF75FA3-F625-784A-AFAF-3B3463AED70B}"/>
                  </a:ext>
                </a:extLst>
              </p:cNvPr>
              <p:cNvGrpSpPr/>
              <p:nvPr/>
            </p:nvGrpSpPr>
            <p:grpSpPr>
              <a:xfrm>
                <a:off x="1182250" y="4403834"/>
                <a:ext cx="3598173" cy="293659"/>
                <a:chOff x="0" y="0"/>
                <a:chExt cx="13822812" cy="665488"/>
              </a:xfrm>
            </p:grpSpPr>
            <p:grpSp>
              <p:nvGrpSpPr>
                <p:cNvPr id="35" name="Group 26">
                  <a:extLst>
                    <a:ext uri="{FF2B5EF4-FFF2-40B4-BE49-F238E27FC236}">
                      <a16:creationId xmlns:a16="http://schemas.microsoft.com/office/drawing/2014/main" id="{D476B975-D6C0-E34E-8D70-F40D288E8F2E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3822812" cy="665488"/>
                  <a:chOff x="0" y="0"/>
                  <a:chExt cx="47029911" cy="2264215"/>
                </a:xfrm>
              </p:grpSpPr>
              <p:sp>
                <p:nvSpPr>
                  <p:cNvPr id="40" name="Freeform 27">
                    <a:extLst>
                      <a:ext uri="{FF2B5EF4-FFF2-40B4-BE49-F238E27FC236}">
                        <a16:creationId xmlns:a16="http://schemas.microsoft.com/office/drawing/2014/main" id="{B473DE5C-244F-0844-A08B-6DF83477758A}"/>
                      </a:ext>
                    </a:extLst>
                  </p:cNvPr>
                  <p:cNvSpPr/>
                  <p:nvPr/>
                </p:nvSpPr>
                <p:spPr>
                  <a:xfrm>
                    <a:off x="72390" y="72390"/>
                    <a:ext cx="46885131" cy="2119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85131" h="2119436">
                        <a:moveTo>
                          <a:pt x="0" y="0"/>
                        </a:moveTo>
                        <a:lnTo>
                          <a:pt x="46885131" y="0"/>
                        </a:lnTo>
                        <a:lnTo>
                          <a:pt x="46885131" y="2119436"/>
                        </a:lnTo>
                        <a:lnTo>
                          <a:pt x="0" y="21194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DA8AC"/>
                  </a:solidFill>
                </p:spPr>
              </p:sp>
              <p:sp>
                <p:nvSpPr>
                  <p:cNvPr id="41" name="Freeform 28">
                    <a:extLst>
                      <a:ext uri="{FF2B5EF4-FFF2-40B4-BE49-F238E27FC236}">
                        <a16:creationId xmlns:a16="http://schemas.microsoft.com/office/drawing/2014/main" id="{EF499398-C924-B446-8B4B-57CF8473DA0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47029911" cy="2264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29911" h="2264215">
                        <a:moveTo>
                          <a:pt x="46885132" y="2119436"/>
                        </a:moveTo>
                        <a:lnTo>
                          <a:pt x="47029911" y="2119436"/>
                        </a:lnTo>
                        <a:lnTo>
                          <a:pt x="47029911" y="2264215"/>
                        </a:lnTo>
                        <a:lnTo>
                          <a:pt x="46885132" y="2264215"/>
                        </a:lnTo>
                        <a:lnTo>
                          <a:pt x="46885132" y="2119435"/>
                        </a:lnTo>
                        <a:close/>
                        <a:moveTo>
                          <a:pt x="0" y="144780"/>
                        </a:moveTo>
                        <a:lnTo>
                          <a:pt x="144780" y="144780"/>
                        </a:lnTo>
                        <a:lnTo>
                          <a:pt x="144780" y="2119436"/>
                        </a:lnTo>
                        <a:lnTo>
                          <a:pt x="0" y="2119436"/>
                        </a:lnTo>
                        <a:lnTo>
                          <a:pt x="0" y="144780"/>
                        </a:lnTo>
                        <a:close/>
                        <a:moveTo>
                          <a:pt x="0" y="2119436"/>
                        </a:moveTo>
                        <a:lnTo>
                          <a:pt x="144780" y="2119436"/>
                        </a:lnTo>
                        <a:lnTo>
                          <a:pt x="144780" y="2264215"/>
                        </a:lnTo>
                        <a:lnTo>
                          <a:pt x="0" y="2264215"/>
                        </a:lnTo>
                        <a:lnTo>
                          <a:pt x="0" y="2119435"/>
                        </a:lnTo>
                        <a:close/>
                        <a:moveTo>
                          <a:pt x="46885132" y="144780"/>
                        </a:moveTo>
                        <a:lnTo>
                          <a:pt x="47029911" y="144780"/>
                        </a:lnTo>
                        <a:lnTo>
                          <a:pt x="47029911" y="2119436"/>
                        </a:lnTo>
                        <a:lnTo>
                          <a:pt x="46885132" y="2119436"/>
                        </a:lnTo>
                        <a:lnTo>
                          <a:pt x="46885132" y="144780"/>
                        </a:lnTo>
                        <a:close/>
                        <a:moveTo>
                          <a:pt x="144780" y="2119436"/>
                        </a:moveTo>
                        <a:lnTo>
                          <a:pt x="46885132" y="2119436"/>
                        </a:lnTo>
                        <a:lnTo>
                          <a:pt x="46885132" y="2264215"/>
                        </a:lnTo>
                        <a:lnTo>
                          <a:pt x="144780" y="2264215"/>
                        </a:lnTo>
                        <a:lnTo>
                          <a:pt x="144780" y="2119435"/>
                        </a:lnTo>
                        <a:close/>
                        <a:moveTo>
                          <a:pt x="46885132" y="0"/>
                        </a:moveTo>
                        <a:lnTo>
                          <a:pt x="47029911" y="0"/>
                        </a:lnTo>
                        <a:lnTo>
                          <a:pt x="47029911" y="144780"/>
                        </a:lnTo>
                        <a:lnTo>
                          <a:pt x="46885132" y="144780"/>
                        </a:lnTo>
                        <a:lnTo>
                          <a:pt x="46885132" y="0"/>
                        </a:lnTo>
                        <a:close/>
                        <a:moveTo>
                          <a:pt x="0" y="0"/>
                        </a:moveTo>
                        <a:lnTo>
                          <a:pt x="144780" y="0"/>
                        </a:lnTo>
                        <a:lnTo>
                          <a:pt x="144780" y="144780"/>
                        </a:lnTo>
                        <a:lnTo>
                          <a:pt x="0" y="144780"/>
                        </a:lnTo>
                        <a:lnTo>
                          <a:pt x="0" y="0"/>
                        </a:lnTo>
                        <a:close/>
                        <a:moveTo>
                          <a:pt x="144780" y="0"/>
                        </a:moveTo>
                        <a:lnTo>
                          <a:pt x="46885132" y="0"/>
                        </a:lnTo>
                        <a:lnTo>
                          <a:pt x="46885132" y="144780"/>
                        </a:lnTo>
                        <a:lnTo>
                          <a:pt x="144780" y="144780"/>
                        </a:lnTo>
                        <a:lnTo>
                          <a:pt x="144780" y="0"/>
                        </a:lnTo>
                        <a:close/>
                      </a:path>
                    </a:pathLst>
                  </a:custGeom>
                  <a:solidFill>
                    <a:srgbClr val="201139"/>
                  </a:solidFill>
                </p:spPr>
              </p:sp>
            </p:grpSp>
            <p:pic>
              <p:nvPicPr>
                <p:cNvPr id="36" name="Picture 29">
                  <a:extLst>
                    <a:ext uri="{FF2B5EF4-FFF2-40B4-BE49-F238E27FC236}">
                      <a16:creationId xmlns:a16="http://schemas.microsoft.com/office/drawing/2014/main" id="{7C787A55-AB53-9F46-8128-21E0706C44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3281779" y="210506"/>
                  <a:ext cx="244475" cy="244475"/>
                </a:xfrm>
                <a:prstGeom prst="rect">
                  <a:avLst/>
                </a:prstGeom>
              </p:spPr>
            </p:pic>
            <p:grpSp>
              <p:nvGrpSpPr>
                <p:cNvPr id="37" name="Group 30">
                  <a:extLst>
                    <a:ext uri="{FF2B5EF4-FFF2-40B4-BE49-F238E27FC236}">
                      <a16:creationId xmlns:a16="http://schemas.microsoft.com/office/drawing/2014/main" id="{79549D26-1E0F-6F46-ACEC-4959FDE04AE3}"/>
                    </a:ext>
                  </a:extLst>
                </p:cNvPr>
                <p:cNvGrpSpPr/>
                <p:nvPr/>
              </p:nvGrpSpPr>
              <p:grpSpPr>
                <a:xfrm>
                  <a:off x="12734283" y="241312"/>
                  <a:ext cx="259969" cy="213669"/>
                  <a:chOff x="0" y="0"/>
                  <a:chExt cx="553256" cy="454724"/>
                </a:xfrm>
              </p:grpSpPr>
              <p:sp>
                <p:nvSpPr>
                  <p:cNvPr id="39" name="Freeform 31">
                    <a:extLst>
                      <a:ext uri="{FF2B5EF4-FFF2-40B4-BE49-F238E27FC236}">
                        <a16:creationId xmlns:a16="http://schemas.microsoft.com/office/drawing/2014/main" id="{630D43A4-7145-6540-B9F2-0D6091CF4FC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553256" cy="454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256" h="454724">
                        <a:moveTo>
                          <a:pt x="0" y="0"/>
                        </a:moveTo>
                        <a:lnTo>
                          <a:pt x="0" y="454724"/>
                        </a:lnTo>
                        <a:lnTo>
                          <a:pt x="553256" y="454724"/>
                        </a:lnTo>
                        <a:lnTo>
                          <a:pt x="553256" y="0"/>
                        </a:lnTo>
                        <a:lnTo>
                          <a:pt x="0" y="0"/>
                        </a:lnTo>
                        <a:close/>
                        <a:moveTo>
                          <a:pt x="492296" y="393764"/>
                        </a:moveTo>
                        <a:lnTo>
                          <a:pt x="59690" y="393764"/>
                        </a:lnTo>
                        <a:lnTo>
                          <a:pt x="59690" y="59690"/>
                        </a:lnTo>
                        <a:lnTo>
                          <a:pt x="492296" y="59690"/>
                        </a:lnTo>
                        <a:lnTo>
                          <a:pt x="492296" y="393764"/>
                        </a:lnTo>
                        <a:close/>
                      </a:path>
                    </a:pathLst>
                  </a:custGeom>
                  <a:solidFill>
                    <a:srgbClr val="100F0D"/>
                  </a:solidFill>
                </p:spPr>
              </p:sp>
            </p:grpSp>
            <p:sp>
              <p:nvSpPr>
                <p:cNvPr id="38" name="AutoShape 32">
                  <a:extLst>
                    <a:ext uri="{FF2B5EF4-FFF2-40B4-BE49-F238E27FC236}">
                      <a16:creationId xmlns:a16="http://schemas.microsoft.com/office/drawing/2014/main" id="{6BBF70DF-2FA1-3C4B-AE6F-46151B3CF63A}"/>
                    </a:ext>
                  </a:extLst>
                </p:cNvPr>
                <p:cNvSpPr/>
                <p:nvPr/>
              </p:nvSpPr>
              <p:spPr>
                <a:xfrm>
                  <a:off x="12202278" y="407829"/>
                  <a:ext cx="244476" cy="0"/>
                </a:xfrm>
                <a:prstGeom prst="line">
                  <a:avLst/>
                </a:prstGeom>
                <a:ln w="38100" cap="rnd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</p:spPr>
            </p:sp>
          </p:grpSp>
          <p:grpSp>
            <p:nvGrpSpPr>
              <p:cNvPr id="42" name="Group 7">
                <a:extLst>
                  <a:ext uri="{FF2B5EF4-FFF2-40B4-BE49-F238E27FC236}">
                    <a16:creationId xmlns:a16="http://schemas.microsoft.com/office/drawing/2014/main" id="{DB3620AE-379F-5841-84E6-02F16C9436B2}"/>
                  </a:ext>
                </a:extLst>
              </p:cNvPr>
              <p:cNvGrpSpPr/>
              <p:nvPr/>
            </p:nvGrpSpPr>
            <p:grpSpPr>
              <a:xfrm>
                <a:off x="1187786" y="4697492"/>
                <a:ext cx="3587097" cy="2303573"/>
                <a:chOff x="0" y="0"/>
                <a:chExt cx="47029911" cy="35690515"/>
              </a:xfrm>
            </p:grpSpPr>
            <p:sp>
              <p:nvSpPr>
                <p:cNvPr id="43" name="Freeform 8">
                  <a:extLst>
                    <a:ext uri="{FF2B5EF4-FFF2-40B4-BE49-F238E27FC236}">
                      <a16:creationId xmlns:a16="http://schemas.microsoft.com/office/drawing/2014/main" id="{8DAA9427-B52B-0246-8B3E-742928472722}"/>
                    </a:ext>
                  </a:extLst>
                </p:cNvPr>
                <p:cNvSpPr/>
                <p:nvPr/>
              </p:nvSpPr>
              <p:spPr>
                <a:xfrm>
                  <a:off x="72390" y="72390"/>
                  <a:ext cx="46885131" cy="35545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5131" h="35545737">
                      <a:moveTo>
                        <a:pt x="0" y="0"/>
                      </a:moveTo>
                      <a:lnTo>
                        <a:pt x="46885131" y="0"/>
                      </a:lnTo>
                      <a:lnTo>
                        <a:pt x="46885131" y="35545737"/>
                      </a:lnTo>
                      <a:lnTo>
                        <a:pt x="0" y="355457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44" name="Freeform 9">
                  <a:extLst>
                    <a:ext uri="{FF2B5EF4-FFF2-40B4-BE49-F238E27FC236}">
                      <a16:creationId xmlns:a16="http://schemas.microsoft.com/office/drawing/2014/main" id="{90FE79BA-EDC5-544A-BDFF-ADD1B90CC90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7029911" cy="35690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29911" h="35690516">
                      <a:moveTo>
                        <a:pt x="46885132" y="35545734"/>
                      </a:moveTo>
                      <a:lnTo>
                        <a:pt x="47029911" y="35545734"/>
                      </a:lnTo>
                      <a:lnTo>
                        <a:pt x="47029911" y="35690516"/>
                      </a:lnTo>
                      <a:lnTo>
                        <a:pt x="46885132" y="35690516"/>
                      </a:lnTo>
                      <a:lnTo>
                        <a:pt x="46885132" y="35545734"/>
                      </a:lnTo>
                      <a:close/>
                      <a:moveTo>
                        <a:pt x="0" y="144780"/>
                      </a:moveTo>
                      <a:lnTo>
                        <a:pt x="144780" y="144780"/>
                      </a:lnTo>
                      <a:lnTo>
                        <a:pt x="144780" y="35545734"/>
                      </a:lnTo>
                      <a:lnTo>
                        <a:pt x="0" y="35545734"/>
                      </a:lnTo>
                      <a:lnTo>
                        <a:pt x="0" y="144780"/>
                      </a:lnTo>
                      <a:close/>
                      <a:moveTo>
                        <a:pt x="0" y="35545734"/>
                      </a:moveTo>
                      <a:lnTo>
                        <a:pt x="144780" y="35545734"/>
                      </a:lnTo>
                      <a:lnTo>
                        <a:pt x="144780" y="35690516"/>
                      </a:lnTo>
                      <a:lnTo>
                        <a:pt x="0" y="35690516"/>
                      </a:lnTo>
                      <a:lnTo>
                        <a:pt x="0" y="35545734"/>
                      </a:lnTo>
                      <a:close/>
                      <a:moveTo>
                        <a:pt x="46885132" y="144780"/>
                      </a:moveTo>
                      <a:lnTo>
                        <a:pt x="47029911" y="144780"/>
                      </a:lnTo>
                      <a:lnTo>
                        <a:pt x="47029911" y="35545734"/>
                      </a:lnTo>
                      <a:lnTo>
                        <a:pt x="46885132" y="35545734"/>
                      </a:lnTo>
                      <a:lnTo>
                        <a:pt x="46885132" y="144780"/>
                      </a:lnTo>
                      <a:close/>
                      <a:moveTo>
                        <a:pt x="144780" y="35545734"/>
                      </a:moveTo>
                      <a:lnTo>
                        <a:pt x="46885132" y="35545734"/>
                      </a:lnTo>
                      <a:lnTo>
                        <a:pt x="46885132" y="35690516"/>
                      </a:lnTo>
                      <a:lnTo>
                        <a:pt x="144780" y="35690516"/>
                      </a:lnTo>
                      <a:lnTo>
                        <a:pt x="144780" y="35545734"/>
                      </a:lnTo>
                      <a:close/>
                      <a:moveTo>
                        <a:pt x="46885132" y="0"/>
                      </a:moveTo>
                      <a:lnTo>
                        <a:pt x="47029911" y="0"/>
                      </a:lnTo>
                      <a:lnTo>
                        <a:pt x="47029911" y="144780"/>
                      </a:lnTo>
                      <a:lnTo>
                        <a:pt x="46885132" y="144780"/>
                      </a:lnTo>
                      <a:lnTo>
                        <a:pt x="46885132" y="0"/>
                      </a:lnTo>
                      <a:close/>
                      <a:moveTo>
                        <a:pt x="0" y="0"/>
                      </a:moveTo>
                      <a:lnTo>
                        <a:pt x="144780" y="0"/>
                      </a:lnTo>
                      <a:lnTo>
                        <a:pt x="144780" y="144780"/>
                      </a:lnTo>
                      <a:lnTo>
                        <a:pt x="0" y="144780"/>
                      </a:lnTo>
                      <a:lnTo>
                        <a:pt x="0" y="0"/>
                      </a:lnTo>
                      <a:close/>
                      <a:moveTo>
                        <a:pt x="144780" y="0"/>
                      </a:moveTo>
                      <a:lnTo>
                        <a:pt x="46885132" y="0"/>
                      </a:lnTo>
                      <a:lnTo>
                        <a:pt x="46885132" y="144780"/>
                      </a:lnTo>
                      <a:lnTo>
                        <a:pt x="144780" y="144780"/>
                      </a:lnTo>
                      <a:lnTo>
                        <a:pt x="144780" y="0"/>
                      </a:lnTo>
                      <a:close/>
                    </a:path>
                  </a:pathLst>
                </a:custGeom>
                <a:solidFill>
                  <a:srgbClr val="201139"/>
                </a:solidFill>
              </p:spPr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2"/>
                <p:cNvSpPr txBox="1"/>
                <p:nvPr/>
              </p:nvSpPr>
              <p:spPr>
                <a:xfrm>
                  <a:off x="1603294" y="4658963"/>
                  <a:ext cx="2701103" cy="395255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6632"/>
                    </a:lnSpc>
                  </a:pPr>
                  <a:r>
                    <a:rPr lang="en-US" sz="4500" b="1" dirty="0" err="1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Quy</a:t>
                  </a:r>
                  <a:r>
                    <a:rPr lang="en-US" sz="4500" b="1" dirty="0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500" b="1" dirty="0" err="1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ước</a:t>
                  </a:r>
                  <a:r>
                    <a:rPr lang="en-US" sz="4500" b="1" dirty="0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</a:p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ar-AE" sz="45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</m:ctrlPr>
                          </m:sSupPr>
                          <m:e>
                            <m:r>
                              <a:rPr lang="ar-AE" sz="45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5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𝟏</m:t>
                            </m:r>
                          </m:sup>
                        </m:sSup>
                        <m:r>
                          <a:rPr lang="en-US" sz="45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=?</m:t>
                        </m:r>
                      </m:oMath>
                    </m:oMathPara>
                  </a14:m>
                  <a:endParaRPr lang="en-US" sz="45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Fira Sans Extra Condensed"/>
                  </a:endParaRPr>
                </a:p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ar-AE" sz="45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</m:ctrlPr>
                          </m:sSupPr>
                          <m:e>
                            <m:r>
                              <a:rPr lang="ar-AE" sz="45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5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𝟎</m:t>
                            </m:r>
                          </m:sup>
                        </m:sSup>
                        <m:r>
                          <a:rPr lang="en-US" sz="45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=?</m:t>
                        </m:r>
                      </m:oMath>
                    </m:oMathPara>
                  </a14:m>
                  <a:endParaRPr lang="en-US" sz="45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ts val="6632"/>
                    </a:lnSpc>
                  </a:pPr>
                  <a:endParaRPr lang="en-US" sz="4737" b="1" dirty="0">
                    <a:solidFill>
                      <a:srgbClr val="3A281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ts val="6632"/>
                    </a:lnSpc>
                  </a:pPr>
                  <a:endParaRPr lang="en-US" sz="4737" b="1" dirty="0">
                    <a:solidFill>
                      <a:srgbClr val="3A281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3294" y="4658963"/>
                  <a:ext cx="2701103" cy="3952557"/>
                </a:xfrm>
                <a:prstGeom prst="rect">
                  <a:avLst/>
                </a:prstGeom>
                <a:blipFill>
                  <a:blip r:embed="rId6"/>
                  <a:stretch>
                    <a:fillRect l="-5164" t="-1917" r="-5164"/>
                  </a:stretch>
                </a:blipFill>
              </p:spPr>
              <p:txBody>
                <a:bodyPr/>
                <a:lstStyle/>
                <a:p>
                  <a:r>
                    <a:rPr lang="en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37F0590-5C22-4F4C-BDBB-CB8E65875540}"/>
              </a:ext>
            </a:extLst>
          </p:cNvPr>
          <p:cNvGrpSpPr/>
          <p:nvPr/>
        </p:nvGrpSpPr>
        <p:grpSpPr>
          <a:xfrm>
            <a:off x="13187402" y="7437682"/>
            <a:ext cx="4554753" cy="2597231"/>
            <a:chOff x="13187402" y="7437682"/>
            <a:chExt cx="4554753" cy="2597231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632CD8E-88E0-AB43-A0F7-B2C9CEABA306}"/>
                </a:ext>
              </a:extLst>
            </p:cNvPr>
            <p:cNvGrpSpPr/>
            <p:nvPr/>
          </p:nvGrpSpPr>
          <p:grpSpPr>
            <a:xfrm>
              <a:off x="13187402" y="7437682"/>
              <a:ext cx="4554753" cy="2597231"/>
              <a:chOff x="1182250" y="4403834"/>
              <a:chExt cx="3598173" cy="2597231"/>
            </a:xfrm>
          </p:grpSpPr>
          <p:grpSp>
            <p:nvGrpSpPr>
              <p:cNvPr id="58" name="Group 25">
                <a:extLst>
                  <a:ext uri="{FF2B5EF4-FFF2-40B4-BE49-F238E27FC236}">
                    <a16:creationId xmlns:a16="http://schemas.microsoft.com/office/drawing/2014/main" id="{AB462916-7C9F-2141-9D9B-2499EE23E1AF}"/>
                  </a:ext>
                </a:extLst>
              </p:cNvPr>
              <p:cNvGrpSpPr/>
              <p:nvPr/>
            </p:nvGrpSpPr>
            <p:grpSpPr>
              <a:xfrm>
                <a:off x="1182250" y="4403834"/>
                <a:ext cx="3598173" cy="293659"/>
                <a:chOff x="0" y="0"/>
                <a:chExt cx="13822812" cy="665488"/>
              </a:xfrm>
            </p:grpSpPr>
            <p:grpSp>
              <p:nvGrpSpPr>
                <p:cNvPr id="62" name="Group 26">
                  <a:extLst>
                    <a:ext uri="{FF2B5EF4-FFF2-40B4-BE49-F238E27FC236}">
                      <a16:creationId xmlns:a16="http://schemas.microsoft.com/office/drawing/2014/main" id="{46D24C4E-B3BB-3040-862C-ACDB242E0864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3822812" cy="665488"/>
                  <a:chOff x="0" y="0"/>
                  <a:chExt cx="47029911" cy="2264215"/>
                </a:xfrm>
              </p:grpSpPr>
              <p:sp>
                <p:nvSpPr>
                  <p:cNvPr id="67" name="Freeform 27">
                    <a:extLst>
                      <a:ext uri="{FF2B5EF4-FFF2-40B4-BE49-F238E27FC236}">
                        <a16:creationId xmlns:a16="http://schemas.microsoft.com/office/drawing/2014/main" id="{6553FDE6-DE67-A74F-8C27-BAA436CA0C59}"/>
                      </a:ext>
                    </a:extLst>
                  </p:cNvPr>
                  <p:cNvSpPr/>
                  <p:nvPr/>
                </p:nvSpPr>
                <p:spPr>
                  <a:xfrm>
                    <a:off x="72390" y="72390"/>
                    <a:ext cx="46885131" cy="2119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85131" h="2119436">
                        <a:moveTo>
                          <a:pt x="0" y="0"/>
                        </a:moveTo>
                        <a:lnTo>
                          <a:pt x="46885131" y="0"/>
                        </a:lnTo>
                        <a:lnTo>
                          <a:pt x="46885131" y="2119436"/>
                        </a:lnTo>
                        <a:lnTo>
                          <a:pt x="0" y="21194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DA8AC"/>
                  </a:solidFill>
                </p:spPr>
              </p:sp>
              <p:sp>
                <p:nvSpPr>
                  <p:cNvPr id="68" name="Freeform 28">
                    <a:extLst>
                      <a:ext uri="{FF2B5EF4-FFF2-40B4-BE49-F238E27FC236}">
                        <a16:creationId xmlns:a16="http://schemas.microsoft.com/office/drawing/2014/main" id="{434056E6-B94D-4143-A031-428841CE487D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47029911" cy="2264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29911" h="2264215">
                        <a:moveTo>
                          <a:pt x="46885132" y="2119436"/>
                        </a:moveTo>
                        <a:lnTo>
                          <a:pt x="47029911" y="2119436"/>
                        </a:lnTo>
                        <a:lnTo>
                          <a:pt x="47029911" y="2264215"/>
                        </a:lnTo>
                        <a:lnTo>
                          <a:pt x="46885132" y="2264215"/>
                        </a:lnTo>
                        <a:lnTo>
                          <a:pt x="46885132" y="2119435"/>
                        </a:lnTo>
                        <a:close/>
                        <a:moveTo>
                          <a:pt x="0" y="144780"/>
                        </a:moveTo>
                        <a:lnTo>
                          <a:pt x="144780" y="144780"/>
                        </a:lnTo>
                        <a:lnTo>
                          <a:pt x="144780" y="2119436"/>
                        </a:lnTo>
                        <a:lnTo>
                          <a:pt x="0" y="2119436"/>
                        </a:lnTo>
                        <a:lnTo>
                          <a:pt x="0" y="144780"/>
                        </a:lnTo>
                        <a:close/>
                        <a:moveTo>
                          <a:pt x="0" y="2119436"/>
                        </a:moveTo>
                        <a:lnTo>
                          <a:pt x="144780" y="2119436"/>
                        </a:lnTo>
                        <a:lnTo>
                          <a:pt x="144780" y="2264215"/>
                        </a:lnTo>
                        <a:lnTo>
                          <a:pt x="0" y="2264215"/>
                        </a:lnTo>
                        <a:lnTo>
                          <a:pt x="0" y="2119435"/>
                        </a:lnTo>
                        <a:close/>
                        <a:moveTo>
                          <a:pt x="46885132" y="144780"/>
                        </a:moveTo>
                        <a:lnTo>
                          <a:pt x="47029911" y="144780"/>
                        </a:lnTo>
                        <a:lnTo>
                          <a:pt x="47029911" y="2119436"/>
                        </a:lnTo>
                        <a:lnTo>
                          <a:pt x="46885132" y="2119436"/>
                        </a:lnTo>
                        <a:lnTo>
                          <a:pt x="46885132" y="144780"/>
                        </a:lnTo>
                        <a:close/>
                        <a:moveTo>
                          <a:pt x="144780" y="2119436"/>
                        </a:moveTo>
                        <a:lnTo>
                          <a:pt x="46885132" y="2119436"/>
                        </a:lnTo>
                        <a:lnTo>
                          <a:pt x="46885132" y="2264215"/>
                        </a:lnTo>
                        <a:lnTo>
                          <a:pt x="144780" y="2264215"/>
                        </a:lnTo>
                        <a:lnTo>
                          <a:pt x="144780" y="2119435"/>
                        </a:lnTo>
                        <a:close/>
                        <a:moveTo>
                          <a:pt x="46885132" y="0"/>
                        </a:moveTo>
                        <a:lnTo>
                          <a:pt x="47029911" y="0"/>
                        </a:lnTo>
                        <a:lnTo>
                          <a:pt x="47029911" y="144780"/>
                        </a:lnTo>
                        <a:lnTo>
                          <a:pt x="46885132" y="144780"/>
                        </a:lnTo>
                        <a:lnTo>
                          <a:pt x="46885132" y="0"/>
                        </a:lnTo>
                        <a:close/>
                        <a:moveTo>
                          <a:pt x="0" y="0"/>
                        </a:moveTo>
                        <a:lnTo>
                          <a:pt x="144780" y="0"/>
                        </a:lnTo>
                        <a:lnTo>
                          <a:pt x="144780" y="144780"/>
                        </a:lnTo>
                        <a:lnTo>
                          <a:pt x="0" y="144780"/>
                        </a:lnTo>
                        <a:lnTo>
                          <a:pt x="0" y="0"/>
                        </a:lnTo>
                        <a:close/>
                        <a:moveTo>
                          <a:pt x="144780" y="0"/>
                        </a:moveTo>
                        <a:lnTo>
                          <a:pt x="46885132" y="0"/>
                        </a:lnTo>
                        <a:lnTo>
                          <a:pt x="46885132" y="144780"/>
                        </a:lnTo>
                        <a:lnTo>
                          <a:pt x="144780" y="144780"/>
                        </a:lnTo>
                        <a:lnTo>
                          <a:pt x="144780" y="0"/>
                        </a:lnTo>
                        <a:close/>
                      </a:path>
                    </a:pathLst>
                  </a:custGeom>
                  <a:solidFill>
                    <a:srgbClr val="201139"/>
                  </a:solidFill>
                </p:spPr>
              </p:sp>
            </p:grpSp>
            <p:pic>
              <p:nvPicPr>
                <p:cNvPr id="63" name="Picture 29">
                  <a:extLst>
                    <a:ext uri="{FF2B5EF4-FFF2-40B4-BE49-F238E27FC236}">
                      <a16:creationId xmlns:a16="http://schemas.microsoft.com/office/drawing/2014/main" id="{024A401C-43F7-BB4E-AB51-096E4BF515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3281779" y="210506"/>
                  <a:ext cx="244475" cy="244475"/>
                </a:xfrm>
                <a:prstGeom prst="rect">
                  <a:avLst/>
                </a:prstGeom>
              </p:spPr>
            </p:pic>
            <p:grpSp>
              <p:nvGrpSpPr>
                <p:cNvPr id="64" name="Group 30">
                  <a:extLst>
                    <a:ext uri="{FF2B5EF4-FFF2-40B4-BE49-F238E27FC236}">
                      <a16:creationId xmlns:a16="http://schemas.microsoft.com/office/drawing/2014/main" id="{FF0960E6-8E12-3948-A72E-85C90F7EFEA6}"/>
                    </a:ext>
                  </a:extLst>
                </p:cNvPr>
                <p:cNvGrpSpPr/>
                <p:nvPr/>
              </p:nvGrpSpPr>
              <p:grpSpPr>
                <a:xfrm>
                  <a:off x="12734283" y="241312"/>
                  <a:ext cx="259969" cy="213669"/>
                  <a:chOff x="0" y="0"/>
                  <a:chExt cx="553256" cy="454724"/>
                </a:xfrm>
              </p:grpSpPr>
              <p:sp>
                <p:nvSpPr>
                  <p:cNvPr id="66" name="Freeform 31">
                    <a:extLst>
                      <a:ext uri="{FF2B5EF4-FFF2-40B4-BE49-F238E27FC236}">
                        <a16:creationId xmlns:a16="http://schemas.microsoft.com/office/drawing/2014/main" id="{3925EE72-8FB3-EE47-AD12-1A92766CDA9F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553256" cy="454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256" h="454724">
                        <a:moveTo>
                          <a:pt x="0" y="0"/>
                        </a:moveTo>
                        <a:lnTo>
                          <a:pt x="0" y="454724"/>
                        </a:lnTo>
                        <a:lnTo>
                          <a:pt x="553256" y="454724"/>
                        </a:lnTo>
                        <a:lnTo>
                          <a:pt x="553256" y="0"/>
                        </a:lnTo>
                        <a:lnTo>
                          <a:pt x="0" y="0"/>
                        </a:lnTo>
                        <a:close/>
                        <a:moveTo>
                          <a:pt x="492296" y="393764"/>
                        </a:moveTo>
                        <a:lnTo>
                          <a:pt x="59690" y="393764"/>
                        </a:lnTo>
                        <a:lnTo>
                          <a:pt x="59690" y="59690"/>
                        </a:lnTo>
                        <a:lnTo>
                          <a:pt x="492296" y="59690"/>
                        </a:lnTo>
                        <a:lnTo>
                          <a:pt x="492296" y="393764"/>
                        </a:lnTo>
                        <a:close/>
                      </a:path>
                    </a:pathLst>
                  </a:custGeom>
                  <a:solidFill>
                    <a:srgbClr val="100F0D"/>
                  </a:solidFill>
                </p:spPr>
              </p:sp>
            </p:grpSp>
            <p:sp>
              <p:nvSpPr>
                <p:cNvPr id="65" name="AutoShape 32">
                  <a:extLst>
                    <a:ext uri="{FF2B5EF4-FFF2-40B4-BE49-F238E27FC236}">
                      <a16:creationId xmlns:a16="http://schemas.microsoft.com/office/drawing/2014/main" id="{6793F63E-3D81-C948-BEAB-56D759FA70D9}"/>
                    </a:ext>
                  </a:extLst>
                </p:cNvPr>
                <p:cNvSpPr/>
                <p:nvPr/>
              </p:nvSpPr>
              <p:spPr>
                <a:xfrm>
                  <a:off x="12202278" y="407829"/>
                  <a:ext cx="244476" cy="0"/>
                </a:xfrm>
                <a:prstGeom prst="line">
                  <a:avLst/>
                </a:prstGeom>
                <a:ln w="38100" cap="rnd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</p:spPr>
            </p:sp>
          </p:grpSp>
          <p:grpSp>
            <p:nvGrpSpPr>
              <p:cNvPr id="59" name="Group 7">
                <a:extLst>
                  <a:ext uri="{FF2B5EF4-FFF2-40B4-BE49-F238E27FC236}">
                    <a16:creationId xmlns:a16="http://schemas.microsoft.com/office/drawing/2014/main" id="{A229A850-B5C6-8643-A907-28BC1BE30F6C}"/>
                  </a:ext>
                </a:extLst>
              </p:cNvPr>
              <p:cNvGrpSpPr/>
              <p:nvPr/>
            </p:nvGrpSpPr>
            <p:grpSpPr>
              <a:xfrm>
                <a:off x="1187786" y="4697492"/>
                <a:ext cx="3587097" cy="2303573"/>
                <a:chOff x="0" y="0"/>
                <a:chExt cx="47029911" cy="35690515"/>
              </a:xfrm>
            </p:grpSpPr>
            <p:sp>
              <p:nvSpPr>
                <p:cNvPr id="60" name="Freeform 8">
                  <a:extLst>
                    <a:ext uri="{FF2B5EF4-FFF2-40B4-BE49-F238E27FC236}">
                      <a16:creationId xmlns:a16="http://schemas.microsoft.com/office/drawing/2014/main" id="{36B28271-C14C-124D-B680-D2DDDD4F4AD4}"/>
                    </a:ext>
                  </a:extLst>
                </p:cNvPr>
                <p:cNvSpPr/>
                <p:nvPr/>
              </p:nvSpPr>
              <p:spPr>
                <a:xfrm>
                  <a:off x="72390" y="72390"/>
                  <a:ext cx="46885131" cy="35545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5131" h="35545737">
                      <a:moveTo>
                        <a:pt x="0" y="0"/>
                      </a:moveTo>
                      <a:lnTo>
                        <a:pt x="46885131" y="0"/>
                      </a:lnTo>
                      <a:lnTo>
                        <a:pt x="46885131" y="35545737"/>
                      </a:lnTo>
                      <a:lnTo>
                        <a:pt x="0" y="355457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61" name="Freeform 9">
                  <a:extLst>
                    <a:ext uri="{FF2B5EF4-FFF2-40B4-BE49-F238E27FC236}">
                      <a16:creationId xmlns:a16="http://schemas.microsoft.com/office/drawing/2014/main" id="{60FB53FB-C5E4-854A-BB71-68814F0A3D2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7029911" cy="35690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29911" h="35690516">
                      <a:moveTo>
                        <a:pt x="46885132" y="35545734"/>
                      </a:moveTo>
                      <a:lnTo>
                        <a:pt x="47029911" y="35545734"/>
                      </a:lnTo>
                      <a:lnTo>
                        <a:pt x="47029911" y="35690516"/>
                      </a:lnTo>
                      <a:lnTo>
                        <a:pt x="46885132" y="35690516"/>
                      </a:lnTo>
                      <a:lnTo>
                        <a:pt x="46885132" y="35545734"/>
                      </a:lnTo>
                      <a:close/>
                      <a:moveTo>
                        <a:pt x="0" y="144780"/>
                      </a:moveTo>
                      <a:lnTo>
                        <a:pt x="144780" y="144780"/>
                      </a:lnTo>
                      <a:lnTo>
                        <a:pt x="144780" y="35545734"/>
                      </a:lnTo>
                      <a:lnTo>
                        <a:pt x="0" y="35545734"/>
                      </a:lnTo>
                      <a:lnTo>
                        <a:pt x="0" y="144780"/>
                      </a:lnTo>
                      <a:close/>
                      <a:moveTo>
                        <a:pt x="0" y="35545734"/>
                      </a:moveTo>
                      <a:lnTo>
                        <a:pt x="144780" y="35545734"/>
                      </a:lnTo>
                      <a:lnTo>
                        <a:pt x="144780" y="35690516"/>
                      </a:lnTo>
                      <a:lnTo>
                        <a:pt x="0" y="35690516"/>
                      </a:lnTo>
                      <a:lnTo>
                        <a:pt x="0" y="35545734"/>
                      </a:lnTo>
                      <a:close/>
                      <a:moveTo>
                        <a:pt x="46885132" y="144780"/>
                      </a:moveTo>
                      <a:lnTo>
                        <a:pt x="47029911" y="144780"/>
                      </a:lnTo>
                      <a:lnTo>
                        <a:pt x="47029911" y="35545734"/>
                      </a:lnTo>
                      <a:lnTo>
                        <a:pt x="46885132" y="35545734"/>
                      </a:lnTo>
                      <a:lnTo>
                        <a:pt x="46885132" y="144780"/>
                      </a:lnTo>
                      <a:close/>
                      <a:moveTo>
                        <a:pt x="144780" y="35545734"/>
                      </a:moveTo>
                      <a:lnTo>
                        <a:pt x="46885132" y="35545734"/>
                      </a:lnTo>
                      <a:lnTo>
                        <a:pt x="46885132" y="35690516"/>
                      </a:lnTo>
                      <a:lnTo>
                        <a:pt x="144780" y="35690516"/>
                      </a:lnTo>
                      <a:lnTo>
                        <a:pt x="144780" y="35545734"/>
                      </a:lnTo>
                      <a:close/>
                      <a:moveTo>
                        <a:pt x="46885132" y="0"/>
                      </a:moveTo>
                      <a:lnTo>
                        <a:pt x="47029911" y="0"/>
                      </a:lnTo>
                      <a:lnTo>
                        <a:pt x="47029911" y="144780"/>
                      </a:lnTo>
                      <a:lnTo>
                        <a:pt x="46885132" y="144780"/>
                      </a:lnTo>
                      <a:lnTo>
                        <a:pt x="46885132" y="0"/>
                      </a:lnTo>
                      <a:close/>
                      <a:moveTo>
                        <a:pt x="0" y="0"/>
                      </a:moveTo>
                      <a:lnTo>
                        <a:pt x="144780" y="0"/>
                      </a:lnTo>
                      <a:lnTo>
                        <a:pt x="144780" y="144780"/>
                      </a:lnTo>
                      <a:lnTo>
                        <a:pt x="0" y="144780"/>
                      </a:lnTo>
                      <a:lnTo>
                        <a:pt x="0" y="0"/>
                      </a:lnTo>
                      <a:close/>
                      <a:moveTo>
                        <a:pt x="144780" y="0"/>
                      </a:moveTo>
                      <a:lnTo>
                        <a:pt x="46885132" y="0"/>
                      </a:lnTo>
                      <a:lnTo>
                        <a:pt x="46885132" y="144780"/>
                      </a:lnTo>
                      <a:lnTo>
                        <a:pt x="144780" y="144780"/>
                      </a:lnTo>
                      <a:lnTo>
                        <a:pt x="144780" y="0"/>
                      </a:lnTo>
                      <a:close/>
                    </a:path>
                  </a:pathLst>
                </a:custGeom>
                <a:solidFill>
                  <a:srgbClr val="201139"/>
                </a:solidFill>
              </p:spPr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3"/>
                <p:cNvSpPr txBox="1"/>
                <p:nvPr/>
              </p:nvSpPr>
              <p:spPr>
                <a:xfrm>
                  <a:off x="13964675" y="7918765"/>
                  <a:ext cx="3000201" cy="169277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6632"/>
                    </a:lnSpc>
                  </a:pPr>
                  <a:r>
                    <a:rPr lang="en-US" sz="4737" b="1" dirty="0" err="1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Phép</a:t>
                  </a:r>
                  <a:r>
                    <a:rPr lang="en-US" sz="4737" b="1" dirty="0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chia</a:t>
                  </a:r>
                </a:p>
                <a:p>
                  <a:pPr algn="ctr">
                    <a:lnSpc>
                      <a:spcPts val="6632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𝒎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: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𝒏</m:t>
                            </m:r>
                          </m:sup>
                        </m:sSup>
                        <m:r>
                          <a:rPr lang="en-US" sz="4800" b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= ?</m:t>
                        </m:r>
                      </m:oMath>
                    </m:oMathPara>
                  </a14:m>
                  <a:endParaRPr lang="en-US" sz="4737" b="1" dirty="0">
                    <a:solidFill>
                      <a:srgbClr val="3A281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64675" y="7918765"/>
                  <a:ext cx="3000201" cy="1692771"/>
                </a:xfrm>
                <a:prstGeom prst="rect">
                  <a:avLst/>
                </a:prstGeom>
                <a:blipFill>
                  <a:blip r:embed="rId7"/>
                  <a:stretch>
                    <a:fillRect l="-4219" t="-8209" r="-4219" b="-13433"/>
                  </a:stretch>
                </a:blipFill>
              </p:spPr>
              <p:txBody>
                <a:bodyPr/>
                <a:lstStyle/>
                <a:p>
                  <a:r>
                    <a:rPr lang="en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D854B8B-373F-6649-82E0-49AE31EDEAA2}"/>
              </a:ext>
            </a:extLst>
          </p:cNvPr>
          <p:cNvGrpSpPr/>
          <p:nvPr/>
        </p:nvGrpSpPr>
        <p:grpSpPr>
          <a:xfrm>
            <a:off x="4497071" y="7608600"/>
            <a:ext cx="4554753" cy="3758555"/>
            <a:chOff x="4497071" y="7608600"/>
            <a:chExt cx="4554753" cy="3758555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BAA5B92B-D310-7947-AB90-96942EE56CC3}"/>
                </a:ext>
              </a:extLst>
            </p:cNvPr>
            <p:cNvGrpSpPr/>
            <p:nvPr/>
          </p:nvGrpSpPr>
          <p:grpSpPr>
            <a:xfrm>
              <a:off x="4497071" y="7608600"/>
              <a:ext cx="4554753" cy="2597231"/>
              <a:chOff x="1182250" y="4403834"/>
              <a:chExt cx="3598173" cy="2597231"/>
            </a:xfrm>
          </p:grpSpPr>
          <p:grpSp>
            <p:nvGrpSpPr>
              <p:cNvPr id="70" name="Group 25">
                <a:extLst>
                  <a:ext uri="{FF2B5EF4-FFF2-40B4-BE49-F238E27FC236}">
                    <a16:creationId xmlns:a16="http://schemas.microsoft.com/office/drawing/2014/main" id="{318891F8-9575-5C44-BFA6-CD605914366A}"/>
                  </a:ext>
                </a:extLst>
              </p:cNvPr>
              <p:cNvGrpSpPr/>
              <p:nvPr/>
            </p:nvGrpSpPr>
            <p:grpSpPr>
              <a:xfrm>
                <a:off x="1182250" y="4403834"/>
                <a:ext cx="3598173" cy="293659"/>
                <a:chOff x="0" y="0"/>
                <a:chExt cx="13822812" cy="665488"/>
              </a:xfrm>
            </p:grpSpPr>
            <p:grpSp>
              <p:nvGrpSpPr>
                <p:cNvPr id="74" name="Group 26">
                  <a:extLst>
                    <a:ext uri="{FF2B5EF4-FFF2-40B4-BE49-F238E27FC236}">
                      <a16:creationId xmlns:a16="http://schemas.microsoft.com/office/drawing/2014/main" id="{A1E2BA79-F918-E242-8A9E-FEF8DB1899B9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3822812" cy="665488"/>
                  <a:chOff x="0" y="0"/>
                  <a:chExt cx="47029911" cy="2264215"/>
                </a:xfrm>
              </p:grpSpPr>
              <p:sp>
                <p:nvSpPr>
                  <p:cNvPr id="79" name="Freeform 27">
                    <a:extLst>
                      <a:ext uri="{FF2B5EF4-FFF2-40B4-BE49-F238E27FC236}">
                        <a16:creationId xmlns:a16="http://schemas.microsoft.com/office/drawing/2014/main" id="{D6EAA1FF-28EC-6C4C-992F-17E75BC7D352}"/>
                      </a:ext>
                    </a:extLst>
                  </p:cNvPr>
                  <p:cNvSpPr/>
                  <p:nvPr/>
                </p:nvSpPr>
                <p:spPr>
                  <a:xfrm>
                    <a:off x="72390" y="72390"/>
                    <a:ext cx="46885131" cy="2119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85131" h="2119436">
                        <a:moveTo>
                          <a:pt x="0" y="0"/>
                        </a:moveTo>
                        <a:lnTo>
                          <a:pt x="46885131" y="0"/>
                        </a:lnTo>
                        <a:lnTo>
                          <a:pt x="46885131" y="2119436"/>
                        </a:lnTo>
                        <a:lnTo>
                          <a:pt x="0" y="21194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DA8AC"/>
                  </a:solidFill>
                </p:spPr>
              </p:sp>
              <p:sp>
                <p:nvSpPr>
                  <p:cNvPr id="80" name="Freeform 28">
                    <a:extLst>
                      <a:ext uri="{FF2B5EF4-FFF2-40B4-BE49-F238E27FC236}">
                        <a16:creationId xmlns:a16="http://schemas.microsoft.com/office/drawing/2014/main" id="{AEE22D03-89E8-9B40-B1FA-0E5F3E7E8DAB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47029911" cy="2264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29911" h="2264215">
                        <a:moveTo>
                          <a:pt x="46885132" y="2119436"/>
                        </a:moveTo>
                        <a:lnTo>
                          <a:pt x="47029911" y="2119436"/>
                        </a:lnTo>
                        <a:lnTo>
                          <a:pt x="47029911" y="2264215"/>
                        </a:lnTo>
                        <a:lnTo>
                          <a:pt x="46885132" y="2264215"/>
                        </a:lnTo>
                        <a:lnTo>
                          <a:pt x="46885132" y="2119435"/>
                        </a:lnTo>
                        <a:close/>
                        <a:moveTo>
                          <a:pt x="0" y="144780"/>
                        </a:moveTo>
                        <a:lnTo>
                          <a:pt x="144780" y="144780"/>
                        </a:lnTo>
                        <a:lnTo>
                          <a:pt x="144780" y="2119436"/>
                        </a:lnTo>
                        <a:lnTo>
                          <a:pt x="0" y="2119436"/>
                        </a:lnTo>
                        <a:lnTo>
                          <a:pt x="0" y="144780"/>
                        </a:lnTo>
                        <a:close/>
                        <a:moveTo>
                          <a:pt x="0" y="2119436"/>
                        </a:moveTo>
                        <a:lnTo>
                          <a:pt x="144780" y="2119436"/>
                        </a:lnTo>
                        <a:lnTo>
                          <a:pt x="144780" y="2264215"/>
                        </a:lnTo>
                        <a:lnTo>
                          <a:pt x="0" y="2264215"/>
                        </a:lnTo>
                        <a:lnTo>
                          <a:pt x="0" y="2119435"/>
                        </a:lnTo>
                        <a:close/>
                        <a:moveTo>
                          <a:pt x="46885132" y="144780"/>
                        </a:moveTo>
                        <a:lnTo>
                          <a:pt x="47029911" y="144780"/>
                        </a:lnTo>
                        <a:lnTo>
                          <a:pt x="47029911" y="2119436"/>
                        </a:lnTo>
                        <a:lnTo>
                          <a:pt x="46885132" y="2119436"/>
                        </a:lnTo>
                        <a:lnTo>
                          <a:pt x="46885132" y="144780"/>
                        </a:lnTo>
                        <a:close/>
                        <a:moveTo>
                          <a:pt x="144780" y="2119436"/>
                        </a:moveTo>
                        <a:lnTo>
                          <a:pt x="46885132" y="2119436"/>
                        </a:lnTo>
                        <a:lnTo>
                          <a:pt x="46885132" y="2264215"/>
                        </a:lnTo>
                        <a:lnTo>
                          <a:pt x="144780" y="2264215"/>
                        </a:lnTo>
                        <a:lnTo>
                          <a:pt x="144780" y="2119435"/>
                        </a:lnTo>
                        <a:close/>
                        <a:moveTo>
                          <a:pt x="46885132" y="0"/>
                        </a:moveTo>
                        <a:lnTo>
                          <a:pt x="47029911" y="0"/>
                        </a:lnTo>
                        <a:lnTo>
                          <a:pt x="47029911" y="144780"/>
                        </a:lnTo>
                        <a:lnTo>
                          <a:pt x="46885132" y="144780"/>
                        </a:lnTo>
                        <a:lnTo>
                          <a:pt x="46885132" y="0"/>
                        </a:lnTo>
                        <a:close/>
                        <a:moveTo>
                          <a:pt x="0" y="0"/>
                        </a:moveTo>
                        <a:lnTo>
                          <a:pt x="144780" y="0"/>
                        </a:lnTo>
                        <a:lnTo>
                          <a:pt x="144780" y="144780"/>
                        </a:lnTo>
                        <a:lnTo>
                          <a:pt x="0" y="144780"/>
                        </a:lnTo>
                        <a:lnTo>
                          <a:pt x="0" y="0"/>
                        </a:lnTo>
                        <a:close/>
                        <a:moveTo>
                          <a:pt x="144780" y="0"/>
                        </a:moveTo>
                        <a:lnTo>
                          <a:pt x="46885132" y="0"/>
                        </a:lnTo>
                        <a:lnTo>
                          <a:pt x="46885132" y="144780"/>
                        </a:lnTo>
                        <a:lnTo>
                          <a:pt x="144780" y="144780"/>
                        </a:lnTo>
                        <a:lnTo>
                          <a:pt x="144780" y="0"/>
                        </a:lnTo>
                        <a:close/>
                      </a:path>
                    </a:pathLst>
                  </a:custGeom>
                  <a:solidFill>
                    <a:srgbClr val="201139"/>
                  </a:solidFill>
                </p:spPr>
              </p:sp>
            </p:grpSp>
            <p:pic>
              <p:nvPicPr>
                <p:cNvPr id="75" name="Picture 29">
                  <a:extLst>
                    <a:ext uri="{FF2B5EF4-FFF2-40B4-BE49-F238E27FC236}">
                      <a16:creationId xmlns:a16="http://schemas.microsoft.com/office/drawing/2014/main" id="{2E53947C-B8BA-D245-BAF9-25FE1A883C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3281779" y="210506"/>
                  <a:ext cx="244475" cy="244475"/>
                </a:xfrm>
                <a:prstGeom prst="rect">
                  <a:avLst/>
                </a:prstGeom>
              </p:spPr>
            </p:pic>
            <p:grpSp>
              <p:nvGrpSpPr>
                <p:cNvPr id="76" name="Group 30">
                  <a:extLst>
                    <a:ext uri="{FF2B5EF4-FFF2-40B4-BE49-F238E27FC236}">
                      <a16:creationId xmlns:a16="http://schemas.microsoft.com/office/drawing/2014/main" id="{92B6AF19-AD6D-8045-BA03-D276EA297F6A}"/>
                    </a:ext>
                  </a:extLst>
                </p:cNvPr>
                <p:cNvGrpSpPr/>
                <p:nvPr/>
              </p:nvGrpSpPr>
              <p:grpSpPr>
                <a:xfrm>
                  <a:off x="12734283" y="241312"/>
                  <a:ext cx="259969" cy="213669"/>
                  <a:chOff x="0" y="0"/>
                  <a:chExt cx="553256" cy="454724"/>
                </a:xfrm>
              </p:grpSpPr>
              <p:sp>
                <p:nvSpPr>
                  <p:cNvPr id="78" name="Freeform 31">
                    <a:extLst>
                      <a:ext uri="{FF2B5EF4-FFF2-40B4-BE49-F238E27FC236}">
                        <a16:creationId xmlns:a16="http://schemas.microsoft.com/office/drawing/2014/main" id="{5983B862-2673-134D-8E37-E491EF35A2C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553256" cy="454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256" h="454724">
                        <a:moveTo>
                          <a:pt x="0" y="0"/>
                        </a:moveTo>
                        <a:lnTo>
                          <a:pt x="0" y="454724"/>
                        </a:lnTo>
                        <a:lnTo>
                          <a:pt x="553256" y="454724"/>
                        </a:lnTo>
                        <a:lnTo>
                          <a:pt x="553256" y="0"/>
                        </a:lnTo>
                        <a:lnTo>
                          <a:pt x="0" y="0"/>
                        </a:lnTo>
                        <a:close/>
                        <a:moveTo>
                          <a:pt x="492296" y="393764"/>
                        </a:moveTo>
                        <a:lnTo>
                          <a:pt x="59690" y="393764"/>
                        </a:lnTo>
                        <a:lnTo>
                          <a:pt x="59690" y="59690"/>
                        </a:lnTo>
                        <a:lnTo>
                          <a:pt x="492296" y="59690"/>
                        </a:lnTo>
                        <a:lnTo>
                          <a:pt x="492296" y="393764"/>
                        </a:lnTo>
                        <a:close/>
                      </a:path>
                    </a:pathLst>
                  </a:custGeom>
                  <a:solidFill>
                    <a:srgbClr val="100F0D"/>
                  </a:solidFill>
                </p:spPr>
              </p:sp>
            </p:grpSp>
            <p:sp>
              <p:nvSpPr>
                <p:cNvPr id="77" name="AutoShape 32">
                  <a:extLst>
                    <a:ext uri="{FF2B5EF4-FFF2-40B4-BE49-F238E27FC236}">
                      <a16:creationId xmlns:a16="http://schemas.microsoft.com/office/drawing/2014/main" id="{6349E25D-0D4C-D44C-AFF6-65C62B118EDA}"/>
                    </a:ext>
                  </a:extLst>
                </p:cNvPr>
                <p:cNvSpPr/>
                <p:nvPr/>
              </p:nvSpPr>
              <p:spPr>
                <a:xfrm>
                  <a:off x="12202278" y="407829"/>
                  <a:ext cx="244476" cy="0"/>
                </a:xfrm>
                <a:prstGeom prst="line">
                  <a:avLst/>
                </a:prstGeom>
                <a:ln w="38100" cap="rnd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</p:spPr>
            </p:sp>
          </p:grpSp>
          <p:grpSp>
            <p:nvGrpSpPr>
              <p:cNvPr id="71" name="Group 7">
                <a:extLst>
                  <a:ext uri="{FF2B5EF4-FFF2-40B4-BE49-F238E27FC236}">
                    <a16:creationId xmlns:a16="http://schemas.microsoft.com/office/drawing/2014/main" id="{354761DB-74D2-434E-AD9F-F3A8B18AA95B}"/>
                  </a:ext>
                </a:extLst>
              </p:cNvPr>
              <p:cNvGrpSpPr/>
              <p:nvPr/>
            </p:nvGrpSpPr>
            <p:grpSpPr>
              <a:xfrm>
                <a:off x="1187786" y="4697492"/>
                <a:ext cx="3587097" cy="2303573"/>
                <a:chOff x="0" y="0"/>
                <a:chExt cx="47029911" cy="35690515"/>
              </a:xfrm>
            </p:grpSpPr>
            <p:sp>
              <p:nvSpPr>
                <p:cNvPr id="72" name="Freeform 8">
                  <a:extLst>
                    <a:ext uri="{FF2B5EF4-FFF2-40B4-BE49-F238E27FC236}">
                      <a16:creationId xmlns:a16="http://schemas.microsoft.com/office/drawing/2014/main" id="{4364C8E4-35BF-2F46-8896-177108280898}"/>
                    </a:ext>
                  </a:extLst>
                </p:cNvPr>
                <p:cNvSpPr/>
                <p:nvPr/>
              </p:nvSpPr>
              <p:spPr>
                <a:xfrm>
                  <a:off x="72390" y="72390"/>
                  <a:ext cx="46885131" cy="35545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5131" h="35545737">
                      <a:moveTo>
                        <a:pt x="0" y="0"/>
                      </a:moveTo>
                      <a:lnTo>
                        <a:pt x="46885131" y="0"/>
                      </a:lnTo>
                      <a:lnTo>
                        <a:pt x="46885131" y="35545737"/>
                      </a:lnTo>
                      <a:lnTo>
                        <a:pt x="0" y="355457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73" name="Freeform 9">
                  <a:extLst>
                    <a:ext uri="{FF2B5EF4-FFF2-40B4-BE49-F238E27FC236}">
                      <a16:creationId xmlns:a16="http://schemas.microsoft.com/office/drawing/2014/main" id="{9FADA7E9-8CDD-FC44-9EDF-30FA429F485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7029911" cy="35690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29911" h="35690516">
                      <a:moveTo>
                        <a:pt x="46885132" y="35545734"/>
                      </a:moveTo>
                      <a:lnTo>
                        <a:pt x="47029911" y="35545734"/>
                      </a:lnTo>
                      <a:lnTo>
                        <a:pt x="47029911" y="35690516"/>
                      </a:lnTo>
                      <a:lnTo>
                        <a:pt x="46885132" y="35690516"/>
                      </a:lnTo>
                      <a:lnTo>
                        <a:pt x="46885132" y="35545734"/>
                      </a:lnTo>
                      <a:close/>
                      <a:moveTo>
                        <a:pt x="0" y="144780"/>
                      </a:moveTo>
                      <a:lnTo>
                        <a:pt x="144780" y="144780"/>
                      </a:lnTo>
                      <a:lnTo>
                        <a:pt x="144780" y="35545734"/>
                      </a:lnTo>
                      <a:lnTo>
                        <a:pt x="0" y="35545734"/>
                      </a:lnTo>
                      <a:lnTo>
                        <a:pt x="0" y="144780"/>
                      </a:lnTo>
                      <a:close/>
                      <a:moveTo>
                        <a:pt x="0" y="35545734"/>
                      </a:moveTo>
                      <a:lnTo>
                        <a:pt x="144780" y="35545734"/>
                      </a:lnTo>
                      <a:lnTo>
                        <a:pt x="144780" y="35690516"/>
                      </a:lnTo>
                      <a:lnTo>
                        <a:pt x="0" y="35690516"/>
                      </a:lnTo>
                      <a:lnTo>
                        <a:pt x="0" y="35545734"/>
                      </a:lnTo>
                      <a:close/>
                      <a:moveTo>
                        <a:pt x="46885132" y="144780"/>
                      </a:moveTo>
                      <a:lnTo>
                        <a:pt x="47029911" y="144780"/>
                      </a:lnTo>
                      <a:lnTo>
                        <a:pt x="47029911" y="35545734"/>
                      </a:lnTo>
                      <a:lnTo>
                        <a:pt x="46885132" y="35545734"/>
                      </a:lnTo>
                      <a:lnTo>
                        <a:pt x="46885132" y="144780"/>
                      </a:lnTo>
                      <a:close/>
                      <a:moveTo>
                        <a:pt x="144780" y="35545734"/>
                      </a:moveTo>
                      <a:lnTo>
                        <a:pt x="46885132" y="35545734"/>
                      </a:lnTo>
                      <a:lnTo>
                        <a:pt x="46885132" y="35690516"/>
                      </a:lnTo>
                      <a:lnTo>
                        <a:pt x="144780" y="35690516"/>
                      </a:lnTo>
                      <a:lnTo>
                        <a:pt x="144780" y="35545734"/>
                      </a:lnTo>
                      <a:close/>
                      <a:moveTo>
                        <a:pt x="46885132" y="0"/>
                      </a:moveTo>
                      <a:lnTo>
                        <a:pt x="47029911" y="0"/>
                      </a:lnTo>
                      <a:lnTo>
                        <a:pt x="47029911" y="144780"/>
                      </a:lnTo>
                      <a:lnTo>
                        <a:pt x="46885132" y="144780"/>
                      </a:lnTo>
                      <a:lnTo>
                        <a:pt x="46885132" y="0"/>
                      </a:lnTo>
                      <a:close/>
                      <a:moveTo>
                        <a:pt x="0" y="0"/>
                      </a:moveTo>
                      <a:lnTo>
                        <a:pt x="144780" y="0"/>
                      </a:lnTo>
                      <a:lnTo>
                        <a:pt x="144780" y="144780"/>
                      </a:lnTo>
                      <a:lnTo>
                        <a:pt x="0" y="144780"/>
                      </a:lnTo>
                      <a:lnTo>
                        <a:pt x="0" y="0"/>
                      </a:lnTo>
                      <a:close/>
                      <a:moveTo>
                        <a:pt x="144780" y="0"/>
                      </a:moveTo>
                      <a:lnTo>
                        <a:pt x="46885132" y="0"/>
                      </a:lnTo>
                      <a:lnTo>
                        <a:pt x="46885132" y="144780"/>
                      </a:lnTo>
                      <a:lnTo>
                        <a:pt x="144780" y="144780"/>
                      </a:lnTo>
                      <a:lnTo>
                        <a:pt x="144780" y="0"/>
                      </a:lnTo>
                      <a:close/>
                    </a:path>
                  </a:pathLst>
                </a:custGeom>
                <a:solidFill>
                  <a:srgbClr val="201139"/>
                </a:solidFill>
              </p:spPr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4"/>
                <p:cNvSpPr txBox="1"/>
                <p:nvPr/>
              </p:nvSpPr>
              <p:spPr>
                <a:xfrm>
                  <a:off x="4982276" y="8045540"/>
                  <a:ext cx="3245744" cy="332161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6632"/>
                    </a:lnSpc>
                  </a:pPr>
                  <a:r>
                    <a:rPr lang="en-US" sz="4737" b="1" dirty="0" err="1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Phép</a:t>
                  </a:r>
                  <a:r>
                    <a:rPr lang="en-US" sz="4737" b="1" dirty="0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737" b="1" dirty="0" err="1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nhân</a:t>
                  </a:r>
                  <a:endParaRPr lang="en-US" sz="4737" b="1" dirty="0">
                    <a:solidFill>
                      <a:srgbClr val="3A281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ts val="6632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𝒎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.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𝒏</m:t>
                            </m:r>
                          </m:sup>
                        </m:sSup>
                        <m:r>
                          <a:rPr lang="en-US" sz="4800" b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= ?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ts val="6632"/>
                    </a:lnSpc>
                  </a:pPr>
                  <a:endParaRPr lang="en-US" sz="4737" b="1" dirty="0">
                    <a:solidFill>
                      <a:srgbClr val="3A281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ts val="6632"/>
                    </a:lnSpc>
                  </a:pPr>
                  <a:endParaRPr lang="en-US" sz="4737" b="1" dirty="0">
                    <a:solidFill>
                      <a:srgbClr val="3A281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2276" y="8045540"/>
                  <a:ext cx="3245744" cy="3321615"/>
                </a:xfrm>
                <a:prstGeom prst="rect">
                  <a:avLst/>
                </a:prstGeom>
                <a:blipFill>
                  <a:blip r:embed="rId8"/>
                  <a:stretch>
                    <a:fillRect l="-3906" t="-3802" r="-3906"/>
                  </a:stretch>
                </a:blipFill>
              </p:spPr>
              <p:txBody>
                <a:bodyPr/>
                <a:lstStyle/>
                <a:p>
                  <a:r>
                    <a:rPr lang="en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6DB0101-A4C5-B545-9508-55BD412A481F}"/>
              </a:ext>
            </a:extLst>
          </p:cNvPr>
          <p:cNvGrpSpPr/>
          <p:nvPr/>
        </p:nvGrpSpPr>
        <p:grpSpPr>
          <a:xfrm>
            <a:off x="5256600" y="3595386"/>
            <a:ext cx="9689178" cy="4075077"/>
            <a:chOff x="5256600" y="3595386"/>
            <a:chExt cx="9689178" cy="4075077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r="17602" b="56732"/>
            <a:stretch>
              <a:fillRect/>
            </a:stretch>
          </p:blipFill>
          <p:spPr>
            <a:xfrm rot="-4866399">
              <a:off x="5886136" y="4661495"/>
              <a:ext cx="521290" cy="1780361"/>
            </a:xfrm>
            <a:prstGeom prst="rect">
              <a:avLst/>
            </a:prstGeom>
          </p:spPr>
        </p:pic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D337594-DEE7-BF4A-B4B3-9376563AA0F8}"/>
                </a:ext>
              </a:extLst>
            </p:cNvPr>
            <p:cNvGrpSpPr/>
            <p:nvPr/>
          </p:nvGrpSpPr>
          <p:grpSpPr>
            <a:xfrm>
              <a:off x="6802426" y="4539533"/>
              <a:ext cx="6111231" cy="3130930"/>
              <a:chOff x="6802426" y="4539533"/>
              <a:chExt cx="6111231" cy="3130930"/>
            </a:xfrm>
          </p:grpSpPr>
          <p:grpSp>
            <p:nvGrpSpPr>
              <p:cNvPr id="9" name="Group 9"/>
              <p:cNvGrpSpPr/>
              <p:nvPr/>
            </p:nvGrpSpPr>
            <p:grpSpPr>
              <a:xfrm>
                <a:off x="7008362" y="4539533"/>
                <a:ext cx="5780735" cy="2813959"/>
                <a:chOff x="0" y="0"/>
                <a:chExt cx="2146473" cy="903360"/>
              </a:xfrm>
              <a:solidFill>
                <a:schemeClr val="accent2"/>
              </a:solidFill>
            </p:grpSpPr>
            <p:sp>
              <p:nvSpPr>
                <p:cNvPr id="10" name="Freeform 10"/>
                <p:cNvSpPr/>
                <p:nvPr/>
              </p:nvSpPr>
              <p:spPr>
                <a:xfrm>
                  <a:off x="0" y="0"/>
                  <a:ext cx="2146473" cy="903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6473" h="903360">
                      <a:moveTo>
                        <a:pt x="2022013" y="59690"/>
                      </a:moveTo>
                      <a:cubicBezTo>
                        <a:pt x="2057573" y="59690"/>
                        <a:pt x="2086783" y="88900"/>
                        <a:pt x="2086783" y="124460"/>
                      </a:cubicBezTo>
                      <a:lnTo>
                        <a:pt x="2086783" y="778900"/>
                      </a:lnTo>
                      <a:cubicBezTo>
                        <a:pt x="2086783" y="814460"/>
                        <a:pt x="2057573" y="843670"/>
                        <a:pt x="2022013" y="843670"/>
                      </a:cubicBezTo>
                      <a:lnTo>
                        <a:pt x="124460" y="843670"/>
                      </a:lnTo>
                      <a:cubicBezTo>
                        <a:pt x="88900" y="843670"/>
                        <a:pt x="59690" y="814460"/>
                        <a:pt x="59690" y="778900"/>
                      </a:cubicBezTo>
                      <a:lnTo>
                        <a:pt x="59690" y="124460"/>
                      </a:lnTo>
                      <a:cubicBezTo>
                        <a:pt x="59690" y="88900"/>
                        <a:pt x="88900" y="59690"/>
                        <a:pt x="124460" y="59690"/>
                      </a:cubicBezTo>
                      <a:lnTo>
                        <a:pt x="2022013" y="59690"/>
                      </a:lnTo>
                      <a:moveTo>
                        <a:pt x="2022013" y="0"/>
                      </a:moveTo>
                      <a:lnTo>
                        <a:pt x="124460" y="0"/>
                      </a:lnTo>
                      <a:cubicBezTo>
                        <a:pt x="55880" y="0"/>
                        <a:pt x="0" y="55880"/>
                        <a:pt x="0" y="124460"/>
                      </a:cubicBezTo>
                      <a:lnTo>
                        <a:pt x="0" y="778900"/>
                      </a:lnTo>
                      <a:cubicBezTo>
                        <a:pt x="0" y="847480"/>
                        <a:pt x="55880" y="903360"/>
                        <a:pt x="124460" y="903360"/>
                      </a:cubicBezTo>
                      <a:lnTo>
                        <a:pt x="2022013" y="903360"/>
                      </a:lnTo>
                      <a:cubicBezTo>
                        <a:pt x="2090593" y="903360"/>
                        <a:pt x="2146473" y="847480"/>
                        <a:pt x="2146473" y="778900"/>
                      </a:cubicBezTo>
                      <a:lnTo>
                        <a:pt x="2146473" y="124460"/>
                      </a:lnTo>
                      <a:cubicBezTo>
                        <a:pt x="2146473" y="55880"/>
                        <a:pt x="2090593" y="0"/>
                        <a:pt x="2022013" y="0"/>
                      </a:cubicBezTo>
                      <a:close/>
                    </a:path>
                  </a:pathLst>
                </a:custGeom>
                <a:grpFill/>
              </p:spPr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20"/>
                  <p:cNvSpPr txBox="1"/>
                  <p:nvPr/>
                </p:nvSpPr>
                <p:spPr>
                  <a:xfrm>
                    <a:off x="6802426" y="4692725"/>
                    <a:ext cx="6111231" cy="297773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5320"/>
                      </a:lnSpc>
                    </a:pPr>
                    <a:r>
                      <a:rPr lang="en-US" sz="3800" b="1" dirty="0" err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Phép</a:t>
                    </a:r>
                    <a:r>
                      <a:rPr lang="en-US" sz="38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800" b="1" dirty="0" err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tính</a:t>
                    </a:r>
                    <a:r>
                      <a:rPr lang="en-US" sz="38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800" b="1" dirty="0" err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lũy</a:t>
                    </a:r>
                    <a:r>
                      <a:rPr lang="en-US" sz="38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800" b="1" dirty="0" err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thừa</a:t>
                    </a:r>
                    <a:r>
                      <a:rPr lang="en-US" sz="38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  <a:p>
                    <a:pPr algn="ctr"/>
                    <a:r>
                      <a:rPr lang="en-US" sz="3800" b="1" dirty="0" err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với</a:t>
                    </a:r>
                    <a:r>
                      <a:rPr lang="en-US" sz="38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800" b="1" dirty="0" err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số</a:t>
                    </a:r>
                    <a:r>
                      <a:rPr lang="en-US" sz="38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800" b="1" dirty="0" err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mũ</a:t>
                    </a:r>
                    <a:r>
                      <a:rPr lang="en-US" sz="38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800" b="1" dirty="0" err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tự</a:t>
                    </a:r>
                    <a:r>
                      <a:rPr lang="en-US" sz="38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800" b="1" dirty="0" err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nhiên</a:t>
                    </a:r>
                    <a:endParaRPr lang="en-US" sz="3800" b="1" dirty="0">
                      <a:solidFill>
                        <a:schemeClr val="accent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Fira Sans Extra Condensed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Fira Sans Extra Condensed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Fira Sans Extra Condensed"/>
                                </a:rPr>
                                <m:t>𝒏</m:t>
                              </m:r>
                            </m:sup>
                          </m:s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Fira Sans Extra Condensed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</m:ctrlPr>
                                </m:groupChrPr>
                                <m:e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  <m:t>𝒂</m:t>
                                  </m:r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  <m:t>.</m:t>
                                  </m:r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  <m:t>𝒂</m:t>
                                  </m:r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  <m:t>.</m:t>
                                  </m:r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  <m:t>𝒂</m:t>
                                  </m:r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  <m:t>….</m:t>
                                  </m:r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  <m:t>𝒂</m:t>
                                  </m:r>
                                </m:e>
                              </m:groupChr>
                            </m:e>
                            <m:lim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Fira Sans Extra Condensed"/>
                                </a:rPr>
                                <m:t>𝒏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Fira Sans Extra Condensed"/>
                                </a:rPr>
                                <m:t> 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Fira Sans Extra Condensed"/>
                                </a:rPr>
                                <m:t>𝒔</m:t>
                              </m:r>
                              <m:acc>
                                <m:accPr>
                                  <m:chr m:val="́"/>
                                  <m:ctrlP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  <m:t>ô</m:t>
                                  </m:r>
                                </m:e>
                              </m:acc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Fira Sans Extra Condensed"/>
                                </a:rPr>
                                <m:t> 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Fira Sans Extra Condensed"/>
                                </a:rPr>
                                <m:t>𝒂</m:t>
                              </m:r>
                            </m:lim>
                          </m:limLow>
                        </m:oMath>
                      </m:oMathPara>
                    </a14:m>
                    <a:endParaRPr lang="en-US" sz="3800" b="1" dirty="0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ts val="5320"/>
                      </a:lnSpc>
                    </a:pPr>
                    <a:endParaRPr lang="en-US" sz="3800" b="1" dirty="0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02426" y="4692725"/>
                    <a:ext cx="6111231" cy="2977738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t="-3830"/>
                    </a:stretch>
                  </a:blipFill>
                </p:spPr>
                <p:txBody>
                  <a:bodyPr/>
                  <a:lstStyle/>
                  <a:p>
                    <a:r>
                      <a:rPr lang="en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r="17602" b="56732"/>
            <a:stretch>
              <a:fillRect/>
            </a:stretch>
          </p:blipFill>
          <p:spPr>
            <a:xfrm rot="11546234" flipH="1">
              <a:off x="6573350" y="6088418"/>
              <a:ext cx="436028" cy="1489164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r="17602" b="56732"/>
            <a:stretch>
              <a:fillRect/>
            </a:stretch>
          </p:blipFill>
          <p:spPr>
            <a:xfrm rot="2818751">
              <a:off x="8404107" y="2965850"/>
              <a:ext cx="521290" cy="178036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r="17602" b="56732"/>
            <a:stretch>
              <a:fillRect/>
            </a:stretch>
          </p:blipFill>
          <p:spPr>
            <a:xfrm rot="7460277">
              <a:off x="13510676" y="5634320"/>
              <a:ext cx="650059" cy="2220144"/>
            </a:xfrm>
            <a:prstGeom prst="rect">
              <a:avLst/>
            </a:prstGeom>
          </p:spPr>
        </p:pic>
      </p:grp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E095631-08E8-354D-966F-9FFC043C0E4B}"/>
              </a:ext>
            </a:extLst>
          </p:cNvPr>
          <p:cNvSpPr/>
          <p:nvPr/>
        </p:nvSpPr>
        <p:spPr>
          <a:xfrm>
            <a:off x="9900303" y="1873208"/>
            <a:ext cx="3587097" cy="22895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VN" sz="4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E82E41B4-1E2E-204B-B85E-8FDDD8CB528C}"/>
                  </a:ext>
                </a:extLst>
              </p:cNvPr>
              <p:cNvSpPr/>
              <p:nvPr/>
            </p:nvSpPr>
            <p:spPr>
              <a:xfrm>
                <a:off x="1179363" y="4708467"/>
                <a:ext cx="3548963" cy="228510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ước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</m:ctrlPr>
                        </m:sSupPr>
                        <m:e>
                          <m:r>
                            <a:rPr lang="ar-AE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𝑎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1</m:t>
                          </m:r>
                        </m:sup>
                      </m:sSup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m:t>𝑎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Fira Sans Extra Condensed"/>
                </a:endParaRP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</m:ctrlPr>
                        </m:sSupPr>
                        <m:e>
                          <m:r>
                            <a:rPr lang="ar-AE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𝑎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0</m:t>
                          </m:r>
                        </m:sup>
                      </m:sSup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m:t>1</m:t>
                      </m:r>
                    </m:oMath>
                  </m:oMathPara>
                </a14:m>
                <a:endParaRPr lang="en-VN" sz="4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E82E41B4-1E2E-204B-B85E-8FDDD8CB52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363" y="4708467"/>
                <a:ext cx="3548963" cy="2285105"/>
              </a:xfrm>
              <a:prstGeom prst="roundRect">
                <a:avLst/>
              </a:prstGeom>
              <a:blipFill>
                <a:blip r:embed="rId12"/>
                <a:stretch>
                  <a:fillRect t="-5464" b="-546"/>
                </a:stretch>
              </a:blip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9F2B7C69-AA20-6446-A21E-6189121612F2}"/>
                  </a:ext>
                </a:extLst>
              </p:cNvPr>
              <p:cNvSpPr/>
              <p:nvPr/>
            </p:nvSpPr>
            <p:spPr>
              <a:xfrm>
                <a:off x="13201399" y="7740730"/>
                <a:ext cx="4515770" cy="226155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Phép chia:</a:t>
                </a:r>
              </a:p>
              <a:p>
                <a:pPr algn="ctr"/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</m:ctrlPr>
                      </m:sSupPr>
                      <m:e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𝑎</m:t>
                        </m:r>
                      </m:e>
                      <m:sup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𝑚</m:t>
                        </m:r>
                      </m:sup>
                    </m:sSup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Fira Sans Extra Condensed"/>
                      </a:rPr>
                      <m:t>:</m:t>
                    </m:r>
                    <m:sSup>
                      <m:sSupPr>
                        <m:ctrlPr>
                          <a:rPr lang="ar-AE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</m:ctrlPr>
                      </m:sSupPr>
                      <m:e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𝑎</m:t>
                        </m:r>
                      </m:e>
                      <m:sup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𝑛</m:t>
                        </m:r>
                      </m:sup>
                    </m:sSup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  <a:sym typeface="Fira Sans Extra Condensed"/>
                      </a:rPr>
                      <m:t>=</m:t>
                    </m:r>
                    <m:sSup>
                      <m:sSupPr>
                        <m:ctrlPr>
                          <a:rPr lang="ar-AE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</m:ctrlPr>
                      </m:sSupPr>
                      <m:e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𝑎</m:t>
                        </m:r>
                      </m:e>
                      <m:sup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𝑚</m:t>
                        </m:r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−</m:t>
                        </m:r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𝑛</m:t>
                        </m:r>
                      </m:sup>
                    </m:sSup>
                  </m:oMath>
                </a14:m>
                <a:endParaRPr lang="en-VN" sz="4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9F2B7C69-AA20-6446-A21E-6189121612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1399" y="7740730"/>
                <a:ext cx="4515770" cy="2261558"/>
              </a:xfrm>
              <a:prstGeom prst="roundRect">
                <a:avLst/>
              </a:prstGeom>
              <a:blipFill>
                <a:blip r:embed="rId13"/>
                <a:stretch>
                  <a:fillRect t="-6077"/>
                </a:stretch>
              </a:blip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3AAAFFF-0329-164A-B3FB-55ECAB05ECAA}"/>
                  </a:ext>
                </a:extLst>
              </p:cNvPr>
              <p:cNvSpPr/>
              <p:nvPr/>
            </p:nvSpPr>
            <p:spPr>
              <a:xfrm>
                <a:off x="4513047" y="7916250"/>
                <a:ext cx="4554753" cy="227558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Phép</a:t>
                </a:r>
                <a:r>
                  <a:rPr lang="en-US" sz="4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nhân</a:t>
                </a:r>
                <a:r>
                  <a:rPr lang="en-US" sz="4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 algn="ctr"/>
                <a:r>
                  <a:rPr lang="en-US" sz="4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</m:ctrlPr>
                      </m:sSupPr>
                      <m:e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𝑎</m:t>
                        </m:r>
                      </m:e>
                      <m:sup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𝑚</m:t>
                        </m:r>
                      </m:sup>
                    </m:sSup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Fira Sans Extra Condensed"/>
                      </a:rPr>
                      <m:t>.</m:t>
                    </m:r>
                    <m:sSup>
                      <m:sSupPr>
                        <m:ctrlPr>
                          <a:rPr lang="ar-AE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</m:ctrlPr>
                      </m:sSupPr>
                      <m:e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𝑎</m:t>
                        </m:r>
                      </m:e>
                      <m:sup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𝑛</m:t>
                        </m:r>
                      </m:sup>
                    </m:sSup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  <a:sym typeface="Fira Sans Extra Condensed"/>
                      </a:rPr>
                      <m:t>=</m:t>
                    </m:r>
                    <m:sSup>
                      <m:sSupPr>
                        <m:ctrlPr>
                          <a:rPr lang="ar-AE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</m:ctrlPr>
                      </m:sSupPr>
                      <m:e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𝑎</m:t>
                        </m:r>
                      </m:e>
                      <m:sup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𝑚</m:t>
                        </m:r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+</m:t>
                        </m:r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𝑛</m:t>
                        </m:r>
                      </m:sup>
                    </m:sSup>
                  </m:oMath>
                </a14:m>
                <a:endParaRPr lang="en-VN" sz="4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3AAAFFF-0329-164A-B3FB-55ECAB05EC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047" y="7916250"/>
                <a:ext cx="4554753" cy="2275588"/>
              </a:xfrm>
              <a:prstGeom prst="roundRect">
                <a:avLst/>
              </a:prstGeom>
              <a:blipFill>
                <a:blip r:embed="rId14"/>
                <a:stretch>
                  <a:fillRect l="-2762"/>
                </a:stretch>
              </a:blip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68"/>
          <p:cNvSpPr txBox="1">
            <a:spLocks/>
          </p:cNvSpPr>
          <p:nvPr/>
        </p:nvSpPr>
        <p:spPr>
          <a:xfrm>
            <a:off x="0" y="218311"/>
            <a:ext cx="12823287" cy="1199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4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4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US" sz="4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0AAE1E1-B6FA-434D-8639-F068DD8AAC52}"/>
                  </a:ext>
                </a:extLst>
              </p:cNvPr>
              <p:cNvSpPr/>
              <p:nvPr/>
            </p:nvSpPr>
            <p:spPr>
              <a:xfrm>
                <a:off x="3429000" y="1821146"/>
                <a:ext cx="13716000" cy="7153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3 (SGK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25).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Viết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các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tích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dưới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dạng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lũy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thừa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với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sô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́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trước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396875" indent="-227013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sz="50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81</m:t>
                    </m:r>
                    <m:r>
                      <a:rPr lang="en-US" sz="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ơ </m:t>
                    </m:r>
                    <m:r>
                      <m:rPr>
                        <m:sty m:val="p"/>
                      </m:rPr>
                      <a:rPr lang="en-US" sz="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  <m:acc>
                      <m:accPr>
                        <m:chr m:val="́"/>
                        <m:ctrlPr>
                          <a:rPr lang="en-US" sz="5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ô</m:t>
                        </m:r>
                      </m:e>
                    </m:acc>
                    <m:r>
                      <a:rPr lang="en-US" sz="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396875" indent="-227013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sz="5000">
                        <a:latin typeface="Cambria Math"/>
                      </a:rPr>
                      <m:t> </m:t>
                    </m:r>
                    <m:r>
                      <a:rPr lang="en-US" sz="5000">
                        <a:latin typeface="Cambria Math" panose="02040503050406030204" pitchFamily="18" charset="0"/>
                      </a:rPr>
                      <m:t>81</m:t>
                    </m:r>
                    <m:r>
                      <a:rPr lang="en-US" sz="500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50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5000">
                        <a:latin typeface="Cambria Math" panose="02040503050406030204" pitchFamily="18" charset="0"/>
                      </a:rPr>
                      <m:t>ơ </m:t>
                    </m:r>
                    <m:r>
                      <m:rPr>
                        <m:sty m:val="p"/>
                      </m:rPr>
                      <a:rPr lang="en-US" sz="5000">
                        <a:latin typeface="Cambria Math" panose="02040503050406030204" pitchFamily="18" charset="0"/>
                      </a:rPr>
                      <m:t>s</m:t>
                    </m:r>
                    <m:acc>
                      <m:accPr>
                        <m:chr m:val="́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>
                            <a:latin typeface="Cambria Math" panose="02040503050406030204" pitchFamily="18" charset="0"/>
                          </a:rPr>
                          <m:t>ô</m:t>
                        </m:r>
                      </m:e>
                    </m:acc>
                    <m:r>
                      <a:rPr lang="en-US" sz="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396875" indent="-227013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sz="5000">
                        <a:latin typeface="Cambria Math"/>
                      </a:rPr>
                      <m:t> </m:t>
                    </m:r>
                    <m:r>
                      <a:rPr lang="en-US" sz="5000">
                        <a:latin typeface="Cambria Math" panose="02040503050406030204" pitchFamily="18" charset="0"/>
                      </a:rPr>
                      <m:t>64</m:t>
                    </m:r>
                    <m:r>
                      <a:rPr lang="en-US" sz="500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50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5000">
                        <a:latin typeface="Cambria Math" panose="02040503050406030204" pitchFamily="18" charset="0"/>
                      </a:rPr>
                      <m:t>ơ </m:t>
                    </m:r>
                    <m:r>
                      <m:rPr>
                        <m:sty m:val="p"/>
                      </m:rPr>
                      <a:rPr lang="en-US" sz="5000">
                        <a:latin typeface="Cambria Math" panose="02040503050406030204" pitchFamily="18" charset="0"/>
                      </a:rPr>
                      <m:t>s</m:t>
                    </m:r>
                    <m:acc>
                      <m:accPr>
                        <m:chr m:val="́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>
                            <a:latin typeface="Cambria Math" panose="02040503050406030204" pitchFamily="18" charset="0"/>
                          </a:rPr>
                          <m:t>ô</m:t>
                        </m:r>
                      </m:e>
                    </m:acc>
                    <m:r>
                      <a:rPr lang="en-US" sz="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396875" indent="-227013">
                  <a:lnSpc>
                    <a:spcPct val="150000"/>
                  </a:lnSpc>
                  <a:buFontTx/>
                  <a:buAutoNum type="alphaLcParenR"/>
                </a:pP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>
                        <a:latin typeface="Cambria Math"/>
                      </a:rPr>
                      <m:t>100</m:t>
                    </m:r>
                    <m:r>
                      <a:rPr lang="en-US" sz="5000">
                        <a:latin typeface="Cambria Math"/>
                      </a:rPr>
                      <m:t> </m:t>
                    </m:r>
                    <m:r>
                      <a:rPr lang="en-US" sz="5000">
                        <a:latin typeface="Cambria Math"/>
                      </a:rPr>
                      <m:t>000</m:t>
                    </m:r>
                    <m:r>
                      <a:rPr lang="en-US" sz="5000">
                        <a:latin typeface="Cambria Math"/>
                      </a:rPr>
                      <m:t> </m:t>
                    </m:r>
                    <m:r>
                      <a:rPr lang="en-US" sz="5000">
                        <a:latin typeface="Cambria Math"/>
                      </a:rPr>
                      <m:t>000</m:t>
                    </m:r>
                    <m:r>
                      <a:rPr lang="en-US" sz="500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5000">
                        <a:latin typeface="Cambria Math"/>
                      </a:rPr>
                      <m:t>c</m:t>
                    </m:r>
                    <m:r>
                      <a:rPr lang="en-US" sz="5000">
                        <a:latin typeface="Cambria Math"/>
                      </a:rPr>
                      <m:t>ơ </m:t>
                    </m:r>
                    <m:r>
                      <m:rPr>
                        <m:sty m:val="p"/>
                      </m:rPr>
                      <a:rPr lang="en-US" sz="5000">
                        <a:latin typeface="Cambria Math"/>
                      </a:rPr>
                      <m:t>s</m:t>
                    </m:r>
                    <m:acc>
                      <m:accPr>
                        <m:chr m:val="́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>
                            <a:latin typeface="Cambria Math"/>
                          </a:rPr>
                          <m:t>ô</m:t>
                        </m:r>
                      </m:e>
                    </m:acc>
                    <m:r>
                      <a:rPr lang="en-US" sz="5000">
                        <a:latin typeface="Cambria Math"/>
                      </a:rPr>
                      <m:t> </m:t>
                    </m:r>
                    <m:r>
                      <a:rPr lang="en-US" sz="5000">
                        <a:latin typeface="Cambria Math"/>
                      </a:rPr>
                      <m:t>10</m:t>
                    </m:r>
                    <m:r>
                      <a:rPr lang="en-US" sz="5000">
                        <a:latin typeface="Cambria Math"/>
                      </a:rPr>
                      <m:t>.</m:t>
                    </m:r>
                  </m:oMath>
                </a14:m>
                <a:endParaRPr lang="en-VN" sz="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0AAE1E1-B6FA-434D-8639-F068DD8AAC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1821146"/>
                <a:ext cx="13716000" cy="7153561"/>
              </a:xfrm>
              <a:prstGeom prst="rect">
                <a:avLst/>
              </a:prstGeom>
              <a:blipFill>
                <a:blip r:embed="rId2"/>
                <a:stretch>
                  <a:fillRect l="-2128" r="-2220" b="-372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>
            <a:extLst>
              <a:ext uri="{FF2B5EF4-FFF2-40B4-BE49-F238E27FC236}">
                <a16:creationId xmlns:a16="http://schemas.microsoft.com/office/drawing/2014/main" id="{2A73F39B-5201-6647-906C-9FB361076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543273">
            <a:off x="15451524" y="8382181"/>
            <a:ext cx="3901747" cy="1752239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8A8A7627-E7C7-AD4B-B9F5-A2EB430FC5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702144">
            <a:off x="15545321" y="7886133"/>
            <a:ext cx="4134082" cy="2052008"/>
          </a:xfrm>
          <a:prstGeom prst="rect">
            <a:avLst/>
          </a:prstGeom>
        </p:spPr>
      </p:pic>
      <p:pic>
        <p:nvPicPr>
          <p:cNvPr id="11" name="Picture 21">
            <a:extLst>
              <a:ext uri="{FF2B5EF4-FFF2-40B4-BE49-F238E27FC236}">
                <a16:creationId xmlns:a16="http://schemas.microsoft.com/office/drawing/2014/main" id="{D06EECBD-DE1A-4F49-9530-1D1852163E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54865" y="1821146"/>
            <a:ext cx="2303445" cy="2263135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3C95DBEC-84FE-CF43-9CD0-B71AED0573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7663779">
            <a:off x="16358661" y="-724212"/>
            <a:ext cx="651930" cy="355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5">
            <a:extLst>
              <a:ext uri="{FF2B5EF4-FFF2-40B4-BE49-F238E27FC236}">
                <a16:creationId xmlns:a16="http://schemas.microsoft.com/office/drawing/2014/main" id="{FD3F2331-1C9D-1A4E-8F42-3E5FEC0F9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895111" y="-196253"/>
            <a:ext cx="13321155" cy="10483253"/>
          </a:xfrm>
          <a:prstGeom prst="rect">
            <a:avLst/>
          </a:prstGeom>
        </p:spPr>
      </p:pic>
      <p:pic>
        <p:nvPicPr>
          <p:cNvPr id="15" name="Picture 23">
            <a:extLst>
              <a:ext uri="{FF2B5EF4-FFF2-40B4-BE49-F238E27FC236}">
                <a16:creationId xmlns:a16="http://schemas.microsoft.com/office/drawing/2014/main" id="{8E13DBB6-8430-B24A-AC71-3060E54590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0563" y="495300"/>
            <a:ext cx="2495683" cy="2672753"/>
          </a:xfrm>
          <a:prstGeom prst="rect">
            <a:avLst/>
          </a:prstGeom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A23ED6D0-D9A2-224F-A1B9-4AAAB66A84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99910">
            <a:off x="14118605" y="3912556"/>
            <a:ext cx="1090564" cy="1027113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4AFE93D8-745C-AF48-A727-059E2F52DB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226461">
            <a:off x="13102040" y="4687192"/>
            <a:ext cx="180427" cy="196452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629D6FE9-C319-9243-B14D-07BFE8C799B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226461">
            <a:off x="13566581" y="4458710"/>
            <a:ext cx="180427" cy="196452"/>
          </a:xfrm>
          <a:prstGeom prst="rect">
            <a:avLst/>
          </a:prstGeom>
        </p:spPr>
      </p:pic>
      <p:pic>
        <p:nvPicPr>
          <p:cNvPr id="19" name="Picture 12">
            <a:extLst>
              <a:ext uri="{FF2B5EF4-FFF2-40B4-BE49-F238E27FC236}">
                <a16:creationId xmlns:a16="http://schemas.microsoft.com/office/drawing/2014/main" id="{A655ADF9-2A48-F24E-9F90-37D85BE6DB9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226461">
            <a:off x="13593400" y="4929605"/>
            <a:ext cx="276584" cy="30114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A4BBB89-650B-1F4F-A960-51407DFCC39A}"/>
              </a:ext>
            </a:extLst>
          </p:cNvPr>
          <p:cNvGrpSpPr/>
          <p:nvPr/>
        </p:nvGrpSpPr>
        <p:grpSpPr>
          <a:xfrm>
            <a:off x="3137761" y="1553454"/>
            <a:ext cx="12941711" cy="8118811"/>
            <a:chOff x="3137761" y="1553454"/>
            <a:chExt cx="12941711" cy="81188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3137761" y="1553454"/>
                  <a:ext cx="12941711" cy="686944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6000" b="1" dirty="0">
                      <a:solidFill>
                        <a:schemeClr val="tx2"/>
                      </a:solidFill>
                      <a:latin typeface="Arial" pitchFamily="34" charset="0"/>
                      <a:cs typeface="Arial" pitchFamily="34" charset="0"/>
                    </a:rPr>
                    <a:t>Bài 3 (SGK </a:t>
                  </a:r>
                  <a:r>
                    <a:rPr lang="en-US" sz="6000" b="1" dirty="0" err="1">
                      <a:solidFill>
                        <a:schemeClr val="tx2"/>
                      </a:solidFill>
                      <a:latin typeface="Arial" pitchFamily="34" charset="0"/>
                      <a:cs typeface="Arial" pitchFamily="34" charset="0"/>
                    </a:rPr>
                    <a:t>trang</a:t>
                  </a:r>
                  <a:r>
                    <a:rPr lang="en-US" sz="6000" b="1" dirty="0">
                      <a:solidFill>
                        <a:schemeClr val="tx2"/>
                      </a:solidFill>
                      <a:latin typeface="Arial" pitchFamily="34" charset="0"/>
                      <a:cs typeface="Arial" pitchFamily="34" charset="0"/>
                    </a:rPr>
                    <a:t> 25).</a:t>
                  </a:r>
                </a:p>
                <a:p>
                  <a:pPr marL="595313" indent="-340520">
                    <a:lnSpc>
                      <a:spcPct val="150000"/>
                    </a:lnSpc>
                    <a:buAutoNum type="alphaLcParenR"/>
                  </a:pPr>
                  <a14:m>
                    <m:oMath xmlns:m="http://schemas.openxmlformats.org/officeDocument/2006/math"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60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81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6000" i="1">
                              <a:latin typeface="Cambria Math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</m:oMath>
                  </a14:m>
                  <a:r>
                    <a:rPr lang="en-US" sz="6000" dirty="0">
                      <a:latin typeface="Arial" pitchFamily="34" charset="0"/>
                      <a:cs typeface="Arial" pitchFamily="34" charset="0"/>
                    </a:rPr>
                    <a:t>;</a:t>
                  </a:r>
                </a:p>
                <a:p>
                  <a:pPr marL="595313" indent="-340520">
                    <a:lnSpc>
                      <a:spcPct val="150000"/>
                    </a:lnSpc>
                    <a:buAutoNum type="alphaLcParenR"/>
                  </a:pPr>
                  <a14:m>
                    <m:oMath xmlns:m="http://schemas.openxmlformats.org/officeDocument/2006/math">
                      <m:r>
                        <a:rPr lang="en-US" sz="6000">
                          <a:latin typeface="Cambria Math"/>
                        </a:rPr>
                        <m:t> 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81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/>
                              <a:cs typeface="Times New Roman" panose="020206030504050203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en-US" sz="60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6000" dirty="0">
                      <a:latin typeface="Arial" pitchFamily="34" charset="0"/>
                      <a:cs typeface="Arial" pitchFamily="34" charset="0"/>
                    </a:rPr>
                    <a:t>;</a:t>
                  </a:r>
                </a:p>
                <a:p>
                  <a:pPr marL="595313" indent="-340520">
                    <a:lnSpc>
                      <a:spcPct val="150000"/>
                    </a:lnSpc>
                    <a:buAutoNum type="alphaLcParenR"/>
                  </a:pPr>
                  <a14:m>
                    <m:oMath xmlns:m="http://schemas.openxmlformats.org/officeDocument/2006/math">
                      <m:r>
                        <a:rPr lang="en-US" sz="6000">
                          <a:latin typeface="Cambria Math"/>
                        </a:rPr>
                        <m:t> 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64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,=</m:t>
                      </m:r>
                      <m:r>
                        <a:rPr lang="en-US" sz="6000">
                          <a:latin typeface="Cambria Math"/>
                        </a:rPr>
                        <m:t>2</m:t>
                      </m:r>
                      <m:r>
                        <a:rPr lang="en-US" sz="6000">
                          <a:latin typeface="Cambria Math"/>
                        </a:rPr>
                        <m:t>.</m:t>
                      </m:r>
                      <m:r>
                        <a:rPr lang="en-US" sz="6000">
                          <a:latin typeface="Cambria Math"/>
                        </a:rPr>
                        <m:t>2</m:t>
                      </m:r>
                      <m:r>
                        <a:rPr lang="en-US" sz="6000">
                          <a:latin typeface="Cambria Math"/>
                        </a:rPr>
                        <m:t>.</m:t>
                      </m:r>
                      <m:r>
                        <a:rPr lang="en-US" sz="6000">
                          <a:latin typeface="Cambria Math"/>
                        </a:rPr>
                        <m:t>2</m:t>
                      </m:r>
                      <m:r>
                        <a:rPr lang="en-US" sz="6000">
                          <a:latin typeface="Cambria Math"/>
                        </a:rPr>
                        <m:t>.</m:t>
                      </m:r>
                      <m:r>
                        <a:rPr lang="en-US" sz="6000">
                          <a:latin typeface="Cambria Math"/>
                        </a:rPr>
                        <m:t>2</m:t>
                      </m:r>
                      <m:r>
                        <a:rPr lang="en-US" sz="6000">
                          <a:latin typeface="Cambria Math"/>
                        </a:rPr>
                        <m:t>.</m:t>
                      </m:r>
                      <m:r>
                        <a:rPr lang="en-US" sz="6000">
                          <a:latin typeface="Cambria Math"/>
                        </a:rPr>
                        <m:t>2</m:t>
                      </m:r>
                      <m:r>
                        <a:rPr lang="en-US" sz="6000">
                          <a:latin typeface="Cambria Math"/>
                        </a:rPr>
                        <m:t>.</m:t>
                      </m:r>
                      <m:r>
                        <a:rPr lang="en-US" sz="6000">
                          <a:latin typeface="Cambria Math"/>
                        </a:rPr>
                        <m:t>2</m:t>
                      </m:r>
                      <m:r>
                        <a:rPr lang="en-US" sz="600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6000" i="1">
                              <a:latin typeface="Cambria Math"/>
                              <a:cs typeface="Times New Roman" panose="02020603050405020304" pitchFamily="18" charset="0"/>
                            </a:rPr>
                            <m:t>6</m:t>
                          </m:r>
                        </m:sup>
                      </m:sSup>
                    </m:oMath>
                  </a14:m>
                  <a:r>
                    <a:rPr lang="en-US" sz="6000" dirty="0">
                      <a:latin typeface="Arial" pitchFamily="34" charset="0"/>
                      <a:cs typeface="Arial" pitchFamily="34" charset="0"/>
                    </a:rPr>
                    <a:t>;</a:t>
                  </a:r>
                </a:p>
                <a:p>
                  <a:pPr marL="595313" indent="-340520">
                    <a:lnSpc>
                      <a:spcPct val="150000"/>
                    </a:lnSpc>
                    <a:buFontTx/>
                    <a:buAutoNum type="alphaLcParenR"/>
                  </a:pPr>
                  <a:r>
                    <a:rPr lang="en-US" sz="6000" dirty="0">
                      <a:latin typeface="Cambria Math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>
                          <a:latin typeface="Cambria Math"/>
                        </a:rPr>
                        <m:t>100</m:t>
                      </m:r>
                      <m:r>
                        <a:rPr lang="en-US" sz="6000">
                          <a:latin typeface="Cambria Math"/>
                        </a:rPr>
                        <m:t> </m:t>
                      </m:r>
                      <m:r>
                        <a:rPr lang="en-US" sz="6000">
                          <a:latin typeface="Cambria Math"/>
                        </a:rPr>
                        <m:t>000</m:t>
                      </m:r>
                      <m:r>
                        <a:rPr lang="en-US" sz="6000">
                          <a:latin typeface="Cambria Math"/>
                        </a:rPr>
                        <m:t> </m:t>
                      </m:r>
                      <m:r>
                        <a:rPr lang="en-US" sz="6000">
                          <a:latin typeface="Cambria Math"/>
                        </a:rPr>
                        <m:t>000</m:t>
                      </m:r>
                      <m:r>
                        <a:rPr lang="en-US" sz="6000">
                          <a:latin typeface="Cambria Math"/>
                        </a:rPr>
                        <m:t>=</m:t>
                      </m:r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….</m:t>
                      </m:r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600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6000" i="1">
                              <a:latin typeface="Cambria Math"/>
                              <a:cs typeface="Times New Roman" panose="020206030504050203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6000">
                          <a:latin typeface="Cambria Math"/>
                        </a:rPr>
                        <m:t>.</m:t>
                      </m:r>
                    </m:oMath>
                  </a14:m>
                  <a:endParaRPr lang="en-US" sz="6000" dirty="0"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7761" y="1553454"/>
                  <a:ext cx="12941711" cy="6869445"/>
                </a:xfrm>
                <a:prstGeom prst="rect">
                  <a:avLst/>
                </a:prstGeom>
                <a:blipFill>
                  <a:blip r:embed="rId14"/>
                  <a:stretch>
                    <a:fillRect l="-392" b="-5166"/>
                  </a:stretch>
                </a:blipFill>
              </p:spPr>
              <p:txBody>
                <a:bodyPr/>
                <a:lstStyle/>
                <a:p>
                  <a:r>
                    <a:rPr lang="en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A7831FA-1BCA-DD46-B98E-3E9B4C8F0F87}"/>
                </a:ext>
              </a:extLst>
            </p:cNvPr>
            <p:cNvSpPr/>
            <p:nvPr/>
          </p:nvSpPr>
          <p:spPr>
            <a:xfrm>
              <a:off x="11049000" y="8733546"/>
              <a:ext cx="537327" cy="938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VN" sz="5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FA83217B-C0B1-FC44-9DF1-8C2A753B4731}"/>
                </a:ext>
              </a:extLst>
            </p:cNvPr>
            <p:cNvSpPr/>
            <p:nvPr/>
          </p:nvSpPr>
          <p:spPr>
            <a:xfrm rot="5400000">
              <a:off x="11085637" y="6941385"/>
              <a:ext cx="383923" cy="3200399"/>
            </a:xfrm>
            <a:prstGeom prst="rightBrac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567518" y="2171700"/>
                <a:ext cx="12931284" cy="51924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7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5 (SGK </a:t>
                </a:r>
                <a:r>
                  <a:rPr lang="en-US" sz="57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57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25). So </a:t>
                </a:r>
                <a:r>
                  <a:rPr lang="en-US" sz="57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57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595313" indent="-340520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5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à </m:t>
                    </m:r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5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95313" indent="-340520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sz="570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5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7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57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57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5700">
                        <a:latin typeface="Cambria Math"/>
                      </a:rPr>
                      <m:t>v</m:t>
                    </m:r>
                    <m:r>
                      <a:rPr lang="en-US" sz="5700">
                        <a:latin typeface="Cambria Math"/>
                      </a:rPr>
                      <m:t>à </m:t>
                    </m:r>
                    <m:sSup>
                      <m:sSupPr>
                        <m:ctrlPr>
                          <a:rPr lang="en-US" sz="5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700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57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57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700">
                        <a:latin typeface="Cambria Math"/>
                      </a:rPr>
                      <m:t>;</m:t>
                    </m:r>
                  </m:oMath>
                </a14:m>
                <a:endParaRPr lang="en-US" sz="5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95313" indent="-340520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sz="570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5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700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57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57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5700">
                        <a:latin typeface="Cambria Math"/>
                      </a:rPr>
                      <m:t>v</m:t>
                    </m:r>
                    <m:r>
                      <a:rPr lang="en-US" sz="5700">
                        <a:latin typeface="Cambria Math"/>
                      </a:rPr>
                      <m:t>à </m:t>
                    </m:r>
                    <m:sSup>
                      <m:sSupPr>
                        <m:ctrlPr>
                          <a:rPr lang="en-US" sz="5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700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57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5700" i="1">
                        <a:latin typeface="Cambria Math"/>
                      </a:rPr>
                      <m:t>.</m:t>
                    </m:r>
                  </m:oMath>
                </a14:m>
                <a:endParaRPr lang="en-US" sz="5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518" y="2171700"/>
                <a:ext cx="12931284" cy="5192447"/>
              </a:xfrm>
              <a:prstGeom prst="rect">
                <a:avLst/>
              </a:prstGeom>
              <a:blipFill>
                <a:blip r:embed="rId2"/>
                <a:stretch>
                  <a:fillRect l="-2647" b="-536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hape 268"/>
          <p:cNvSpPr txBox="1">
            <a:spLocks/>
          </p:cNvSpPr>
          <p:nvPr/>
        </p:nvSpPr>
        <p:spPr>
          <a:xfrm>
            <a:off x="0" y="218311"/>
            <a:ext cx="12823287" cy="1199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60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6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1">
            <a:extLst>
              <a:ext uri="{FF2B5EF4-FFF2-40B4-BE49-F238E27FC236}">
                <a16:creationId xmlns:a16="http://schemas.microsoft.com/office/drawing/2014/main" id="{2D117BBC-4654-7E4D-BF5E-6668AE41C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14400" y="1943100"/>
            <a:ext cx="2303445" cy="2263135"/>
          </a:xfrm>
          <a:prstGeom prst="rect">
            <a:avLst/>
          </a:prstGeom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9E1F36E9-0494-6D44-B3C4-94DC0D621E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1964175">
            <a:off x="14713108" y="7246015"/>
            <a:ext cx="4862857" cy="2705517"/>
          </a:xfrm>
          <a:prstGeom prst="rect">
            <a:avLst/>
          </a:prstGeom>
        </p:spPr>
      </p:pic>
      <p:pic>
        <p:nvPicPr>
          <p:cNvPr id="10" name="Picture 18">
            <a:extLst>
              <a:ext uri="{FF2B5EF4-FFF2-40B4-BE49-F238E27FC236}">
                <a16:creationId xmlns:a16="http://schemas.microsoft.com/office/drawing/2014/main" id="{F673B6B7-CB39-6D43-A19E-C8DC2E2EDF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515499">
            <a:off x="-863332" y="7273466"/>
            <a:ext cx="4472952" cy="409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3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5">
            <a:extLst>
              <a:ext uri="{FF2B5EF4-FFF2-40B4-BE49-F238E27FC236}">
                <a16:creationId xmlns:a16="http://schemas.microsoft.com/office/drawing/2014/main" id="{D4D07CD8-4DC3-7A43-A905-7F7B62ADE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42652" y="-301086"/>
            <a:ext cx="13321155" cy="10629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800600" y="876300"/>
                <a:ext cx="10960531" cy="9139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7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5 (SGK </a:t>
                </a:r>
                <a:r>
                  <a:rPr lang="en-US" sz="57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57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25). </a:t>
                </a:r>
              </a:p>
              <a:p>
                <a:pPr marL="25479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en-US" sz="57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6</m:t>
                      </m:r>
                    </m:oMath>
                  </m:oMathPara>
                </a14:m>
                <a:endParaRPr lang="en-US" sz="5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5479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Do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57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5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5479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5700">
                              <a:latin typeface="Cambria Math"/>
                            </a:rPr>
                            <m:t>b</m:t>
                          </m:r>
                          <m:r>
                            <a:rPr lang="en-US" sz="5700">
                              <a:latin typeface="Cambria Math"/>
                            </a:rPr>
                            <m:t>)</m:t>
                          </m:r>
                          <m:r>
                            <a:rPr lang="en-US" sz="57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5700">
                          <a:latin typeface="Cambria Math"/>
                        </a:rPr>
                        <m:t>=</m:t>
                      </m:r>
                      <m:r>
                        <a:rPr lang="en-US" sz="5700">
                          <a:latin typeface="Cambria Math"/>
                        </a:rPr>
                        <m:t>2</m:t>
                      </m:r>
                      <m:r>
                        <a:rPr lang="en-US" sz="5700">
                          <a:latin typeface="Cambria Math"/>
                        </a:rPr>
                        <m:t>.</m:t>
                      </m:r>
                      <m:r>
                        <a:rPr lang="en-US" sz="5700">
                          <a:latin typeface="Cambria Math"/>
                        </a:rPr>
                        <m:t>2</m:t>
                      </m:r>
                      <m:r>
                        <a:rPr lang="en-US" sz="5700">
                          <a:latin typeface="Cambria Math"/>
                        </a:rPr>
                        <m:t>.</m:t>
                      </m:r>
                      <m:r>
                        <a:rPr lang="en-US" sz="5700">
                          <a:latin typeface="Cambria Math"/>
                        </a:rPr>
                        <m:t>2</m:t>
                      </m:r>
                      <m:r>
                        <a:rPr lang="en-US" sz="5700">
                          <a:latin typeface="Cambria Math"/>
                        </a:rPr>
                        <m:t>=</m:t>
                      </m:r>
                      <m:r>
                        <a:rPr lang="en-US" sz="5700">
                          <a:latin typeface="Cambria Math"/>
                        </a:rPr>
                        <m:t>8</m:t>
                      </m:r>
                      <m:r>
                        <a:rPr lang="en-US" sz="5700">
                          <a:latin typeface="Cambria Math"/>
                        </a:rPr>
                        <m:t>; </m:t>
                      </m:r>
                      <m:sSup>
                        <m:sSupPr>
                          <m:ctrlPr>
                            <a:rPr lang="en-US" sz="5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700" i="1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5700" i="1">
                          <a:latin typeface="Cambria Math"/>
                        </a:rPr>
                        <m:t>=</m:t>
                      </m:r>
                      <m:r>
                        <a:rPr lang="en-US" sz="5700" i="1">
                          <a:latin typeface="Cambria Math"/>
                        </a:rPr>
                        <m:t>3</m:t>
                      </m:r>
                      <m:r>
                        <a:rPr lang="en-US" sz="5700" i="1">
                          <a:latin typeface="Cambria Math"/>
                        </a:rPr>
                        <m:t>.</m:t>
                      </m:r>
                      <m:r>
                        <a:rPr lang="en-US" sz="5700" i="1">
                          <a:latin typeface="Cambria Math"/>
                        </a:rPr>
                        <m:t>3</m:t>
                      </m:r>
                      <m:r>
                        <a:rPr lang="en-US" sz="5700" i="1">
                          <a:latin typeface="Cambria Math"/>
                        </a:rPr>
                        <m:t>=</m:t>
                      </m:r>
                      <m:r>
                        <a:rPr lang="en-US" sz="5700" i="1"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en-US" sz="5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5479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Do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8</m:t>
                      </m:r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sSup>
                        <m:sSupPr>
                          <m:ctrlPr>
                            <a:rPr lang="en-US" sz="57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57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5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5479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700">
                          <a:latin typeface="Cambria Math"/>
                        </a:rPr>
                        <m:t>c</m:t>
                      </m:r>
                      <m:r>
                        <a:rPr lang="en-US" sz="5700">
                          <a:latin typeface="Cambria Math"/>
                        </a:rPr>
                        <m:t>) </m:t>
                      </m:r>
                      <m:sSup>
                        <m:sSupPr>
                          <m:ctrlPr>
                            <a:rPr lang="en-US" sz="5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700" i="1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57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5700">
                          <a:latin typeface="Cambria Math"/>
                        </a:rPr>
                        <m:t>v</m:t>
                      </m:r>
                      <m:r>
                        <a:rPr lang="en-US" sz="5700">
                          <a:latin typeface="Cambria Math"/>
                        </a:rPr>
                        <m:t>à </m:t>
                      </m:r>
                      <m:sSup>
                        <m:sSupPr>
                          <m:ctrlPr>
                            <a:rPr lang="en-US" sz="5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700" i="1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5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54793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Do</m:t>
                    </m:r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700" i="1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5700" i="1">
                        <a:latin typeface="Cambria Math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5700" i="1">
                        <a:latin typeface="Cambria Math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n</m:t>
                    </m:r>
                    <m:sSup>
                      <m:sSupPr>
                        <m:ctrlPr>
                          <a:rPr lang="en-US" sz="5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en-US" sz="5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5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876300"/>
                <a:ext cx="10960531" cy="9139682"/>
              </a:xfrm>
              <a:prstGeom prst="rect">
                <a:avLst/>
              </a:prstGeom>
              <a:blipFill>
                <a:blip r:embed="rId4"/>
                <a:stretch>
                  <a:fillRect l="-3244" b="-333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3">
            <a:extLst>
              <a:ext uri="{FF2B5EF4-FFF2-40B4-BE49-F238E27FC236}">
                <a16:creationId xmlns:a16="http://schemas.microsoft.com/office/drawing/2014/main" id="{ABB60CDF-6DDA-CF42-A28E-5C38093818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48746" y="342901"/>
            <a:ext cx="2419159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2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704253" y="3824145"/>
            <a:ext cx="17189246" cy="52817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3" name="Shape 268"/>
          <p:cNvSpPr txBox="1">
            <a:spLocks/>
          </p:cNvSpPr>
          <p:nvPr/>
        </p:nvSpPr>
        <p:spPr>
          <a:xfrm>
            <a:off x="2732356" y="1969661"/>
            <a:ext cx="12823287" cy="1199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81316" y="1637072"/>
            <a:ext cx="142248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700"/>
          </a:p>
        </p:txBody>
      </p:sp>
      <p:sp>
        <p:nvSpPr>
          <p:cNvPr id="16" name="TextBox 15"/>
          <p:cNvSpPr txBox="1"/>
          <p:nvPr/>
        </p:nvSpPr>
        <p:spPr>
          <a:xfrm>
            <a:off x="995533" y="3929372"/>
            <a:ext cx="16606685" cy="4122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6/SGK </a:t>
            </a:r>
            <a:r>
              <a:rPr lang="en-US" sz="45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25:</a:t>
            </a:r>
          </a:p>
          <a:p>
            <a:pPr>
              <a:lnSpc>
                <a:spcPct val="150000"/>
              </a:lnSpc>
            </a:pP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1988550.10</a:t>
            </a:r>
            <a:r>
              <a:rPr lang="en-US" sz="4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6. 10</a:t>
            </a:r>
            <a:r>
              <a:rPr lang="en-US" sz="4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http://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nssdc.gsfc.nasa.gov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488A5ED5-9749-524B-8FA2-572E78BC5623}"/>
              </a:ext>
            </a:extLst>
          </p:cNvPr>
          <p:cNvGrpSpPr/>
          <p:nvPr/>
        </p:nvGrpSpPr>
        <p:grpSpPr>
          <a:xfrm>
            <a:off x="0" y="0"/>
            <a:ext cx="9448800" cy="1613170"/>
            <a:chOff x="0" y="0"/>
            <a:chExt cx="2482041" cy="489560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32B5BCBF-7F3E-064B-941E-9CF788A9099D}"/>
                </a:ext>
              </a:extLst>
            </p:cNvPr>
            <p:cNvSpPr/>
            <p:nvPr/>
          </p:nvSpPr>
          <p:spPr>
            <a:xfrm>
              <a:off x="92710" y="293370"/>
              <a:ext cx="2376631" cy="183490"/>
            </a:xfrm>
            <a:custGeom>
              <a:avLst/>
              <a:gdLst/>
              <a:ahLst/>
              <a:cxnLst/>
              <a:rect l="l" t="t" r="r" b="b"/>
              <a:pathLst>
                <a:path w="2376631" h="183490">
                  <a:moveTo>
                    <a:pt x="0" y="128880"/>
                  </a:moveTo>
                  <a:lnTo>
                    <a:pt x="0" y="183490"/>
                  </a:lnTo>
                  <a:lnTo>
                    <a:pt x="2376631" y="183490"/>
                  </a:lnTo>
                  <a:lnTo>
                    <a:pt x="2376631" y="54610"/>
                  </a:lnTo>
                  <a:lnTo>
                    <a:pt x="2322021" y="0"/>
                  </a:lnTo>
                  <a:lnTo>
                    <a:pt x="2322021" y="128880"/>
                  </a:lnTo>
                  <a:close/>
                </a:path>
              </a:pathLst>
            </a:custGeom>
            <a:solidFill>
              <a:srgbClr val="D67747"/>
            </a:solidFill>
          </p:spPr>
        </p:sp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2C4C169B-0226-4444-9D72-24987CA27ECF}"/>
                </a:ext>
              </a:extLst>
            </p:cNvPr>
            <p:cNvSpPr/>
            <p:nvPr/>
          </p:nvSpPr>
          <p:spPr>
            <a:xfrm>
              <a:off x="6350" y="11430"/>
              <a:ext cx="2402031" cy="398120"/>
            </a:xfrm>
            <a:custGeom>
              <a:avLst/>
              <a:gdLst/>
              <a:ahLst/>
              <a:cxnLst/>
              <a:rect l="l" t="t" r="r" b="b"/>
              <a:pathLst>
                <a:path w="2402031" h="398120">
                  <a:moveTo>
                    <a:pt x="2131521" y="0"/>
                  </a:moveTo>
                  <a:lnTo>
                    <a:pt x="0" y="1270"/>
                  </a:lnTo>
                  <a:lnTo>
                    <a:pt x="0" y="398120"/>
                  </a:lnTo>
                  <a:lnTo>
                    <a:pt x="2400761" y="398120"/>
                  </a:lnTo>
                  <a:lnTo>
                    <a:pt x="2402031" y="266700"/>
                  </a:lnTo>
                  <a:close/>
                </a:path>
              </a:pathLst>
            </a:custGeom>
            <a:solidFill>
              <a:srgbClr val="E8CFC1"/>
            </a:solidFill>
          </p:spPr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60659671-0AF4-9A47-8C9C-5890C8CEE236}"/>
                </a:ext>
              </a:extLst>
            </p:cNvPr>
            <p:cNvSpPr/>
            <p:nvPr/>
          </p:nvSpPr>
          <p:spPr>
            <a:xfrm>
              <a:off x="0" y="0"/>
              <a:ext cx="2482041" cy="489560"/>
            </a:xfrm>
            <a:custGeom>
              <a:avLst/>
              <a:gdLst/>
              <a:ahLst/>
              <a:cxnLst/>
              <a:rect l="l" t="t" r="r" b="b"/>
              <a:pathLst>
                <a:path w="2482041" h="489560">
                  <a:moveTo>
                    <a:pt x="2414731" y="275590"/>
                  </a:moveTo>
                  <a:lnTo>
                    <a:pt x="2414731" y="275590"/>
                  </a:lnTo>
                  <a:lnTo>
                    <a:pt x="2413461" y="274320"/>
                  </a:lnTo>
                  <a:lnTo>
                    <a:pt x="2277571" y="138430"/>
                  </a:lnTo>
                  <a:lnTo>
                    <a:pt x="2210261" y="71120"/>
                  </a:lnTo>
                  <a:lnTo>
                    <a:pt x="2139141" y="0"/>
                  </a:lnTo>
                  <a:lnTo>
                    <a:pt x="0" y="0"/>
                  </a:lnTo>
                  <a:lnTo>
                    <a:pt x="0" y="422250"/>
                  </a:lnTo>
                  <a:lnTo>
                    <a:pt x="80010" y="422250"/>
                  </a:lnTo>
                  <a:lnTo>
                    <a:pt x="80010" y="489560"/>
                  </a:lnTo>
                  <a:lnTo>
                    <a:pt x="2482041" y="489560"/>
                  </a:lnTo>
                  <a:lnTo>
                    <a:pt x="2482041" y="342900"/>
                  </a:lnTo>
                  <a:lnTo>
                    <a:pt x="2414731" y="275590"/>
                  </a:lnTo>
                  <a:close/>
                  <a:moveTo>
                    <a:pt x="2142951" y="21590"/>
                  </a:moveTo>
                  <a:lnTo>
                    <a:pt x="2268681" y="146050"/>
                  </a:lnTo>
                  <a:lnTo>
                    <a:pt x="2393141" y="270510"/>
                  </a:lnTo>
                  <a:lnTo>
                    <a:pt x="2142951" y="270510"/>
                  </a:lnTo>
                  <a:lnTo>
                    <a:pt x="2142951" y="21590"/>
                  </a:lnTo>
                  <a:close/>
                  <a:moveTo>
                    <a:pt x="12700" y="409550"/>
                  </a:moveTo>
                  <a:lnTo>
                    <a:pt x="12700" y="12700"/>
                  </a:lnTo>
                  <a:lnTo>
                    <a:pt x="2130251" y="12700"/>
                  </a:lnTo>
                  <a:lnTo>
                    <a:pt x="2130251" y="278130"/>
                  </a:lnTo>
                  <a:cubicBezTo>
                    <a:pt x="2130251" y="281940"/>
                    <a:pt x="2132791" y="284480"/>
                    <a:pt x="2136601" y="284480"/>
                  </a:cubicBezTo>
                  <a:lnTo>
                    <a:pt x="2402031" y="284480"/>
                  </a:lnTo>
                  <a:lnTo>
                    <a:pt x="2402031" y="409550"/>
                  </a:lnTo>
                  <a:lnTo>
                    <a:pt x="12700" y="409550"/>
                  </a:lnTo>
                  <a:close/>
                  <a:moveTo>
                    <a:pt x="2469341" y="476860"/>
                  </a:moveTo>
                  <a:lnTo>
                    <a:pt x="92710" y="476860"/>
                  </a:lnTo>
                  <a:lnTo>
                    <a:pt x="92710" y="422250"/>
                  </a:lnTo>
                  <a:lnTo>
                    <a:pt x="2414731" y="422250"/>
                  </a:lnTo>
                  <a:lnTo>
                    <a:pt x="2414731" y="293370"/>
                  </a:lnTo>
                  <a:lnTo>
                    <a:pt x="2469341" y="347980"/>
                  </a:lnTo>
                  <a:lnTo>
                    <a:pt x="2469341" y="476860"/>
                  </a:lnTo>
                  <a:close/>
                </a:path>
              </a:pathLst>
            </a:custGeom>
            <a:solidFill>
              <a:srgbClr val="D67747"/>
            </a:solidFill>
          </p:spPr>
        </p:sp>
      </p:grpSp>
      <p:sp>
        <p:nvSpPr>
          <p:cNvPr id="12" name="TextBox 18">
            <a:extLst>
              <a:ext uri="{FF2B5EF4-FFF2-40B4-BE49-F238E27FC236}">
                <a16:creationId xmlns:a16="http://schemas.microsoft.com/office/drawing/2014/main" id="{62E82ADF-0F4C-854E-809E-53B119F8D2EE}"/>
              </a:ext>
            </a:extLst>
          </p:cNvPr>
          <p:cNvSpPr txBox="1"/>
          <p:nvPr/>
        </p:nvSpPr>
        <p:spPr>
          <a:xfrm>
            <a:off x="-24173" y="282750"/>
            <a:ext cx="8382000" cy="799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56"/>
              </a:lnSpc>
            </a:pPr>
            <a:r>
              <a:rPr lang="en-US" sz="4826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1B45C812-9321-0849-817C-7F3D2F2A0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655586">
            <a:off x="15178686" y="-516429"/>
            <a:ext cx="4422983" cy="297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7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1788212" y="2227665"/>
            <a:ext cx="129417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(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/SGK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9620" y="3392903"/>
                <a:ext cx="17703905" cy="1566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1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5100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en-US" sz="51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510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5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5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199</m:t>
                              </m:r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sup>
                          </m:sSup>
                        </m:e>
                      </m:d>
                      <m:r>
                        <a:rPr lang="en-US" sz="510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5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5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p>
                          </m:sSup>
                        </m:e>
                      </m:d>
                      <m:r>
                        <a:rPr lang="en-US" sz="51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5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100">
                              <a:latin typeface="Cambria Math" panose="02040503050406030204" pitchFamily="18" charset="0"/>
                            </a:rPr>
                            <m:t>199</m:t>
                          </m:r>
                          <m:r>
                            <a:rPr lang="en-US" sz="510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510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en-US" sz="510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5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5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sup>
                          </m:sSup>
                          <m:r>
                            <a:rPr lang="en-US" sz="5100">
                              <a:latin typeface="Cambria Math" panose="020405030504060302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sz="5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p>
                          </m:sSup>
                        </m:e>
                      </m:d>
                      <m:r>
                        <a:rPr lang="en-US" sz="51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100">
                              <a:latin typeface="Cambria Math" panose="02040503050406030204" pitchFamily="18" charset="0"/>
                            </a:rPr>
                            <m:t>199</m:t>
                          </m:r>
                        </m:num>
                        <m:den>
                          <m:r>
                            <a:rPr lang="en-US" sz="510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sz="5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1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510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510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51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0" y="3392903"/>
                <a:ext cx="17703905" cy="1566776"/>
              </a:xfrm>
              <a:prstGeom prst="rect">
                <a:avLst/>
              </a:prstGeom>
              <a:blipFill>
                <a:blip r:embed="rId2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2">
            <a:extLst>
              <a:ext uri="{FF2B5EF4-FFF2-40B4-BE49-F238E27FC236}">
                <a16:creationId xmlns:a16="http://schemas.microsoft.com/office/drawing/2014/main" id="{8C1CB45D-2B1E-3C49-B8F8-C4B8F38AE2DE}"/>
              </a:ext>
            </a:extLst>
          </p:cNvPr>
          <p:cNvGrpSpPr/>
          <p:nvPr/>
        </p:nvGrpSpPr>
        <p:grpSpPr>
          <a:xfrm>
            <a:off x="0" y="0"/>
            <a:ext cx="9448800" cy="1613170"/>
            <a:chOff x="0" y="0"/>
            <a:chExt cx="2482041" cy="489560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026B946C-A438-A140-95A0-906C604A1022}"/>
                </a:ext>
              </a:extLst>
            </p:cNvPr>
            <p:cNvSpPr/>
            <p:nvPr/>
          </p:nvSpPr>
          <p:spPr>
            <a:xfrm>
              <a:off x="92710" y="293370"/>
              <a:ext cx="2376631" cy="183490"/>
            </a:xfrm>
            <a:custGeom>
              <a:avLst/>
              <a:gdLst/>
              <a:ahLst/>
              <a:cxnLst/>
              <a:rect l="l" t="t" r="r" b="b"/>
              <a:pathLst>
                <a:path w="2376631" h="183490">
                  <a:moveTo>
                    <a:pt x="0" y="128880"/>
                  </a:moveTo>
                  <a:lnTo>
                    <a:pt x="0" y="183490"/>
                  </a:lnTo>
                  <a:lnTo>
                    <a:pt x="2376631" y="183490"/>
                  </a:lnTo>
                  <a:lnTo>
                    <a:pt x="2376631" y="54610"/>
                  </a:lnTo>
                  <a:lnTo>
                    <a:pt x="2322021" y="0"/>
                  </a:lnTo>
                  <a:lnTo>
                    <a:pt x="2322021" y="128880"/>
                  </a:lnTo>
                  <a:close/>
                </a:path>
              </a:pathLst>
            </a:custGeom>
            <a:solidFill>
              <a:srgbClr val="D67747"/>
            </a:solidFill>
          </p:spPr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9F2C5D55-2994-C045-BB51-6F7BBB70E1E8}"/>
                </a:ext>
              </a:extLst>
            </p:cNvPr>
            <p:cNvSpPr/>
            <p:nvPr/>
          </p:nvSpPr>
          <p:spPr>
            <a:xfrm>
              <a:off x="6350" y="11430"/>
              <a:ext cx="2402031" cy="398120"/>
            </a:xfrm>
            <a:custGeom>
              <a:avLst/>
              <a:gdLst/>
              <a:ahLst/>
              <a:cxnLst/>
              <a:rect l="l" t="t" r="r" b="b"/>
              <a:pathLst>
                <a:path w="2402031" h="398120">
                  <a:moveTo>
                    <a:pt x="2131521" y="0"/>
                  </a:moveTo>
                  <a:lnTo>
                    <a:pt x="0" y="1270"/>
                  </a:lnTo>
                  <a:lnTo>
                    <a:pt x="0" y="398120"/>
                  </a:lnTo>
                  <a:lnTo>
                    <a:pt x="2400761" y="398120"/>
                  </a:lnTo>
                  <a:lnTo>
                    <a:pt x="2402031" y="266700"/>
                  </a:lnTo>
                  <a:close/>
                </a:path>
              </a:pathLst>
            </a:custGeom>
            <a:solidFill>
              <a:srgbClr val="E8CFC1"/>
            </a:solidFill>
          </p:spPr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1B12CF86-7463-444D-A5E4-2D3C0266808F}"/>
                </a:ext>
              </a:extLst>
            </p:cNvPr>
            <p:cNvSpPr/>
            <p:nvPr/>
          </p:nvSpPr>
          <p:spPr>
            <a:xfrm>
              <a:off x="0" y="0"/>
              <a:ext cx="2482041" cy="489560"/>
            </a:xfrm>
            <a:custGeom>
              <a:avLst/>
              <a:gdLst/>
              <a:ahLst/>
              <a:cxnLst/>
              <a:rect l="l" t="t" r="r" b="b"/>
              <a:pathLst>
                <a:path w="2482041" h="489560">
                  <a:moveTo>
                    <a:pt x="2414731" y="275590"/>
                  </a:moveTo>
                  <a:lnTo>
                    <a:pt x="2414731" y="275590"/>
                  </a:lnTo>
                  <a:lnTo>
                    <a:pt x="2413461" y="274320"/>
                  </a:lnTo>
                  <a:lnTo>
                    <a:pt x="2277571" y="138430"/>
                  </a:lnTo>
                  <a:lnTo>
                    <a:pt x="2210261" y="71120"/>
                  </a:lnTo>
                  <a:lnTo>
                    <a:pt x="2139141" y="0"/>
                  </a:lnTo>
                  <a:lnTo>
                    <a:pt x="0" y="0"/>
                  </a:lnTo>
                  <a:lnTo>
                    <a:pt x="0" y="422250"/>
                  </a:lnTo>
                  <a:lnTo>
                    <a:pt x="80010" y="422250"/>
                  </a:lnTo>
                  <a:lnTo>
                    <a:pt x="80010" y="489560"/>
                  </a:lnTo>
                  <a:lnTo>
                    <a:pt x="2482041" y="489560"/>
                  </a:lnTo>
                  <a:lnTo>
                    <a:pt x="2482041" y="342900"/>
                  </a:lnTo>
                  <a:lnTo>
                    <a:pt x="2414731" y="275590"/>
                  </a:lnTo>
                  <a:close/>
                  <a:moveTo>
                    <a:pt x="2142951" y="21590"/>
                  </a:moveTo>
                  <a:lnTo>
                    <a:pt x="2268681" y="146050"/>
                  </a:lnTo>
                  <a:lnTo>
                    <a:pt x="2393141" y="270510"/>
                  </a:lnTo>
                  <a:lnTo>
                    <a:pt x="2142951" y="270510"/>
                  </a:lnTo>
                  <a:lnTo>
                    <a:pt x="2142951" y="21590"/>
                  </a:lnTo>
                  <a:close/>
                  <a:moveTo>
                    <a:pt x="12700" y="409550"/>
                  </a:moveTo>
                  <a:lnTo>
                    <a:pt x="12700" y="12700"/>
                  </a:lnTo>
                  <a:lnTo>
                    <a:pt x="2130251" y="12700"/>
                  </a:lnTo>
                  <a:lnTo>
                    <a:pt x="2130251" y="278130"/>
                  </a:lnTo>
                  <a:cubicBezTo>
                    <a:pt x="2130251" y="281940"/>
                    <a:pt x="2132791" y="284480"/>
                    <a:pt x="2136601" y="284480"/>
                  </a:cubicBezTo>
                  <a:lnTo>
                    <a:pt x="2402031" y="284480"/>
                  </a:lnTo>
                  <a:lnTo>
                    <a:pt x="2402031" y="409550"/>
                  </a:lnTo>
                  <a:lnTo>
                    <a:pt x="12700" y="409550"/>
                  </a:lnTo>
                  <a:close/>
                  <a:moveTo>
                    <a:pt x="2469341" y="476860"/>
                  </a:moveTo>
                  <a:lnTo>
                    <a:pt x="92710" y="476860"/>
                  </a:lnTo>
                  <a:lnTo>
                    <a:pt x="92710" y="422250"/>
                  </a:lnTo>
                  <a:lnTo>
                    <a:pt x="2414731" y="422250"/>
                  </a:lnTo>
                  <a:lnTo>
                    <a:pt x="2414731" y="293370"/>
                  </a:lnTo>
                  <a:lnTo>
                    <a:pt x="2469341" y="347980"/>
                  </a:lnTo>
                  <a:lnTo>
                    <a:pt x="2469341" y="476860"/>
                  </a:lnTo>
                  <a:close/>
                </a:path>
              </a:pathLst>
            </a:custGeom>
            <a:solidFill>
              <a:srgbClr val="D67747"/>
            </a:solidFill>
          </p:spPr>
        </p:sp>
      </p:grpSp>
      <p:sp>
        <p:nvSpPr>
          <p:cNvPr id="10" name="TextBox 18">
            <a:extLst>
              <a:ext uri="{FF2B5EF4-FFF2-40B4-BE49-F238E27FC236}">
                <a16:creationId xmlns:a16="http://schemas.microsoft.com/office/drawing/2014/main" id="{996731BA-07EB-8946-B89A-3AAFF75A6DC5}"/>
              </a:ext>
            </a:extLst>
          </p:cNvPr>
          <p:cNvSpPr txBox="1"/>
          <p:nvPr/>
        </p:nvSpPr>
        <p:spPr>
          <a:xfrm>
            <a:off x="-24173" y="282750"/>
            <a:ext cx="8382000" cy="799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56"/>
              </a:lnSpc>
            </a:pPr>
            <a:r>
              <a:rPr lang="en-US" sz="4826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133E88C-1552-7D45-81DC-423EAB4E0B4A}"/>
              </a:ext>
            </a:extLst>
          </p:cNvPr>
          <p:cNvSpPr/>
          <p:nvPr/>
        </p:nvSpPr>
        <p:spPr>
          <a:xfrm>
            <a:off x="554279" y="6210300"/>
            <a:ext cx="17189246" cy="31100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EF619B4-34C1-D043-A209-E751D4A7DB2C}"/>
                  </a:ext>
                </a:extLst>
              </p:cNvPr>
              <p:cNvSpPr txBox="1"/>
              <p:nvPr/>
            </p:nvSpPr>
            <p:spPr>
              <a:xfrm>
                <a:off x="39620" y="6057900"/>
                <a:ext cx="18361743" cy="2989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 </a:t>
                </a: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Trời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𝟏𝟗𝟗</m:t>
                        </m:r>
                      </m:num>
                      <m:den>
                        <m:r>
                          <a:rPr lang="en-US" sz="54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sSup>
                      <m:sSupPr>
                        <m:ctrlPr>
                          <a:rPr lang="en-US" sz="54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4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54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EF619B4-34C1-D043-A209-E751D4A7D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0" y="6057900"/>
                <a:ext cx="18361743" cy="2989986"/>
              </a:xfrm>
              <a:prstGeom prst="rect">
                <a:avLst/>
              </a:prstGeom>
              <a:blipFill>
                <a:blip r:embed="rId3"/>
                <a:stretch>
                  <a:fillRect b="-1144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6">
            <a:extLst>
              <a:ext uri="{FF2B5EF4-FFF2-40B4-BE49-F238E27FC236}">
                <a16:creationId xmlns:a16="http://schemas.microsoft.com/office/drawing/2014/main" id="{C060B7CD-E243-7343-8934-DA832123DC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401800" y="-734265"/>
            <a:ext cx="5079944" cy="363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2" grpId="0"/>
      <p:bldP spid="11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704</Words>
  <Application>Microsoft Office PowerPoint</Application>
  <PresentationFormat>Tùy chỉnh</PresentationFormat>
  <Paragraphs>96</Paragraphs>
  <Slides>13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 Math</vt:lpstr>
      <vt:lpstr>Fredoka One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PHÉP TÍNH LŨY THỪA VỚI SỐ MŨ TỰ NHIÊN</dc:title>
  <cp:lastModifiedBy>OfficeBot</cp:lastModifiedBy>
  <cp:revision>29</cp:revision>
  <dcterms:created xsi:type="dcterms:W3CDTF">2006-08-16T00:00:00Z</dcterms:created>
  <dcterms:modified xsi:type="dcterms:W3CDTF">2021-08-27T15:43:14Z</dcterms:modified>
  <dc:identifier>DAEnI6tp4IQ</dc:identifier>
</cp:coreProperties>
</file>