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323" r:id="rId3"/>
    <p:sldId id="256" r:id="rId4"/>
    <p:sldId id="354" r:id="rId5"/>
    <p:sldId id="383" r:id="rId6"/>
    <p:sldId id="384" r:id="rId7"/>
    <p:sldId id="413" r:id="rId8"/>
    <p:sldId id="386" r:id="rId9"/>
    <p:sldId id="388" r:id="rId10"/>
    <p:sldId id="390" r:id="rId11"/>
    <p:sldId id="425" r:id="rId12"/>
    <p:sldId id="392" r:id="rId13"/>
    <p:sldId id="391" r:id="rId14"/>
    <p:sldId id="396" r:id="rId15"/>
    <p:sldId id="394" r:id="rId16"/>
    <p:sldId id="427" r:id="rId17"/>
    <p:sldId id="414" r:id="rId18"/>
    <p:sldId id="397" r:id="rId19"/>
    <p:sldId id="358" r:id="rId20"/>
    <p:sldId id="372" r:id="rId21"/>
    <p:sldId id="409" r:id="rId22"/>
    <p:sldId id="420" r:id="rId23"/>
    <p:sldId id="429" r:id="rId24"/>
    <p:sldId id="418" r:id="rId25"/>
    <p:sldId id="424" r:id="rId26"/>
    <p:sldId id="421" r:id="rId27"/>
    <p:sldId id="422" r:id="rId28"/>
    <p:sldId id="423" r:id="rId29"/>
    <p:sldId id="416" r:id="rId30"/>
    <p:sldId id="331" r:id="rId31"/>
    <p:sldId id="322" r:id="rId32"/>
    <p:sldId id="417" r:id="rId33"/>
    <p:sldId id="408" r:id="rId34"/>
    <p:sldId id="419" r:id="rId35"/>
    <p:sldId id="403" r:id="rId36"/>
    <p:sldId id="410" r:id="rId37"/>
    <p:sldId id="412" r:id="rId38"/>
    <p:sldId id="401" r:id="rId39"/>
    <p:sldId id="402" r:id="rId40"/>
    <p:sldId id="389" r:id="rId41"/>
    <p:sldId id="3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  <a:srgbClr val="67AF65"/>
    <a:srgbClr val="D76213"/>
    <a:srgbClr val="FAD706"/>
    <a:srgbClr val="F3B40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A5932-6DAF-497F-B8A1-C197832F04C6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026692-D348-4F5A-B77E-CE7FBF830286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endParaRPr lang="en-US" sz="32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6776-F583-4D26-BCF6-9CFB6A8D21DA}" type="parTrans" cxnId="{0F19A83C-DD0E-4080-8BC2-86E00E01BA8F}">
      <dgm:prSet/>
      <dgm:spPr/>
      <dgm:t>
        <a:bodyPr/>
        <a:lstStyle/>
        <a:p>
          <a:endParaRPr lang="en-US"/>
        </a:p>
      </dgm:t>
    </dgm:pt>
    <dgm:pt modelId="{F2C75A4C-88A4-4F15-BF8D-A2C2A2739691}" type="sibTrans" cxnId="{0F19A83C-DD0E-4080-8BC2-86E00E01BA8F}">
      <dgm:prSet/>
      <dgm:spPr/>
      <dgm:t>
        <a:bodyPr/>
        <a:lstStyle/>
        <a:p>
          <a:endParaRPr lang="en-US"/>
        </a:p>
      </dgm:t>
    </dgm:pt>
    <dgm:pt modelId="{CA671BDD-026D-41A0-8976-69203058FD82}">
      <dgm:prSet phldrT="[Text]" custT="1"/>
      <dgm:spPr/>
      <dgm:t>
        <a:bodyPr/>
        <a:lstStyle/>
        <a:p>
          <a:pPr algn="r"/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Nhắc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E0CC0E7-E4B8-480F-ACB4-6AA7CD1E998D}" type="parTrans" cxnId="{2C203D6C-4592-4FC1-B06D-A96EBBF0E7AE}">
      <dgm:prSet/>
      <dgm:spPr/>
      <dgm:t>
        <a:bodyPr/>
        <a:lstStyle/>
        <a:p>
          <a:endParaRPr lang="en-US"/>
        </a:p>
      </dgm:t>
    </dgm:pt>
    <dgm:pt modelId="{1740E196-8663-454B-A777-BD3D0C573B79}" type="sibTrans" cxnId="{2C203D6C-4592-4FC1-B06D-A96EBBF0E7AE}">
      <dgm:prSet/>
      <dgm:spPr/>
      <dgm:t>
        <a:bodyPr/>
        <a:lstStyle/>
        <a:p>
          <a:endParaRPr lang="en-US"/>
        </a:p>
      </dgm:t>
    </dgm:pt>
    <dgm:pt modelId="{05D68859-C010-4FAF-B074-8558D441DE49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C8F852A-479A-4F77-9682-E55D42E7CE28}" type="parTrans" cxnId="{424AB0DF-086D-4154-A813-B9EBA3CD433B}">
      <dgm:prSet/>
      <dgm:spPr/>
      <dgm:t>
        <a:bodyPr/>
        <a:lstStyle/>
        <a:p>
          <a:endParaRPr lang="en-US"/>
        </a:p>
      </dgm:t>
    </dgm:pt>
    <dgm:pt modelId="{7B43A857-B527-4CE0-92AE-D22917F9E38D}" type="sibTrans" cxnId="{424AB0DF-086D-4154-A813-B9EBA3CD433B}">
      <dgm:prSet/>
      <dgm:spPr/>
      <dgm:t>
        <a:bodyPr/>
        <a:lstStyle/>
        <a:p>
          <a:endParaRPr lang="en-US"/>
        </a:p>
      </dgm:t>
    </dgm:pt>
    <dgm:pt modelId="{A07E5DF1-88D7-488B-A4E8-83664B6F3070}" type="pres">
      <dgm:prSet presAssocID="{A05A5932-6DAF-497F-B8A1-C197832F04C6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47D5A1B-7468-4F12-A205-5BB62EF0426A}" type="pres">
      <dgm:prSet presAssocID="{D3026692-D348-4F5A-B77E-CE7FBF830286}" presName="Parent" presStyleLbl="node1" presStyleIdx="0" presStyleCnt="2" custScaleX="119025" custScaleY="126831" custLinFactNeighborX="-54249" custLinFactNeighborY="-11010">
        <dgm:presLayoutVars>
          <dgm:chMax val="4"/>
          <dgm:chPref val="3"/>
        </dgm:presLayoutVars>
      </dgm:prSet>
      <dgm:spPr/>
    </dgm:pt>
    <dgm:pt modelId="{0A2BA864-2EF2-4C80-B83D-2CA4E04EAD1F}" type="pres">
      <dgm:prSet presAssocID="{CA671BDD-026D-41A0-8976-69203058FD82}" presName="Accent" presStyleLbl="node1" presStyleIdx="1" presStyleCnt="2" custLinFactNeighborX="-37693" custLinFactNeighborY="-2247"/>
      <dgm:spPr>
        <a:solidFill>
          <a:srgbClr val="FF0000"/>
        </a:solidFill>
      </dgm:spPr>
    </dgm:pt>
    <dgm:pt modelId="{261A84B9-E0D5-41B1-8E5F-C292DA6C3CEC}" type="pres">
      <dgm:prSet presAssocID="{CA671BDD-026D-41A0-8976-69203058FD82}" presName="Image1" presStyleLbl="fgImgPlace1" presStyleIdx="0" presStyleCnt="2" custScaleX="74175" custScaleY="79807" custLinFactX="-31201" custLinFactNeighborX="-100000" custLinFactNeighborY="-26312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6BEC855-DF2D-4652-ADCD-1C647A144B3A}" type="pres">
      <dgm:prSet presAssocID="{CA671BDD-026D-41A0-8976-69203058FD82}" presName="Child1" presStyleLbl="revTx" presStyleIdx="0" presStyleCnt="2" custScaleX="318881" custLinFactNeighborX="-22158" custLinFactNeighborY="-22394">
        <dgm:presLayoutVars>
          <dgm:chMax val="0"/>
          <dgm:chPref val="0"/>
          <dgm:bulletEnabled val="1"/>
        </dgm:presLayoutVars>
      </dgm:prSet>
      <dgm:spPr/>
    </dgm:pt>
    <dgm:pt modelId="{1E6E6BC8-526F-4252-9C04-188D0839007B}" type="pres">
      <dgm:prSet presAssocID="{05D68859-C010-4FAF-B074-8558D441DE49}" presName="Image2" presStyleCnt="0"/>
      <dgm:spPr/>
    </dgm:pt>
    <dgm:pt modelId="{6D495336-910C-4C16-95D2-BA0D586F2A88}" type="pres">
      <dgm:prSet presAssocID="{05D68859-C010-4FAF-B074-8558D441DE49}" presName="Image" presStyleLbl="fgImgPlace1" presStyleIdx="1" presStyleCnt="2" custScaleX="75242" custScaleY="76802" custLinFactX="-40321" custLinFactNeighborX="-100000" custLinFactNeighborY="2135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5B7207F-8ED8-447A-A06C-B0A9C1D2CE30}" type="pres">
      <dgm:prSet presAssocID="{05D68859-C010-4FAF-B074-8558D441DE49}" presName="Child2" presStyleLbl="revTx" presStyleIdx="1" presStyleCnt="2" custScaleX="310314" custLinFactNeighborX="-14662" custLinFactNeighborY="19325">
        <dgm:presLayoutVars>
          <dgm:chMax val="0"/>
          <dgm:chPref val="0"/>
          <dgm:bulletEnabled val="1"/>
        </dgm:presLayoutVars>
      </dgm:prSet>
      <dgm:spPr/>
    </dgm:pt>
  </dgm:ptLst>
  <dgm:cxnLst>
    <dgm:cxn modelId="{0F19A83C-DD0E-4080-8BC2-86E00E01BA8F}" srcId="{A05A5932-6DAF-497F-B8A1-C197832F04C6}" destId="{D3026692-D348-4F5A-B77E-CE7FBF830286}" srcOrd="0" destOrd="0" parTransId="{A5976776-F583-4D26-BCF6-9CFB6A8D21DA}" sibTransId="{F2C75A4C-88A4-4F15-BF8D-A2C2A2739691}"/>
    <dgm:cxn modelId="{2C203D6C-4592-4FC1-B06D-A96EBBF0E7AE}" srcId="{D3026692-D348-4F5A-B77E-CE7FBF830286}" destId="{CA671BDD-026D-41A0-8976-69203058FD82}" srcOrd="0" destOrd="0" parTransId="{AE0CC0E7-E4B8-480F-ACB4-6AA7CD1E998D}" sibTransId="{1740E196-8663-454B-A777-BD3D0C573B79}"/>
    <dgm:cxn modelId="{8B240886-FBC1-4160-9183-621714ECCCEC}" type="presOf" srcId="{D3026692-D348-4F5A-B77E-CE7FBF830286}" destId="{C47D5A1B-7468-4F12-A205-5BB62EF0426A}" srcOrd="0" destOrd="0" presId="urn:microsoft.com/office/officeart/2011/layout/RadialPictureList"/>
    <dgm:cxn modelId="{7932E22E-3DBE-4E35-A6F8-34275050D5EA}" type="presOf" srcId="{CA671BDD-026D-41A0-8976-69203058FD82}" destId="{96BEC855-DF2D-4652-ADCD-1C647A144B3A}" srcOrd="0" destOrd="0" presId="urn:microsoft.com/office/officeart/2011/layout/RadialPictureList"/>
    <dgm:cxn modelId="{F4FF5964-EDA7-4093-90A1-A573164E1C30}" type="presOf" srcId="{05D68859-C010-4FAF-B074-8558D441DE49}" destId="{85B7207F-8ED8-447A-A06C-B0A9C1D2CE30}" srcOrd="0" destOrd="0" presId="urn:microsoft.com/office/officeart/2011/layout/RadialPictureList"/>
    <dgm:cxn modelId="{7AA07839-C5C9-4492-8F39-9FB8CF4CA190}" type="presOf" srcId="{A05A5932-6DAF-497F-B8A1-C197832F04C6}" destId="{A07E5DF1-88D7-488B-A4E8-83664B6F3070}" srcOrd="0" destOrd="0" presId="urn:microsoft.com/office/officeart/2011/layout/RadialPictureList"/>
    <dgm:cxn modelId="{424AB0DF-086D-4154-A813-B9EBA3CD433B}" srcId="{D3026692-D348-4F5A-B77E-CE7FBF830286}" destId="{05D68859-C010-4FAF-B074-8558D441DE49}" srcOrd="1" destOrd="0" parTransId="{3C8F852A-479A-4F77-9682-E55D42E7CE28}" sibTransId="{7B43A857-B527-4CE0-92AE-D22917F9E38D}"/>
    <dgm:cxn modelId="{9F06554A-699C-4B46-8D34-0B13C0D17CBA}" type="presParOf" srcId="{A07E5DF1-88D7-488B-A4E8-83664B6F3070}" destId="{C47D5A1B-7468-4F12-A205-5BB62EF0426A}" srcOrd="0" destOrd="0" presId="urn:microsoft.com/office/officeart/2011/layout/RadialPictureList"/>
    <dgm:cxn modelId="{D6290EB1-0309-4D2C-A1BC-B69BAC4ECA59}" type="presParOf" srcId="{A07E5DF1-88D7-488B-A4E8-83664B6F3070}" destId="{0A2BA864-2EF2-4C80-B83D-2CA4E04EAD1F}" srcOrd="1" destOrd="0" presId="urn:microsoft.com/office/officeart/2011/layout/RadialPictureList"/>
    <dgm:cxn modelId="{D95F84DE-52DF-4573-9EE2-7C9702008335}" type="presParOf" srcId="{A07E5DF1-88D7-488B-A4E8-83664B6F3070}" destId="{261A84B9-E0D5-41B1-8E5F-C292DA6C3CEC}" srcOrd="2" destOrd="0" presId="urn:microsoft.com/office/officeart/2011/layout/RadialPictureList"/>
    <dgm:cxn modelId="{A2B372DD-281B-4D97-8604-FB5504EAD8A6}" type="presParOf" srcId="{A07E5DF1-88D7-488B-A4E8-83664B6F3070}" destId="{96BEC855-DF2D-4652-ADCD-1C647A144B3A}" srcOrd="3" destOrd="0" presId="urn:microsoft.com/office/officeart/2011/layout/RadialPictureList"/>
    <dgm:cxn modelId="{D6AAB35A-DA74-4915-A30F-D301EDE50DE7}" type="presParOf" srcId="{A07E5DF1-88D7-488B-A4E8-83664B6F3070}" destId="{1E6E6BC8-526F-4252-9C04-188D0839007B}" srcOrd="4" destOrd="0" presId="urn:microsoft.com/office/officeart/2011/layout/RadialPictureList"/>
    <dgm:cxn modelId="{7DC39AEA-2C1A-484F-BB36-F269C561EF46}" type="presParOf" srcId="{1E6E6BC8-526F-4252-9C04-188D0839007B}" destId="{6D495336-910C-4C16-95D2-BA0D586F2A88}" srcOrd="0" destOrd="0" presId="urn:microsoft.com/office/officeart/2011/layout/RadialPictureList"/>
    <dgm:cxn modelId="{B4D33E7B-6EEC-4984-8009-2C6A3B3EAAA4}" type="presParOf" srcId="{A07E5DF1-88D7-488B-A4E8-83664B6F3070}" destId="{85B7207F-8ED8-447A-A06C-B0A9C1D2CE30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D5A1B-7468-4F12-A205-5BB62EF0426A}">
      <dsp:nvSpPr>
        <dsp:cNvPr id="0" name=""/>
        <dsp:cNvSpPr/>
      </dsp:nvSpPr>
      <dsp:spPr>
        <a:xfrm>
          <a:off x="18435" y="788780"/>
          <a:ext cx="3011543" cy="320909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endParaRPr lang="en-US" sz="32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465" y="1258742"/>
        <a:ext cx="2129483" cy="2269174"/>
      </dsp:txXfrm>
    </dsp:sp>
    <dsp:sp modelId="{0A2BA864-2EF2-4C80-B83D-2CA4E04EAD1F}">
      <dsp:nvSpPr>
        <dsp:cNvPr id="0" name=""/>
        <dsp:cNvSpPr/>
      </dsp:nvSpPr>
      <dsp:spPr>
        <a:xfrm>
          <a:off x="-1595367" y="-119466"/>
          <a:ext cx="5100003" cy="5316698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A84B9-E0D5-41B1-8E5F-C292DA6C3CEC}">
      <dsp:nvSpPr>
        <dsp:cNvPr id="0" name=""/>
        <dsp:cNvSpPr/>
      </dsp:nvSpPr>
      <dsp:spPr>
        <a:xfrm>
          <a:off x="2784753" y="622853"/>
          <a:ext cx="1005367" cy="10819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EC855-DF2D-4652-ADCD-1C647A144B3A}">
      <dsp:nvSpPr>
        <dsp:cNvPr id="0" name=""/>
        <dsp:cNvSpPr/>
      </dsp:nvSpPr>
      <dsp:spPr>
        <a:xfrm>
          <a:off x="3467451" y="566396"/>
          <a:ext cx="5785448" cy="131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Nhắc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467451" y="566396"/>
        <a:ext cx="5785448" cy="1312161"/>
      </dsp:txXfrm>
    </dsp:sp>
    <dsp:sp modelId="{6D495336-910C-4C16-95D2-BA0D586F2A88}">
      <dsp:nvSpPr>
        <dsp:cNvPr id="0" name=""/>
        <dsp:cNvSpPr/>
      </dsp:nvSpPr>
      <dsp:spPr>
        <a:xfrm>
          <a:off x="2653910" y="3436860"/>
          <a:ext cx="1019829" cy="10412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207F-8ED8-447A-A06C-B0A9C1D2CE30}">
      <dsp:nvSpPr>
        <dsp:cNvPr id="0" name=""/>
        <dsp:cNvSpPr/>
      </dsp:nvSpPr>
      <dsp:spPr>
        <a:xfrm>
          <a:off x="3681166" y="3261231"/>
          <a:ext cx="5630018" cy="131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just" defTabSz="1422400">
            <a:lnSpc>
              <a:spcPct val="15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chứa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tuyệt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681166" y="3261231"/>
        <a:ext cx="5630018" cy="131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79.wmf"/><Relationship Id="rId5" Type="http://schemas.openxmlformats.org/officeDocument/2006/relationships/image" Target="../media/image84.wmf"/><Relationship Id="rId10" Type="http://schemas.openxmlformats.org/officeDocument/2006/relationships/image" Target="../media/image88.wmf"/><Relationship Id="rId4" Type="http://schemas.openxmlformats.org/officeDocument/2006/relationships/image" Target="../media/image83.wmf"/><Relationship Id="rId9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1.wmf"/><Relationship Id="rId7" Type="http://schemas.openxmlformats.org/officeDocument/2006/relationships/image" Target="../media/image63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9.wmf"/><Relationship Id="rId7" Type="http://schemas.openxmlformats.org/officeDocument/2006/relationships/image" Target="../media/image102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65.wmf"/><Relationship Id="rId4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05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7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6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Relationship Id="rId14" Type="http://schemas.openxmlformats.org/officeDocument/2006/relationships/image" Target="../media/image13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0.wmf"/><Relationship Id="rId7" Type="http://schemas.openxmlformats.org/officeDocument/2006/relationships/image" Target="../media/image143.wmf"/><Relationship Id="rId2" Type="http://schemas.openxmlformats.org/officeDocument/2006/relationships/image" Target="../media/image126.wmf"/><Relationship Id="rId1" Type="http://schemas.openxmlformats.org/officeDocument/2006/relationships/image" Target="../media/image139.wmf"/><Relationship Id="rId6" Type="http://schemas.openxmlformats.org/officeDocument/2006/relationships/image" Target="../media/image142.wmf"/><Relationship Id="rId5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image" Target="../media/image158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2" Type="http://schemas.openxmlformats.org/officeDocument/2006/relationships/image" Target="../media/image145.wmf"/><Relationship Id="rId1" Type="http://schemas.openxmlformats.org/officeDocument/2006/relationships/image" Target="../media/image147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50.wmf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48.wmf"/><Relationship Id="rId6" Type="http://schemas.openxmlformats.org/officeDocument/2006/relationships/image" Target="../media/image43.wmf"/><Relationship Id="rId11" Type="http://schemas.openxmlformats.org/officeDocument/2006/relationships/image" Target="../media/image22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20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8.wmf"/><Relationship Id="rId5" Type="http://schemas.openxmlformats.org/officeDocument/2006/relationships/image" Target="../media/image43.wmf"/><Relationship Id="rId10" Type="http://schemas.openxmlformats.org/officeDocument/2006/relationships/image" Target="../media/image22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9.bin"/><Relationship Id="rId3" Type="http://schemas.openxmlformats.org/officeDocument/2006/relationships/video" Target="../media/media1.mp4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microsoft.com/office/2007/relationships/media" Target="../media/media1.mp4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6.png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video" Target="../media/media1.mp4"/><Relationship Id="rId7" Type="http://schemas.openxmlformats.org/officeDocument/2006/relationships/image" Target="../media/image17.wmf"/><Relationship Id="rId2" Type="http://schemas.microsoft.com/office/2007/relationships/media" Target="../media/media1.mp4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19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24" Type="http://schemas.openxmlformats.org/officeDocument/2006/relationships/oleObject" Target="../embeddings/oleObject41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49.png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4.wmf"/><Relationship Id="rId22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8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6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79.bin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5.wmf"/><Relationship Id="rId22" Type="http://schemas.openxmlformats.org/officeDocument/2006/relationships/image" Target="../media/image8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3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24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" Type="http://schemas.openxmlformats.org/officeDocument/2006/relationships/oleObject" Target="../embeddings/oleObject119.bin"/><Relationship Id="rId21" Type="http://schemas.openxmlformats.org/officeDocument/2006/relationships/oleObject" Target="../embeddings/oleObject128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26.bin"/><Relationship Id="rId25" Type="http://schemas.openxmlformats.org/officeDocument/2006/relationships/oleObject" Target="../embeddings/oleObject130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29" Type="http://schemas.openxmlformats.org/officeDocument/2006/relationships/oleObject" Target="../embeddings/oleObject13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23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23" Type="http://schemas.openxmlformats.org/officeDocument/2006/relationships/oleObject" Target="../embeddings/oleObject129.bin"/><Relationship Id="rId28" Type="http://schemas.openxmlformats.org/officeDocument/2006/relationships/image" Target="../media/image137.wmf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31.bin"/><Relationship Id="rId30" Type="http://schemas.openxmlformats.org/officeDocument/2006/relationships/image" Target="../media/image13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4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41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53.wmf"/><Relationship Id="rId26" Type="http://schemas.openxmlformats.org/officeDocument/2006/relationships/image" Target="../media/image157.wmf"/><Relationship Id="rId3" Type="http://schemas.openxmlformats.org/officeDocument/2006/relationships/oleObject" Target="../embeddings/oleObject141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50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52.wmf"/><Relationship Id="rId20" Type="http://schemas.openxmlformats.org/officeDocument/2006/relationships/image" Target="../media/image154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56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58.wmf"/><Relationship Id="rId10" Type="http://schemas.openxmlformats.org/officeDocument/2006/relationships/image" Target="../media/image149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51.wmf"/><Relationship Id="rId22" Type="http://schemas.openxmlformats.org/officeDocument/2006/relationships/image" Target="../media/image155.wmf"/><Relationship Id="rId27" Type="http://schemas.openxmlformats.org/officeDocument/2006/relationships/oleObject" Target="../embeddings/oleObject15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63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6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0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164.wmf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wmf"/><Relationship Id="rId2" Type="http://schemas.microsoft.com/office/2007/relationships/media" Target="../media/media1.mp4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169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7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8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7.wmf"/><Relationship Id="rId11" Type="http://schemas.openxmlformats.org/officeDocument/2006/relationships/image" Target="../media/image169.wmf"/><Relationship Id="rId5" Type="http://schemas.openxmlformats.org/officeDocument/2006/relationships/oleObject" Target="../embeddings/oleObject163.bin"/><Relationship Id="rId15" Type="http://schemas.openxmlformats.org/officeDocument/2006/relationships/image" Target="../media/image171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73.wmf"/><Relationship Id="rId4" Type="http://schemas.openxmlformats.org/officeDocument/2006/relationships/image" Target="../media/image166.wmf"/><Relationship Id="rId9" Type="http://schemas.openxmlformats.org/officeDocument/2006/relationships/image" Target="../media/image174.png"/><Relationship Id="rId14" Type="http://schemas.openxmlformats.org/officeDocument/2006/relationships/oleObject" Target="../embeddings/oleObject16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2.bin"/><Relationship Id="rId2" Type="http://schemas.microsoft.com/office/2007/relationships/media" Target="../media/media1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341" y="3519910"/>
            <a:ext cx="1021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CHƯƠNG TRÌNH DẠY HỌC TRÊN TRUYỀN HÌNH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854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MÔN TOÁN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92" y="593259"/>
            <a:ext cx="2201667" cy="22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036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243512" y="1286597"/>
            <a:ext cx="740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6893418" y="2310931"/>
            <a:ext cx="3823756" cy="8552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6919270" y="3275894"/>
            <a:ext cx="3823756" cy="8457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7207633" y="2502314"/>
            <a:ext cx="21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7245804" y="3474569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2136032" y="2310954"/>
            <a:ext cx="3808767" cy="7999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2116591" y="3218969"/>
            <a:ext cx="3808768" cy="8273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2438258" y="2472853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2438258" y="3354896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5741" y="4332273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23907"/>
              </p:ext>
            </p:extLst>
          </p:nvPr>
        </p:nvGraphicFramePr>
        <p:xfrm>
          <a:off x="3201606" y="2235566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2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1606" y="2235566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72065"/>
              </p:ext>
            </p:extLst>
          </p:nvPr>
        </p:nvGraphicFramePr>
        <p:xfrm>
          <a:off x="8044175" y="2263152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3" name="Equation" r:id="rId8" imgW="406080" imgH="419040" progId="Equation.DSMT4">
                  <p:embed/>
                </p:oleObj>
              </mc:Choice>
              <mc:Fallback>
                <p:oleObj name="Equation" r:id="rId8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44175" y="2263152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44557"/>
              </p:ext>
            </p:extLst>
          </p:nvPr>
        </p:nvGraphicFramePr>
        <p:xfrm>
          <a:off x="3212147" y="3154103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4" name="Equation" r:id="rId10" imgW="406080" imgH="419040" progId="Equation.DSMT4">
                  <p:embed/>
                </p:oleObj>
              </mc:Choice>
              <mc:Fallback>
                <p:oleObj name="Equation" r:id="rId10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2147" y="3154103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320379"/>
              </p:ext>
            </p:extLst>
          </p:nvPr>
        </p:nvGraphicFramePr>
        <p:xfrm>
          <a:off x="8041950" y="3224084"/>
          <a:ext cx="972828" cy="9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5" name="Equation" r:id="rId12" imgW="406080" imgH="419040" progId="Equation.DSMT4">
                  <p:embed/>
                </p:oleObj>
              </mc:Choice>
              <mc:Fallback>
                <p:oleObj name="Equation" r:id="rId12" imgW="406080" imgH="419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41950" y="3224084"/>
                        <a:ext cx="972828" cy="9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29210"/>
              </p:ext>
            </p:extLst>
          </p:nvPr>
        </p:nvGraphicFramePr>
        <p:xfrm>
          <a:off x="4174434" y="4633913"/>
          <a:ext cx="51165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6" name="Equation" r:id="rId14" imgW="2184120" imgH="419040" progId="Equation.DSMT4">
                  <p:embed/>
                </p:oleObj>
              </mc:Choice>
              <mc:Fallback>
                <p:oleObj name="Equation" r:id="rId14" imgW="218412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74434" y="4633913"/>
                        <a:ext cx="5116513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36736"/>
              </p:ext>
            </p:extLst>
          </p:nvPr>
        </p:nvGraphicFramePr>
        <p:xfrm>
          <a:off x="8671651" y="1041688"/>
          <a:ext cx="10699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7" name="Equation" r:id="rId16" imgW="457200" imgH="419040" progId="Equation.DSMT4">
                  <p:embed/>
                </p:oleObj>
              </mc:Choice>
              <mc:Fallback>
                <p:oleObj name="Equation" r:id="rId16" imgW="457200" imgH="419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71651" y="1041688"/>
                        <a:ext cx="1069975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70212"/>
              </p:ext>
            </p:extLst>
          </p:nvPr>
        </p:nvGraphicFramePr>
        <p:xfrm>
          <a:off x="3265155" y="1409548"/>
          <a:ext cx="339436" cy="33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8" name="Equation" r:id="rId18" imgW="126720" imgH="126720" progId="Equation.DSMT4">
                  <p:embed/>
                </p:oleObj>
              </mc:Choice>
              <mc:Fallback>
                <p:oleObj name="Equation" r:id="rId18" imgW="126720" imgH="1267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65155" y="1409548"/>
                        <a:ext cx="339436" cy="33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78322"/>
              </p:ext>
            </p:extLst>
          </p:nvPr>
        </p:nvGraphicFramePr>
        <p:xfrm>
          <a:off x="2474258" y="4633913"/>
          <a:ext cx="16637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9" name="Equation" r:id="rId20" imgW="711000" imgH="419040" progId="Equation.DSMT4">
                  <p:embed/>
                </p:oleObj>
              </mc:Choice>
              <mc:Fallback>
                <p:oleObj name="Equation" r:id="rId20" imgW="711000" imgH="419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74258" y="4633913"/>
                        <a:ext cx="1663700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497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77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185564" y="998559"/>
            <a:ext cx="823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2116591" y="3179663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6853009" y="2297981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2404725" y="3239357"/>
            <a:ext cx="384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≤ – 1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7179543" y="2345590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≥ – 1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2116591" y="2348298"/>
            <a:ext cx="380876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6867169" y="3069888"/>
            <a:ext cx="3808768" cy="91358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2438258" y="2407078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≤ 1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7179543" y="3260955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≤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5358" y="4238714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683865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23111"/>
              </p:ext>
            </p:extLst>
          </p:nvPr>
        </p:nvGraphicFramePr>
        <p:xfrm>
          <a:off x="2923193" y="4023232"/>
          <a:ext cx="21717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6" name="Equation" r:id="rId6" imgW="927000" imgH="164880" progId="Equation.DSMT4">
                  <p:embed/>
                </p:oleObj>
              </mc:Choice>
              <mc:Fallback>
                <p:oleObj name="Equation" r:id="rId6" imgW="92700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3193" y="4023232"/>
                        <a:ext cx="2171700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03904"/>
              </p:ext>
            </p:extLst>
          </p:nvPr>
        </p:nvGraphicFramePr>
        <p:xfrm>
          <a:off x="2438258" y="4541666"/>
          <a:ext cx="26765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7" name="Equation" r:id="rId8" imgW="1143000" imgH="634680" progId="Equation.DSMT4">
                  <p:embed/>
                </p:oleObj>
              </mc:Choice>
              <mc:Fallback>
                <p:oleObj name="Equation" r:id="rId8" imgW="1143000" imgH="6346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258" y="4541666"/>
                        <a:ext cx="2676525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89644"/>
              </p:ext>
            </p:extLst>
          </p:nvPr>
        </p:nvGraphicFramePr>
        <p:xfrm>
          <a:off x="8538525" y="3031296"/>
          <a:ext cx="3651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8" name="Equation" r:id="rId10" imgW="152280" imgH="419040" progId="Equation.DSMT4">
                  <p:embed/>
                </p:oleObj>
              </mc:Choice>
              <mc:Fallback>
                <p:oleObj name="Equation" r:id="rId10" imgW="152280" imgH="419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38525" y="3031296"/>
                        <a:ext cx="365125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75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877"/>
                            </p:stCondLst>
                            <p:childTnLst>
                              <p:par>
                                <p:cTn id="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835" y="681618"/>
            <a:ext cx="798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2442" y="24511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2442" y="4484964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33782"/>
              </p:ext>
            </p:extLst>
          </p:nvPr>
        </p:nvGraphicFramePr>
        <p:xfrm>
          <a:off x="2677709" y="3199110"/>
          <a:ext cx="3934835" cy="104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38" name="Equation" r:id="rId3" imgW="1434960" imgH="419040" progId="Equation.DSMT4">
                  <p:embed/>
                </p:oleObj>
              </mc:Choice>
              <mc:Fallback>
                <p:oleObj name="Equation" r:id="rId3" imgW="14349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7709" y="3199110"/>
                        <a:ext cx="3934835" cy="104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72442" y="3462843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75887"/>
              </p:ext>
            </p:extLst>
          </p:nvPr>
        </p:nvGraphicFramePr>
        <p:xfrm>
          <a:off x="2677709" y="2326235"/>
          <a:ext cx="5968730" cy="71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39" name="Equation" r:id="rId5" imgW="1815840" imgH="241200" progId="Equation.DSMT4">
                  <p:embed/>
                </p:oleObj>
              </mc:Choice>
              <mc:Fallback>
                <p:oleObj name="Equation" r:id="rId5" imgW="18158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7709" y="2326235"/>
                        <a:ext cx="5968730" cy="71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18095"/>
              </p:ext>
            </p:extLst>
          </p:nvPr>
        </p:nvGraphicFramePr>
        <p:xfrm>
          <a:off x="2677709" y="4178418"/>
          <a:ext cx="2059643" cy="116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0" name="Equation" r:id="rId7" imgW="672840" imgH="419040" progId="Equation.DSMT4">
                  <p:embed/>
                </p:oleObj>
              </mc:Choice>
              <mc:Fallback>
                <p:oleObj name="Equation" r:id="rId7" imgW="672840" imgH="419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7709" y="4178418"/>
                        <a:ext cx="2059643" cy="116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64517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812498"/>
            <a:ext cx="6787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248" y="23813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75246"/>
              </p:ext>
            </p:extLst>
          </p:nvPr>
        </p:nvGraphicFramePr>
        <p:xfrm>
          <a:off x="1768797" y="3203575"/>
          <a:ext cx="4313951" cy="6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47" name="Equation" r:id="rId3" imgW="1777680" imgH="241200" progId="Equation.DSMT4">
                  <p:embed/>
                </p:oleObj>
              </mc:Choice>
              <mc:Fallback>
                <p:oleObj name="Equation" r:id="rId3" imgW="177768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8797" y="3203575"/>
                        <a:ext cx="4313951" cy="6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44295" y="2833109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10556"/>
              </p:ext>
            </p:extLst>
          </p:nvPr>
        </p:nvGraphicFramePr>
        <p:xfrm>
          <a:off x="1244295" y="3814544"/>
          <a:ext cx="43862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48" name="Equation" r:id="rId5" imgW="1523880" imgH="215640" progId="Equation.DSMT4">
                  <p:embed/>
                </p:oleObj>
              </mc:Choice>
              <mc:Fallback>
                <p:oleObj name="Equation" r:id="rId5" imgW="152388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295" y="3814544"/>
                        <a:ext cx="438626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54920"/>
              </p:ext>
            </p:extLst>
          </p:nvPr>
        </p:nvGraphicFramePr>
        <p:xfrm>
          <a:off x="1244295" y="4439730"/>
          <a:ext cx="43513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49" name="Equation" r:id="rId7" imgW="1511280" imgH="215640" progId="Equation.DSMT4">
                  <p:embed/>
                </p:oleObj>
              </mc:Choice>
              <mc:Fallback>
                <p:oleObj name="Equation" r:id="rId7" imgW="151128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4295" y="4439730"/>
                        <a:ext cx="4351338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32475"/>
              </p:ext>
            </p:extLst>
          </p:nvPr>
        </p:nvGraphicFramePr>
        <p:xfrm>
          <a:off x="1244295" y="5093068"/>
          <a:ext cx="2378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50" name="Equation" r:id="rId9" imgW="825480" imgH="177480" progId="Equation.DSMT4">
                  <p:embed/>
                </p:oleObj>
              </mc:Choice>
              <mc:Fallback>
                <p:oleObj name="Equation" r:id="rId9" imgW="82548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4295" y="5093068"/>
                        <a:ext cx="237807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56781" y="2803737"/>
            <a:ext cx="4639819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08516"/>
              </p:ext>
            </p:extLst>
          </p:nvPr>
        </p:nvGraphicFramePr>
        <p:xfrm>
          <a:off x="9008828" y="3564835"/>
          <a:ext cx="1380876" cy="43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51" name="Equation" r:id="rId11" imgW="469800" imgH="164880" progId="Equation.DSMT4">
                  <p:embed/>
                </p:oleObj>
              </mc:Choice>
              <mc:Fallback>
                <p:oleObj name="Equation" r:id="rId11" imgW="46980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8828" y="3564835"/>
                        <a:ext cx="1380876" cy="43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162474" y="2904528"/>
            <a:ext cx="14145" cy="32639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95985"/>
              </p:ext>
            </p:extLst>
          </p:nvPr>
        </p:nvGraphicFramePr>
        <p:xfrm>
          <a:off x="1746791" y="1662397"/>
          <a:ext cx="5968730" cy="71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52" name="Equation" r:id="rId13" imgW="1815840" imgH="241200" progId="Equation.DSMT4">
                  <p:embed/>
                </p:oleObj>
              </mc:Choice>
              <mc:Fallback>
                <p:oleObj name="Equation" r:id="rId13" imgW="181584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46791" y="1662397"/>
                        <a:ext cx="5968730" cy="719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44295" y="1775273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66227"/>
              </p:ext>
            </p:extLst>
          </p:nvPr>
        </p:nvGraphicFramePr>
        <p:xfrm>
          <a:off x="1244295" y="5677129"/>
          <a:ext cx="2049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53" name="Equation" r:id="rId15" imgW="711000" imgH="177480" progId="Equation.DSMT4">
                  <p:embed/>
                </p:oleObj>
              </mc:Choice>
              <mc:Fallback>
                <p:oleObj name="Equation" r:id="rId15" imgW="71100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44295" y="5677129"/>
                        <a:ext cx="204946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86" y="4816498"/>
            <a:ext cx="4566614" cy="9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812498"/>
            <a:ext cx="678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248" y="23813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49110"/>
              </p:ext>
            </p:extLst>
          </p:nvPr>
        </p:nvGraphicFramePr>
        <p:xfrm>
          <a:off x="1827532" y="3272126"/>
          <a:ext cx="3193636" cy="95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4" name="Equation" r:id="rId3" imgW="1396800" imgH="419040" progId="Equation.DSMT4">
                  <p:embed/>
                </p:oleObj>
              </mc:Choice>
              <mc:Fallback>
                <p:oleObj name="Equation" r:id="rId3" imgW="139680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7532" y="3272126"/>
                        <a:ext cx="3193636" cy="953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44295" y="2833109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754730" y="2899344"/>
            <a:ext cx="14168" cy="326914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71488"/>
              </p:ext>
            </p:extLst>
          </p:nvPr>
        </p:nvGraphicFramePr>
        <p:xfrm>
          <a:off x="1757697" y="1654597"/>
          <a:ext cx="3934835" cy="104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5" name="Equation" r:id="rId5" imgW="1434960" imgH="419040" progId="Equation.DSMT4">
                  <p:embed/>
                </p:oleObj>
              </mc:Choice>
              <mc:Fallback>
                <p:oleObj name="Equation" r:id="rId5" imgW="1434960" imgH="419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7697" y="1654597"/>
                        <a:ext cx="3934835" cy="104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17239" y="191631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68656"/>
              </p:ext>
            </p:extLst>
          </p:nvPr>
        </p:nvGraphicFramePr>
        <p:xfrm>
          <a:off x="1289073" y="4167295"/>
          <a:ext cx="43846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6" name="Equation" r:id="rId7" imgW="1917360" imgH="419040" progId="Equation.DSMT4">
                  <p:embed/>
                </p:oleObj>
              </mc:Choice>
              <mc:Fallback>
                <p:oleObj name="Equation" r:id="rId7" imgW="191736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9073" y="4167295"/>
                        <a:ext cx="43846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42084"/>
              </p:ext>
            </p:extLst>
          </p:nvPr>
        </p:nvGraphicFramePr>
        <p:xfrm>
          <a:off x="1273672" y="5154036"/>
          <a:ext cx="41513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7" name="Equation" r:id="rId9" imgW="1815840" imgH="203040" progId="Equation.DSMT4">
                  <p:embed/>
                </p:oleObj>
              </mc:Choice>
              <mc:Fallback>
                <p:oleObj name="Equation" r:id="rId9" imgW="181584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3672" y="5154036"/>
                        <a:ext cx="415131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36128"/>
              </p:ext>
            </p:extLst>
          </p:nvPr>
        </p:nvGraphicFramePr>
        <p:xfrm>
          <a:off x="1275821" y="5728355"/>
          <a:ext cx="2930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8" name="Equation" r:id="rId11" imgW="1282680" imgH="177480" progId="Equation.DSMT4">
                  <p:embed/>
                </p:oleObj>
              </mc:Choice>
              <mc:Fallback>
                <p:oleObj name="Equation" r:id="rId11" imgW="128268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5821" y="5728355"/>
                        <a:ext cx="293052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31244"/>
              </p:ext>
            </p:extLst>
          </p:nvPr>
        </p:nvGraphicFramePr>
        <p:xfrm>
          <a:off x="5881633" y="2899344"/>
          <a:ext cx="3162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9" name="Equation" r:id="rId13" imgW="1384200" imgH="177480" progId="Equation.DSMT4">
                  <p:embed/>
                </p:oleObj>
              </mc:Choice>
              <mc:Fallback>
                <p:oleObj name="Equation" r:id="rId13" imgW="13842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81633" y="2899344"/>
                        <a:ext cx="31623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518223"/>
              </p:ext>
            </p:extLst>
          </p:nvPr>
        </p:nvGraphicFramePr>
        <p:xfrm>
          <a:off x="5898616" y="3422564"/>
          <a:ext cx="2060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80" name="Equation" r:id="rId15" imgW="901440" imgH="177480" progId="Equation.DSMT4">
                  <p:embed/>
                </p:oleObj>
              </mc:Choice>
              <mc:Fallback>
                <p:oleObj name="Equation" r:id="rId15" imgW="901440" imgH="1774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98616" y="3422564"/>
                        <a:ext cx="2060575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81633" y="3884145"/>
            <a:ext cx="503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94" y="5279716"/>
            <a:ext cx="5003103" cy="8606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04183" y="3344186"/>
            <a:ext cx="2125280" cy="544830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43332"/>
              </p:ext>
            </p:extLst>
          </p:nvPr>
        </p:nvGraphicFramePr>
        <p:xfrm>
          <a:off x="8295861" y="4361465"/>
          <a:ext cx="1087740" cy="42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81" name="Equation" r:id="rId18" imgW="419040" imgH="164880" progId="Equation.DSMT4">
                  <p:embed/>
                </p:oleObj>
              </mc:Choice>
              <mc:Fallback>
                <p:oleObj name="Equation" r:id="rId18" imgW="41904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95861" y="4361465"/>
                        <a:ext cx="1087740" cy="427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7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6995" y="1564351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94" y="2077252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995" y="290282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41854" y="2144036"/>
            <a:ext cx="25612" cy="280264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17707" y="3968016"/>
            <a:ext cx="113319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85919"/>
              </p:ext>
            </p:extLst>
          </p:nvPr>
        </p:nvGraphicFramePr>
        <p:xfrm>
          <a:off x="2285206" y="2182569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7" name="Equation" r:id="rId3" imgW="609480" imgH="164880" progId="Equation.DSMT4">
                  <p:embed/>
                </p:oleObj>
              </mc:Choice>
              <mc:Fallback>
                <p:oleObj name="Equation" r:id="rId3" imgW="6094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206" y="2182569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64433"/>
              </p:ext>
            </p:extLst>
          </p:nvPr>
        </p:nvGraphicFramePr>
        <p:xfrm>
          <a:off x="4323955" y="2202201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8" name="Equation" r:id="rId5" imgW="622080" imgH="164880" progId="Equation.DSMT4">
                  <p:embed/>
                </p:oleObj>
              </mc:Choice>
              <mc:Fallback>
                <p:oleObj name="Equation" r:id="rId5" imgW="6220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3955" y="2202201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62451"/>
              </p:ext>
            </p:extLst>
          </p:nvPr>
        </p:nvGraphicFramePr>
        <p:xfrm>
          <a:off x="2252890" y="2652241"/>
          <a:ext cx="1536818" cy="10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9" name="Equation" r:id="rId7" imgW="698400" imgH="533160" progId="Equation.DSMT4">
                  <p:embed/>
                </p:oleObj>
              </mc:Choice>
              <mc:Fallback>
                <p:oleObj name="Equation" r:id="rId7" imgW="69840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2890" y="2652241"/>
                        <a:ext cx="1536818" cy="10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71937"/>
              </p:ext>
            </p:extLst>
          </p:nvPr>
        </p:nvGraphicFramePr>
        <p:xfrm>
          <a:off x="1750778" y="3703562"/>
          <a:ext cx="1700251" cy="109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0" name="Equation" r:id="rId9" imgW="749160" imgH="533160" progId="Equation.DSMT4">
                  <p:embed/>
                </p:oleObj>
              </mc:Choice>
              <mc:Fallback>
                <p:oleObj name="Equation" r:id="rId9" imgW="74916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0778" y="3703562"/>
                        <a:ext cx="1700251" cy="109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316164"/>
              </p:ext>
            </p:extLst>
          </p:nvPr>
        </p:nvGraphicFramePr>
        <p:xfrm>
          <a:off x="3597475" y="4020957"/>
          <a:ext cx="2350444" cy="39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1" name="Equation" r:id="rId11" imgW="965160" imgH="177480" progId="Equation.DSMT4">
                  <p:embed/>
                </p:oleObj>
              </mc:Choice>
              <mc:Fallback>
                <p:oleObj name="Equation" r:id="rId11" imgW="965160" imgH="177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7475" y="4020957"/>
                        <a:ext cx="2350444" cy="39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02420" y="202613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121" y="289146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7159625" y="2132013"/>
          <a:ext cx="15382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2" name="Equation" r:id="rId13" imgW="596880" imgH="164880" progId="Equation.DSMT4">
                  <p:embed/>
                </p:oleObj>
              </mc:Choice>
              <mc:Fallback>
                <p:oleObj name="Equation" r:id="rId13" imgW="596880" imgH="16488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59625" y="2132013"/>
                        <a:ext cx="15382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9182081" y="215108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3" name="Equation" r:id="rId15" imgW="622080" imgH="164880" progId="Equation.DSMT4">
                  <p:embed/>
                </p:oleObj>
              </mc:Choice>
              <mc:Fallback>
                <p:oleObj name="Equation" r:id="rId15" imgW="622080" imgH="1648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82081" y="215108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63761"/>
              </p:ext>
            </p:extLst>
          </p:nvPr>
        </p:nvGraphicFramePr>
        <p:xfrm>
          <a:off x="7158444" y="2631558"/>
          <a:ext cx="1625858" cy="112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4" name="Equation" r:id="rId17" imgW="698400" imgH="533160" progId="Equation.DSMT4">
                  <p:embed/>
                </p:oleObj>
              </mc:Choice>
              <mc:Fallback>
                <p:oleObj name="Equation" r:id="rId17" imgW="698400" imgH="53316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58444" y="2631558"/>
                        <a:ext cx="1625858" cy="1126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15240"/>
              </p:ext>
            </p:extLst>
          </p:nvPr>
        </p:nvGraphicFramePr>
        <p:xfrm>
          <a:off x="6677117" y="3760147"/>
          <a:ext cx="1642495" cy="10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5" name="Equation" r:id="rId19" imgW="749160" imgH="533160" progId="Equation.DSMT4">
                  <p:embed/>
                </p:oleObj>
              </mc:Choice>
              <mc:Fallback>
                <p:oleObj name="Equation" r:id="rId19" imgW="749160" imgH="533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7117" y="3760147"/>
                        <a:ext cx="1642495" cy="10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30500"/>
              </p:ext>
            </p:extLst>
          </p:nvPr>
        </p:nvGraphicFramePr>
        <p:xfrm>
          <a:off x="1658249" y="1363211"/>
          <a:ext cx="1575281" cy="88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6" name="Equation" r:id="rId21" imgW="672840" imgH="419040" progId="Equation.DSMT4">
                  <p:embed/>
                </p:oleObj>
              </mc:Choice>
              <mc:Fallback>
                <p:oleObj name="Equation" r:id="rId21" imgW="672840" imgH="419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58249" y="1363211"/>
                        <a:ext cx="1575281" cy="88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4429" y="667364"/>
            <a:ext cx="678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4429" y="4919530"/>
            <a:ext cx="965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43" y="5403352"/>
            <a:ext cx="5178899" cy="741399"/>
          </a:xfrm>
          <a:prstGeom prst="rect">
            <a:avLst/>
          </a:prstGeom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5158"/>
              </p:ext>
            </p:extLst>
          </p:nvPr>
        </p:nvGraphicFramePr>
        <p:xfrm>
          <a:off x="6391682" y="4873018"/>
          <a:ext cx="2345988" cy="58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7" name="Equation" r:id="rId24" imgW="1320480" imgH="304560" progId="Equation.DSMT4">
                  <p:embed/>
                </p:oleObj>
              </mc:Choice>
              <mc:Fallback>
                <p:oleObj name="Equation" r:id="rId24" imgW="13204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91682" y="4873018"/>
                        <a:ext cx="2345988" cy="58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2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5" grpId="0"/>
      <p:bldP spid="38" grpId="0"/>
      <p:bldP spid="4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9146" flipH="1">
            <a:off x="5250469" y="2715947"/>
            <a:ext cx="917378" cy="4076021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4966736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 flipH="1">
            <a:off x="5430900" y="-1781717"/>
            <a:ext cx="917378" cy="8526978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611796" y="3160065"/>
            <a:ext cx="4133724" cy="1389293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90863" y="752363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302">
            <a:off x="7461305" y="1362214"/>
            <a:ext cx="3147253" cy="1507612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 rot="639806">
            <a:off x="7879156" y="1725468"/>
            <a:ext cx="2311548" cy="759674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87395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53 -0.0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5625 -0.097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680363"/>
              </p:ext>
            </p:extLst>
          </p:nvPr>
        </p:nvGraphicFramePr>
        <p:xfrm>
          <a:off x="1232452" y="821635"/>
          <a:ext cx="9981889" cy="531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6183" y="672706"/>
            <a:ext cx="10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01560"/>
              </p:ext>
            </p:extLst>
          </p:nvPr>
        </p:nvGraphicFramePr>
        <p:xfrm>
          <a:off x="1281058" y="1305239"/>
          <a:ext cx="9609479" cy="481584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705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Khẳng</a:t>
                      </a:r>
                      <a:r>
                        <a:rPr lang="en-US" sz="2600" b="1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			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     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6253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                 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405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86856" y="1956643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1431" y="2996263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1431" y="4176606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3930"/>
              </p:ext>
            </p:extLst>
          </p:nvPr>
        </p:nvGraphicFramePr>
        <p:xfrm>
          <a:off x="3403611" y="2749495"/>
          <a:ext cx="3095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5" name="Equation" r:id="rId3" imgW="1155600" imgH="241200" progId="Equation.DSMT4">
                  <p:embed/>
                </p:oleObj>
              </mc:Choice>
              <mc:Fallback>
                <p:oleObj name="Equation" r:id="rId3" imgW="115560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3611" y="2749495"/>
                        <a:ext cx="30956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23386"/>
              </p:ext>
            </p:extLst>
          </p:nvPr>
        </p:nvGraphicFramePr>
        <p:xfrm>
          <a:off x="4560794" y="3963295"/>
          <a:ext cx="3229280" cy="4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6" name="Equation" r:id="rId5" imgW="1473120" imgH="203040" progId="Equation.DSMT4">
                  <p:embed/>
                </p:oleObj>
              </mc:Choice>
              <mc:Fallback>
                <p:oleObj name="Equation" r:id="rId5" imgW="147312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0794" y="3963295"/>
                        <a:ext cx="3229280" cy="48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285869"/>
              </p:ext>
            </p:extLst>
          </p:nvPr>
        </p:nvGraphicFramePr>
        <p:xfrm>
          <a:off x="2432862" y="1794000"/>
          <a:ext cx="10191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7" name="Equation" r:id="rId7" imgW="380880" imgH="164880" progId="Equation.DSMT4">
                  <p:embed/>
                </p:oleObj>
              </mc:Choice>
              <mc:Fallback>
                <p:oleObj name="Equation" r:id="rId7" imgW="3808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2862" y="1794000"/>
                        <a:ext cx="101917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5216"/>
              </p:ext>
            </p:extLst>
          </p:nvPr>
        </p:nvGraphicFramePr>
        <p:xfrm>
          <a:off x="3895960" y="1795264"/>
          <a:ext cx="251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8" name="Equation" r:id="rId9" imgW="939600" imgH="203040" progId="Equation.DSMT4">
                  <p:embed/>
                </p:oleObj>
              </mc:Choice>
              <mc:Fallback>
                <p:oleObj name="Equation" r:id="rId9" imgW="93960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5960" y="1795264"/>
                        <a:ext cx="2514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95762"/>
              </p:ext>
            </p:extLst>
          </p:nvPr>
        </p:nvGraphicFramePr>
        <p:xfrm>
          <a:off x="4388206" y="5158001"/>
          <a:ext cx="1588523" cy="65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9" name="Equation" r:id="rId11" imgW="711000" imgH="304560" progId="Equation.DSMT4">
                  <p:embed/>
                </p:oleObj>
              </mc:Choice>
              <mc:Fallback>
                <p:oleObj name="Equation" r:id="rId11" imgW="711000" imgH="3045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8206" y="5158001"/>
                        <a:ext cx="1588523" cy="65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824856"/>
              </p:ext>
            </p:extLst>
          </p:nvPr>
        </p:nvGraphicFramePr>
        <p:xfrm>
          <a:off x="2024288" y="5284878"/>
          <a:ext cx="1593555" cy="45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0" name="Equation" r:id="rId13" imgW="685800" imgH="203040" progId="Equation.DSMT4">
                  <p:embed/>
                </p:oleObj>
              </mc:Choice>
              <mc:Fallback>
                <p:oleObj name="Equation" r:id="rId13" imgW="6858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24288" y="5284878"/>
                        <a:ext cx="1593555" cy="457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691431" y="5284878"/>
            <a:ext cx="71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47082"/>
              </p:ext>
            </p:extLst>
          </p:nvPr>
        </p:nvGraphicFramePr>
        <p:xfrm>
          <a:off x="2417763" y="3989174"/>
          <a:ext cx="861973" cy="37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1" name="Equation" r:id="rId15" imgW="368280" imgH="164880" progId="Equation.DSMT4">
                  <p:embed/>
                </p:oleObj>
              </mc:Choice>
              <mc:Fallback>
                <p:oleObj name="Equation" r:id="rId15" imgW="368280" imgH="164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7763" y="3989174"/>
                        <a:ext cx="861973" cy="374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14239"/>
              </p:ext>
            </p:extLst>
          </p:nvPr>
        </p:nvGraphicFramePr>
        <p:xfrm>
          <a:off x="1486084" y="2268116"/>
          <a:ext cx="6550297" cy="67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2" name="Equation" r:id="rId17" imgW="2476440" imgH="279360" progId="Equation.DSMT4">
                  <p:embed/>
                </p:oleObj>
              </mc:Choice>
              <mc:Fallback>
                <p:oleObj name="Equation" r:id="rId17" imgW="2476440" imgH="2793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86084" y="2268116"/>
                        <a:ext cx="6550297" cy="67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45032"/>
              </p:ext>
            </p:extLst>
          </p:nvPr>
        </p:nvGraphicFramePr>
        <p:xfrm>
          <a:off x="1720850" y="3367088"/>
          <a:ext cx="60785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3" name="Equation" r:id="rId19" imgW="2400120" imgH="241200" progId="Equation.DSMT4">
                  <p:embed/>
                </p:oleObj>
              </mc:Choice>
              <mc:Fallback>
                <p:oleObj name="Equation" r:id="rId19" imgW="2400120" imgH="2412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20850" y="3367088"/>
                        <a:ext cx="607853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15746"/>
              </p:ext>
            </p:extLst>
          </p:nvPr>
        </p:nvGraphicFramePr>
        <p:xfrm>
          <a:off x="2946718" y="4575652"/>
          <a:ext cx="36290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4" name="Equation" r:id="rId21" imgW="1473120" imgH="203040" progId="Equation.DSMT4">
                  <p:embed/>
                </p:oleObj>
              </mc:Choice>
              <mc:Fallback>
                <p:oleObj name="Equation" r:id="rId21" imgW="147312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46718" y="4575652"/>
                        <a:ext cx="36290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59257"/>
              </p:ext>
            </p:extLst>
          </p:nvPr>
        </p:nvGraphicFramePr>
        <p:xfrm>
          <a:off x="1689419" y="5643095"/>
          <a:ext cx="6346960" cy="54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5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89419" y="5643095"/>
                        <a:ext cx="6346960" cy="549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054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277" y="2830976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277" y="3887928"/>
            <a:ext cx="41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276" y="4944880"/>
            <a:ext cx="41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43201"/>
              </p:ext>
            </p:extLst>
          </p:nvPr>
        </p:nvGraphicFramePr>
        <p:xfrm>
          <a:off x="3030744" y="3887928"/>
          <a:ext cx="29543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6" name="Equation" r:id="rId3" imgW="1079280" imgH="279360" progId="Equation.DSMT4">
                  <p:embed/>
                </p:oleObj>
              </mc:Choice>
              <mc:Fallback>
                <p:oleObj name="Equation" r:id="rId3" imgW="107928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0744" y="3887928"/>
                        <a:ext cx="2954338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31226"/>
              </p:ext>
            </p:extLst>
          </p:nvPr>
        </p:nvGraphicFramePr>
        <p:xfrm>
          <a:off x="3030744" y="2793339"/>
          <a:ext cx="3127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7" name="Equation" r:id="rId5" imgW="1143000" imgH="279360" progId="Equation.DSMT4">
                  <p:embed/>
                </p:oleObj>
              </mc:Choice>
              <mc:Fallback>
                <p:oleObj name="Equation" r:id="rId5" imgW="114300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0744" y="2793339"/>
                        <a:ext cx="31273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30321"/>
              </p:ext>
            </p:extLst>
          </p:nvPr>
        </p:nvGraphicFramePr>
        <p:xfrm>
          <a:off x="3021219" y="4857854"/>
          <a:ext cx="3717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8" name="Equation" r:id="rId7" imgW="1358640" imgH="304560" progId="Equation.DSMT4">
                  <p:embed/>
                </p:oleObj>
              </mc:Choice>
              <mc:Fallback>
                <p:oleObj name="Equation" r:id="rId7" imgW="135864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1219" y="4857854"/>
                        <a:ext cx="371792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3277"/>
            <a:ext cx="1219199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68405"/>
            <a:ext cx="12192000" cy="982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CHƯƠNG 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3553" y="4505851"/>
            <a:ext cx="7104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64" y="2050732"/>
            <a:ext cx="44203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89089"/>
              </p:ext>
            </p:extLst>
          </p:nvPr>
        </p:nvGraphicFramePr>
        <p:xfrm>
          <a:off x="1366838" y="4209022"/>
          <a:ext cx="34067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3" name="Equation" r:id="rId3" imgW="1371600" imgH="177480" progId="Equation.DSMT4">
                  <p:embed/>
                </p:oleObj>
              </mc:Choice>
              <mc:Fallback>
                <p:oleObj name="Equation" r:id="rId3" imgW="13716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6838" y="4209022"/>
                        <a:ext cx="34067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67113" y="3161642"/>
            <a:ext cx="39106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16582"/>
              </p:ext>
            </p:extLst>
          </p:nvPr>
        </p:nvGraphicFramePr>
        <p:xfrm>
          <a:off x="1636295" y="1121049"/>
          <a:ext cx="30575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4" name="Equation" r:id="rId5" imgW="1117440" imgH="279360" progId="Equation.DSMT4">
                  <p:embed/>
                </p:oleObj>
              </mc:Choice>
              <mc:Fallback>
                <p:oleObj name="Equation" r:id="rId5" imgW="111744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295" y="1121049"/>
                        <a:ext cx="30575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65939"/>
              </p:ext>
            </p:extLst>
          </p:nvPr>
        </p:nvGraphicFramePr>
        <p:xfrm>
          <a:off x="2807630" y="2156825"/>
          <a:ext cx="316761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5" name="Equation" r:id="rId7" imgW="1358640" imgH="177480" progId="Equation.DSMT4">
                  <p:embed/>
                </p:oleObj>
              </mc:Choice>
              <mc:Fallback>
                <p:oleObj name="Equation" r:id="rId7" imgW="13586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7630" y="2156825"/>
                        <a:ext cx="316761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5064"/>
              </p:ext>
            </p:extLst>
          </p:nvPr>
        </p:nvGraphicFramePr>
        <p:xfrm>
          <a:off x="1366838" y="4975493"/>
          <a:ext cx="22367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6" name="Equation" r:id="rId9" imgW="901440" imgH="177480" progId="Equation.DSMT4">
                  <p:embed/>
                </p:oleObj>
              </mc:Choice>
              <mc:Fallback>
                <p:oleObj name="Equation" r:id="rId9" imgW="90144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6838" y="4975493"/>
                        <a:ext cx="22367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11149"/>
              </p:ext>
            </p:extLst>
          </p:nvPr>
        </p:nvGraphicFramePr>
        <p:xfrm>
          <a:off x="2249488" y="2606765"/>
          <a:ext cx="2462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7" name="Equation" r:id="rId11" imgW="1054080" imgH="279360" progId="Equation.DSMT4">
                  <p:embed/>
                </p:oleObj>
              </mc:Choice>
              <mc:Fallback>
                <p:oleObj name="Equation" r:id="rId11" imgW="1054080" imgH="2793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9488" y="2606765"/>
                        <a:ext cx="246221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87708"/>
              </p:ext>
            </p:extLst>
          </p:nvPr>
        </p:nvGraphicFramePr>
        <p:xfrm>
          <a:off x="1900305" y="3618649"/>
          <a:ext cx="24987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8" name="Equation" r:id="rId13" imgW="1066680" imgH="164880" progId="Equation.DSMT4">
                  <p:embed/>
                </p:oleObj>
              </mc:Choice>
              <mc:Fallback>
                <p:oleObj name="Equation" r:id="rId13" imgW="106668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0305" y="3618649"/>
                        <a:ext cx="249872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613452" y="4950977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0081" y="2003701"/>
            <a:ext cx="478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0081" y="3061845"/>
            <a:ext cx="453816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426" y="4998008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4805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97798"/>
              </p:ext>
            </p:extLst>
          </p:nvPr>
        </p:nvGraphicFramePr>
        <p:xfrm>
          <a:off x="7815976" y="5663950"/>
          <a:ext cx="9667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9"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15976" y="5663950"/>
                        <a:ext cx="966787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35891"/>
              </p:ext>
            </p:extLst>
          </p:nvPr>
        </p:nvGraphicFramePr>
        <p:xfrm>
          <a:off x="6140451" y="4048091"/>
          <a:ext cx="26812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0" name="Equation" r:id="rId17" imgW="1079280" imgH="177480" progId="Equation.DSMT4">
                  <p:embed/>
                </p:oleObj>
              </mc:Choice>
              <mc:Fallback>
                <p:oleObj name="Equation" r:id="rId17" imgW="10792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40451" y="4048091"/>
                        <a:ext cx="2681287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00599"/>
              </p:ext>
            </p:extLst>
          </p:nvPr>
        </p:nvGraphicFramePr>
        <p:xfrm>
          <a:off x="7734567" y="2111659"/>
          <a:ext cx="316761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1" name="Equation" r:id="rId19" imgW="1358640" imgH="177480" progId="Equation.DSMT4">
                  <p:embed/>
                </p:oleObj>
              </mc:Choice>
              <mc:Fallback>
                <p:oleObj name="Equation" r:id="rId19" imgW="13586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34567" y="2111659"/>
                        <a:ext cx="316761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60141"/>
              </p:ext>
            </p:extLst>
          </p:nvPr>
        </p:nvGraphicFramePr>
        <p:xfrm>
          <a:off x="6145376" y="5011699"/>
          <a:ext cx="15430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2" name="Equation" r:id="rId21" imgW="622080" imgH="177480" progId="Equation.DSMT4">
                  <p:embed/>
                </p:oleObj>
              </mc:Choice>
              <mc:Fallback>
                <p:oleObj name="Equation" r:id="rId21" imgW="6220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45376" y="5011699"/>
                        <a:ext cx="15430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51641"/>
              </p:ext>
            </p:extLst>
          </p:nvPr>
        </p:nvGraphicFramePr>
        <p:xfrm>
          <a:off x="7145734" y="2582885"/>
          <a:ext cx="2709653" cy="64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3" name="Equation" r:id="rId23" imgW="1269720" imgH="304560" progId="Equation.DSMT4">
                  <p:embed/>
                </p:oleObj>
              </mc:Choice>
              <mc:Fallback>
                <p:oleObj name="Equation" r:id="rId23" imgW="1269720" imgH="3045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5734" y="2582885"/>
                        <a:ext cx="2709653" cy="64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12701"/>
              </p:ext>
            </p:extLst>
          </p:nvPr>
        </p:nvGraphicFramePr>
        <p:xfrm>
          <a:off x="6594263" y="3423022"/>
          <a:ext cx="3002549" cy="70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4" name="Equation" r:id="rId25" imgW="1295280" imgH="304560" progId="Equation.DSMT4">
                  <p:embed/>
                </p:oleObj>
              </mc:Choice>
              <mc:Fallback>
                <p:oleObj name="Equation" r:id="rId25" imgW="1295280" imgH="3045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94263" y="3423022"/>
                        <a:ext cx="3002549" cy="70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93490"/>
              </p:ext>
            </p:extLst>
          </p:nvPr>
        </p:nvGraphicFramePr>
        <p:xfrm>
          <a:off x="6152584" y="4536966"/>
          <a:ext cx="21129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5" name="Equation" r:id="rId27" imgW="850680" imgH="177480" progId="Equation.DSMT4">
                  <p:embed/>
                </p:oleObj>
              </mc:Choice>
              <mc:Fallback>
                <p:oleObj name="Equation" r:id="rId27" imgW="850680" imgH="177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52584" y="4536966"/>
                        <a:ext cx="21129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2484"/>
              </p:ext>
            </p:extLst>
          </p:nvPr>
        </p:nvGraphicFramePr>
        <p:xfrm>
          <a:off x="8453442" y="1327120"/>
          <a:ext cx="2328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6" name="Equation" r:id="rId29" imgW="850680" imgH="279360" progId="Equation.DSMT4">
                  <p:embed/>
                </p:oleObj>
              </mc:Choice>
              <mc:Fallback>
                <p:oleObj name="Equation" r:id="rId29" imgW="85068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453442" y="1327120"/>
                        <a:ext cx="23288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1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6" grpId="0" animBg="1"/>
      <p:bldP spid="27" grpId="0"/>
      <p:bldP spid="29" grpId="0"/>
      <p:bldP spid="35" grpId="0" animBg="1"/>
      <p:bldP spid="36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095" y="1247945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562" y="3507325"/>
            <a:ext cx="426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28953"/>
              </p:ext>
            </p:extLst>
          </p:nvPr>
        </p:nvGraphicFramePr>
        <p:xfrm>
          <a:off x="1890302" y="4947990"/>
          <a:ext cx="3239320" cy="11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4" name="Equation" r:id="rId3" imgW="1536480" imgH="533160" progId="Equation.DSMT4">
                  <p:embed/>
                </p:oleObj>
              </mc:Choice>
              <mc:Fallback>
                <p:oleObj name="Equation" r:id="rId3" imgW="153648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0302" y="4947990"/>
                        <a:ext cx="3239320" cy="112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6047107" y="2108823"/>
            <a:ext cx="1" cy="39617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61484"/>
              </p:ext>
            </p:extLst>
          </p:nvPr>
        </p:nvGraphicFramePr>
        <p:xfrm>
          <a:off x="2547958" y="3673198"/>
          <a:ext cx="3003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5" name="Equation" r:id="rId5" imgW="1384200" imgH="177480" progId="Equation.DSMT4">
                  <p:embed/>
                </p:oleObj>
              </mc:Choice>
              <mc:Fallback>
                <p:oleObj name="Equation" r:id="rId5" imgW="138420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7958" y="3673198"/>
                        <a:ext cx="30035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295045" y="4424611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13623"/>
              </p:ext>
            </p:extLst>
          </p:nvPr>
        </p:nvGraphicFramePr>
        <p:xfrm>
          <a:off x="2353637" y="4203540"/>
          <a:ext cx="2581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6" name="Equation" r:id="rId7" imgW="1117440" imgH="279360" progId="Equation.DSMT4">
                  <p:embed/>
                </p:oleObj>
              </mc:Choice>
              <mc:Fallback>
                <p:oleObj name="Equation" r:id="rId7" imgW="111744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3637" y="4203540"/>
                        <a:ext cx="25812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146178" y="4921532"/>
            <a:ext cx="448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12837"/>
              </p:ext>
            </p:extLst>
          </p:nvPr>
        </p:nvGraphicFramePr>
        <p:xfrm>
          <a:off x="7385050" y="5622925"/>
          <a:ext cx="10223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7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5050" y="5622925"/>
                        <a:ext cx="102235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07966"/>
              </p:ext>
            </p:extLst>
          </p:nvPr>
        </p:nvGraphicFramePr>
        <p:xfrm>
          <a:off x="6114220" y="3309938"/>
          <a:ext cx="20462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8" name="Equation" r:id="rId11" imgW="939600" imgH="533160" progId="Equation.DSMT4">
                  <p:embed/>
                </p:oleObj>
              </mc:Choice>
              <mc:Fallback>
                <p:oleObj name="Equation" r:id="rId11" imgW="93960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4220" y="3309938"/>
                        <a:ext cx="2046288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20043"/>
              </p:ext>
            </p:extLst>
          </p:nvPr>
        </p:nvGraphicFramePr>
        <p:xfrm>
          <a:off x="6161192" y="4526554"/>
          <a:ext cx="14081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9" name="Equation" r:id="rId13" imgW="622080" imgH="177480" progId="Equation.DSMT4">
                  <p:embed/>
                </p:oleObj>
              </mc:Choice>
              <mc:Fallback>
                <p:oleObj name="Equation" r:id="rId13" imgW="622080" imgH="177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61192" y="4526554"/>
                        <a:ext cx="140811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55737"/>
              </p:ext>
            </p:extLst>
          </p:nvPr>
        </p:nvGraphicFramePr>
        <p:xfrm>
          <a:off x="6120780" y="2070100"/>
          <a:ext cx="31226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0" name="Equation" r:id="rId15" imgW="1434960" imgH="533160" progId="Equation.DSMT4">
                  <p:embed/>
                </p:oleObj>
              </mc:Choice>
              <mc:Fallback>
                <p:oleObj name="Equation" r:id="rId15" imgW="1434960" imgH="533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20780" y="2070100"/>
                        <a:ext cx="312261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1032"/>
              </p:ext>
            </p:extLst>
          </p:nvPr>
        </p:nvGraphicFramePr>
        <p:xfrm>
          <a:off x="1749562" y="1146743"/>
          <a:ext cx="3127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1" name="Equation" r:id="rId17" imgW="1143000" imgH="279360" progId="Equation.DSMT4">
                  <p:embed/>
                </p:oleObj>
              </mc:Choice>
              <mc:Fallback>
                <p:oleObj name="Equation" r:id="rId17" imgW="114300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9562" y="1146743"/>
                        <a:ext cx="31273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73892"/>
              </p:ext>
            </p:extLst>
          </p:nvPr>
        </p:nvGraphicFramePr>
        <p:xfrm>
          <a:off x="2391246" y="2224432"/>
          <a:ext cx="2612608" cy="64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2" name="Equation" r:id="rId19" imgW="1117440" imgH="279360" progId="Equation.DSMT4">
                  <p:embed/>
                </p:oleObj>
              </mc:Choice>
              <mc:Fallback>
                <p:oleObj name="Equation" r:id="rId19" imgW="111744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91246" y="2224432"/>
                        <a:ext cx="2612608" cy="64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23598"/>
              </p:ext>
            </p:extLst>
          </p:nvPr>
        </p:nvGraphicFramePr>
        <p:xfrm>
          <a:off x="1895473" y="2938740"/>
          <a:ext cx="30765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3" name="Equation" r:id="rId21" imgW="1333440" imgH="279360" progId="Equation.DSMT4">
                  <p:embed/>
                </p:oleObj>
              </mc:Choice>
              <mc:Fallback>
                <p:oleObj name="Equation" r:id="rId21" imgW="133344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95473" y="2938740"/>
                        <a:ext cx="30765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70859" y="3323541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68229"/>
              </p:ext>
            </p:extLst>
          </p:nvPr>
        </p:nvGraphicFramePr>
        <p:xfrm>
          <a:off x="8453442" y="1327120"/>
          <a:ext cx="2328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4" name="Equation" r:id="rId23" imgW="850680" imgH="279360" progId="Equation.DSMT4">
                  <p:embed/>
                </p:oleObj>
              </mc:Choice>
              <mc:Fallback>
                <p:oleObj name="Equation" r:id="rId23" imgW="850680" imgH="2793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453442" y="1327120"/>
                        <a:ext cx="23288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1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3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095" y="1247945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7907" y="181783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27632"/>
              </p:ext>
            </p:extLst>
          </p:nvPr>
        </p:nvGraphicFramePr>
        <p:xfrm>
          <a:off x="1800362" y="3098870"/>
          <a:ext cx="29464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3" name="Equation" r:id="rId3" imgW="1396800" imgH="533160" progId="Equation.DSMT4">
                  <p:embed/>
                </p:oleObj>
              </mc:Choice>
              <mc:Fallback>
                <p:oleObj name="Equation" r:id="rId3" imgW="139680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362" y="3098870"/>
                        <a:ext cx="2946400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40384" y="2276201"/>
            <a:ext cx="6012" cy="32086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45866" y="5439819"/>
            <a:ext cx="88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46358"/>
              </p:ext>
            </p:extLst>
          </p:nvPr>
        </p:nvGraphicFramePr>
        <p:xfrm>
          <a:off x="7987301" y="5484813"/>
          <a:ext cx="14097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4" name="Equation" r:id="rId5" imgW="647640" imgH="304560" progId="Equation.DSMT4">
                  <p:embed/>
                </p:oleObj>
              </mc:Choice>
              <mc:Fallback>
                <p:oleObj name="Equation" r:id="rId5" imgW="64764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7301" y="5484813"/>
                        <a:ext cx="1409700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35946"/>
              </p:ext>
            </p:extLst>
          </p:nvPr>
        </p:nvGraphicFramePr>
        <p:xfrm>
          <a:off x="6161192" y="3295944"/>
          <a:ext cx="16319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5" name="Equation" r:id="rId7" imgW="749160" imgH="533160" progId="Equation.DSMT4">
                  <p:embed/>
                </p:oleObj>
              </mc:Choice>
              <mc:Fallback>
                <p:oleObj name="Equation" r:id="rId7" imgW="74916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1192" y="3295944"/>
                        <a:ext cx="1631950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923037"/>
              </p:ext>
            </p:extLst>
          </p:nvPr>
        </p:nvGraphicFramePr>
        <p:xfrm>
          <a:off x="6161192" y="4398589"/>
          <a:ext cx="1722577" cy="114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6" name="Equation" r:id="rId9" imgW="799920" imgH="533160" progId="Equation.DSMT4">
                  <p:embed/>
                </p:oleObj>
              </mc:Choice>
              <mc:Fallback>
                <p:oleObj name="Equation" r:id="rId9" imgW="799920" imgH="5331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1192" y="4398589"/>
                        <a:ext cx="1722577" cy="1146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56970"/>
              </p:ext>
            </p:extLst>
          </p:nvPr>
        </p:nvGraphicFramePr>
        <p:xfrm>
          <a:off x="1814154" y="4318057"/>
          <a:ext cx="28178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7" name="Equation" r:id="rId11" imgW="1295280" imgH="533160" progId="Equation.DSMT4">
                  <p:embed/>
                </p:oleObj>
              </mc:Choice>
              <mc:Fallback>
                <p:oleObj name="Equation" r:id="rId11" imgW="1295280" imgH="533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4154" y="4318057"/>
                        <a:ext cx="281781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61481"/>
              </p:ext>
            </p:extLst>
          </p:nvPr>
        </p:nvGraphicFramePr>
        <p:xfrm>
          <a:off x="2285113" y="2355933"/>
          <a:ext cx="24050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Equation" r:id="rId13" imgW="1028520" imgH="279360" progId="Equation.DSMT4">
                  <p:embed/>
                </p:oleObj>
              </mc:Choice>
              <mc:Fallback>
                <p:oleObj name="Equation" r:id="rId13" imgW="102852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5113" y="2355933"/>
                        <a:ext cx="240506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44320"/>
              </p:ext>
            </p:extLst>
          </p:nvPr>
        </p:nvGraphicFramePr>
        <p:xfrm>
          <a:off x="1672498" y="1158887"/>
          <a:ext cx="29543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9" name="Equation" r:id="rId15" imgW="1079280" imgH="279360" progId="Equation.DSMT4">
                  <p:embed/>
                </p:oleObj>
              </mc:Choice>
              <mc:Fallback>
                <p:oleObj name="Equation" r:id="rId15" imgW="1079280" imgH="2793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72498" y="1158887"/>
                        <a:ext cx="2954338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62734"/>
              </p:ext>
            </p:extLst>
          </p:nvPr>
        </p:nvGraphicFramePr>
        <p:xfrm>
          <a:off x="6164902" y="2137069"/>
          <a:ext cx="28178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0" name="Equation" r:id="rId17" imgW="1295280" imgH="533160" progId="Equation.DSMT4">
                  <p:embed/>
                </p:oleObj>
              </mc:Choice>
              <mc:Fallback>
                <p:oleObj name="Equation" r:id="rId17" imgW="1295280" imgH="533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64902" y="2137069"/>
                        <a:ext cx="281781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24637"/>
              </p:ext>
            </p:extLst>
          </p:nvPr>
        </p:nvGraphicFramePr>
        <p:xfrm>
          <a:off x="5733661" y="1191512"/>
          <a:ext cx="4365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Equation" r:id="rId19" imgW="2006280" imgH="279360" progId="Equation.DSMT4">
                  <p:embed/>
                </p:oleObj>
              </mc:Choice>
              <mc:Fallback>
                <p:oleObj name="Equation" r:id="rId19" imgW="2006280" imgH="2793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33661" y="1191512"/>
                        <a:ext cx="43656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9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64" y="2050732"/>
            <a:ext cx="442033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257305"/>
              </p:ext>
            </p:extLst>
          </p:nvPr>
        </p:nvGraphicFramePr>
        <p:xfrm>
          <a:off x="2347256" y="3968877"/>
          <a:ext cx="24288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0" name="Equation" r:id="rId3" imgW="977760" imgH="533160" progId="Equation.DSMT4">
                  <p:embed/>
                </p:oleObj>
              </mc:Choice>
              <mc:Fallback>
                <p:oleObj name="Equation" r:id="rId3" imgW="97776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256" y="3968877"/>
                        <a:ext cx="2428875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1292" y="355303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79888"/>
              </p:ext>
            </p:extLst>
          </p:nvPr>
        </p:nvGraphicFramePr>
        <p:xfrm>
          <a:off x="3037402" y="2080716"/>
          <a:ext cx="16875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1" name="Equation" r:id="rId5" imgW="723600" imgH="304560" progId="Equation.DSMT4">
                  <p:embed/>
                </p:oleObj>
              </mc:Choice>
              <mc:Fallback>
                <p:oleObj name="Equation" r:id="rId5" imgW="723600" imgH="3045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7402" y="2080716"/>
                        <a:ext cx="1687513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69788"/>
              </p:ext>
            </p:extLst>
          </p:nvPr>
        </p:nvGraphicFramePr>
        <p:xfrm>
          <a:off x="6478344" y="4837448"/>
          <a:ext cx="15763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2" name="Equation" r:id="rId7" imgW="634680" imgH="177480" progId="Equation.DSMT4">
                  <p:embed/>
                </p:oleObj>
              </mc:Choice>
              <mc:Fallback>
                <p:oleObj name="Equation" r:id="rId7" imgW="6346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8344" y="4837448"/>
                        <a:ext cx="157638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848391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.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679504"/>
              </p:ext>
            </p:extLst>
          </p:nvPr>
        </p:nvGraphicFramePr>
        <p:xfrm>
          <a:off x="8325199" y="5540375"/>
          <a:ext cx="11318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3" name="Equation" r:id="rId9" imgW="520560" imgH="304560" progId="Equation.DSMT4">
                  <p:embed/>
                </p:oleObj>
              </mc:Choice>
              <mc:Fallback>
                <p:oleObj name="Equation" r:id="rId9" imgW="52056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25199" y="5540375"/>
                        <a:ext cx="113188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17803"/>
              </p:ext>
            </p:extLst>
          </p:nvPr>
        </p:nvGraphicFramePr>
        <p:xfrm>
          <a:off x="1621631" y="1082127"/>
          <a:ext cx="3717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4" name="Equation" r:id="rId11" imgW="1358640" imgH="304560" progId="Equation.DSMT4">
                  <p:embed/>
                </p:oleObj>
              </mc:Choice>
              <mc:Fallback>
                <p:oleObj name="Equation" r:id="rId11" imgW="135864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1631" y="1082127"/>
                        <a:ext cx="371792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73825" y="1166881"/>
            <a:ext cx="65653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88238"/>
              </p:ext>
            </p:extLst>
          </p:nvPr>
        </p:nvGraphicFramePr>
        <p:xfrm>
          <a:off x="3022600" y="2860675"/>
          <a:ext cx="1716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5" name="Equation" r:id="rId13" imgW="736560" imgH="279360" progId="Equation.DSMT4">
                  <p:embed/>
                </p:oleObj>
              </mc:Choice>
              <mc:Fallback>
                <p:oleObj name="Equation" r:id="rId13" imgW="736560" imgH="2793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2600" y="2860675"/>
                        <a:ext cx="17160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50542" y="4369864"/>
            <a:ext cx="65653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16837"/>
              </p:ext>
            </p:extLst>
          </p:nvPr>
        </p:nvGraphicFramePr>
        <p:xfrm>
          <a:off x="6486525" y="2155825"/>
          <a:ext cx="18605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6" name="Equation" r:id="rId15" imgW="749160" imgH="533160" progId="Equation.DSMT4">
                  <p:embed/>
                </p:oleObj>
              </mc:Choice>
              <mc:Fallback>
                <p:oleObj name="Equation" r:id="rId15" imgW="74916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86525" y="2155825"/>
                        <a:ext cx="186055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6623"/>
              </p:ext>
            </p:extLst>
          </p:nvPr>
        </p:nvGraphicFramePr>
        <p:xfrm>
          <a:off x="6479293" y="3513886"/>
          <a:ext cx="18923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7" name="Equation" r:id="rId17" imgW="761760" imgH="533160" progId="Equation.DSMT4">
                  <p:embed/>
                </p:oleObj>
              </mc:Choice>
              <mc:Fallback>
                <p:oleObj name="Equation" r:id="rId17" imgW="76176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79293" y="3513886"/>
                        <a:ext cx="189230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3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6" grpId="0"/>
      <p:bldP spid="30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872475" y="1526324"/>
            <a:ext cx="2996317" cy="220702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443" flipH="1">
            <a:off x="5574344" y="2799981"/>
            <a:ext cx="690443" cy="387081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662037" y="4620595"/>
            <a:ext cx="2206755" cy="1195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sp>
        <p:nvSpPr>
          <p:cNvPr id="10" name="Oval 9"/>
          <p:cNvSpPr/>
          <p:nvPr/>
        </p:nvSpPr>
        <p:spPr>
          <a:xfrm>
            <a:off x="7105775" y="4252677"/>
            <a:ext cx="1533399" cy="1195136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928">
            <a:off x="1454844" y="1842631"/>
            <a:ext cx="3071946" cy="19036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: Rounded Corners 1"/>
          <p:cNvSpPr/>
          <p:nvPr/>
        </p:nvSpPr>
        <p:spPr>
          <a:xfrm rot="1448928">
            <a:off x="1959228" y="2141611"/>
            <a:ext cx="2256238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281721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5899 0.1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6172 0.182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90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821" y="2885516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821" y="3939666"/>
            <a:ext cx="271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47708"/>
              </p:ext>
            </p:extLst>
          </p:nvPr>
        </p:nvGraphicFramePr>
        <p:xfrm>
          <a:off x="2224166" y="3890721"/>
          <a:ext cx="36782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3" name="Equation" r:id="rId3" imgW="1193760" imgH="203040" progId="Equation.DSMT4">
                  <p:embed/>
                </p:oleObj>
              </mc:Choice>
              <mc:Fallback>
                <p:oleObj name="Equation" r:id="rId3" imgW="119376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4166" y="3890721"/>
                        <a:ext cx="367823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2238"/>
              </p:ext>
            </p:extLst>
          </p:nvPr>
        </p:nvGraphicFramePr>
        <p:xfrm>
          <a:off x="2224141" y="2585880"/>
          <a:ext cx="2932084" cy="117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4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141" y="2585880"/>
                        <a:ext cx="2932084" cy="1173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24141" y="4436278"/>
            <a:ext cx="442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10141"/>
              </p:ext>
            </p:extLst>
          </p:nvPr>
        </p:nvGraphicFramePr>
        <p:xfrm>
          <a:off x="2966283" y="4584356"/>
          <a:ext cx="15240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5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6283" y="4584356"/>
                        <a:ext cx="15240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930900" y="1511300"/>
            <a:ext cx="2924023" cy="912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77706" y="2792401"/>
            <a:ext cx="442033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1101" y="3811661"/>
            <a:ext cx="442033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62056" y="2459024"/>
            <a:ext cx="0" cy="18256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62056" y="3216435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49356" y="4257075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4598" y="1361927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8341" y="17859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5875" y="2370091"/>
            <a:ext cx="442033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0043"/>
              </p:ext>
            </p:extLst>
          </p:nvPr>
        </p:nvGraphicFramePr>
        <p:xfrm>
          <a:off x="2509003" y="3170176"/>
          <a:ext cx="2838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6"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003" y="3170176"/>
                        <a:ext cx="28384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78000" y="4771370"/>
            <a:ext cx="87160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8000" y="5746142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.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53159"/>
              </p:ext>
            </p:extLst>
          </p:nvPr>
        </p:nvGraphicFramePr>
        <p:xfrm>
          <a:off x="6458112" y="5811693"/>
          <a:ext cx="981663" cy="42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7" name="Equation" r:id="rId5" imgW="380880" imgH="164880" progId="Equation.DSMT4">
                  <p:embed/>
                </p:oleObj>
              </mc:Choice>
              <mc:Fallback>
                <p:oleObj name="Equation" r:id="rId5" imgW="380880" imgH="164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8112" y="5811693"/>
                        <a:ext cx="981663" cy="42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87904"/>
              </p:ext>
            </p:extLst>
          </p:nvPr>
        </p:nvGraphicFramePr>
        <p:xfrm>
          <a:off x="3176250" y="2111484"/>
          <a:ext cx="2057289" cy="11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8" name="Equation" r:id="rId7" imgW="965160" imgH="520560" progId="Equation.DSMT4">
                  <p:embed/>
                </p:oleObj>
              </mc:Choice>
              <mc:Fallback>
                <p:oleObj name="Equation" r:id="rId7" imgW="965160" imgH="5205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250" y="2111484"/>
                        <a:ext cx="2057289" cy="116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65542"/>
              </p:ext>
            </p:extLst>
          </p:nvPr>
        </p:nvGraphicFramePr>
        <p:xfrm>
          <a:off x="2509003" y="3690647"/>
          <a:ext cx="42878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9" name="Equation" r:id="rId9" imgW="1726920" imgH="241200" progId="Equation.DSMT4">
                  <p:embed/>
                </p:oleObj>
              </mc:Choice>
              <mc:Fallback>
                <p:oleObj name="Equation" r:id="rId9" imgW="172692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9003" y="3690647"/>
                        <a:ext cx="428783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65769"/>
              </p:ext>
            </p:extLst>
          </p:nvPr>
        </p:nvGraphicFramePr>
        <p:xfrm>
          <a:off x="2521648" y="4262207"/>
          <a:ext cx="24606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0" name="Equation" r:id="rId11" imgW="990360" imgH="241200" progId="Equation.DSMT4">
                  <p:embed/>
                </p:oleObj>
              </mc:Choice>
              <mc:Fallback>
                <p:oleObj name="Equation" r:id="rId11" imgW="99036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21648" y="4262207"/>
                        <a:ext cx="24606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1664" y="669917"/>
            <a:ext cx="81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09071"/>
              </p:ext>
            </p:extLst>
          </p:nvPr>
        </p:nvGraphicFramePr>
        <p:xfrm>
          <a:off x="2553165" y="1100369"/>
          <a:ext cx="2479445" cy="9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1" name="Equation" r:id="rId13" imgW="977760" imgH="431640" progId="Equation.DSMT4">
                  <p:embed/>
                </p:oleObj>
              </mc:Choice>
              <mc:Fallback>
                <p:oleObj name="Equation" r:id="rId13" imgW="97776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3165" y="1100369"/>
                        <a:ext cx="2479445" cy="9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80301" y="1328123"/>
            <a:ext cx="62968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2610" y="4266595"/>
            <a:ext cx="62968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336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6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33471" y="1158887"/>
            <a:ext cx="70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5673" y="154615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5875" y="2090222"/>
            <a:ext cx="442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725802"/>
              </p:ext>
            </p:extLst>
          </p:nvPr>
        </p:nvGraphicFramePr>
        <p:xfrm>
          <a:off x="2336810" y="3168927"/>
          <a:ext cx="3752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9" name="Equation" r:id="rId3" imgW="1511280" imgH="241200" progId="Equation.DSMT4">
                  <p:embed/>
                </p:oleObj>
              </mc:Choice>
              <mc:Fallback>
                <p:oleObj name="Equation" r:id="rId3" imgW="151128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10" y="3168927"/>
                        <a:ext cx="37528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439086" y="4793768"/>
            <a:ext cx="4139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6881" y="2552782"/>
            <a:ext cx="490543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NX:                                     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67489"/>
              </p:ext>
            </p:extLst>
          </p:nvPr>
        </p:nvGraphicFramePr>
        <p:xfrm>
          <a:off x="8265799" y="5595258"/>
          <a:ext cx="992813" cy="44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0" name="Equation" r:id="rId5" imgW="368280" imgH="164880" progId="Equation.DSMT4">
                  <p:embed/>
                </p:oleObj>
              </mc:Choice>
              <mc:Fallback>
                <p:oleObj name="Equation" r:id="rId5" imgW="368280" imgH="164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5799" y="5595258"/>
                        <a:ext cx="992813" cy="443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66682"/>
              </p:ext>
            </p:extLst>
          </p:nvPr>
        </p:nvGraphicFramePr>
        <p:xfrm>
          <a:off x="1896703" y="2680766"/>
          <a:ext cx="35258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1" name="Equation" r:id="rId7" imgW="1485720" imgH="203040" progId="Equation.DSMT4">
                  <p:embed/>
                </p:oleObj>
              </mc:Choice>
              <mc:Fallback>
                <p:oleObj name="Equation" r:id="rId7" imgW="148572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6703" y="2680766"/>
                        <a:ext cx="35258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20265"/>
              </p:ext>
            </p:extLst>
          </p:nvPr>
        </p:nvGraphicFramePr>
        <p:xfrm>
          <a:off x="2336810" y="3832519"/>
          <a:ext cx="34686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2" name="Equation" r:id="rId9" imgW="1396800" imgH="241200" progId="Equation.DSMT4">
                  <p:embed/>
                </p:oleObj>
              </mc:Choice>
              <mc:Fallback>
                <p:oleObj name="Equation" r:id="rId9" imgW="139680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6810" y="3832519"/>
                        <a:ext cx="346868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11337"/>
              </p:ext>
            </p:extLst>
          </p:nvPr>
        </p:nvGraphicFramePr>
        <p:xfrm>
          <a:off x="7172672" y="2559277"/>
          <a:ext cx="3124268" cy="54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3" name="Equation" r:id="rId11" imgW="1371600" imgH="241200" progId="Equation.DSMT4">
                  <p:embed/>
                </p:oleObj>
              </mc:Choice>
              <mc:Fallback>
                <p:oleObj name="Equation" r:id="rId11" imgW="137160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72672" y="2559277"/>
                        <a:ext cx="3124268" cy="548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1664" y="669917"/>
            <a:ext cx="81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48885"/>
              </p:ext>
            </p:extLst>
          </p:nvPr>
        </p:nvGraphicFramePr>
        <p:xfrm>
          <a:off x="2536775" y="1082290"/>
          <a:ext cx="32385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4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36775" y="1082290"/>
                        <a:ext cx="323850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75275" y="981810"/>
            <a:ext cx="2566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09273"/>
              </p:ext>
            </p:extLst>
          </p:nvPr>
        </p:nvGraphicFramePr>
        <p:xfrm>
          <a:off x="6492276" y="1143845"/>
          <a:ext cx="1346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5" name="Equation" r:id="rId15" imgW="495000" imgH="203040" progId="Equation.DSMT4">
                  <p:embed/>
                </p:oleObj>
              </mc:Choice>
              <mc:Fallback>
                <p:oleObj name="Equation" r:id="rId15" imgW="49500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92276" y="1143845"/>
                        <a:ext cx="13462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14813"/>
              </p:ext>
            </p:extLst>
          </p:nvPr>
        </p:nvGraphicFramePr>
        <p:xfrm>
          <a:off x="2336810" y="4494524"/>
          <a:ext cx="34686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6" name="Equation" r:id="rId17" imgW="1396800" imgH="241200" progId="Equation.DSMT4">
                  <p:embed/>
                </p:oleObj>
              </mc:Choice>
              <mc:Fallback>
                <p:oleObj name="Equation" r:id="rId17" imgW="139680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36810" y="4494524"/>
                        <a:ext cx="3468688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89859"/>
              </p:ext>
            </p:extLst>
          </p:nvPr>
        </p:nvGraphicFramePr>
        <p:xfrm>
          <a:off x="2336810" y="5135725"/>
          <a:ext cx="2774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7" name="Equation" r:id="rId19" imgW="1117440" imgH="241200" progId="Equation.DSMT4">
                  <p:embed/>
                </p:oleObj>
              </mc:Choice>
              <mc:Fallback>
                <p:oleObj name="Equation" r:id="rId19" imgW="1117440" imgH="241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6810" y="5135725"/>
                        <a:ext cx="27749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99341"/>
              </p:ext>
            </p:extLst>
          </p:nvPr>
        </p:nvGraphicFramePr>
        <p:xfrm>
          <a:off x="6439086" y="2042960"/>
          <a:ext cx="26797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8" name="Equation" r:id="rId21" imgW="1079280" imgH="241200" progId="Equation.DSMT4">
                  <p:embed/>
                </p:oleObj>
              </mc:Choice>
              <mc:Fallback>
                <p:oleObj name="Equation" r:id="rId21" imgW="1079280" imgH="241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39086" y="2042960"/>
                        <a:ext cx="2679700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flipH="1">
            <a:off x="6320718" y="2087300"/>
            <a:ext cx="4507" cy="395123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98410" y="3833403"/>
            <a:ext cx="305038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83700"/>
              </p:ext>
            </p:extLst>
          </p:nvPr>
        </p:nvGraphicFramePr>
        <p:xfrm>
          <a:off x="6904573" y="3902263"/>
          <a:ext cx="1073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9" name="Equation" r:id="rId23" imgW="431640" imgH="164880" progId="Equation.DSMT4">
                  <p:embed/>
                </p:oleObj>
              </mc:Choice>
              <mc:Fallback>
                <p:oleObj name="Equation" r:id="rId23" imgW="431640" imgH="1648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04573" y="3902263"/>
                        <a:ext cx="10731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92950"/>
              </p:ext>
            </p:extLst>
          </p:nvPr>
        </p:nvGraphicFramePr>
        <p:xfrm>
          <a:off x="7065393" y="4373172"/>
          <a:ext cx="2967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0" name="Equation" r:id="rId25" imgW="1193760" imgH="203040" progId="Equation.DSMT4">
                  <p:embed/>
                </p:oleObj>
              </mc:Choice>
              <mc:Fallback>
                <p:oleObj name="Equation" r:id="rId25" imgW="119376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65393" y="4373172"/>
                        <a:ext cx="2967038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398410" y="3178012"/>
            <a:ext cx="4264309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620630"/>
              </p:ext>
            </p:extLst>
          </p:nvPr>
        </p:nvGraphicFramePr>
        <p:xfrm>
          <a:off x="7649313" y="3169232"/>
          <a:ext cx="2698442" cy="5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1" name="Equation" r:id="rId27" imgW="1193760" imgH="241200" progId="Equation.DSMT4">
                  <p:embed/>
                </p:oleObj>
              </mc:Choice>
              <mc:Fallback>
                <p:oleObj name="Equation" r:id="rId27" imgW="1193760" imgH="241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49313" y="3169232"/>
                        <a:ext cx="2698442" cy="5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6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6" grpId="0"/>
      <p:bldP spid="23" grpId="0"/>
      <p:bldP spid="2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443" flipH="1">
            <a:off x="5574344" y="2799981"/>
            <a:ext cx="690443" cy="3870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872475" y="1526324"/>
            <a:ext cx="2996317" cy="220702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243640" y="4658695"/>
            <a:ext cx="2319760" cy="1195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928">
            <a:off x="1454844" y="1842631"/>
            <a:ext cx="3071946" cy="19036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: Rounded Corners 1"/>
          <p:cNvSpPr/>
          <p:nvPr/>
        </p:nvSpPr>
        <p:spPr>
          <a:xfrm rot="1448928">
            <a:off x="1959228" y="2141611"/>
            <a:ext cx="2256238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2686" y="708320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258956" y="3962520"/>
            <a:ext cx="2956872" cy="1593440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299240" y="3909631"/>
            <a:ext cx="3944400" cy="164633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8327052" y="3909631"/>
            <a:ext cx="2632496" cy="1646329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8486" y="2139698"/>
            <a:ext cx="682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9" idx="2"/>
            <a:endCxn id="16" idx="0"/>
          </p:cNvCxnSpPr>
          <p:nvPr/>
        </p:nvCxnSpPr>
        <p:spPr>
          <a:xfrm flipH="1">
            <a:off x="2737392" y="2724473"/>
            <a:ext cx="3534048" cy="12380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2"/>
            <a:endCxn id="17" idx="0"/>
          </p:cNvCxnSpPr>
          <p:nvPr/>
        </p:nvCxnSpPr>
        <p:spPr>
          <a:xfrm>
            <a:off x="6271440" y="2724473"/>
            <a:ext cx="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2"/>
            <a:endCxn id="18" idx="0"/>
          </p:cNvCxnSpPr>
          <p:nvPr/>
        </p:nvCxnSpPr>
        <p:spPr>
          <a:xfrm>
            <a:off x="6271440" y="2724473"/>
            <a:ext cx="337186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632311" y="4226874"/>
            <a:ext cx="1533399" cy="1195136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3422511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5899 0.1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8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6172 0.182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9" grpId="0" animBg="1"/>
      <p:bldP spid="2" grpId="0"/>
      <p:bldP spid="2" grpId="1"/>
      <p:bldP spid="15" grpId="0"/>
      <p:bldP spid="16" grpId="0" animBg="1"/>
      <p:bldP spid="17" grpId="0" animBg="1"/>
      <p:bldP spid="18" grpId="0" animBg="1"/>
      <p:bldP spid="19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4118" y="2041922"/>
            <a:ext cx="9503764" cy="3299018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72, 75, 77, 82, 83(SBT –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51).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2108" flipH="1">
            <a:off x="5326831" y="4137021"/>
            <a:ext cx="686195" cy="3126071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659931" y="2095734"/>
            <a:ext cx="4133724" cy="1389293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1" y="4239944"/>
            <a:ext cx="3973958" cy="1903624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7491206" y="4592095"/>
            <a:ext cx="2918734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</p:spTree>
    <p:extLst>
      <p:ext uri="{BB962C8B-B14F-4D97-AF65-F5344CB8AC3E}">
        <p14:creationId xmlns:p14="http://schemas.microsoft.com/office/powerpoint/2010/main" val="202338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2194 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2721 0.012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6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4598" y="1692040"/>
            <a:ext cx="9503764" cy="3744295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71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686" y="708320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58956" y="3962520"/>
            <a:ext cx="2956872" cy="1593440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299240" y="3909631"/>
            <a:ext cx="3944400" cy="164633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327052" y="3909631"/>
            <a:ext cx="2632496" cy="1646329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486" y="2139698"/>
            <a:ext cx="682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3" idx="0"/>
          </p:cNvCxnSpPr>
          <p:nvPr/>
        </p:nvCxnSpPr>
        <p:spPr>
          <a:xfrm flipH="1">
            <a:off x="2737392" y="2724473"/>
            <a:ext cx="3534048" cy="12380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4" idx="0"/>
          </p:cNvCxnSpPr>
          <p:nvPr/>
        </p:nvCxnSpPr>
        <p:spPr>
          <a:xfrm>
            <a:off x="6271440" y="2724473"/>
            <a:ext cx="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5" idx="0"/>
          </p:cNvCxnSpPr>
          <p:nvPr/>
        </p:nvCxnSpPr>
        <p:spPr>
          <a:xfrm>
            <a:off x="6271440" y="2724473"/>
            <a:ext cx="3371860" cy="11851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64" y="2050732"/>
            <a:ext cx="44203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49660"/>
              </p:ext>
            </p:extLst>
          </p:nvPr>
        </p:nvGraphicFramePr>
        <p:xfrm>
          <a:off x="1298721" y="4078753"/>
          <a:ext cx="28400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1" name="Equation" r:id="rId3" imgW="1143000" imgH="177480" progId="Equation.DSMT4">
                  <p:embed/>
                </p:oleObj>
              </mc:Choice>
              <mc:Fallback>
                <p:oleObj name="Equation" r:id="rId3" imgW="11430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721" y="4078753"/>
                        <a:ext cx="284003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67113" y="3161642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64078"/>
              </p:ext>
            </p:extLst>
          </p:nvPr>
        </p:nvGraphicFramePr>
        <p:xfrm>
          <a:off x="1722506" y="1146366"/>
          <a:ext cx="27098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2"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506" y="1146366"/>
                        <a:ext cx="27098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57586"/>
              </p:ext>
            </p:extLst>
          </p:nvPr>
        </p:nvGraphicFramePr>
        <p:xfrm>
          <a:off x="1319280" y="4535625"/>
          <a:ext cx="2051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3" name="Equation" r:id="rId7" imgW="825480" imgH="177480" progId="Equation.DSMT4">
                  <p:embed/>
                </p:oleObj>
              </mc:Choice>
              <mc:Fallback>
                <p:oleObj name="Equation" r:id="rId7" imgW="8254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9280" y="4535625"/>
                        <a:ext cx="20510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03725"/>
              </p:ext>
            </p:extLst>
          </p:nvPr>
        </p:nvGraphicFramePr>
        <p:xfrm>
          <a:off x="2821874" y="2171810"/>
          <a:ext cx="2793897" cy="43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4" name="Equation" r:id="rId9" imgW="1130040" imgH="177480" progId="Equation.DSMT4">
                  <p:embed/>
                </p:oleObj>
              </mc:Choice>
              <mc:Fallback>
                <p:oleObj name="Equation" r:id="rId9" imgW="11300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1874" y="2171810"/>
                        <a:ext cx="2793897" cy="436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24619"/>
              </p:ext>
            </p:extLst>
          </p:nvPr>
        </p:nvGraphicFramePr>
        <p:xfrm>
          <a:off x="1366838" y="5024447"/>
          <a:ext cx="17653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5" name="Equation" r:id="rId11" imgW="711000" imgH="177480" progId="Equation.DSMT4">
                  <p:embed/>
                </p:oleObj>
              </mc:Choice>
              <mc:Fallback>
                <p:oleObj name="Equation" r:id="rId11" imgW="7110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6838" y="5024447"/>
                        <a:ext cx="17653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28631"/>
              </p:ext>
            </p:extLst>
          </p:nvPr>
        </p:nvGraphicFramePr>
        <p:xfrm>
          <a:off x="2275511" y="2608043"/>
          <a:ext cx="1779094" cy="64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6" name="Equation" r:id="rId13" imgW="761760" imgH="279360" progId="Equation.DSMT4">
                  <p:embed/>
                </p:oleObj>
              </mc:Choice>
              <mc:Fallback>
                <p:oleObj name="Equation" r:id="rId13" imgW="761760" imgH="2793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75511" y="2608043"/>
                        <a:ext cx="1779094" cy="64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93775"/>
              </p:ext>
            </p:extLst>
          </p:nvPr>
        </p:nvGraphicFramePr>
        <p:xfrm>
          <a:off x="1806721" y="3647982"/>
          <a:ext cx="22018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7" name="Equation" r:id="rId15" imgW="939600" imgH="164880" progId="Equation.DSMT4">
                  <p:embed/>
                </p:oleObj>
              </mc:Choice>
              <mc:Fallback>
                <p:oleObj name="Equation" r:id="rId15" imgW="93960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6721" y="3647982"/>
                        <a:ext cx="2201862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149668" y="4998008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(TMĐK)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0081" y="2003701"/>
            <a:ext cx="478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098259"/>
              </p:ext>
            </p:extLst>
          </p:nvPr>
        </p:nvGraphicFramePr>
        <p:xfrm>
          <a:off x="6276975" y="4032250"/>
          <a:ext cx="26193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8" name="Equation" r:id="rId17" imgW="1054080" imgH="177480" progId="Equation.DSMT4">
                  <p:embed/>
                </p:oleObj>
              </mc:Choice>
              <mc:Fallback>
                <p:oleObj name="Equation" r:id="rId17" imgW="10540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76975" y="4032250"/>
                        <a:ext cx="26193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35530" y="3114611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58057"/>
              </p:ext>
            </p:extLst>
          </p:nvPr>
        </p:nvGraphicFramePr>
        <p:xfrm>
          <a:off x="6280461" y="4501846"/>
          <a:ext cx="2051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9" name="Equation" r:id="rId19" imgW="825480" imgH="177480" progId="Equation.DSMT4">
                  <p:embed/>
                </p:oleObj>
              </mc:Choice>
              <mc:Fallback>
                <p:oleObj name="Equation" r:id="rId19" imgW="8254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0461" y="4501846"/>
                        <a:ext cx="20510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25890"/>
              </p:ext>
            </p:extLst>
          </p:nvPr>
        </p:nvGraphicFramePr>
        <p:xfrm>
          <a:off x="7775575" y="2122593"/>
          <a:ext cx="28257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0" name="Equation" r:id="rId21" imgW="1143000" imgH="177480" progId="Equation.DSMT4">
                  <p:embed/>
                </p:oleObj>
              </mc:Choice>
              <mc:Fallback>
                <p:oleObj name="Equation" r:id="rId21" imgW="114300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75575" y="2122593"/>
                        <a:ext cx="282575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93024"/>
              </p:ext>
            </p:extLst>
          </p:nvPr>
        </p:nvGraphicFramePr>
        <p:xfrm>
          <a:off x="6288263" y="4990668"/>
          <a:ext cx="17653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1" name="Equation" r:id="rId23" imgW="711000" imgH="177480" progId="Equation.DSMT4">
                  <p:embed/>
                </p:oleObj>
              </mc:Choice>
              <mc:Fallback>
                <p:oleObj name="Equation" r:id="rId23" imgW="7110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88263" y="4990668"/>
                        <a:ext cx="17653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11963"/>
              </p:ext>
            </p:extLst>
          </p:nvPr>
        </p:nvGraphicFramePr>
        <p:xfrm>
          <a:off x="7246938" y="2560638"/>
          <a:ext cx="15716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2" name="Equation" r:id="rId25" imgW="672840" imgH="279360" progId="Equation.DSMT4">
                  <p:embed/>
                </p:oleObj>
              </mc:Choice>
              <mc:Fallback>
                <p:oleObj name="Equation" r:id="rId25" imgW="672840" imgH="2793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46938" y="2560638"/>
                        <a:ext cx="157162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30719"/>
              </p:ext>
            </p:extLst>
          </p:nvPr>
        </p:nvGraphicFramePr>
        <p:xfrm>
          <a:off x="6778625" y="3600450"/>
          <a:ext cx="19939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3" name="Equation" r:id="rId27" imgW="850680" imgH="164880" progId="Equation.DSMT4">
                  <p:embed/>
                </p:oleObj>
              </mc:Choice>
              <mc:Fallback>
                <p:oleObj name="Equation" r:id="rId27" imgW="85068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778625" y="3600450"/>
                        <a:ext cx="19939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10849" y="4964229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4805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791999"/>
              </p:ext>
            </p:extLst>
          </p:nvPr>
        </p:nvGraphicFramePr>
        <p:xfrm>
          <a:off x="7775575" y="5563978"/>
          <a:ext cx="1326225" cy="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4" name="Equation" r:id="rId29" imgW="609480" imgH="304560" progId="Equation.DSMT4">
                  <p:embed/>
                </p:oleObj>
              </mc:Choice>
              <mc:Fallback>
                <p:oleObj name="Equation" r:id="rId29" imgW="609480" imgH="3045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75575" y="5563978"/>
                        <a:ext cx="1326225" cy="66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259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6" grpId="0" animBg="1"/>
      <p:bldP spid="27" grpId="0"/>
      <p:bldP spid="29" grpId="0"/>
      <p:bldP spid="35" grpId="0" animBg="1"/>
      <p:bldP spid="36" grpId="0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69277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295" y="1215994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7111" y="2190878"/>
            <a:ext cx="426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74508"/>
              </p:ext>
            </p:extLst>
          </p:nvPr>
        </p:nvGraphicFramePr>
        <p:xfrm>
          <a:off x="1815866" y="3979001"/>
          <a:ext cx="31638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2" name="Equation" r:id="rId3" imgW="1396800" imgH="533160" progId="Equation.DSMT4">
                  <p:embed/>
                </p:oleObj>
              </mc:Choice>
              <mc:Fallback>
                <p:oleObj name="Equation" r:id="rId3" imgW="139680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5866" y="3979001"/>
                        <a:ext cx="3163887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50039" y="2211623"/>
            <a:ext cx="14321" cy="33049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722506" y="1146366"/>
          <a:ext cx="27098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3"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506" y="1146366"/>
                        <a:ext cx="27098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31"/>
              </p:ext>
            </p:extLst>
          </p:nvPr>
        </p:nvGraphicFramePr>
        <p:xfrm>
          <a:off x="2618737" y="2098333"/>
          <a:ext cx="3196485" cy="90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4" name="Equation" r:id="rId7" imgW="1473120" imgH="419040" progId="Equation.DSMT4">
                  <p:embed/>
                </p:oleObj>
              </mc:Choice>
              <mc:Fallback>
                <p:oleObj name="Equation" r:id="rId7" imgW="1473120" imgH="419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8737" y="2098333"/>
                        <a:ext cx="3196485" cy="90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705527" y="4406987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(TMĐK)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22112"/>
              </p:ext>
            </p:extLst>
          </p:nvPr>
        </p:nvGraphicFramePr>
        <p:xfrm>
          <a:off x="2413126" y="2985045"/>
          <a:ext cx="2286862" cy="63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5" name="Equation" r:id="rId9" imgW="990360" imgH="279360" progId="Equation.DSMT4">
                  <p:embed/>
                </p:oleObj>
              </mc:Choice>
              <mc:Fallback>
                <p:oleObj name="Equation" r:id="rId9" imgW="99036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3126" y="2985045"/>
                        <a:ext cx="2286862" cy="63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601226" y="4910375"/>
            <a:ext cx="1387475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4805" y="5629864"/>
            <a:ext cx="691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7775575" y="5563978"/>
          <a:ext cx="1326225" cy="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6" name="Equation" r:id="rId11" imgW="609480" imgH="304560" progId="Equation.DSMT4">
                  <p:embed/>
                </p:oleObj>
              </mc:Choice>
              <mc:Fallback>
                <p:oleObj name="Equation" r:id="rId11" imgW="6094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75575" y="5563978"/>
                        <a:ext cx="1326225" cy="66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717678" y="1441812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080"/>
              </p:ext>
            </p:extLst>
          </p:nvPr>
        </p:nvGraphicFramePr>
        <p:xfrm>
          <a:off x="6142868" y="3298191"/>
          <a:ext cx="1962285" cy="115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7" name="Equation" r:id="rId13" imgW="901440" imgH="533160" progId="Equation.DSMT4">
                  <p:embed/>
                </p:oleObj>
              </mc:Choice>
              <mc:Fallback>
                <p:oleObj name="Equation" r:id="rId13" imgW="901440" imgH="533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2868" y="3298191"/>
                        <a:ext cx="1962285" cy="115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047078"/>
              </p:ext>
            </p:extLst>
          </p:nvPr>
        </p:nvGraphicFramePr>
        <p:xfrm>
          <a:off x="6142868" y="4390421"/>
          <a:ext cx="16954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8" name="Equation" r:id="rId15" imgW="749160" imgH="533160" progId="Equation.DSMT4">
                  <p:embed/>
                </p:oleObj>
              </mc:Choice>
              <mc:Fallback>
                <p:oleObj name="Equation" r:id="rId15" imgW="74916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2868" y="4390421"/>
                        <a:ext cx="169545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32339"/>
              </p:ext>
            </p:extLst>
          </p:nvPr>
        </p:nvGraphicFramePr>
        <p:xfrm>
          <a:off x="6178033" y="2188583"/>
          <a:ext cx="28463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9" name="Equation" r:id="rId17" imgW="1307880" imgH="533160" progId="Equation.DSMT4">
                  <p:embed/>
                </p:oleObj>
              </mc:Choice>
              <mc:Fallback>
                <p:oleObj name="Equation" r:id="rId17" imgW="1307880" imgH="5331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78033" y="2188583"/>
                        <a:ext cx="2846387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05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278" y="2652072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4450" y="2652627"/>
            <a:ext cx="271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19512"/>
              </p:ext>
            </p:extLst>
          </p:nvPr>
        </p:nvGraphicFramePr>
        <p:xfrm>
          <a:off x="3050140" y="2359025"/>
          <a:ext cx="20748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0" name="Equation" r:id="rId3" imgW="672840" imgH="419040" progId="Equation.DSMT4">
                  <p:embed/>
                </p:oleObj>
              </mc:Choice>
              <mc:Fallback>
                <p:oleObj name="Equation" r:id="rId3" imgW="67284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40" y="2359025"/>
                        <a:ext cx="2074862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89544"/>
              </p:ext>
            </p:extLst>
          </p:nvPr>
        </p:nvGraphicFramePr>
        <p:xfrm>
          <a:off x="7210425" y="2359025"/>
          <a:ext cx="20748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1" name="Equation" r:id="rId5" imgW="672840" imgH="419040" progId="Equation.DSMT4">
                  <p:embed/>
                </p:oleObj>
              </mc:Choice>
              <mc:Fallback>
                <p:oleObj name="Equation" r:id="rId5" imgW="67284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0425" y="2359025"/>
                        <a:ext cx="2074863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664" y="667641"/>
            <a:ext cx="691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995" y="1282988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94" y="203749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995" y="290282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98013" y="5640536"/>
            <a:ext cx="953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400" b="1" i="1" dirty="0" err="1">
                <a:solidFill>
                  <a:srgbClr val="FFFF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hoặc</a:t>
            </a:r>
            <a:endParaRPr lang="en-US" sz="2400" b="1" i="1" dirty="0">
              <a:solidFill>
                <a:srgbClr val="FFFF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14592"/>
              </p:ext>
            </p:extLst>
          </p:nvPr>
        </p:nvGraphicFramePr>
        <p:xfrm>
          <a:off x="6545256" y="5566350"/>
          <a:ext cx="19891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1" name="Equation" r:id="rId3" imgW="914400" imgH="304560" progId="Equation.DSMT4">
                  <p:embed/>
                </p:oleObj>
              </mc:Choice>
              <mc:Fallback>
                <p:oleObj name="Equation" r:id="rId3" imgW="91440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5256" y="5566350"/>
                        <a:ext cx="19891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514732"/>
              </p:ext>
            </p:extLst>
          </p:nvPr>
        </p:nvGraphicFramePr>
        <p:xfrm>
          <a:off x="1698014" y="1071728"/>
          <a:ext cx="1733818" cy="97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2" name="Equation" r:id="rId5" imgW="672840" imgH="419040" progId="Equation.DSMT4">
                  <p:embed/>
                </p:oleObj>
              </mc:Choice>
              <mc:Fallback>
                <p:oleObj name="Equation" r:id="rId5" imgW="67284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8014" y="1071728"/>
                        <a:ext cx="1733818" cy="979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95885"/>
              </p:ext>
            </p:extLst>
          </p:nvPr>
        </p:nvGraphicFramePr>
        <p:xfrm>
          <a:off x="2285206" y="2142813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3" name="Equation" r:id="rId7" imgW="609480" imgH="164880" progId="Equation.DSMT4">
                  <p:embed/>
                </p:oleObj>
              </mc:Choice>
              <mc:Fallback>
                <p:oleObj name="Equation" r:id="rId7" imgW="609480" imgH="1648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5206" y="2142813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38338"/>
              </p:ext>
            </p:extLst>
          </p:nvPr>
        </p:nvGraphicFramePr>
        <p:xfrm>
          <a:off x="4323955" y="216244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4" name="Equation" r:id="rId9" imgW="622080" imgH="164880" progId="Equation.DSMT4">
                  <p:embed/>
                </p:oleObj>
              </mc:Choice>
              <mc:Fallback>
                <p:oleObj name="Equation" r:id="rId9" imgW="6220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3955" y="216244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025091"/>
              </p:ext>
            </p:extLst>
          </p:nvPr>
        </p:nvGraphicFramePr>
        <p:xfrm>
          <a:off x="2213929" y="260356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5" name="Equation" r:id="rId11" imgW="698400" imgH="533160" progId="Equation.DSMT4">
                  <p:embed/>
                </p:oleObj>
              </mc:Choice>
              <mc:Fallback>
                <p:oleObj name="Equation" r:id="rId11" imgW="698400" imgH="5331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3929" y="260356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61581"/>
              </p:ext>
            </p:extLst>
          </p:nvPr>
        </p:nvGraphicFramePr>
        <p:xfrm>
          <a:off x="1687130" y="3826355"/>
          <a:ext cx="17335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6" name="Equation" r:id="rId13" imgW="672840" imgH="533160" progId="Equation.DSMT4">
                  <p:embed/>
                </p:oleObj>
              </mc:Choice>
              <mc:Fallback>
                <p:oleObj name="Equation" r:id="rId13" imgW="67284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87130" y="3826355"/>
                        <a:ext cx="1733550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86974"/>
              </p:ext>
            </p:extLst>
          </p:nvPr>
        </p:nvGraphicFramePr>
        <p:xfrm>
          <a:off x="1687130" y="5153400"/>
          <a:ext cx="1536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7" name="Equation" r:id="rId15" imgW="596880" imgH="177480" progId="Equation.DSMT4">
                  <p:embed/>
                </p:oleObj>
              </mc:Choice>
              <mc:Fallback>
                <p:oleObj name="Equation" r:id="rId15" imgW="596880" imgH="1774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87130" y="5153400"/>
                        <a:ext cx="15367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02420" y="202613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121" y="289146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0648"/>
              </p:ext>
            </p:extLst>
          </p:nvPr>
        </p:nvGraphicFramePr>
        <p:xfrm>
          <a:off x="7143332" y="2131453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8" name="Equation" r:id="rId17" imgW="609480" imgH="164880" progId="Equation.DSMT4">
                  <p:embed/>
                </p:oleObj>
              </mc:Choice>
              <mc:Fallback>
                <p:oleObj name="Equation" r:id="rId17" imgW="6094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43332" y="2131453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34808"/>
              </p:ext>
            </p:extLst>
          </p:nvPr>
        </p:nvGraphicFramePr>
        <p:xfrm>
          <a:off x="9182081" y="215108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9" name="Equation" r:id="rId19" imgW="622080" imgH="164880" progId="Equation.DSMT4">
                  <p:embed/>
                </p:oleObj>
              </mc:Choice>
              <mc:Fallback>
                <p:oleObj name="Equation" r:id="rId19" imgW="6220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82081" y="215108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35741"/>
              </p:ext>
            </p:extLst>
          </p:nvPr>
        </p:nvGraphicFramePr>
        <p:xfrm>
          <a:off x="7072055" y="259220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20" name="Equation" r:id="rId21" imgW="698400" imgH="533160" progId="Equation.DSMT4">
                  <p:embed/>
                </p:oleObj>
              </mc:Choice>
              <mc:Fallback>
                <p:oleObj name="Equation" r:id="rId21" imgW="69840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72055" y="259220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45353"/>
              </p:ext>
            </p:extLst>
          </p:nvPr>
        </p:nvGraphicFramePr>
        <p:xfrm>
          <a:off x="6545256" y="3814995"/>
          <a:ext cx="17335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21" name="Equation" r:id="rId23" imgW="672840" imgH="533160" progId="Equation.DSMT4">
                  <p:embed/>
                </p:oleObj>
              </mc:Choice>
              <mc:Fallback>
                <p:oleObj name="Equation" r:id="rId23" imgW="67284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45256" y="3814995"/>
                        <a:ext cx="1733550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17186"/>
              </p:ext>
            </p:extLst>
          </p:nvPr>
        </p:nvGraphicFramePr>
        <p:xfrm>
          <a:off x="6561138" y="5141913"/>
          <a:ext cx="15049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22" name="Equation" r:id="rId25" imgW="583920" imgH="177480" progId="Equation.DSMT4">
                  <p:embed/>
                </p:oleObj>
              </mc:Choice>
              <mc:Fallback>
                <p:oleObj name="Equation" r:id="rId25" imgW="583920" imgH="177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61138" y="5141913"/>
                        <a:ext cx="15049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96392"/>
              </p:ext>
            </p:extLst>
          </p:nvPr>
        </p:nvGraphicFramePr>
        <p:xfrm>
          <a:off x="9457460" y="5566350"/>
          <a:ext cx="9667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23" name="Equation" r:id="rId27" imgW="444240" imgH="304560" progId="Equation.DSMT4">
                  <p:embed/>
                </p:oleObj>
              </mc:Choice>
              <mc:Fallback>
                <p:oleObj name="Equation" r:id="rId27" imgW="44424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457460" y="5566350"/>
                        <a:ext cx="96678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1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6" grpId="0"/>
      <p:bldP spid="38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664" y="667641"/>
            <a:ext cx="691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995" y="1282988"/>
            <a:ext cx="5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631" y="164715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94" y="203749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995" y="290282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52881" y="2144036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33722" y="4145035"/>
            <a:ext cx="1387475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11265" y="5640536"/>
            <a:ext cx="953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.</a:t>
            </a:r>
            <a:endParaRPr lang="en-US" sz="2400" b="1" i="1" dirty="0">
              <a:solidFill>
                <a:srgbClr val="FFFF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94874"/>
              </p:ext>
            </p:extLst>
          </p:nvPr>
        </p:nvGraphicFramePr>
        <p:xfrm>
          <a:off x="6645015" y="5556007"/>
          <a:ext cx="2873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9" name="Equation" r:id="rId3" imgW="1320480" imgH="304560" progId="Equation.DSMT4">
                  <p:embed/>
                </p:oleObj>
              </mc:Choice>
              <mc:Fallback>
                <p:oleObj name="Equation" r:id="rId3" imgW="13204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5015" y="5556007"/>
                        <a:ext cx="28733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214171"/>
              </p:ext>
            </p:extLst>
          </p:nvPr>
        </p:nvGraphicFramePr>
        <p:xfrm>
          <a:off x="2285206" y="2142813"/>
          <a:ext cx="15700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0" name="Equation" r:id="rId5" imgW="609480" imgH="164880" progId="Equation.DSMT4">
                  <p:embed/>
                </p:oleObj>
              </mc:Choice>
              <mc:Fallback>
                <p:oleObj name="Equation" r:id="rId5" imgW="609480" imgH="164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5206" y="2142813"/>
                        <a:ext cx="15700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18880"/>
              </p:ext>
            </p:extLst>
          </p:nvPr>
        </p:nvGraphicFramePr>
        <p:xfrm>
          <a:off x="4323955" y="216244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1" name="Equation" r:id="rId7" imgW="622080" imgH="164880" progId="Equation.DSMT4">
                  <p:embed/>
                </p:oleObj>
              </mc:Choice>
              <mc:Fallback>
                <p:oleObj name="Equation" r:id="rId7" imgW="6220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3955" y="216244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65644"/>
              </p:ext>
            </p:extLst>
          </p:nvPr>
        </p:nvGraphicFramePr>
        <p:xfrm>
          <a:off x="2213929" y="260356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2" name="Equation" r:id="rId9" imgW="698400" imgH="533160" progId="Equation.DSMT4">
                  <p:embed/>
                </p:oleObj>
              </mc:Choice>
              <mc:Fallback>
                <p:oleObj name="Equation" r:id="rId9" imgW="698400" imgH="5331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13929" y="260356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776"/>
              </p:ext>
            </p:extLst>
          </p:nvPr>
        </p:nvGraphicFramePr>
        <p:xfrm>
          <a:off x="1658249" y="3838393"/>
          <a:ext cx="19304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3" name="Equation" r:id="rId11" imgW="749160" imgH="533160" progId="Equation.DSMT4">
                  <p:embed/>
                </p:oleObj>
              </mc:Choice>
              <mc:Fallback>
                <p:oleObj name="Equation" r:id="rId11" imgW="74916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58249" y="3838393"/>
                        <a:ext cx="1930400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37784"/>
              </p:ext>
            </p:extLst>
          </p:nvPr>
        </p:nvGraphicFramePr>
        <p:xfrm>
          <a:off x="1658249" y="5139455"/>
          <a:ext cx="248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4" name="Equation" r:id="rId13" imgW="965160" imgH="177480" progId="Equation.DSMT4">
                  <p:embed/>
                </p:oleObj>
              </mc:Choice>
              <mc:Fallback>
                <p:oleObj name="Equation" r:id="rId13" imgW="965160" imgH="177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8249" y="5139455"/>
                        <a:ext cx="248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02420" y="2026136"/>
            <a:ext cx="44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121" y="2891460"/>
            <a:ext cx="34517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72978"/>
              </p:ext>
            </p:extLst>
          </p:nvPr>
        </p:nvGraphicFramePr>
        <p:xfrm>
          <a:off x="7159625" y="2132013"/>
          <a:ext cx="15382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5" name="Equation" r:id="rId15" imgW="596880" imgH="164880" progId="Equation.DSMT4">
                  <p:embed/>
                </p:oleObj>
              </mc:Choice>
              <mc:Fallback>
                <p:oleObj name="Equation" r:id="rId15" imgW="596880" imgH="16488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59625" y="2132013"/>
                        <a:ext cx="15382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56565"/>
              </p:ext>
            </p:extLst>
          </p:nvPr>
        </p:nvGraphicFramePr>
        <p:xfrm>
          <a:off x="9182081" y="2151085"/>
          <a:ext cx="16017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6" name="Equation" r:id="rId17" imgW="622080" imgH="164880" progId="Equation.DSMT4">
                  <p:embed/>
                </p:oleObj>
              </mc:Choice>
              <mc:Fallback>
                <p:oleObj name="Equation" r:id="rId17" imgW="622080" imgH="1648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2081" y="2151085"/>
                        <a:ext cx="16017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9349"/>
              </p:ext>
            </p:extLst>
          </p:nvPr>
        </p:nvGraphicFramePr>
        <p:xfrm>
          <a:off x="7072055" y="2592205"/>
          <a:ext cx="17986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7" name="Equation" r:id="rId19" imgW="698400" imgH="533160" progId="Equation.DSMT4">
                  <p:embed/>
                </p:oleObj>
              </mc:Choice>
              <mc:Fallback>
                <p:oleObj name="Equation" r:id="rId19" imgW="698400" imgH="53316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72055" y="2592205"/>
                        <a:ext cx="179863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85956"/>
              </p:ext>
            </p:extLst>
          </p:nvPr>
        </p:nvGraphicFramePr>
        <p:xfrm>
          <a:off x="6448425" y="3814763"/>
          <a:ext cx="192881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8" name="Equation" r:id="rId21" imgW="749160" imgH="533160" progId="Equation.DSMT4">
                  <p:embed/>
                </p:oleObj>
              </mc:Choice>
              <mc:Fallback>
                <p:oleObj name="Equation" r:id="rId21" imgW="749160" imgH="533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48425" y="3814763"/>
                        <a:ext cx="1928813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08569"/>
              </p:ext>
            </p:extLst>
          </p:nvPr>
        </p:nvGraphicFramePr>
        <p:xfrm>
          <a:off x="1658249" y="970820"/>
          <a:ext cx="20748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9" name="Equation" r:id="rId23" imgW="672840" imgH="419040" progId="Equation.DSMT4">
                  <p:embed/>
                </p:oleObj>
              </mc:Choice>
              <mc:Fallback>
                <p:oleObj name="Equation" r:id="rId23" imgW="67284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58249" y="970820"/>
                        <a:ext cx="2074863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6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35" grpId="0" animBg="1"/>
      <p:bldP spid="36" grpId="0"/>
      <p:bldP spid="38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/>
          </p:cNvPr>
          <p:cNvSpPr txBox="1"/>
          <p:nvPr/>
        </p:nvSpPr>
        <p:spPr>
          <a:xfrm>
            <a:off x="1842991" y="1806921"/>
            <a:ext cx="8506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10m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</p:spTree>
    <p:extLst>
      <p:ext uri="{BB962C8B-B14F-4D97-AF65-F5344CB8AC3E}">
        <p14:creationId xmlns:p14="http://schemas.microsoft.com/office/powerpoint/2010/main" val="15322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/>
          </p:cNvPr>
          <p:cNvSpPr txBox="1"/>
          <p:nvPr/>
        </p:nvSpPr>
        <p:spPr>
          <a:xfrm>
            <a:off x="1181548" y="603128"/>
            <a:ext cx="822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10m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897" y="1662345"/>
            <a:ext cx="7922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548" y="3295337"/>
            <a:ext cx="9580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3434" y="3307053"/>
            <a:ext cx="26812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(ĐK:                    ).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78150" y="4616751"/>
            <a:ext cx="0" cy="155643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42492"/>
              </p:ext>
            </p:extLst>
          </p:nvPr>
        </p:nvGraphicFramePr>
        <p:xfrm>
          <a:off x="8600231" y="3343660"/>
          <a:ext cx="16589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44" name="Equation" r:id="rId3" imgW="698400" imgH="164880" progId="Equation.DSMT4">
                  <p:embed/>
                </p:oleObj>
              </mc:Choice>
              <mc:Fallback>
                <p:oleObj name="Equation" r:id="rId3" imgW="698400" imgH="1648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0231" y="3343660"/>
                        <a:ext cx="1658938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93633" y="2075441"/>
            <a:ext cx="80166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= 40 (m)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4908" y="4170475"/>
            <a:ext cx="49310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411446"/>
              </p:ext>
            </p:extLst>
          </p:nvPr>
        </p:nvGraphicFramePr>
        <p:xfrm>
          <a:off x="7069439" y="3397114"/>
          <a:ext cx="3016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45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9439" y="3397114"/>
                        <a:ext cx="301625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81548" y="2405763"/>
            <a:ext cx="9732910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2 = 20 (m)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2055" y="3722291"/>
            <a:ext cx="9580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(m).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67807"/>
              </p:ext>
            </p:extLst>
          </p:nvPr>
        </p:nvGraphicFramePr>
        <p:xfrm>
          <a:off x="6858301" y="3742081"/>
          <a:ext cx="10255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46" name="Equation" r:id="rId7" imgW="431640" imgH="164880" progId="Equation.DSMT4">
                  <p:embed/>
                </p:oleObj>
              </mc:Choice>
              <mc:Fallback>
                <p:oleObj name="Equation" r:id="rId7" imgW="43164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301" y="3742081"/>
                        <a:ext cx="1025525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82353"/>
              </p:ext>
            </p:extLst>
          </p:nvPr>
        </p:nvGraphicFramePr>
        <p:xfrm>
          <a:off x="5726336" y="4197141"/>
          <a:ext cx="27447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47" name="Equation" r:id="rId9" imgW="1155600" imgH="203040" progId="Equation.DSMT4">
                  <p:embed/>
                </p:oleObj>
              </mc:Choice>
              <mc:Fallback>
                <p:oleObj name="Equation" r:id="rId9" imgW="115560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6336" y="4197141"/>
                        <a:ext cx="2744788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84442"/>
              </p:ext>
            </p:extLst>
          </p:nvPr>
        </p:nvGraphicFramePr>
        <p:xfrm>
          <a:off x="1822167" y="5003809"/>
          <a:ext cx="27447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48" name="Equation" r:id="rId11" imgW="1155600" imgH="203040" progId="Equation.DSMT4">
                  <p:embed/>
                </p:oleObj>
              </mc:Choice>
              <mc:Fallback>
                <p:oleObj name="Equation" r:id="rId11" imgW="115560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2167" y="5003809"/>
                        <a:ext cx="2744788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93788"/>
              </p:ext>
            </p:extLst>
          </p:nvPr>
        </p:nvGraphicFramePr>
        <p:xfrm>
          <a:off x="1300469" y="5450301"/>
          <a:ext cx="27749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49" name="Equation" r:id="rId12" imgW="1168200" imgH="215640" progId="Equation.DSMT4">
                  <p:embed/>
                </p:oleObj>
              </mc:Choice>
              <mc:Fallback>
                <p:oleObj name="Equation" r:id="rId12" imgW="1168200" imgH="215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0469" y="5450301"/>
                        <a:ext cx="2774950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922033"/>
              </p:ext>
            </p:extLst>
          </p:nvPr>
        </p:nvGraphicFramePr>
        <p:xfrm>
          <a:off x="5152459" y="4555625"/>
          <a:ext cx="33480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50" name="Equation" r:id="rId14" imgW="1409400" imgH="215640" progId="Equation.DSMT4">
                  <p:embed/>
                </p:oleObj>
              </mc:Choice>
              <mc:Fallback>
                <p:oleObj name="Equation" r:id="rId14" imgW="1409400" imgH="2156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52459" y="4555625"/>
                        <a:ext cx="33480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10752"/>
              </p:ext>
            </p:extLst>
          </p:nvPr>
        </p:nvGraphicFramePr>
        <p:xfrm>
          <a:off x="5152459" y="5003809"/>
          <a:ext cx="24733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51" name="Equation" r:id="rId16" imgW="1041120" imgH="241200" progId="Equation.DSMT4">
                  <p:embed/>
                </p:oleObj>
              </mc:Choice>
              <mc:Fallback>
                <p:oleObj name="Equation" r:id="rId16" imgW="1041120" imgH="2412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52459" y="5003809"/>
                        <a:ext cx="247332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677892" y="5043565"/>
            <a:ext cx="2006021" cy="442674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08411" y="4143676"/>
            <a:ext cx="5774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93633" y="4551115"/>
            <a:ext cx="11288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8216" y="5472712"/>
            <a:ext cx="55304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ta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1" grpId="0"/>
      <p:bldP spid="23" grpId="0"/>
      <p:bldP spid="27" grpId="0"/>
      <p:bldP spid="32" grpId="0"/>
      <p:bldP spid="40" grpId="0" animBg="1"/>
      <p:bldP spid="41" grpId="0"/>
      <p:bldP spid="42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185564" y="1442699"/>
            <a:ext cx="740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– 2x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6919270" y="2666346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6919270" y="3426960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7207404" y="2726040"/>
            <a:ext cx="212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&lt; 5/2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7245804" y="3474569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≥ 5/2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2116591" y="2666346"/>
            <a:ext cx="380876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2116591" y="3426960"/>
            <a:ext cx="3808768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2438258" y="2725126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&lt; 2/5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2438258" y="3521056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≤ 2/5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6471" y="4207023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40528"/>
              </p:ext>
            </p:extLst>
          </p:nvPr>
        </p:nvGraphicFramePr>
        <p:xfrm>
          <a:off x="2685498" y="4668492"/>
          <a:ext cx="11128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5498" y="4668492"/>
                        <a:ext cx="111283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499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77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/>
          <p:cNvSpPr/>
          <p:nvPr/>
        </p:nvSpPr>
        <p:spPr>
          <a:xfrm>
            <a:off x="2584173" y="641902"/>
            <a:ext cx="7182678" cy="2519982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THỨ TỰ VÀ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PHÉP TÍNH</a:t>
            </a:r>
          </a:p>
        </p:txBody>
      </p:sp>
      <p:sp>
        <p:nvSpPr>
          <p:cNvPr id="5" name="Rectangle: Top Corners Snipped 4"/>
          <p:cNvSpPr/>
          <p:nvPr/>
        </p:nvSpPr>
        <p:spPr>
          <a:xfrm>
            <a:off x="1245704" y="3961570"/>
            <a:ext cx="2875721" cy="2174188"/>
          </a:xfrm>
          <a:prstGeom prst="snip2SameRect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Top Corners Snipped 5"/>
          <p:cNvSpPr/>
          <p:nvPr/>
        </p:nvSpPr>
        <p:spPr>
          <a:xfrm>
            <a:off x="4651513" y="3961569"/>
            <a:ext cx="3140765" cy="2174187"/>
          </a:xfrm>
          <a:prstGeom prst="snip2Same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Top Corners Snipped 6"/>
          <p:cNvSpPr/>
          <p:nvPr/>
        </p:nvSpPr>
        <p:spPr>
          <a:xfrm>
            <a:off x="8203097" y="3961569"/>
            <a:ext cx="2584172" cy="2174187"/>
          </a:xfrm>
          <a:prstGeom prst="snip2Same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0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39" y="812498"/>
            <a:ext cx="6919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7239" y="1904841"/>
            <a:ext cx="505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248" y="238130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39263"/>
              </p:ext>
            </p:extLst>
          </p:nvPr>
        </p:nvGraphicFramePr>
        <p:xfrm>
          <a:off x="1708150" y="3213100"/>
          <a:ext cx="23209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0" name="Equation" r:id="rId3" imgW="990360" imgH="419040" progId="Equation.DSMT4">
                  <p:embed/>
                </p:oleObj>
              </mc:Choice>
              <mc:Fallback>
                <p:oleObj name="Equation" r:id="rId3" imgW="99036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150" y="3213100"/>
                        <a:ext cx="23209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44295" y="2833109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13603"/>
              </p:ext>
            </p:extLst>
          </p:nvPr>
        </p:nvGraphicFramePr>
        <p:xfrm>
          <a:off x="1298721" y="4234118"/>
          <a:ext cx="3723221" cy="50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1" name="Equation" r:id="rId5" imgW="1498320" imgH="203040" progId="Equation.DSMT4">
                  <p:embed/>
                </p:oleObj>
              </mc:Choice>
              <mc:Fallback>
                <p:oleObj name="Equation" r:id="rId5" imgW="149832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8721" y="4234118"/>
                        <a:ext cx="3723221" cy="50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27162" y="3356865"/>
            <a:ext cx="5429352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705472"/>
              </p:ext>
            </p:extLst>
          </p:nvPr>
        </p:nvGraphicFramePr>
        <p:xfrm>
          <a:off x="6850339" y="3918137"/>
          <a:ext cx="13890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2" name="Equation" r:id="rId7" imgW="507960" imgH="203040" progId="Equation.DSMT4">
                  <p:embed/>
                </p:oleObj>
              </mc:Choice>
              <mc:Fallback>
                <p:oleObj name="Equation" r:id="rId7" imgW="50796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0339" y="3918137"/>
                        <a:ext cx="1389062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5168026" y="2767694"/>
            <a:ext cx="14583" cy="3364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8" y="5046372"/>
            <a:ext cx="5098072" cy="984854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92822"/>
              </p:ext>
            </p:extLst>
          </p:nvPr>
        </p:nvGraphicFramePr>
        <p:xfrm>
          <a:off x="1722506" y="1701217"/>
          <a:ext cx="281463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3" name="Equation" r:id="rId10" imgW="1028520" imgH="419040" progId="Equation.DSMT4">
                  <p:embed/>
                </p:oleObj>
              </mc:Choice>
              <mc:Fallback>
                <p:oleObj name="Equation" r:id="rId10" imgW="102852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2506" y="1701217"/>
                        <a:ext cx="281463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30568"/>
              </p:ext>
            </p:extLst>
          </p:nvPr>
        </p:nvGraphicFramePr>
        <p:xfrm>
          <a:off x="1319280" y="4724493"/>
          <a:ext cx="32178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4" name="Equation" r:id="rId12" imgW="1295280" imgH="177480" progId="Equation.DSMT4">
                  <p:embed/>
                </p:oleObj>
              </mc:Choice>
              <mc:Fallback>
                <p:oleObj name="Equation" r:id="rId12" imgW="12952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19280" y="4724493"/>
                        <a:ext cx="32178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5356"/>
              </p:ext>
            </p:extLst>
          </p:nvPr>
        </p:nvGraphicFramePr>
        <p:xfrm>
          <a:off x="1298721" y="5218826"/>
          <a:ext cx="32178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5" name="Equation" r:id="rId14" imgW="1295280" imgH="177480" progId="Equation.DSMT4">
                  <p:embed/>
                </p:oleObj>
              </mc:Choice>
              <mc:Fallback>
                <p:oleObj name="Equation" r:id="rId14" imgW="129528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8721" y="5218826"/>
                        <a:ext cx="32178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037308"/>
              </p:ext>
            </p:extLst>
          </p:nvPr>
        </p:nvGraphicFramePr>
        <p:xfrm>
          <a:off x="1319280" y="5725752"/>
          <a:ext cx="18303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6" name="Equation" r:id="rId16" imgW="736560" imgH="177480" progId="Equation.DSMT4">
                  <p:embed/>
                </p:oleObj>
              </mc:Choice>
              <mc:Fallback>
                <p:oleObj name="Equation" r:id="rId16" imgW="73656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19280" y="5725752"/>
                        <a:ext cx="183038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097680"/>
              </p:ext>
            </p:extLst>
          </p:nvPr>
        </p:nvGraphicFramePr>
        <p:xfrm>
          <a:off x="5340417" y="2925763"/>
          <a:ext cx="18605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7" name="Equation" r:id="rId18" imgW="749160" imgH="203040" progId="Equation.DSMT4">
                  <p:embed/>
                </p:oleObj>
              </mc:Choice>
              <mc:Fallback>
                <p:oleObj name="Equation" r:id="rId18" imgW="74916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40417" y="2925763"/>
                        <a:ext cx="186055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87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Notched Right 3"/>
          <p:cNvSpPr/>
          <p:nvPr/>
        </p:nvSpPr>
        <p:spPr>
          <a:xfrm>
            <a:off x="3366052" y="874647"/>
            <a:ext cx="6533321" cy="1115068"/>
          </a:xfrm>
          <a:prstGeom prst="notchedRightArrow">
            <a:avLst>
              <a:gd name="adj1" fmla="val 45695"/>
              <a:gd name="adj2" fmla="val 54305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+ c &lt; b + 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Notched Right 4"/>
          <p:cNvSpPr/>
          <p:nvPr/>
        </p:nvSpPr>
        <p:spPr>
          <a:xfrm>
            <a:off x="3564836" y="1909846"/>
            <a:ext cx="6228521" cy="1144795"/>
          </a:xfrm>
          <a:prstGeom prst="notched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– a ≥ 5 –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Notched Right 6"/>
          <p:cNvSpPr/>
          <p:nvPr/>
        </p:nvSpPr>
        <p:spPr>
          <a:xfrm>
            <a:off x="3564836" y="4413199"/>
            <a:ext cx="6274906" cy="992582"/>
          </a:xfrm>
          <a:prstGeom prst="notched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&gt; 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– 2x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– 2y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Notched Right 7"/>
          <p:cNvSpPr/>
          <p:nvPr/>
        </p:nvSpPr>
        <p:spPr>
          <a:xfrm>
            <a:off x="3564836" y="3151605"/>
            <a:ext cx="6334538" cy="1139822"/>
          </a:xfrm>
          <a:prstGeom prst="notchedRightArrow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≥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 &lt; 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184" y="874646"/>
            <a:ext cx="2658721" cy="525934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; &lt; ; ≥ ; ≤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024183" y="1045628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8030802" y="2089292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8435001" y="3354792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7467592" y="4511925"/>
            <a:ext cx="490331" cy="79513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8905" y="5352354"/>
            <a:ext cx="6572632" cy="577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 &gt; 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2x &lt;– 2y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– 2x &lt; 1 – 2y &lt; 3 – 2y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7689" y="2746079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–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≥ 5 – b </a:t>
            </a: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– a </a:t>
            </a: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– b </a:t>
            </a: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a ≤ b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6942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956" flipH="1">
            <a:off x="5151906" y="1322287"/>
            <a:ext cx="917378" cy="581358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199870" y="5086005"/>
            <a:ext cx="3274156" cy="1195136"/>
          </a:xfrm>
          <a:prstGeom prst="round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520" flipH="1">
            <a:off x="5515016" y="-157417"/>
            <a:ext cx="917378" cy="43182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872475" y="1526324"/>
            <a:ext cx="2996317" cy="2207020"/>
          </a:xfrm>
          <a:prstGeom prst="roundRect">
            <a:avLst/>
          </a:prstGeom>
          <a:solidFill>
            <a:srgbClr val="CC6600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0" r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481">
            <a:off x="2048817" y="2900964"/>
            <a:ext cx="3071946" cy="19036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ectangle: Rounded Corners 1"/>
          <p:cNvSpPr/>
          <p:nvPr/>
        </p:nvSpPr>
        <p:spPr>
          <a:xfrm rot="20018481">
            <a:off x="2553201" y="3199944"/>
            <a:ext cx="2256238" cy="10668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199870" y="730700"/>
            <a:ext cx="3181004" cy="1085640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23203 -0.19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9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22409 -0.1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2279372" y="2181640"/>
            <a:ext cx="8521150" cy="6435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630018" y="1991550"/>
            <a:ext cx="1078610" cy="106100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279372" y="3450119"/>
            <a:ext cx="8521150" cy="6435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: Top Corners Snipped 13"/>
          <p:cNvSpPr/>
          <p:nvPr/>
        </p:nvSpPr>
        <p:spPr>
          <a:xfrm>
            <a:off x="2642368" y="5210798"/>
            <a:ext cx="3606027" cy="552037"/>
          </a:xfrm>
          <a:prstGeom prst="snip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30018" y="3198327"/>
            <a:ext cx="1078610" cy="106100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: Top Corners Snipped 14"/>
          <p:cNvSpPr/>
          <p:nvPr/>
        </p:nvSpPr>
        <p:spPr>
          <a:xfrm>
            <a:off x="6331221" y="5210797"/>
            <a:ext cx="4505743" cy="552037"/>
          </a:xfrm>
          <a:prstGeom prst="snip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279372" y="4645716"/>
            <a:ext cx="8640418" cy="6435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Hai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1630018" y="4393924"/>
            <a:ext cx="1078610" cy="10610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5791" y="520626"/>
            <a:ext cx="60115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800" b="1" kern="0" noProof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1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  <p:bldP spid="14" grpId="0" animBg="1"/>
      <p:bldP spid="11" grpId="0" animBg="1"/>
      <p:bldP spid="1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197998" y="1442699"/>
            <a:ext cx="979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&lt; 5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6853009" y="3439764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6853009" y="2616029"/>
            <a:ext cx="382375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7141143" y="3499458"/>
            <a:ext cx="384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– x &gt; 0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7179543" y="2663638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2x ≤ 10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2116591" y="2666346"/>
            <a:ext cx="380876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2116591" y="3426960"/>
            <a:ext cx="3808768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2438258" y="2725126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&lt; x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2438258" y="3521056"/>
            <a:ext cx="234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– 5 &gt; 0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4523" y="4217012"/>
            <a:ext cx="2359058" cy="171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2361"/>
              </p:ext>
            </p:extLst>
          </p:nvPr>
        </p:nvGraphicFramePr>
        <p:xfrm>
          <a:off x="6452428" y="2055148"/>
          <a:ext cx="42243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2" name="Equation" r:id="rId6" imgW="1803240" imgH="164880" progId="Equation.DSMT4">
                  <p:embed/>
                </p:oleObj>
              </mc:Choice>
              <mc:Fallback>
                <p:oleObj name="Equation" r:id="rId6" imgW="180324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2428" y="2055148"/>
                        <a:ext cx="422433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30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77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243878" y="1322100"/>
            <a:ext cx="869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1318114" y="5158392"/>
            <a:ext cx="3333211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1318114" y="4352997"/>
            <a:ext cx="3333211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1606247" y="5218086"/>
            <a:ext cx="304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3x – 2 &lt; 0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1644648" y="4400606"/>
            <a:ext cx="25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2x &gt; 3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1356998" y="2643519"/>
            <a:ext cx="332014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1318113" y="3498735"/>
            <a:ext cx="3320146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1678666" y="2702299"/>
            <a:ext cx="31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3x ≥ 2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1639780" y="3592831"/>
            <a:ext cx="32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2x – 3 ≤ 0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0605" y="4196674"/>
            <a:ext cx="1994820" cy="1454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0" y="2644827"/>
            <a:ext cx="5532418" cy="14350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3193" y="763377"/>
            <a:ext cx="634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65894"/>
              </p:ext>
            </p:extLst>
          </p:nvPr>
        </p:nvGraphicFramePr>
        <p:xfrm>
          <a:off x="4998810" y="4991539"/>
          <a:ext cx="4611688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7" name="Equation" r:id="rId7" imgW="1968480" imgH="419040" progId="Equation.DSMT4">
                  <p:embed/>
                </p:oleObj>
              </mc:Choice>
              <mc:Fallback>
                <p:oleObj name="Equation" r:id="rId7" imgW="1968480" imgH="419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8810" y="4991539"/>
                        <a:ext cx="4611688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5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77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</TotalTime>
  <Words>1566</Words>
  <Application>Microsoft Office PowerPoint</Application>
  <PresentationFormat>Widescreen</PresentationFormat>
  <Paragraphs>285</Paragraphs>
  <Slides>40</Slides>
  <Notes>1</Notes>
  <HiddenSlides>10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Palatino Linotype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830</cp:revision>
  <dcterms:created xsi:type="dcterms:W3CDTF">2020-03-05T15:19:26Z</dcterms:created>
  <dcterms:modified xsi:type="dcterms:W3CDTF">2020-04-23T14:40:37Z</dcterms:modified>
</cp:coreProperties>
</file>