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0" r:id="rId2"/>
    <p:sldId id="373" r:id="rId3"/>
    <p:sldId id="302" r:id="rId4"/>
    <p:sldId id="292" r:id="rId5"/>
    <p:sldId id="360" r:id="rId6"/>
    <p:sldId id="401" r:id="rId7"/>
    <p:sldId id="334" r:id="rId8"/>
    <p:sldId id="381" r:id="rId9"/>
    <p:sldId id="400" r:id="rId10"/>
    <p:sldId id="382" r:id="rId11"/>
    <p:sldId id="386" r:id="rId12"/>
    <p:sldId id="383" r:id="rId13"/>
    <p:sldId id="387" r:id="rId14"/>
    <p:sldId id="388" r:id="rId15"/>
    <p:sldId id="390" r:id="rId16"/>
    <p:sldId id="392" r:id="rId17"/>
    <p:sldId id="394" r:id="rId18"/>
    <p:sldId id="395" r:id="rId19"/>
    <p:sldId id="396" r:id="rId20"/>
    <p:sldId id="347" r:id="rId21"/>
    <p:sldId id="364" r:id="rId22"/>
    <p:sldId id="399" r:id="rId23"/>
    <p:sldId id="398" r:id="rId24"/>
    <p:sldId id="315" r:id="rId25"/>
    <p:sldId id="380" r:id="rId26"/>
    <p:sldId id="331" r:id="rId27"/>
    <p:sldId id="295" r:id="rId28"/>
    <p:sldId id="329" r:id="rId29"/>
    <p:sldId id="343" r:id="rId3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eu Phan Van" initials="RPV"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FF00"/>
    <a:srgbClr val="009900"/>
    <a:srgbClr val="FF9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D4D2A-AE66-885A-4D04-15F94BDE4D74}" v="6" dt="2022-08-03T04:28:37.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528" y="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userId="S::urn:spo:anon#c7eca674660a6493b9447eaae71b49826bbb3fb68b824adb62532003f80a1294::" providerId="AD" clId="Web-{A94D4D2A-AE66-885A-4D04-15F94BDE4D74}"/>
    <pc:docChg chg="modSld">
      <pc:chgData name="Người dùng Khách" userId="S::urn:spo:anon#c7eca674660a6493b9447eaae71b49826bbb3fb68b824adb62532003f80a1294::" providerId="AD" clId="Web-{A94D4D2A-AE66-885A-4D04-15F94BDE4D74}" dt="2022-08-03T04:28:35.565" v="1" actId="20577"/>
      <pc:docMkLst>
        <pc:docMk/>
      </pc:docMkLst>
      <pc:sldChg chg="modSp">
        <pc:chgData name="Người dùng Khách" userId="S::urn:spo:anon#c7eca674660a6493b9447eaae71b49826bbb3fb68b824adb62532003f80a1294::" providerId="AD" clId="Web-{A94D4D2A-AE66-885A-4D04-15F94BDE4D74}" dt="2022-08-03T04:28:35.565" v="1" actId="20577"/>
        <pc:sldMkLst>
          <pc:docMk/>
          <pc:sldMk cId="0" sldId="302"/>
        </pc:sldMkLst>
        <pc:spChg chg="mod">
          <ac:chgData name="Người dùng Khách" userId="S::urn:spo:anon#c7eca674660a6493b9447eaae71b49826bbb3fb68b824adb62532003f80a1294::" providerId="AD" clId="Web-{A94D4D2A-AE66-885A-4D04-15F94BDE4D74}" dt="2022-08-03T04:28:35.565" v="1" actId="20577"/>
          <ac:spMkLst>
            <pc:docMk/>
            <pc:sldMk cId="0" sldId="302"/>
            <ac:spMk id="1024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A1DCC63-989A-47A9-B1F6-8ABC3F86F348}" type="datetimeFigureOut">
              <a:rPr lang="en-US"/>
              <a:pPr>
                <a:defRPr/>
              </a:pPr>
              <a:t>12/18/2022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8EC9024-4C17-4CFB-9362-A43CF4653A7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41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1F47F4-F8E9-4288-AD4C-9E079B127C6B}" type="slidenum">
              <a:rPr lang="en-US">
                <a:cs typeface="Arial" charset="0"/>
              </a:rPr>
              <a:pPr fontAlgn="base">
                <a:spcBef>
                  <a:spcPct val="0"/>
                </a:spcBef>
                <a:spcAft>
                  <a:spcPct val="0"/>
                </a:spcAft>
                <a:defRPr/>
              </a:pPr>
              <a:t>20</a:t>
            </a:fld>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2C0AB5-8B08-483F-8E88-9A86E7731EEF}" type="slidenum">
              <a:rPr lang="en-US">
                <a:cs typeface="Arial" charset="0"/>
              </a:rPr>
              <a:pPr fontAlgn="base">
                <a:spcBef>
                  <a:spcPct val="0"/>
                </a:spcBef>
                <a:spcAft>
                  <a:spcPct val="0"/>
                </a:spcAft>
                <a:defRPr/>
              </a:pPr>
              <a:t>29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pic>
        <p:nvPicPr>
          <p:cNvPr id="2" name="Picture 11"/>
          <p:cNvPicPr>
            <a:picLocks noChangeAspect="1"/>
          </p:cNvPicPr>
          <p:nvPr userDrawn="1"/>
        </p:nvPicPr>
        <p:blipFill>
          <a:blip r:embed="rId2"/>
          <a:srcRect/>
          <a:stretch>
            <a:fillRect/>
          </a:stretch>
        </p:blipFill>
        <p:spPr bwMode="auto">
          <a:xfrm>
            <a:off x="-22225" y="0"/>
            <a:ext cx="12214225" cy="6850063"/>
          </a:xfrm>
          <a:prstGeom prst="rect">
            <a:avLst/>
          </a:prstGeom>
          <a:noFill/>
          <a:ln w="9525">
            <a:noFill/>
            <a:miter lim="800000"/>
            <a:headEnd/>
            <a:tailEnd/>
          </a:ln>
        </p:spPr>
      </p:pic>
      <p:pic>
        <p:nvPicPr>
          <p:cNvPr id="3" name="Picture 7">
            <a:hlinkClick r:id="" action="ppaction://hlinkshowjump?jump=firstslide"/>
          </p:cNvPr>
          <p:cNvPicPr>
            <a:picLocks noChangeAspect="1"/>
          </p:cNvPicPr>
          <p:nvPr userDrawn="1"/>
        </p:nvPicPr>
        <p:blipFill>
          <a:blip r:embed="rId3"/>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4" name="Picture 8">
            <a:hlinkClick r:id="" action="ppaction://hlinkshowjump?jump=nextslide"/>
          </p:cNvPr>
          <p:cNvPicPr>
            <a:picLocks noChangeAspect="1"/>
          </p:cNvPicPr>
          <p:nvPr userDrawn="1"/>
        </p:nvPicPr>
        <p:blipFill>
          <a:blip r:embed="rId4"/>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5" name="Picture 9">
            <a:hlinkClick r:id="" action="ppaction://hlinkshowjump?jump=previousslide"/>
          </p:cNvPr>
          <p:cNvPicPr>
            <a:picLocks noChangeAspect="1"/>
          </p:cNvPicPr>
          <p:nvPr userDrawn="1"/>
        </p:nvPicPr>
        <p:blipFill>
          <a:blip r:embed="rId5"/>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6"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7" name="Picture 14"/>
          <p:cNvPicPr>
            <a:picLocks noChangeAspect="1"/>
          </p:cNvPicPr>
          <p:nvPr userDrawn="1"/>
        </p:nvPicPr>
        <p:blipFill>
          <a:blip r:embed="rId6"/>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8"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2" name="TextBox 11">
            <a:extLst>
              <a:ext uri="{FF2B5EF4-FFF2-40B4-BE49-F238E27FC236}">
                <a16:creationId xmlns:a16="http://schemas.microsoft.com/office/drawing/2014/main" id="{7CA232F1-B997-E193-7B35-889265F2C26C}"/>
              </a:ext>
            </a:extLst>
          </p:cNvPr>
          <p:cNvSpPr txBox="1"/>
          <p:nvPr userDrawn="1"/>
        </p:nvSpPr>
        <p:spPr>
          <a:xfrm>
            <a:off x="165100" y="44450"/>
            <a:ext cx="671513"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1</a:t>
            </a:r>
            <a:r>
              <a:rPr lang="en-US" sz="1400" dirty="0">
                <a:solidFill>
                  <a:schemeClr val="bg1"/>
                </a:solidFill>
                <a:latin typeface="Calibri" pitchFamily="34" charset="0"/>
              </a:rPr>
              <a:t> </a:t>
            </a:r>
          </a:p>
        </p:txBody>
      </p:sp>
      <p:sp>
        <p:nvSpPr>
          <p:cNvPr id="13" name="TextBox 12">
            <a:extLst>
              <a:ext uri="{FF2B5EF4-FFF2-40B4-BE49-F238E27FC236}">
                <a16:creationId xmlns:a16="http://schemas.microsoft.com/office/drawing/2014/main" id="{9814D7DF-E11E-0714-FB9B-300CE3284BE8}"/>
              </a:ext>
            </a:extLst>
          </p:cNvPr>
          <p:cNvSpPr txBox="1"/>
          <p:nvPr userDrawn="1"/>
        </p:nvSpPr>
        <p:spPr>
          <a:xfrm>
            <a:off x="10253663" y="12700"/>
            <a:ext cx="2033587"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1f – Skills (Cont.) </a:t>
            </a:r>
            <a:r>
              <a:rPr lang="en-US" sz="1400" dirty="0">
                <a:solidFill>
                  <a:schemeClr val="bg1"/>
                </a:solidFill>
                <a:latin typeface="Calibri" pitchFamily="34" charset="0"/>
              </a:rPr>
              <a:t> </a:t>
            </a:r>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1"/>
          <p:cNvPicPr>
            <a:picLocks noChangeAspect="1"/>
          </p:cNvPicPr>
          <p:nvPr userDrawn="1"/>
        </p:nvPicPr>
        <p:blipFill>
          <a:blip r:embed="rId8"/>
          <a:srcRect/>
          <a:stretch>
            <a:fillRect/>
          </a:stretch>
        </p:blipFill>
        <p:spPr bwMode="auto">
          <a:xfrm>
            <a:off x="-22225" y="0"/>
            <a:ext cx="12214225" cy="6850063"/>
          </a:xfrm>
          <a:prstGeom prst="rect">
            <a:avLst/>
          </a:prstGeom>
          <a:noFill/>
          <a:ln w="9525">
            <a:noFill/>
            <a:miter lim="800000"/>
            <a:headEnd/>
            <a:tailEnd/>
          </a:ln>
        </p:spPr>
      </p:pic>
      <p:pic>
        <p:nvPicPr>
          <p:cNvPr id="8" name="Picture 7">
            <a:hlinkClick r:id="" action="ppaction://hlinkshowjump?jump=firstslide"/>
          </p:cNvPr>
          <p:cNvPicPr>
            <a:picLocks noChangeAspect="1"/>
          </p:cNvPicPr>
          <p:nvPr userDrawn="1"/>
        </p:nvPicPr>
        <p:blipFill>
          <a:blip r:embed="rId9"/>
          <a:srcRect/>
          <a:stretch/>
        </p:blipFill>
        <p:spPr>
          <a:xfrm>
            <a:off x="5830888" y="6337300"/>
            <a:ext cx="530225" cy="528638"/>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10"/>
          <a:stretch>
            <a:fillRect/>
          </a:stretch>
        </p:blipFill>
        <p:spPr>
          <a:xfrm>
            <a:off x="6372225" y="6597650"/>
            <a:ext cx="127000" cy="192088"/>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11"/>
          <a:srcRect/>
          <a:stretch>
            <a:fillRect/>
          </a:stretch>
        </p:blipFill>
        <p:spPr bwMode="auto">
          <a:xfrm>
            <a:off x="5692775" y="6597650"/>
            <a:ext cx="127000" cy="192088"/>
          </a:xfrm>
          <a:prstGeom prst="rect">
            <a:avLst/>
          </a:prstGeom>
          <a:noFill/>
          <a:ln w="9525">
            <a:noFill/>
            <a:miter lim="800000"/>
            <a:headEnd/>
            <a:tailEnd/>
          </a:ln>
          <a:effectLst>
            <a:outerShdw dist="38100" dir="8100000" algn="tr" rotWithShape="0">
              <a:srgbClr val="000000">
                <a:alpha val="39999"/>
              </a:srgbClr>
            </a:outerShdw>
          </a:effectLst>
        </p:spPr>
      </p:pic>
      <p:sp>
        <p:nvSpPr>
          <p:cNvPr id="14" name="TextBox 13"/>
          <p:cNvSpPr txBox="1"/>
          <p:nvPr userDrawn="1"/>
        </p:nvSpPr>
        <p:spPr>
          <a:xfrm>
            <a:off x="39688" y="6503988"/>
            <a:ext cx="1817687" cy="307975"/>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Tiếng Anh 7 Right On! </a:t>
            </a:r>
          </a:p>
        </p:txBody>
      </p:sp>
      <p:pic>
        <p:nvPicPr>
          <p:cNvPr id="15" name="Picture 14"/>
          <p:cNvPicPr>
            <a:picLocks noChangeAspect="1"/>
          </p:cNvPicPr>
          <p:nvPr userDrawn="1"/>
        </p:nvPicPr>
        <p:blipFill>
          <a:blip r:embed="rId12"/>
          <a:stretch>
            <a:fillRect/>
          </a:stretch>
        </p:blipFill>
        <p:spPr>
          <a:xfrm>
            <a:off x="11377613" y="6473825"/>
            <a:ext cx="663575" cy="338138"/>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2225" y="0"/>
            <a:ext cx="12214225" cy="387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TextBox 15"/>
          <p:cNvSpPr txBox="1"/>
          <p:nvPr userDrawn="1"/>
        </p:nvSpPr>
        <p:spPr>
          <a:xfrm>
            <a:off x="165100" y="44450"/>
            <a:ext cx="671513"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Unit 1</a:t>
            </a:r>
            <a:r>
              <a:rPr lang="en-US" sz="1400" dirty="0">
                <a:solidFill>
                  <a:schemeClr val="bg1"/>
                </a:solidFill>
                <a:latin typeface="Calibri" pitchFamily="34" charset="0"/>
              </a:rPr>
              <a:t> </a:t>
            </a:r>
          </a:p>
        </p:txBody>
      </p:sp>
      <p:sp>
        <p:nvSpPr>
          <p:cNvPr id="17" name="TextBox 16"/>
          <p:cNvSpPr txBox="1"/>
          <p:nvPr userDrawn="1"/>
        </p:nvSpPr>
        <p:spPr>
          <a:xfrm>
            <a:off x="10860088" y="12700"/>
            <a:ext cx="225425" cy="306388"/>
          </a:xfrm>
          <a:prstGeom prst="rect">
            <a:avLst/>
          </a:prstGeom>
          <a:noFill/>
          <a:effectLst>
            <a:outerShdw blurRad="50800" dist="38100" dir="2700000" algn="tl" rotWithShape="0">
              <a:prstClr val="black">
                <a:alpha val="40000"/>
              </a:prstClr>
            </a:outerShdw>
          </a:effectLst>
        </p:spPr>
        <p:txBody>
          <a:bodyPr wrap="none">
            <a:spAutoFit/>
          </a:bodyPr>
          <a:lstStyle/>
          <a:p>
            <a:pPr fontAlgn="auto">
              <a:spcBef>
                <a:spcPts val="0"/>
              </a:spcBef>
              <a:spcAft>
                <a:spcPts val="0"/>
              </a:spcAft>
              <a:defRPr/>
            </a:pPr>
            <a:r>
              <a:rPr lang="en-US" sz="1400" dirty="0">
                <a:solidFill>
                  <a:schemeClr val="bg1"/>
                </a:solidFill>
                <a:latin typeface="+mn-lt"/>
                <a:cs typeface="+mn-cs"/>
              </a:rPr>
              <a:t> </a:t>
            </a:r>
          </a:p>
        </p:txBody>
      </p:sp>
      <p:sp>
        <p:nvSpPr>
          <p:cNvPr id="18" name="TextBox 17"/>
          <p:cNvSpPr txBox="1"/>
          <p:nvPr userDrawn="1"/>
        </p:nvSpPr>
        <p:spPr>
          <a:xfrm>
            <a:off x="10253663" y="12700"/>
            <a:ext cx="2033587" cy="304800"/>
          </a:xfrm>
          <a:prstGeom prst="rect">
            <a:avLst/>
          </a:prstGeom>
          <a:noFill/>
          <a:effectLst>
            <a:outerShdw blurRad="50800" dist="38100" dir="2700000" algn="tl" rotWithShape="0">
              <a:prstClr val="black">
                <a:alpha val="40000"/>
              </a:prstClr>
            </a:outerShdw>
          </a:effectLst>
        </p:spPr>
        <p:txBody>
          <a:bodyPr wrap="none">
            <a:spAutoFit/>
          </a:bodyPr>
          <a:lstStyle/>
          <a:p>
            <a:pPr>
              <a:defRPr/>
            </a:pPr>
            <a:r>
              <a:rPr lang="en-US" sz="1400" b="1" dirty="0">
                <a:solidFill>
                  <a:schemeClr val="bg1"/>
                </a:solidFill>
                <a:latin typeface="Calibri" pitchFamily="34" charset="0"/>
              </a:rPr>
              <a:t>Lesson 1f – Skills (Cont.) </a:t>
            </a:r>
            <a:r>
              <a:rPr lang="en-US" sz="1400" dirty="0">
                <a:solidFill>
                  <a:schemeClr val="bg1"/>
                </a:solidFill>
                <a:latin typeface="Calibri" pitchFamily="34" charset="0"/>
              </a:rPr>
              <a:t> </a:t>
            </a:r>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1" r:id="rId3"/>
    <p:sldLayoutId id="2147483652" r:id="rId4"/>
    <p:sldLayoutId id="2147483653" r:id="rId5"/>
    <p:sldLayoutId id="2147483654"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4.xml"/><Relationship Id="rId18" Type="http://schemas.openxmlformats.org/officeDocument/2006/relationships/image" Target="../media/image15.png"/><Relationship Id="rId3" Type="http://schemas.microsoft.com/office/2007/relationships/media" Target="../media/media3.mp3"/><Relationship Id="rId21" Type="http://schemas.openxmlformats.org/officeDocument/2006/relationships/image" Target="../media/image18.png"/><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12.png"/><Relationship Id="rId20" Type="http://schemas.openxmlformats.org/officeDocument/2006/relationships/image" Target="../media/image17.png"/><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3.png"/><Relationship Id="rId10" Type="http://schemas.openxmlformats.org/officeDocument/2006/relationships/audio" Target="../media/media6.mp3"/><Relationship Id="rId19" Type="http://schemas.openxmlformats.org/officeDocument/2006/relationships/image" Target="../media/image16.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2"/>
          <p:cNvPicPr>
            <a:picLocks noChangeAspect="1"/>
          </p:cNvPicPr>
          <p:nvPr/>
        </p:nvPicPr>
        <p:blipFill>
          <a:blip r:embed="rId2"/>
          <a:srcRect/>
          <a:stretch>
            <a:fillRect/>
          </a:stretch>
        </p:blipFill>
        <p:spPr bwMode="auto">
          <a:xfrm>
            <a:off x="0" y="0"/>
            <a:ext cx="12188825" cy="6859588"/>
          </a:xfrm>
          <a:prstGeom prst="rect">
            <a:avLst/>
          </a:prstGeom>
          <a:noFill/>
          <a:ln w="9525">
            <a:noFill/>
            <a:miter lim="800000"/>
            <a:headEnd/>
            <a:tailEnd/>
          </a:ln>
        </p:spPr>
      </p:pic>
      <p:sp>
        <p:nvSpPr>
          <p:cNvPr id="8194" name="TextBox 4"/>
          <p:cNvSpPr txBox="1">
            <a:spLocks noChangeArrowheads="1"/>
          </p:cNvSpPr>
          <p:nvPr/>
        </p:nvSpPr>
        <p:spPr bwMode="auto">
          <a:xfrm>
            <a:off x="5173330" y="1720840"/>
            <a:ext cx="6343650" cy="3416320"/>
          </a:xfrm>
          <a:prstGeom prst="rect">
            <a:avLst/>
          </a:prstGeom>
          <a:noFill/>
          <a:ln w="9525">
            <a:noFill/>
            <a:miter lim="800000"/>
            <a:headEnd/>
            <a:tailEnd/>
          </a:ln>
        </p:spPr>
        <p:txBody>
          <a:bodyPr>
            <a:spAutoFit/>
          </a:bodyPr>
          <a:lstStyle/>
          <a:p>
            <a:pPr algn="ctr"/>
            <a:r>
              <a:rPr lang="en-US" sz="5400" b="1" dirty="0">
                <a:solidFill>
                  <a:srgbClr val="FF0000"/>
                </a:solidFill>
                <a:latin typeface="Calibri" pitchFamily="34" charset="0"/>
              </a:rPr>
              <a:t>Unit 1: My World</a:t>
            </a:r>
          </a:p>
          <a:p>
            <a:pPr algn="ctr"/>
            <a:r>
              <a:rPr lang="en-US" sz="5400" b="1" dirty="0">
                <a:solidFill>
                  <a:srgbClr val="00B050"/>
                </a:solidFill>
                <a:latin typeface="Calibri" pitchFamily="34" charset="0"/>
              </a:rPr>
              <a:t>Lesson 1f: Skills</a:t>
            </a:r>
          </a:p>
          <a:p>
            <a:pPr algn="ctr"/>
            <a:r>
              <a:rPr lang="en-US" sz="5400" b="1" dirty="0">
                <a:solidFill>
                  <a:srgbClr val="00B050"/>
                </a:solidFill>
                <a:latin typeface="Calibri" pitchFamily="34" charset="0"/>
              </a:rPr>
              <a:t>(Cont.)</a:t>
            </a:r>
          </a:p>
          <a:p>
            <a:pPr algn="ctr"/>
            <a:r>
              <a:rPr lang="en-US" sz="5400" b="1" dirty="0">
                <a:solidFill>
                  <a:srgbClr val="0070C0"/>
                </a:solidFill>
                <a:latin typeface="Calibri" pitchFamily="34" charset="0"/>
              </a:rPr>
              <a:t>Page 23</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4"/>
          <p:cNvSpPr>
            <a:spLocks noChangeArrowheads="1"/>
          </p:cNvSpPr>
          <p:nvPr/>
        </p:nvSpPr>
        <p:spPr bwMode="auto">
          <a:xfrm>
            <a:off x="498475" y="477838"/>
            <a:ext cx="10493375" cy="579437"/>
          </a:xfrm>
          <a:prstGeom prst="rect">
            <a:avLst/>
          </a:prstGeom>
          <a:noFill/>
          <a:ln w="9525">
            <a:noFill/>
            <a:miter lim="800000"/>
            <a:headEnd/>
            <a:tailEnd/>
          </a:ln>
        </p:spPr>
        <p:txBody>
          <a:bodyPr wrap="none" anchor="ctr">
            <a:spAutoFit/>
          </a:bodyPr>
          <a:lstStyle/>
          <a:p>
            <a:r>
              <a:rPr lang="en-US" sz="3200" b="1" dirty="0">
                <a:latin typeface="Calibri" pitchFamily="34" charset="0"/>
              </a:rPr>
              <a:t>b) What do these gestures mean in the UK? Make sentences.</a:t>
            </a:r>
            <a:r>
              <a:rPr lang="en-US" dirty="0"/>
              <a:t> </a:t>
            </a:r>
          </a:p>
        </p:txBody>
      </p:sp>
      <p:pic>
        <p:nvPicPr>
          <p:cNvPr id="15362" name="Picture 5"/>
          <p:cNvPicPr>
            <a:picLocks noChangeAspect="1" noChangeArrowheads="1"/>
          </p:cNvPicPr>
          <p:nvPr/>
        </p:nvPicPr>
        <p:blipFill>
          <a:blip r:embed="rId2"/>
          <a:srcRect/>
          <a:stretch>
            <a:fillRect/>
          </a:stretch>
        </p:blipFill>
        <p:spPr bwMode="auto">
          <a:xfrm>
            <a:off x="746125" y="2470150"/>
            <a:ext cx="10358438" cy="579438"/>
          </a:xfrm>
          <a:prstGeom prst="rect">
            <a:avLst/>
          </a:prstGeom>
          <a:noFill/>
          <a:ln w="9525">
            <a:noFill/>
            <a:miter lim="800000"/>
            <a:headEnd/>
            <a:tailEnd/>
          </a:ln>
        </p:spPr>
      </p:pic>
      <p:sp>
        <p:nvSpPr>
          <p:cNvPr id="15363" name="Text Box 6"/>
          <p:cNvSpPr txBox="1">
            <a:spLocks noChangeArrowheads="1"/>
          </p:cNvSpPr>
          <p:nvPr/>
        </p:nvSpPr>
        <p:spPr bwMode="auto">
          <a:xfrm>
            <a:off x="927100" y="1289050"/>
            <a:ext cx="1593850" cy="579438"/>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Example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srcRect/>
          <a:stretch>
            <a:fillRect/>
          </a:stretch>
        </p:blipFill>
        <p:spPr bwMode="auto">
          <a:xfrm>
            <a:off x="1849914" y="450759"/>
            <a:ext cx="8492172" cy="5731100"/>
          </a:xfrm>
          <a:prstGeom prst="rect">
            <a:avLst/>
          </a:prstGeom>
          <a:noFill/>
          <a:ln w="9525">
            <a:noFill/>
            <a:miter lim="800000"/>
            <a:headEnd/>
            <a:tailEnd/>
          </a:ln>
        </p:spPr>
      </p:pic>
      <p:sp>
        <p:nvSpPr>
          <p:cNvPr id="16386" name="TextBox 2"/>
          <p:cNvSpPr txBox="1">
            <a:spLocks noChangeArrowheads="1"/>
          </p:cNvSpPr>
          <p:nvPr/>
        </p:nvSpPr>
        <p:spPr bwMode="auto">
          <a:xfrm>
            <a:off x="4566142" y="3660552"/>
            <a:ext cx="3292475" cy="914400"/>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Speaking</a:t>
            </a:r>
            <a:endParaRPr lang="en-US" sz="2400" dirty="0">
              <a:solidFill>
                <a:schemeClr val="bg1"/>
              </a:solidFill>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6"/>
          <p:cNvPicPr>
            <a:picLocks noChangeAspect="1" noChangeArrowheads="1"/>
          </p:cNvPicPr>
          <p:nvPr/>
        </p:nvPicPr>
        <p:blipFill>
          <a:blip r:embed="rId2"/>
          <a:srcRect/>
          <a:stretch>
            <a:fillRect/>
          </a:stretch>
        </p:blipFill>
        <p:spPr bwMode="auto">
          <a:xfrm>
            <a:off x="239713" y="538163"/>
            <a:ext cx="2582862" cy="771525"/>
          </a:xfrm>
          <a:prstGeom prst="rect">
            <a:avLst/>
          </a:prstGeom>
          <a:noFill/>
          <a:ln w="9525">
            <a:noFill/>
            <a:miter lim="800000"/>
            <a:headEnd/>
            <a:tailEnd/>
          </a:ln>
        </p:spPr>
      </p:pic>
      <p:sp>
        <p:nvSpPr>
          <p:cNvPr id="17410" name="Rectangle 7"/>
          <p:cNvSpPr>
            <a:spLocks noChangeArrowheads="1"/>
          </p:cNvSpPr>
          <p:nvPr/>
        </p:nvSpPr>
        <p:spPr bwMode="auto">
          <a:xfrm>
            <a:off x="2973388" y="495300"/>
            <a:ext cx="9218612" cy="1066800"/>
          </a:xfrm>
          <a:prstGeom prst="rect">
            <a:avLst/>
          </a:prstGeom>
          <a:noFill/>
          <a:ln w="9525">
            <a:noFill/>
            <a:miter lim="800000"/>
            <a:headEnd/>
            <a:tailEnd/>
          </a:ln>
        </p:spPr>
        <p:txBody>
          <a:bodyPr anchor="ctr">
            <a:spAutoFit/>
          </a:bodyPr>
          <a:lstStyle/>
          <a:p>
            <a:r>
              <a:rPr lang="en-US" sz="3200" b="1" dirty="0">
                <a:latin typeface="Calibri" pitchFamily="34" charset="0"/>
              </a:rPr>
              <a:t>Which of the gestures in Exercise 5a mean the same in your country?</a:t>
            </a:r>
            <a:r>
              <a:rPr lang="en-US" sz="3200" dirty="0">
                <a:latin typeface="Calibri" pitchFamily="34" charset="0"/>
              </a:rPr>
              <a:t> </a:t>
            </a:r>
          </a:p>
        </p:txBody>
      </p:sp>
      <p:sp>
        <p:nvSpPr>
          <p:cNvPr id="17411" name="Rectangle 8"/>
          <p:cNvSpPr>
            <a:spLocks noChangeArrowheads="1"/>
          </p:cNvSpPr>
          <p:nvPr/>
        </p:nvSpPr>
        <p:spPr bwMode="auto">
          <a:xfrm>
            <a:off x="325438" y="3756849"/>
            <a:ext cx="11599862" cy="2062103"/>
          </a:xfrm>
          <a:prstGeom prst="rect">
            <a:avLst/>
          </a:prstGeom>
          <a:noFill/>
          <a:ln w="9525">
            <a:noFill/>
            <a:miter lim="800000"/>
            <a:headEnd/>
            <a:tailEnd/>
          </a:ln>
        </p:spPr>
        <p:txBody>
          <a:bodyPr wrap="square" anchor="ctr">
            <a:spAutoFit/>
          </a:bodyPr>
          <a:lstStyle/>
          <a:p>
            <a:r>
              <a:rPr lang="en-US" sz="3200" i="1" dirty="0">
                <a:latin typeface="Calibri" pitchFamily="34" charset="0"/>
              </a:rPr>
              <a:t>In Vietnam, we hardly tap our nose. We never curl the index finger or cross our fingers; both gestures are very rude. We also shake hands to greet someone. If you want to point at something, you should use your open hand. We usually use thumbs up to show everything is OK.</a:t>
            </a:r>
            <a:r>
              <a:rPr lang="en-US" sz="3200" dirty="0">
                <a:latin typeface="Calibri" pitchFamily="34" charset="0"/>
              </a:rPr>
              <a:t> </a:t>
            </a:r>
          </a:p>
        </p:txBody>
      </p:sp>
      <p:sp>
        <p:nvSpPr>
          <p:cNvPr id="17412" name="Text Box 9"/>
          <p:cNvSpPr txBox="1">
            <a:spLocks noChangeArrowheads="1"/>
          </p:cNvSpPr>
          <p:nvPr/>
        </p:nvSpPr>
        <p:spPr bwMode="auto">
          <a:xfrm>
            <a:off x="319088" y="1579563"/>
            <a:ext cx="11415712" cy="1311275"/>
          </a:xfrm>
          <a:prstGeom prst="rect">
            <a:avLst/>
          </a:prstGeom>
          <a:solidFill>
            <a:srgbClr val="CCFFCC"/>
          </a:solidFill>
          <a:ln w="9525">
            <a:noFill/>
            <a:miter lim="800000"/>
            <a:headEnd/>
            <a:tailEnd/>
          </a:ln>
        </p:spPr>
        <p:txBody>
          <a:bodyPr>
            <a:spAutoFit/>
          </a:bodyPr>
          <a:lstStyle/>
          <a:p>
            <a:pPr>
              <a:spcBef>
                <a:spcPct val="50000"/>
              </a:spcBef>
            </a:pPr>
            <a:r>
              <a:rPr lang="en-US" sz="3200" dirty="0">
                <a:latin typeface="Calibri" pitchFamily="34" charset="0"/>
              </a:rPr>
              <a:t> </a:t>
            </a:r>
            <a:r>
              <a:rPr lang="en-US" sz="3200" b="1" dirty="0">
                <a:latin typeface="Calibri" pitchFamily="34" charset="0"/>
              </a:rPr>
              <a:t>shake hands                curl your index finger       point  </a:t>
            </a:r>
          </a:p>
          <a:p>
            <a:pPr>
              <a:spcBef>
                <a:spcPct val="50000"/>
              </a:spcBef>
            </a:pPr>
            <a:r>
              <a:rPr lang="en-US" sz="3200" b="1" dirty="0">
                <a:latin typeface="Calibri" pitchFamily="34" charset="0"/>
              </a:rPr>
              <a:t> cross your fingers       thumbs up                          tap nose </a:t>
            </a:r>
          </a:p>
        </p:txBody>
      </p:sp>
      <p:sp>
        <p:nvSpPr>
          <p:cNvPr id="17413" name="Text Box 10"/>
          <p:cNvSpPr txBox="1">
            <a:spLocks noChangeArrowheads="1"/>
          </p:cNvSpPr>
          <p:nvPr/>
        </p:nvSpPr>
        <p:spPr bwMode="auto">
          <a:xfrm>
            <a:off x="5086350" y="3136900"/>
            <a:ext cx="1649413" cy="579438"/>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Example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ppt_x"/>
                                          </p:val>
                                        </p:tav>
                                        <p:tav tm="100000">
                                          <p:val>
                                            <p:strVal val="#ppt_x"/>
                                          </p:val>
                                        </p:tav>
                                      </p:tavLst>
                                    </p:anim>
                                    <p:anim calcmode="lin" valueType="num">
                                      <p:cBhvr additive="base">
                                        <p:cTn id="8"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1313645" y="402763"/>
            <a:ext cx="9006714" cy="6004476"/>
          </a:xfrm>
          <a:prstGeom prst="rect">
            <a:avLst/>
          </a:prstGeom>
          <a:noFill/>
          <a:ln w="9525">
            <a:noFill/>
            <a:miter lim="800000"/>
            <a:headEnd/>
            <a:tailEnd/>
          </a:ln>
        </p:spPr>
      </p:pic>
      <p:sp>
        <p:nvSpPr>
          <p:cNvPr id="18434" name="TextBox 2"/>
          <p:cNvSpPr txBox="1">
            <a:spLocks noChangeArrowheads="1"/>
          </p:cNvSpPr>
          <p:nvPr/>
        </p:nvSpPr>
        <p:spPr bwMode="auto">
          <a:xfrm>
            <a:off x="4292177" y="3960252"/>
            <a:ext cx="3751262" cy="914400"/>
          </a:xfrm>
          <a:prstGeom prst="rect">
            <a:avLst/>
          </a:prstGeom>
          <a:noFill/>
          <a:ln w="9525">
            <a:noFill/>
            <a:miter lim="800000"/>
            <a:headEnd/>
            <a:tailEnd/>
          </a:ln>
        </p:spPr>
        <p:txBody>
          <a:bodyPr>
            <a:spAutoFit/>
          </a:bodyPr>
          <a:lstStyle/>
          <a:p>
            <a:pPr algn="ctr"/>
            <a:r>
              <a:rPr lang="en-US" sz="5400" dirty="0">
                <a:solidFill>
                  <a:schemeClr val="bg1"/>
                </a:solidFill>
                <a:latin typeface="Calibri" pitchFamily="34" charset="0"/>
              </a:rPr>
              <a:t>Listening</a:t>
            </a:r>
            <a:endParaRPr lang="en-US" sz="2400" dirty="0">
              <a:solidFill>
                <a:schemeClr val="bg1"/>
              </a:solidFill>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4"/>
          <p:cNvSpPr txBox="1">
            <a:spLocks noChangeArrowheads="1"/>
          </p:cNvSpPr>
          <p:nvPr/>
        </p:nvSpPr>
        <p:spPr bwMode="auto">
          <a:xfrm>
            <a:off x="120650" y="454025"/>
            <a:ext cx="2368550" cy="579438"/>
          </a:xfrm>
          <a:prstGeom prst="rect">
            <a:avLst/>
          </a:prstGeom>
          <a:solidFill>
            <a:srgbClr val="009900"/>
          </a:solidFill>
          <a:ln w="9525">
            <a:noFill/>
            <a:miter lim="800000"/>
            <a:headEnd/>
            <a:tailEnd/>
          </a:ln>
        </p:spPr>
        <p:txBody>
          <a:bodyPr>
            <a:spAutoFit/>
          </a:bodyPr>
          <a:lstStyle/>
          <a:p>
            <a:pPr>
              <a:spcBef>
                <a:spcPct val="50000"/>
              </a:spcBef>
            </a:pPr>
            <a:r>
              <a:rPr lang="en-US" sz="3200" dirty="0">
                <a:solidFill>
                  <a:schemeClr val="bg1"/>
                </a:solidFill>
                <a:latin typeface="Calibri" pitchFamily="34" charset="0"/>
              </a:rPr>
              <a:t>Pre-listening</a:t>
            </a:r>
          </a:p>
        </p:txBody>
      </p:sp>
      <p:pic>
        <p:nvPicPr>
          <p:cNvPr id="19458" name="Picture 5"/>
          <p:cNvPicPr>
            <a:picLocks noChangeAspect="1" noChangeArrowheads="1"/>
          </p:cNvPicPr>
          <p:nvPr/>
        </p:nvPicPr>
        <p:blipFill>
          <a:blip r:embed="rId2"/>
          <a:srcRect/>
          <a:stretch>
            <a:fillRect/>
          </a:stretch>
        </p:blipFill>
        <p:spPr bwMode="auto">
          <a:xfrm>
            <a:off x="195263" y="1160463"/>
            <a:ext cx="800100" cy="782637"/>
          </a:xfrm>
          <a:prstGeom prst="rect">
            <a:avLst/>
          </a:prstGeom>
          <a:noFill/>
          <a:ln w="9525">
            <a:noFill/>
            <a:miter lim="800000"/>
            <a:headEnd/>
            <a:tailEnd/>
          </a:ln>
        </p:spPr>
      </p:pic>
      <p:sp>
        <p:nvSpPr>
          <p:cNvPr id="19459" name="Rectangle 6"/>
          <p:cNvSpPr>
            <a:spLocks noChangeArrowheads="1"/>
          </p:cNvSpPr>
          <p:nvPr/>
        </p:nvSpPr>
        <p:spPr bwMode="auto">
          <a:xfrm>
            <a:off x="1100138" y="1066800"/>
            <a:ext cx="10656887" cy="1066800"/>
          </a:xfrm>
          <a:prstGeom prst="rect">
            <a:avLst/>
          </a:prstGeom>
          <a:noFill/>
          <a:ln w="9525">
            <a:noFill/>
            <a:miter lim="800000"/>
            <a:headEnd/>
            <a:tailEnd/>
          </a:ln>
        </p:spPr>
        <p:txBody>
          <a:bodyPr wrap="none" anchor="ctr">
            <a:spAutoFit/>
          </a:bodyPr>
          <a:lstStyle/>
          <a:p>
            <a:r>
              <a:rPr lang="en-US" sz="3200" b="1" dirty="0">
                <a:latin typeface="Calibri" pitchFamily="34" charset="0"/>
              </a:rPr>
              <a:t>Listen to Sam and Jessica talking about Jessica’s holiday to</a:t>
            </a:r>
            <a:br>
              <a:rPr lang="en-US" sz="3200" b="1" dirty="0">
                <a:latin typeface="Calibri" pitchFamily="34" charset="0"/>
              </a:rPr>
            </a:br>
            <a:r>
              <a:rPr lang="en-US" sz="3200" b="1" dirty="0">
                <a:latin typeface="Calibri" pitchFamily="34" charset="0"/>
              </a:rPr>
              <a:t>Germany. Decide if the statements are </a:t>
            </a:r>
            <a:r>
              <a:rPr lang="en-US" sz="3200" i="1" dirty="0">
                <a:solidFill>
                  <a:srgbClr val="009900"/>
                </a:solidFill>
                <a:latin typeface="Calibri" pitchFamily="34" charset="0"/>
              </a:rPr>
              <a:t>R </a:t>
            </a:r>
            <a:r>
              <a:rPr lang="en-US" sz="3200" b="1" dirty="0">
                <a:solidFill>
                  <a:srgbClr val="009900"/>
                </a:solidFill>
                <a:latin typeface="Calibri" pitchFamily="34" charset="0"/>
              </a:rPr>
              <a:t>(right)</a:t>
            </a:r>
            <a:r>
              <a:rPr lang="en-US" sz="3200" b="1" dirty="0">
                <a:latin typeface="Calibri" pitchFamily="34" charset="0"/>
              </a:rPr>
              <a:t> or </a:t>
            </a:r>
            <a:r>
              <a:rPr lang="en-US" sz="3200" i="1" dirty="0">
                <a:solidFill>
                  <a:srgbClr val="FF0000"/>
                </a:solidFill>
                <a:latin typeface="Calibri" pitchFamily="34" charset="0"/>
              </a:rPr>
              <a:t>W </a:t>
            </a:r>
            <a:r>
              <a:rPr lang="en-US" sz="3200" b="1" dirty="0">
                <a:solidFill>
                  <a:srgbClr val="FF0000"/>
                </a:solidFill>
                <a:latin typeface="Calibri" pitchFamily="34" charset="0"/>
              </a:rPr>
              <a:t>(wrong).</a:t>
            </a:r>
            <a:r>
              <a:rPr lang="en-US" dirty="0"/>
              <a:t> </a:t>
            </a:r>
          </a:p>
        </p:txBody>
      </p:sp>
      <p:pic>
        <p:nvPicPr>
          <p:cNvPr id="19460" name="Picture 7"/>
          <p:cNvPicPr>
            <a:picLocks noChangeAspect="1" noChangeArrowheads="1"/>
          </p:cNvPicPr>
          <p:nvPr/>
        </p:nvPicPr>
        <p:blipFill>
          <a:blip r:embed="rId3"/>
          <a:srcRect/>
          <a:stretch>
            <a:fillRect/>
          </a:stretch>
        </p:blipFill>
        <p:spPr bwMode="auto">
          <a:xfrm>
            <a:off x="242888" y="2878138"/>
            <a:ext cx="11687175" cy="2730500"/>
          </a:xfrm>
          <a:prstGeom prst="rect">
            <a:avLst/>
          </a:prstGeom>
          <a:noFill/>
          <a:ln w="9525">
            <a:noFill/>
            <a:miter lim="800000"/>
            <a:headEnd/>
            <a:tailEnd/>
          </a:ln>
        </p:spPr>
      </p:pic>
      <p:sp>
        <p:nvSpPr>
          <p:cNvPr id="19461" name="Text Box 8"/>
          <p:cNvSpPr txBox="1">
            <a:spLocks noChangeArrowheads="1"/>
          </p:cNvSpPr>
          <p:nvPr/>
        </p:nvSpPr>
        <p:spPr bwMode="auto">
          <a:xfrm>
            <a:off x="1011238" y="2259013"/>
            <a:ext cx="5181600" cy="579437"/>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First, underline the key words.</a:t>
            </a:r>
          </a:p>
        </p:txBody>
      </p:sp>
      <p:sp>
        <p:nvSpPr>
          <p:cNvPr id="19463" name="Line 7"/>
          <p:cNvSpPr>
            <a:spLocks noChangeShapeType="1"/>
          </p:cNvSpPr>
          <p:nvPr/>
        </p:nvSpPr>
        <p:spPr bwMode="auto">
          <a:xfrm>
            <a:off x="887413" y="3811588"/>
            <a:ext cx="1163637" cy="0"/>
          </a:xfrm>
          <a:prstGeom prst="line">
            <a:avLst/>
          </a:prstGeom>
          <a:noFill/>
          <a:ln w="28575">
            <a:solidFill>
              <a:srgbClr val="FF0000"/>
            </a:solidFill>
            <a:round/>
            <a:headEnd/>
            <a:tailEnd/>
          </a:ln>
          <a:effectLst/>
        </p:spPr>
        <p:txBody>
          <a:bodyPr/>
          <a:lstStyle/>
          <a:p>
            <a:endParaRPr lang="en-US" dirty="0"/>
          </a:p>
        </p:txBody>
      </p:sp>
      <p:sp>
        <p:nvSpPr>
          <p:cNvPr id="19464" name="Line 8"/>
          <p:cNvSpPr>
            <a:spLocks noChangeShapeType="1"/>
          </p:cNvSpPr>
          <p:nvPr/>
        </p:nvSpPr>
        <p:spPr bwMode="auto">
          <a:xfrm flipV="1">
            <a:off x="3076575" y="3795713"/>
            <a:ext cx="1066800" cy="1587"/>
          </a:xfrm>
          <a:prstGeom prst="line">
            <a:avLst/>
          </a:prstGeom>
          <a:noFill/>
          <a:ln w="28575">
            <a:solidFill>
              <a:srgbClr val="FF0000"/>
            </a:solidFill>
            <a:round/>
            <a:headEnd/>
            <a:tailEnd/>
          </a:ln>
          <a:effectLst/>
        </p:spPr>
        <p:txBody>
          <a:bodyPr/>
          <a:lstStyle/>
          <a:p>
            <a:endParaRPr lang="en-US" dirty="0"/>
          </a:p>
        </p:txBody>
      </p:sp>
      <p:sp>
        <p:nvSpPr>
          <p:cNvPr id="19465" name="Line 9"/>
          <p:cNvSpPr>
            <a:spLocks noChangeShapeType="1"/>
          </p:cNvSpPr>
          <p:nvPr/>
        </p:nvSpPr>
        <p:spPr bwMode="auto">
          <a:xfrm flipV="1">
            <a:off x="4332088" y="3795713"/>
            <a:ext cx="1066800" cy="1587"/>
          </a:xfrm>
          <a:prstGeom prst="line">
            <a:avLst/>
          </a:prstGeom>
          <a:noFill/>
          <a:ln w="28575">
            <a:solidFill>
              <a:srgbClr val="FF0000"/>
            </a:solidFill>
            <a:round/>
            <a:headEnd/>
            <a:tailEnd/>
          </a:ln>
          <a:effectLst/>
        </p:spPr>
        <p:txBody>
          <a:bodyPr/>
          <a:lstStyle/>
          <a:p>
            <a:endParaRPr lang="en-US" dirty="0"/>
          </a:p>
        </p:txBody>
      </p:sp>
      <p:sp>
        <p:nvSpPr>
          <p:cNvPr id="19466" name="Line 10"/>
          <p:cNvSpPr>
            <a:spLocks noChangeShapeType="1"/>
          </p:cNvSpPr>
          <p:nvPr/>
        </p:nvSpPr>
        <p:spPr bwMode="auto">
          <a:xfrm flipV="1">
            <a:off x="6900863" y="3795713"/>
            <a:ext cx="1066800" cy="1587"/>
          </a:xfrm>
          <a:prstGeom prst="line">
            <a:avLst/>
          </a:prstGeom>
          <a:noFill/>
          <a:ln w="28575">
            <a:solidFill>
              <a:srgbClr val="FF0000"/>
            </a:solidFill>
            <a:round/>
            <a:headEnd/>
            <a:tailEnd/>
          </a:ln>
          <a:effectLst/>
        </p:spPr>
        <p:txBody>
          <a:bodyPr/>
          <a:lstStyle/>
          <a:p>
            <a:endParaRPr lang="en-US" dirty="0"/>
          </a:p>
        </p:txBody>
      </p:sp>
      <p:sp>
        <p:nvSpPr>
          <p:cNvPr id="19467" name="Line 11"/>
          <p:cNvSpPr>
            <a:spLocks noChangeShapeType="1"/>
          </p:cNvSpPr>
          <p:nvPr/>
        </p:nvSpPr>
        <p:spPr bwMode="auto">
          <a:xfrm flipV="1">
            <a:off x="8785225" y="3810000"/>
            <a:ext cx="720725" cy="1588"/>
          </a:xfrm>
          <a:prstGeom prst="line">
            <a:avLst/>
          </a:prstGeom>
          <a:noFill/>
          <a:ln w="28575">
            <a:solidFill>
              <a:srgbClr val="FF0000"/>
            </a:solidFill>
            <a:round/>
            <a:headEnd/>
            <a:tailEnd/>
          </a:ln>
          <a:effectLst/>
        </p:spPr>
        <p:txBody>
          <a:bodyPr/>
          <a:lstStyle/>
          <a:p>
            <a:endParaRPr lang="en-US" dirty="0"/>
          </a:p>
        </p:txBody>
      </p:sp>
      <p:sp>
        <p:nvSpPr>
          <p:cNvPr id="19468" name="Line 12"/>
          <p:cNvSpPr>
            <a:spLocks noChangeShapeType="1"/>
          </p:cNvSpPr>
          <p:nvPr/>
        </p:nvSpPr>
        <p:spPr bwMode="auto">
          <a:xfrm flipV="1">
            <a:off x="1565275" y="4335463"/>
            <a:ext cx="1565275" cy="1587"/>
          </a:xfrm>
          <a:prstGeom prst="line">
            <a:avLst/>
          </a:prstGeom>
          <a:noFill/>
          <a:ln w="28575">
            <a:solidFill>
              <a:srgbClr val="FF0000"/>
            </a:solidFill>
            <a:round/>
            <a:headEnd/>
            <a:tailEnd/>
          </a:ln>
          <a:effectLst/>
        </p:spPr>
        <p:txBody>
          <a:bodyPr/>
          <a:lstStyle/>
          <a:p>
            <a:endParaRPr lang="en-US" dirty="0"/>
          </a:p>
        </p:txBody>
      </p:sp>
      <p:sp>
        <p:nvSpPr>
          <p:cNvPr id="19469" name="Line 13"/>
          <p:cNvSpPr>
            <a:spLocks noChangeShapeType="1"/>
          </p:cNvSpPr>
          <p:nvPr/>
        </p:nvSpPr>
        <p:spPr bwMode="auto">
          <a:xfrm flipV="1">
            <a:off x="3435350" y="4340425"/>
            <a:ext cx="1066800" cy="1588"/>
          </a:xfrm>
          <a:prstGeom prst="line">
            <a:avLst/>
          </a:prstGeom>
          <a:noFill/>
          <a:ln w="28575">
            <a:solidFill>
              <a:srgbClr val="FF0000"/>
            </a:solidFill>
            <a:round/>
            <a:headEnd/>
            <a:tailEnd/>
          </a:ln>
          <a:effectLst/>
        </p:spPr>
        <p:txBody>
          <a:bodyPr/>
          <a:lstStyle/>
          <a:p>
            <a:endParaRPr lang="en-US" dirty="0"/>
          </a:p>
        </p:txBody>
      </p:sp>
      <p:sp>
        <p:nvSpPr>
          <p:cNvPr id="19470" name="Line 14"/>
          <p:cNvSpPr>
            <a:spLocks noChangeShapeType="1"/>
          </p:cNvSpPr>
          <p:nvPr/>
        </p:nvSpPr>
        <p:spPr bwMode="auto">
          <a:xfrm flipV="1">
            <a:off x="4711700" y="4327725"/>
            <a:ext cx="984250" cy="1588"/>
          </a:xfrm>
          <a:prstGeom prst="line">
            <a:avLst/>
          </a:prstGeom>
          <a:noFill/>
          <a:ln w="28575">
            <a:solidFill>
              <a:srgbClr val="FF0000"/>
            </a:solidFill>
            <a:round/>
            <a:headEnd/>
            <a:tailEnd/>
          </a:ln>
          <a:effectLst/>
        </p:spPr>
        <p:txBody>
          <a:bodyPr/>
          <a:lstStyle/>
          <a:p>
            <a:endParaRPr lang="en-US" dirty="0"/>
          </a:p>
        </p:txBody>
      </p:sp>
      <p:sp>
        <p:nvSpPr>
          <p:cNvPr id="19471" name="Line 15"/>
          <p:cNvSpPr>
            <a:spLocks noChangeShapeType="1"/>
          </p:cNvSpPr>
          <p:nvPr/>
        </p:nvSpPr>
        <p:spPr bwMode="auto">
          <a:xfrm flipV="1">
            <a:off x="5972175" y="4337050"/>
            <a:ext cx="1579563" cy="1588"/>
          </a:xfrm>
          <a:prstGeom prst="line">
            <a:avLst/>
          </a:prstGeom>
          <a:noFill/>
          <a:ln w="28575">
            <a:solidFill>
              <a:srgbClr val="FF0000"/>
            </a:solidFill>
            <a:round/>
            <a:headEnd/>
            <a:tailEnd/>
          </a:ln>
          <a:effectLst/>
        </p:spPr>
        <p:txBody>
          <a:bodyPr/>
          <a:lstStyle/>
          <a:p>
            <a:endParaRPr lang="en-US" dirty="0"/>
          </a:p>
        </p:txBody>
      </p:sp>
      <p:sp>
        <p:nvSpPr>
          <p:cNvPr id="19472" name="Line 16"/>
          <p:cNvSpPr>
            <a:spLocks noChangeShapeType="1"/>
          </p:cNvSpPr>
          <p:nvPr/>
        </p:nvSpPr>
        <p:spPr bwMode="auto">
          <a:xfrm flipV="1">
            <a:off x="8050213" y="4337050"/>
            <a:ext cx="554037" cy="1588"/>
          </a:xfrm>
          <a:prstGeom prst="line">
            <a:avLst/>
          </a:prstGeom>
          <a:noFill/>
          <a:ln w="28575">
            <a:solidFill>
              <a:srgbClr val="FF0000"/>
            </a:solidFill>
            <a:round/>
            <a:headEnd/>
            <a:tailEnd/>
          </a:ln>
          <a:effectLst/>
        </p:spPr>
        <p:txBody>
          <a:bodyPr/>
          <a:lstStyle/>
          <a:p>
            <a:endParaRPr lang="en-US" dirty="0"/>
          </a:p>
        </p:txBody>
      </p:sp>
      <p:sp>
        <p:nvSpPr>
          <p:cNvPr id="19473" name="Line 17"/>
          <p:cNvSpPr>
            <a:spLocks noChangeShapeType="1"/>
          </p:cNvSpPr>
          <p:nvPr/>
        </p:nvSpPr>
        <p:spPr bwMode="auto">
          <a:xfrm flipV="1">
            <a:off x="914400" y="4872138"/>
            <a:ext cx="1066800" cy="1587"/>
          </a:xfrm>
          <a:prstGeom prst="line">
            <a:avLst/>
          </a:prstGeom>
          <a:noFill/>
          <a:ln w="28575">
            <a:solidFill>
              <a:srgbClr val="FF0000"/>
            </a:solidFill>
            <a:round/>
            <a:headEnd/>
            <a:tailEnd/>
          </a:ln>
          <a:effectLst/>
        </p:spPr>
        <p:txBody>
          <a:bodyPr/>
          <a:lstStyle/>
          <a:p>
            <a:endParaRPr lang="en-US" dirty="0"/>
          </a:p>
        </p:txBody>
      </p:sp>
      <p:sp>
        <p:nvSpPr>
          <p:cNvPr id="19474" name="Line 18"/>
          <p:cNvSpPr>
            <a:spLocks noChangeShapeType="1"/>
          </p:cNvSpPr>
          <p:nvPr/>
        </p:nvSpPr>
        <p:spPr bwMode="auto">
          <a:xfrm flipV="1">
            <a:off x="2120900" y="4881763"/>
            <a:ext cx="457200" cy="1587"/>
          </a:xfrm>
          <a:prstGeom prst="line">
            <a:avLst/>
          </a:prstGeom>
          <a:noFill/>
          <a:ln w="28575">
            <a:solidFill>
              <a:srgbClr val="FF0000"/>
            </a:solidFill>
            <a:round/>
            <a:headEnd/>
            <a:tailEnd/>
          </a:ln>
          <a:effectLst/>
        </p:spPr>
        <p:txBody>
          <a:bodyPr/>
          <a:lstStyle/>
          <a:p>
            <a:endParaRPr lang="en-US" dirty="0"/>
          </a:p>
        </p:txBody>
      </p:sp>
      <p:sp>
        <p:nvSpPr>
          <p:cNvPr id="19475" name="Line 19"/>
          <p:cNvSpPr>
            <a:spLocks noChangeShapeType="1"/>
          </p:cNvSpPr>
          <p:nvPr/>
        </p:nvSpPr>
        <p:spPr bwMode="auto">
          <a:xfrm flipV="1">
            <a:off x="3644900" y="4876800"/>
            <a:ext cx="1066800" cy="1588"/>
          </a:xfrm>
          <a:prstGeom prst="line">
            <a:avLst/>
          </a:prstGeom>
          <a:noFill/>
          <a:ln w="28575">
            <a:solidFill>
              <a:srgbClr val="FF0000"/>
            </a:solidFill>
            <a:round/>
            <a:headEnd/>
            <a:tailEnd/>
          </a:ln>
          <a:effectLst/>
        </p:spPr>
        <p:txBody>
          <a:bodyPr/>
          <a:lstStyle/>
          <a:p>
            <a:endParaRPr lang="en-US" dirty="0"/>
          </a:p>
        </p:txBody>
      </p:sp>
      <p:sp>
        <p:nvSpPr>
          <p:cNvPr id="19476" name="Line 20"/>
          <p:cNvSpPr>
            <a:spLocks noChangeShapeType="1"/>
          </p:cNvSpPr>
          <p:nvPr/>
        </p:nvSpPr>
        <p:spPr bwMode="auto">
          <a:xfrm flipV="1">
            <a:off x="5265738" y="4876800"/>
            <a:ext cx="749300" cy="1588"/>
          </a:xfrm>
          <a:prstGeom prst="line">
            <a:avLst/>
          </a:prstGeom>
          <a:noFill/>
          <a:ln w="28575">
            <a:solidFill>
              <a:srgbClr val="FF0000"/>
            </a:solidFill>
            <a:round/>
            <a:headEnd/>
            <a:tailEnd/>
          </a:ln>
          <a:effectLst/>
        </p:spPr>
        <p:txBody>
          <a:bodyPr/>
          <a:lstStyle/>
          <a:p>
            <a:endParaRPr lang="en-US" dirty="0"/>
          </a:p>
        </p:txBody>
      </p:sp>
      <p:sp>
        <p:nvSpPr>
          <p:cNvPr id="19477" name="Line 21"/>
          <p:cNvSpPr>
            <a:spLocks noChangeShapeType="1"/>
          </p:cNvSpPr>
          <p:nvPr/>
        </p:nvSpPr>
        <p:spPr bwMode="auto">
          <a:xfrm flipV="1">
            <a:off x="6913563" y="4876800"/>
            <a:ext cx="1468437" cy="1588"/>
          </a:xfrm>
          <a:prstGeom prst="line">
            <a:avLst/>
          </a:prstGeom>
          <a:noFill/>
          <a:ln w="28575">
            <a:solidFill>
              <a:srgbClr val="FF0000"/>
            </a:solidFill>
            <a:round/>
            <a:headEnd/>
            <a:tailEnd/>
          </a:ln>
          <a:effectLst/>
        </p:spPr>
        <p:txBody>
          <a:bodyPr/>
          <a:lstStyle/>
          <a:p>
            <a:endParaRPr lang="en-US" dirty="0"/>
          </a:p>
        </p:txBody>
      </p:sp>
      <p:sp>
        <p:nvSpPr>
          <p:cNvPr id="19478" name="Line 22"/>
          <p:cNvSpPr>
            <a:spLocks noChangeShapeType="1"/>
          </p:cNvSpPr>
          <p:nvPr/>
        </p:nvSpPr>
        <p:spPr bwMode="auto">
          <a:xfrm flipV="1">
            <a:off x="874713" y="5416550"/>
            <a:ext cx="1066800" cy="1588"/>
          </a:xfrm>
          <a:prstGeom prst="line">
            <a:avLst/>
          </a:prstGeom>
          <a:noFill/>
          <a:ln w="28575">
            <a:solidFill>
              <a:srgbClr val="FF0000"/>
            </a:solidFill>
            <a:round/>
            <a:headEnd/>
            <a:tailEnd/>
          </a:ln>
          <a:effectLst/>
        </p:spPr>
        <p:txBody>
          <a:bodyPr/>
          <a:lstStyle/>
          <a:p>
            <a:endParaRPr lang="en-US" dirty="0"/>
          </a:p>
        </p:txBody>
      </p:sp>
      <p:sp>
        <p:nvSpPr>
          <p:cNvPr id="19479" name="Line 23"/>
          <p:cNvSpPr>
            <a:spLocks noChangeShapeType="1"/>
          </p:cNvSpPr>
          <p:nvPr/>
        </p:nvSpPr>
        <p:spPr bwMode="auto">
          <a:xfrm flipV="1">
            <a:off x="2983392" y="5418617"/>
            <a:ext cx="1066800" cy="1588"/>
          </a:xfrm>
          <a:prstGeom prst="line">
            <a:avLst/>
          </a:prstGeom>
          <a:noFill/>
          <a:ln w="28575">
            <a:solidFill>
              <a:srgbClr val="FF0000"/>
            </a:solidFill>
            <a:round/>
            <a:headEnd/>
            <a:tailEnd/>
          </a:ln>
          <a:effectLst/>
        </p:spPr>
        <p:txBody>
          <a:bodyPr/>
          <a:lstStyle/>
          <a:p>
            <a:endParaRPr lang="en-US" dirty="0"/>
          </a:p>
        </p:txBody>
      </p:sp>
      <p:sp>
        <p:nvSpPr>
          <p:cNvPr id="19480" name="Line 24"/>
          <p:cNvSpPr>
            <a:spLocks noChangeShapeType="1"/>
          </p:cNvSpPr>
          <p:nvPr/>
        </p:nvSpPr>
        <p:spPr bwMode="auto">
          <a:xfrm flipV="1">
            <a:off x="5462188" y="5412188"/>
            <a:ext cx="1066800" cy="1587"/>
          </a:xfrm>
          <a:prstGeom prst="line">
            <a:avLst/>
          </a:prstGeom>
          <a:noFill/>
          <a:ln w="28575">
            <a:solidFill>
              <a:srgbClr val="FF0000"/>
            </a:solidFill>
            <a:round/>
            <a:headEnd/>
            <a:tailEnd/>
          </a:ln>
          <a:effectLst/>
        </p:spPr>
        <p:txBody>
          <a:bodyPr/>
          <a:lstStyle/>
          <a:p>
            <a:endParaRPr lang="en-US" dirty="0"/>
          </a:p>
        </p:txBody>
      </p:sp>
      <p:sp>
        <p:nvSpPr>
          <p:cNvPr id="19481" name="Line 25"/>
          <p:cNvSpPr>
            <a:spLocks noChangeShapeType="1"/>
          </p:cNvSpPr>
          <p:nvPr/>
        </p:nvSpPr>
        <p:spPr bwMode="auto">
          <a:xfrm flipV="1">
            <a:off x="6692900" y="5403850"/>
            <a:ext cx="1066800" cy="1588"/>
          </a:xfrm>
          <a:prstGeom prst="line">
            <a:avLst/>
          </a:prstGeom>
          <a:noFill/>
          <a:ln w="28575">
            <a:solidFill>
              <a:srgbClr val="FF0000"/>
            </a:solidFill>
            <a:round/>
            <a:headEnd/>
            <a:tailEnd/>
          </a:ln>
          <a:effectLst/>
        </p:spPr>
        <p:txBody>
          <a:bodyPr/>
          <a:lstStyle/>
          <a:p>
            <a:endParaRPr lang="en-US" dirty="0"/>
          </a:p>
        </p:txBody>
      </p:sp>
      <p:sp>
        <p:nvSpPr>
          <p:cNvPr id="19482" name="Line 26"/>
          <p:cNvSpPr>
            <a:spLocks noChangeShapeType="1"/>
          </p:cNvSpPr>
          <p:nvPr/>
        </p:nvSpPr>
        <p:spPr bwMode="auto">
          <a:xfrm flipV="1">
            <a:off x="8577264" y="5425116"/>
            <a:ext cx="554037" cy="1587"/>
          </a:xfrm>
          <a:prstGeom prst="line">
            <a:avLst/>
          </a:prstGeom>
          <a:noFill/>
          <a:ln w="28575">
            <a:solidFill>
              <a:srgbClr val="FF0000"/>
            </a:solidFill>
            <a:round/>
            <a:headEnd/>
            <a:tailEnd/>
          </a:ln>
          <a:effectLst/>
        </p:spPr>
        <p:txBody>
          <a:bodyPr/>
          <a:lstStyle/>
          <a:p>
            <a:endParaRPr lang="en-US" dirty="0"/>
          </a:p>
        </p:txBody>
      </p:sp>
      <p:sp>
        <p:nvSpPr>
          <p:cNvPr id="19483" name="Line 27"/>
          <p:cNvSpPr>
            <a:spLocks noChangeShapeType="1"/>
          </p:cNvSpPr>
          <p:nvPr/>
        </p:nvSpPr>
        <p:spPr bwMode="auto">
          <a:xfrm>
            <a:off x="9392938" y="5423100"/>
            <a:ext cx="1385887" cy="0"/>
          </a:xfrm>
          <a:prstGeom prst="line">
            <a:avLst/>
          </a:prstGeom>
          <a:noFill/>
          <a:ln w="28575">
            <a:solidFill>
              <a:srgbClr val="FF0000"/>
            </a:solidFill>
            <a:round/>
            <a:headEnd/>
            <a:tailEnd/>
          </a:ln>
          <a:effectLst/>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3"/>
                                        </p:tgtEl>
                                        <p:attrNameLst>
                                          <p:attrName>style.visibility</p:attrName>
                                        </p:attrNameLst>
                                      </p:cBhvr>
                                      <p:to>
                                        <p:strVal val="visible"/>
                                      </p:to>
                                    </p:set>
                                    <p:animEffect transition="in" filter="blinds(horizontal)">
                                      <p:cBhvr>
                                        <p:cTn id="7" dur="500"/>
                                        <p:tgtEl>
                                          <p:spTgt spid="1946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464"/>
                                        </p:tgtEl>
                                        <p:attrNameLst>
                                          <p:attrName>style.visibility</p:attrName>
                                        </p:attrNameLst>
                                      </p:cBhvr>
                                      <p:to>
                                        <p:strVal val="visible"/>
                                      </p:to>
                                    </p:set>
                                    <p:animEffect transition="in" filter="blinds(horizontal)">
                                      <p:cBhvr>
                                        <p:cTn id="10" dur="500"/>
                                        <p:tgtEl>
                                          <p:spTgt spid="1946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465"/>
                                        </p:tgtEl>
                                        <p:attrNameLst>
                                          <p:attrName>style.visibility</p:attrName>
                                        </p:attrNameLst>
                                      </p:cBhvr>
                                      <p:to>
                                        <p:strVal val="visible"/>
                                      </p:to>
                                    </p:set>
                                    <p:animEffect transition="in" filter="blinds(horizontal)">
                                      <p:cBhvr>
                                        <p:cTn id="13" dur="500"/>
                                        <p:tgtEl>
                                          <p:spTgt spid="1946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466"/>
                                        </p:tgtEl>
                                        <p:attrNameLst>
                                          <p:attrName>style.visibility</p:attrName>
                                        </p:attrNameLst>
                                      </p:cBhvr>
                                      <p:to>
                                        <p:strVal val="visible"/>
                                      </p:to>
                                    </p:set>
                                    <p:animEffect transition="in" filter="blinds(horizontal)">
                                      <p:cBhvr>
                                        <p:cTn id="16" dur="500"/>
                                        <p:tgtEl>
                                          <p:spTgt spid="1946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9467"/>
                                        </p:tgtEl>
                                        <p:attrNameLst>
                                          <p:attrName>style.visibility</p:attrName>
                                        </p:attrNameLst>
                                      </p:cBhvr>
                                      <p:to>
                                        <p:strVal val="visible"/>
                                      </p:to>
                                    </p:set>
                                    <p:animEffect transition="in" filter="blinds(horizontal)">
                                      <p:cBhvr>
                                        <p:cTn id="19" dur="500"/>
                                        <p:tgtEl>
                                          <p:spTgt spid="19467"/>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9468"/>
                                        </p:tgtEl>
                                        <p:attrNameLst>
                                          <p:attrName>style.visibility</p:attrName>
                                        </p:attrNameLst>
                                      </p:cBhvr>
                                      <p:to>
                                        <p:strVal val="visible"/>
                                      </p:to>
                                    </p:set>
                                    <p:animEffect transition="in" filter="blinds(horizontal)">
                                      <p:cBhvr>
                                        <p:cTn id="24" dur="500"/>
                                        <p:tgtEl>
                                          <p:spTgt spid="1946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blinds(horizontal)">
                                      <p:cBhvr>
                                        <p:cTn id="27" dur="500"/>
                                        <p:tgtEl>
                                          <p:spTgt spid="19469"/>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9470"/>
                                        </p:tgtEl>
                                        <p:attrNameLst>
                                          <p:attrName>style.visibility</p:attrName>
                                        </p:attrNameLst>
                                      </p:cBhvr>
                                      <p:to>
                                        <p:strVal val="visible"/>
                                      </p:to>
                                    </p:set>
                                    <p:animEffect transition="in" filter="blinds(horizontal)">
                                      <p:cBhvr>
                                        <p:cTn id="30" dur="500"/>
                                        <p:tgtEl>
                                          <p:spTgt spid="19470"/>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9471"/>
                                        </p:tgtEl>
                                        <p:attrNameLst>
                                          <p:attrName>style.visibility</p:attrName>
                                        </p:attrNameLst>
                                      </p:cBhvr>
                                      <p:to>
                                        <p:strVal val="visible"/>
                                      </p:to>
                                    </p:set>
                                    <p:animEffect transition="in" filter="blinds(horizontal)">
                                      <p:cBhvr>
                                        <p:cTn id="33" dur="500"/>
                                        <p:tgtEl>
                                          <p:spTgt spid="1947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9472"/>
                                        </p:tgtEl>
                                        <p:attrNameLst>
                                          <p:attrName>style.visibility</p:attrName>
                                        </p:attrNameLst>
                                      </p:cBhvr>
                                      <p:to>
                                        <p:strVal val="visible"/>
                                      </p:to>
                                    </p:set>
                                    <p:animEffect transition="in" filter="blinds(horizontal)">
                                      <p:cBhvr>
                                        <p:cTn id="36" dur="500"/>
                                        <p:tgtEl>
                                          <p:spTgt spid="1947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9473"/>
                                        </p:tgtEl>
                                        <p:attrNameLst>
                                          <p:attrName>style.visibility</p:attrName>
                                        </p:attrNameLst>
                                      </p:cBhvr>
                                      <p:to>
                                        <p:strVal val="visible"/>
                                      </p:to>
                                    </p:set>
                                    <p:animEffect transition="in" filter="blinds(horizontal)">
                                      <p:cBhvr>
                                        <p:cTn id="41" dur="500"/>
                                        <p:tgtEl>
                                          <p:spTgt spid="19473"/>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9474"/>
                                        </p:tgtEl>
                                        <p:attrNameLst>
                                          <p:attrName>style.visibility</p:attrName>
                                        </p:attrNameLst>
                                      </p:cBhvr>
                                      <p:to>
                                        <p:strVal val="visible"/>
                                      </p:to>
                                    </p:set>
                                    <p:animEffect transition="in" filter="blinds(horizontal)">
                                      <p:cBhvr>
                                        <p:cTn id="44" dur="500"/>
                                        <p:tgtEl>
                                          <p:spTgt spid="1947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9475"/>
                                        </p:tgtEl>
                                        <p:attrNameLst>
                                          <p:attrName>style.visibility</p:attrName>
                                        </p:attrNameLst>
                                      </p:cBhvr>
                                      <p:to>
                                        <p:strVal val="visible"/>
                                      </p:to>
                                    </p:set>
                                    <p:animEffect transition="in" filter="blinds(horizontal)">
                                      <p:cBhvr>
                                        <p:cTn id="47" dur="500"/>
                                        <p:tgtEl>
                                          <p:spTgt spid="1947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9476"/>
                                        </p:tgtEl>
                                        <p:attrNameLst>
                                          <p:attrName>style.visibility</p:attrName>
                                        </p:attrNameLst>
                                      </p:cBhvr>
                                      <p:to>
                                        <p:strVal val="visible"/>
                                      </p:to>
                                    </p:set>
                                    <p:animEffect transition="in" filter="blinds(horizontal)">
                                      <p:cBhvr>
                                        <p:cTn id="50" dur="500"/>
                                        <p:tgtEl>
                                          <p:spTgt spid="1947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19477"/>
                                        </p:tgtEl>
                                        <p:attrNameLst>
                                          <p:attrName>style.visibility</p:attrName>
                                        </p:attrNameLst>
                                      </p:cBhvr>
                                      <p:to>
                                        <p:strVal val="visible"/>
                                      </p:to>
                                    </p:set>
                                    <p:animEffect transition="in" filter="blinds(horizontal)">
                                      <p:cBhvr>
                                        <p:cTn id="53" dur="500"/>
                                        <p:tgtEl>
                                          <p:spTgt spid="19477"/>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9478"/>
                                        </p:tgtEl>
                                        <p:attrNameLst>
                                          <p:attrName>style.visibility</p:attrName>
                                        </p:attrNameLst>
                                      </p:cBhvr>
                                      <p:to>
                                        <p:strVal val="visible"/>
                                      </p:to>
                                    </p:set>
                                    <p:animEffect transition="in" filter="blinds(horizontal)">
                                      <p:cBhvr>
                                        <p:cTn id="58" dur="500"/>
                                        <p:tgtEl>
                                          <p:spTgt spid="19478"/>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9479"/>
                                        </p:tgtEl>
                                        <p:attrNameLst>
                                          <p:attrName>style.visibility</p:attrName>
                                        </p:attrNameLst>
                                      </p:cBhvr>
                                      <p:to>
                                        <p:strVal val="visible"/>
                                      </p:to>
                                    </p:set>
                                    <p:animEffect transition="in" filter="blinds(horizontal)">
                                      <p:cBhvr>
                                        <p:cTn id="61" dur="500"/>
                                        <p:tgtEl>
                                          <p:spTgt spid="1947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9480"/>
                                        </p:tgtEl>
                                        <p:attrNameLst>
                                          <p:attrName>style.visibility</p:attrName>
                                        </p:attrNameLst>
                                      </p:cBhvr>
                                      <p:to>
                                        <p:strVal val="visible"/>
                                      </p:to>
                                    </p:set>
                                    <p:animEffect transition="in" filter="blinds(horizontal)">
                                      <p:cBhvr>
                                        <p:cTn id="64" dur="500"/>
                                        <p:tgtEl>
                                          <p:spTgt spid="19480"/>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9481"/>
                                        </p:tgtEl>
                                        <p:attrNameLst>
                                          <p:attrName>style.visibility</p:attrName>
                                        </p:attrNameLst>
                                      </p:cBhvr>
                                      <p:to>
                                        <p:strVal val="visible"/>
                                      </p:to>
                                    </p:set>
                                    <p:animEffect transition="in" filter="blinds(horizontal)">
                                      <p:cBhvr>
                                        <p:cTn id="67" dur="500"/>
                                        <p:tgtEl>
                                          <p:spTgt spid="19481"/>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9482"/>
                                        </p:tgtEl>
                                        <p:attrNameLst>
                                          <p:attrName>style.visibility</p:attrName>
                                        </p:attrNameLst>
                                      </p:cBhvr>
                                      <p:to>
                                        <p:strVal val="visible"/>
                                      </p:to>
                                    </p:set>
                                    <p:animEffect transition="in" filter="blinds(horizontal)">
                                      <p:cBhvr>
                                        <p:cTn id="70" dur="500"/>
                                        <p:tgtEl>
                                          <p:spTgt spid="1948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19483"/>
                                        </p:tgtEl>
                                        <p:attrNameLst>
                                          <p:attrName>style.visibility</p:attrName>
                                        </p:attrNameLst>
                                      </p:cBhvr>
                                      <p:to>
                                        <p:strVal val="visible"/>
                                      </p:to>
                                    </p:set>
                                    <p:animEffect transition="in" filter="blinds(horizontal)">
                                      <p:cBhvr>
                                        <p:cTn id="73" dur="500"/>
                                        <p:tgtEl>
                                          <p:spTgt spid="19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3" grpId="0" animBg="1"/>
      <p:bldP spid="19464" grpId="0" animBg="1"/>
      <p:bldP spid="19465" grpId="0" animBg="1"/>
      <p:bldP spid="19466" grpId="0" animBg="1"/>
      <p:bldP spid="19467" grpId="0" animBg="1"/>
      <p:bldP spid="19468" grpId="0" animBg="1"/>
      <p:bldP spid="19469" grpId="0" animBg="1"/>
      <p:bldP spid="19470" grpId="0" animBg="1"/>
      <p:bldP spid="19471" grpId="0" animBg="1"/>
      <p:bldP spid="19472" grpId="0" animBg="1"/>
      <p:bldP spid="19473" grpId="0" animBg="1"/>
      <p:bldP spid="19474" grpId="0" animBg="1"/>
      <p:bldP spid="19475" grpId="0" animBg="1"/>
      <p:bldP spid="19476" grpId="0" animBg="1"/>
      <p:bldP spid="19477" grpId="0" animBg="1"/>
      <p:bldP spid="19478" grpId="0" animBg="1"/>
      <p:bldP spid="19479" grpId="0" animBg="1"/>
      <p:bldP spid="19480" grpId="0" animBg="1"/>
      <p:bldP spid="19481" grpId="0" animBg="1"/>
      <p:bldP spid="19482" grpId="0" animBg="1"/>
      <p:bldP spid="1948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0" y="454025"/>
            <a:ext cx="2673350" cy="579438"/>
          </a:xfrm>
          <a:prstGeom prst="rect">
            <a:avLst/>
          </a:prstGeom>
          <a:solidFill>
            <a:srgbClr val="009900"/>
          </a:solidFill>
          <a:ln w="9525">
            <a:noFill/>
            <a:miter lim="800000"/>
            <a:headEnd/>
            <a:tailEnd/>
          </a:ln>
        </p:spPr>
        <p:txBody>
          <a:bodyPr>
            <a:spAutoFit/>
          </a:bodyPr>
          <a:lstStyle/>
          <a:p>
            <a:pPr>
              <a:spcBef>
                <a:spcPct val="50000"/>
              </a:spcBef>
            </a:pPr>
            <a:r>
              <a:rPr lang="en-US" sz="3200" dirty="0">
                <a:solidFill>
                  <a:schemeClr val="bg1"/>
                </a:solidFill>
                <a:latin typeface="Calibri" pitchFamily="34" charset="0"/>
              </a:rPr>
              <a:t>While-listening</a:t>
            </a:r>
          </a:p>
        </p:txBody>
      </p:sp>
      <p:pic>
        <p:nvPicPr>
          <p:cNvPr id="51203" name="Picture 5"/>
          <p:cNvPicPr>
            <a:picLocks noChangeAspect="1" noChangeArrowheads="1"/>
          </p:cNvPicPr>
          <p:nvPr/>
        </p:nvPicPr>
        <p:blipFill>
          <a:blip r:embed="rId4"/>
          <a:srcRect/>
          <a:stretch>
            <a:fillRect/>
          </a:stretch>
        </p:blipFill>
        <p:spPr bwMode="auto">
          <a:xfrm>
            <a:off x="195263" y="1160463"/>
            <a:ext cx="800100" cy="782637"/>
          </a:xfrm>
          <a:prstGeom prst="rect">
            <a:avLst/>
          </a:prstGeom>
          <a:noFill/>
          <a:ln w="9525">
            <a:noFill/>
            <a:miter lim="800000"/>
            <a:headEnd/>
            <a:tailEnd/>
          </a:ln>
        </p:spPr>
      </p:pic>
      <p:sp>
        <p:nvSpPr>
          <p:cNvPr id="51204" name="Rectangle 6"/>
          <p:cNvSpPr>
            <a:spLocks noChangeArrowheads="1"/>
          </p:cNvSpPr>
          <p:nvPr/>
        </p:nvSpPr>
        <p:spPr bwMode="auto">
          <a:xfrm>
            <a:off x="1100138" y="1066800"/>
            <a:ext cx="10656887" cy="1066800"/>
          </a:xfrm>
          <a:prstGeom prst="rect">
            <a:avLst/>
          </a:prstGeom>
          <a:noFill/>
          <a:ln w="9525">
            <a:noFill/>
            <a:miter lim="800000"/>
            <a:headEnd/>
            <a:tailEnd/>
          </a:ln>
        </p:spPr>
        <p:txBody>
          <a:bodyPr wrap="none" anchor="ctr">
            <a:spAutoFit/>
          </a:bodyPr>
          <a:lstStyle/>
          <a:p>
            <a:r>
              <a:rPr lang="en-US" sz="3200" b="1" dirty="0">
                <a:latin typeface="Calibri" pitchFamily="34" charset="0"/>
              </a:rPr>
              <a:t>Listen to Sam and Jessica talking about Jessica’s holiday to</a:t>
            </a:r>
            <a:br>
              <a:rPr lang="en-US" sz="3200" b="1" dirty="0">
                <a:latin typeface="Calibri" pitchFamily="34" charset="0"/>
              </a:rPr>
            </a:br>
            <a:r>
              <a:rPr lang="en-US" sz="3200" b="1" dirty="0">
                <a:latin typeface="Calibri" pitchFamily="34" charset="0"/>
              </a:rPr>
              <a:t>Germany. Decide if the statements are </a:t>
            </a:r>
            <a:r>
              <a:rPr lang="en-US" sz="3200" i="1" dirty="0">
                <a:solidFill>
                  <a:srgbClr val="009900"/>
                </a:solidFill>
                <a:latin typeface="Calibri" pitchFamily="34" charset="0"/>
              </a:rPr>
              <a:t>R </a:t>
            </a:r>
            <a:r>
              <a:rPr lang="en-US" sz="3200" b="1" dirty="0">
                <a:solidFill>
                  <a:srgbClr val="009900"/>
                </a:solidFill>
                <a:latin typeface="Calibri" pitchFamily="34" charset="0"/>
              </a:rPr>
              <a:t>(right)</a:t>
            </a:r>
            <a:r>
              <a:rPr lang="en-US" sz="3200" b="1" dirty="0">
                <a:latin typeface="Calibri" pitchFamily="34" charset="0"/>
              </a:rPr>
              <a:t> or </a:t>
            </a:r>
            <a:r>
              <a:rPr lang="en-US" sz="3200" i="1" dirty="0">
                <a:solidFill>
                  <a:srgbClr val="FF0000"/>
                </a:solidFill>
                <a:latin typeface="Calibri" pitchFamily="34" charset="0"/>
              </a:rPr>
              <a:t>W </a:t>
            </a:r>
            <a:r>
              <a:rPr lang="en-US" sz="3200" b="1" dirty="0">
                <a:solidFill>
                  <a:srgbClr val="FF0000"/>
                </a:solidFill>
                <a:latin typeface="Calibri" pitchFamily="34" charset="0"/>
              </a:rPr>
              <a:t>(wrong).</a:t>
            </a:r>
            <a:r>
              <a:rPr lang="en-US" dirty="0"/>
              <a:t> </a:t>
            </a:r>
          </a:p>
        </p:txBody>
      </p:sp>
      <p:pic>
        <p:nvPicPr>
          <p:cNvPr id="51205" name="Picture 7"/>
          <p:cNvPicPr>
            <a:picLocks noChangeAspect="1" noChangeArrowheads="1"/>
          </p:cNvPicPr>
          <p:nvPr/>
        </p:nvPicPr>
        <p:blipFill>
          <a:blip r:embed="rId5"/>
          <a:srcRect/>
          <a:stretch>
            <a:fillRect/>
          </a:stretch>
        </p:blipFill>
        <p:spPr bwMode="auto">
          <a:xfrm>
            <a:off x="242888" y="2878138"/>
            <a:ext cx="11687175" cy="2730500"/>
          </a:xfrm>
          <a:prstGeom prst="rect">
            <a:avLst/>
          </a:prstGeom>
          <a:noFill/>
          <a:ln w="9525">
            <a:noFill/>
            <a:miter lim="800000"/>
            <a:headEnd/>
            <a:tailEnd/>
          </a:ln>
        </p:spPr>
      </p:pic>
      <p:sp>
        <p:nvSpPr>
          <p:cNvPr id="51206" name="Text Box 8"/>
          <p:cNvSpPr txBox="1">
            <a:spLocks noChangeArrowheads="1"/>
          </p:cNvSpPr>
          <p:nvPr/>
        </p:nvSpPr>
        <p:spPr bwMode="auto">
          <a:xfrm>
            <a:off x="1011238" y="2259013"/>
            <a:ext cx="7605712" cy="579437"/>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Now, listen and choose the correct answers.</a:t>
            </a:r>
          </a:p>
        </p:txBody>
      </p:sp>
      <p:pic>
        <p:nvPicPr>
          <p:cNvPr id="2" name="CD1 - TRACK 12">
            <a:hlinkClick r:id="" action="ppaction://media"/>
            <a:extLst>
              <a:ext uri="{FF2B5EF4-FFF2-40B4-BE49-F238E27FC236}">
                <a16:creationId xmlns:a16="http://schemas.microsoft.com/office/drawing/2014/main" id="{48C8355C-38D6-93A7-D032-BB8F2550D6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82028" y="627063"/>
            <a:ext cx="50800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5"/>
          <p:cNvPicPr>
            <a:picLocks noChangeAspect="1" noChangeArrowheads="1"/>
          </p:cNvPicPr>
          <p:nvPr/>
        </p:nvPicPr>
        <p:blipFill>
          <a:blip r:embed="rId4"/>
          <a:srcRect/>
          <a:stretch>
            <a:fillRect/>
          </a:stretch>
        </p:blipFill>
        <p:spPr bwMode="auto">
          <a:xfrm>
            <a:off x="223838" y="495300"/>
            <a:ext cx="800100" cy="782638"/>
          </a:xfrm>
          <a:prstGeom prst="rect">
            <a:avLst/>
          </a:prstGeom>
          <a:noFill/>
          <a:ln w="9525">
            <a:noFill/>
            <a:miter lim="800000"/>
            <a:headEnd/>
            <a:tailEnd/>
          </a:ln>
        </p:spPr>
      </p:pic>
      <p:sp>
        <p:nvSpPr>
          <p:cNvPr id="53252" name="Rectangle 6"/>
          <p:cNvSpPr>
            <a:spLocks noChangeArrowheads="1"/>
          </p:cNvSpPr>
          <p:nvPr/>
        </p:nvSpPr>
        <p:spPr bwMode="auto">
          <a:xfrm>
            <a:off x="1044575" y="414338"/>
            <a:ext cx="10656888" cy="1066800"/>
          </a:xfrm>
          <a:prstGeom prst="rect">
            <a:avLst/>
          </a:prstGeom>
          <a:noFill/>
          <a:ln w="9525">
            <a:noFill/>
            <a:miter lim="800000"/>
            <a:headEnd/>
            <a:tailEnd/>
          </a:ln>
        </p:spPr>
        <p:txBody>
          <a:bodyPr wrap="none" anchor="ctr">
            <a:spAutoFit/>
          </a:bodyPr>
          <a:lstStyle/>
          <a:p>
            <a:r>
              <a:rPr lang="en-US" sz="3200" b="1" dirty="0">
                <a:latin typeface="Calibri" pitchFamily="34" charset="0"/>
              </a:rPr>
              <a:t>Listen to Sam and Jessica talking about Jessica’s holiday to</a:t>
            </a:r>
            <a:br>
              <a:rPr lang="en-US" sz="3200" b="1" dirty="0">
                <a:latin typeface="Calibri" pitchFamily="34" charset="0"/>
              </a:rPr>
            </a:br>
            <a:r>
              <a:rPr lang="en-US" sz="3200" b="1" dirty="0">
                <a:latin typeface="Calibri" pitchFamily="34" charset="0"/>
              </a:rPr>
              <a:t>Germany. Decide if the statements are </a:t>
            </a:r>
            <a:r>
              <a:rPr lang="en-US" sz="3200" i="1" dirty="0">
                <a:solidFill>
                  <a:srgbClr val="009900"/>
                </a:solidFill>
                <a:latin typeface="Calibri" pitchFamily="34" charset="0"/>
              </a:rPr>
              <a:t>R </a:t>
            </a:r>
            <a:r>
              <a:rPr lang="en-US" sz="3200" b="1" dirty="0">
                <a:solidFill>
                  <a:srgbClr val="009900"/>
                </a:solidFill>
                <a:latin typeface="Calibri" pitchFamily="34" charset="0"/>
              </a:rPr>
              <a:t>(right)</a:t>
            </a:r>
            <a:r>
              <a:rPr lang="en-US" sz="3200" b="1" dirty="0">
                <a:latin typeface="Calibri" pitchFamily="34" charset="0"/>
              </a:rPr>
              <a:t> or </a:t>
            </a:r>
            <a:r>
              <a:rPr lang="en-US" sz="3200" i="1" dirty="0">
                <a:solidFill>
                  <a:srgbClr val="FF0000"/>
                </a:solidFill>
                <a:latin typeface="Calibri" pitchFamily="34" charset="0"/>
              </a:rPr>
              <a:t>W </a:t>
            </a:r>
            <a:r>
              <a:rPr lang="en-US" sz="3200" b="1" dirty="0">
                <a:solidFill>
                  <a:srgbClr val="FF0000"/>
                </a:solidFill>
                <a:latin typeface="Calibri" pitchFamily="34" charset="0"/>
              </a:rPr>
              <a:t>(wrong).</a:t>
            </a:r>
            <a:r>
              <a:rPr lang="en-US" dirty="0"/>
              <a:t> </a:t>
            </a:r>
          </a:p>
        </p:txBody>
      </p:sp>
      <p:sp>
        <p:nvSpPr>
          <p:cNvPr id="53254" name="Text Box 8"/>
          <p:cNvSpPr txBox="1">
            <a:spLocks noChangeArrowheads="1"/>
          </p:cNvSpPr>
          <p:nvPr/>
        </p:nvSpPr>
        <p:spPr bwMode="auto">
          <a:xfrm>
            <a:off x="955675" y="1397000"/>
            <a:ext cx="7605713" cy="579438"/>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Now, listen again and check your answers.</a:t>
            </a:r>
          </a:p>
        </p:txBody>
      </p:sp>
      <p:pic>
        <p:nvPicPr>
          <p:cNvPr id="53277" name="Picture 29"/>
          <p:cNvPicPr>
            <a:picLocks noChangeAspect="1" noChangeArrowheads="1"/>
          </p:cNvPicPr>
          <p:nvPr/>
        </p:nvPicPr>
        <p:blipFill>
          <a:blip r:embed="rId5"/>
          <a:srcRect/>
          <a:stretch>
            <a:fillRect/>
          </a:stretch>
        </p:blipFill>
        <p:spPr bwMode="auto">
          <a:xfrm>
            <a:off x="307975" y="1982788"/>
            <a:ext cx="10553700" cy="903287"/>
          </a:xfrm>
          <a:prstGeom prst="rect">
            <a:avLst/>
          </a:prstGeom>
          <a:noFill/>
          <a:ln w="9525">
            <a:noFill/>
            <a:miter lim="800000"/>
            <a:headEnd/>
            <a:tailEnd/>
          </a:ln>
          <a:effectLst/>
        </p:spPr>
      </p:pic>
      <p:sp>
        <p:nvSpPr>
          <p:cNvPr id="53278" name="Rectangle 30"/>
          <p:cNvSpPr>
            <a:spLocks noChangeArrowheads="1"/>
          </p:cNvSpPr>
          <p:nvPr/>
        </p:nvSpPr>
        <p:spPr bwMode="auto">
          <a:xfrm>
            <a:off x="185738" y="2973388"/>
            <a:ext cx="11631612" cy="1433512"/>
          </a:xfrm>
          <a:prstGeom prst="rect">
            <a:avLst/>
          </a:prstGeom>
          <a:solidFill>
            <a:srgbClr val="CCFFFF"/>
          </a:solidFill>
          <a:ln w="9525">
            <a:noFill/>
            <a:miter lim="800000"/>
            <a:headEnd/>
            <a:tailEnd/>
          </a:ln>
          <a:effectLst/>
        </p:spPr>
        <p:txBody>
          <a:bodyPr anchor="ctr">
            <a:spAutoFit/>
          </a:bodyPr>
          <a:lstStyle/>
          <a:p>
            <a:r>
              <a:rPr lang="en-US" sz="2800" b="1" i="1" dirty="0">
                <a:latin typeface="Calibri" pitchFamily="34" charset="0"/>
              </a:rPr>
              <a:t>Jessica: </a:t>
            </a:r>
            <a:r>
              <a:rPr lang="en-US" sz="2800" dirty="0">
                <a:latin typeface="Calibri" pitchFamily="34" charset="0"/>
              </a:rPr>
              <a:t>For example, you know how we cross our fingers to wish for luck here? Well, in Germany, people press their thumb into the middle of their hand and put their other fingers over the top.</a:t>
            </a:r>
            <a:r>
              <a:rPr lang="en-US" sz="3200" dirty="0">
                <a:latin typeface="Calibri" pitchFamily="34" charset="0"/>
              </a:rPr>
              <a:t> </a:t>
            </a:r>
          </a:p>
        </p:txBody>
      </p:sp>
      <p:sp>
        <p:nvSpPr>
          <p:cNvPr id="53280" name="Text Box 32"/>
          <p:cNvSpPr txBox="1">
            <a:spLocks noChangeArrowheads="1"/>
          </p:cNvSpPr>
          <p:nvPr/>
        </p:nvSpPr>
        <p:spPr bwMode="auto">
          <a:xfrm>
            <a:off x="10293350" y="2403475"/>
            <a:ext cx="511175" cy="519113"/>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Calibri" pitchFamily="34" charset="0"/>
              </a:rPr>
              <a:t>W</a:t>
            </a:r>
          </a:p>
        </p:txBody>
      </p:sp>
      <p:pic>
        <p:nvPicPr>
          <p:cNvPr id="53281" name="Picture 33"/>
          <p:cNvPicPr>
            <a:picLocks noChangeAspect="1" noChangeArrowheads="1"/>
          </p:cNvPicPr>
          <p:nvPr/>
        </p:nvPicPr>
        <p:blipFill>
          <a:blip r:embed="rId6"/>
          <a:srcRect/>
          <a:stretch>
            <a:fillRect/>
          </a:stretch>
        </p:blipFill>
        <p:spPr bwMode="auto">
          <a:xfrm>
            <a:off x="396875" y="4505325"/>
            <a:ext cx="10461625" cy="439738"/>
          </a:xfrm>
          <a:prstGeom prst="rect">
            <a:avLst/>
          </a:prstGeom>
          <a:noFill/>
          <a:ln w="9525">
            <a:noFill/>
            <a:miter lim="800000"/>
            <a:headEnd/>
            <a:tailEnd/>
          </a:ln>
          <a:effectLst/>
        </p:spPr>
      </p:pic>
      <p:sp>
        <p:nvSpPr>
          <p:cNvPr id="53283" name="Text Box 35"/>
          <p:cNvSpPr txBox="1">
            <a:spLocks noChangeArrowheads="1"/>
          </p:cNvSpPr>
          <p:nvPr/>
        </p:nvSpPr>
        <p:spPr bwMode="auto">
          <a:xfrm>
            <a:off x="10321925" y="4449763"/>
            <a:ext cx="511175" cy="519112"/>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Calibri" pitchFamily="34" charset="0"/>
              </a:rPr>
              <a:t>W</a:t>
            </a:r>
          </a:p>
        </p:txBody>
      </p:sp>
      <p:sp>
        <p:nvSpPr>
          <p:cNvPr id="53284" name="Rectangle 36"/>
          <p:cNvSpPr>
            <a:spLocks noChangeArrowheads="1"/>
          </p:cNvSpPr>
          <p:nvPr/>
        </p:nvSpPr>
        <p:spPr bwMode="auto">
          <a:xfrm>
            <a:off x="0" y="5449888"/>
            <a:ext cx="12192000" cy="946150"/>
          </a:xfrm>
          <a:prstGeom prst="rect">
            <a:avLst/>
          </a:prstGeom>
          <a:solidFill>
            <a:srgbClr val="CCFFFF"/>
          </a:solidFill>
          <a:ln w="9525">
            <a:noFill/>
            <a:miter lim="800000"/>
            <a:headEnd/>
            <a:tailEnd/>
          </a:ln>
          <a:effectLst/>
        </p:spPr>
        <p:txBody>
          <a:bodyPr anchor="ctr">
            <a:spAutoFit/>
          </a:bodyPr>
          <a:lstStyle/>
          <a:p>
            <a:r>
              <a:rPr lang="en-US" sz="2800" b="1" i="1" dirty="0">
                <a:latin typeface="Calibri" pitchFamily="34" charset="0"/>
              </a:rPr>
              <a:t>Sam: </a:t>
            </a:r>
            <a:r>
              <a:rPr lang="en-US" sz="2800" dirty="0">
                <a:latin typeface="Calibri" pitchFamily="34" charset="0"/>
              </a:rPr>
              <a:t>So does thumbs up still means everything is OK in Germany?</a:t>
            </a:r>
            <a:br>
              <a:rPr lang="en-US" sz="2800" dirty="0">
                <a:latin typeface="Calibri" pitchFamily="34" charset="0"/>
              </a:rPr>
            </a:br>
            <a:r>
              <a:rPr lang="en-US" sz="2800" b="1" i="1" dirty="0">
                <a:latin typeface="Calibri" pitchFamily="34" charset="0"/>
              </a:rPr>
              <a:t>Jessica: </a:t>
            </a:r>
            <a:r>
              <a:rPr lang="en-US" sz="2800" dirty="0">
                <a:latin typeface="Calibri" pitchFamily="34" charset="0"/>
              </a:rPr>
              <a:t>Actually, no. It’s how people show the number one when they’re counting.</a:t>
            </a:r>
          </a:p>
        </p:txBody>
      </p:sp>
      <p:pic>
        <p:nvPicPr>
          <p:cNvPr id="53285" name="Picture 37"/>
          <p:cNvPicPr>
            <a:picLocks noChangeAspect="1" noChangeArrowheads="1"/>
          </p:cNvPicPr>
          <p:nvPr/>
        </p:nvPicPr>
        <p:blipFill>
          <a:blip r:embed="rId7"/>
          <a:srcRect/>
          <a:stretch>
            <a:fillRect/>
          </a:stretch>
        </p:blipFill>
        <p:spPr bwMode="auto">
          <a:xfrm>
            <a:off x="377825" y="4949825"/>
            <a:ext cx="10504488" cy="431800"/>
          </a:xfrm>
          <a:prstGeom prst="rect">
            <a:avLst/>
          </a:prstGeom>
          <a:noFill/>
          <a:ln w="9525">
            <a:noFill/>
            <a:miter lim="800000"/>
            <a:headEnd/>
            <a:tailEnd/>
          </a:ln>
          <a:effectLst/>
        </p:spPr>
      </p:pic>
      <p:sp>
        <p:nvSpPr>
          <p:cNvPr id="53286" name="Text Box 38"/>
          <p:cNvSpPr txBox="1">
            <a:spLocks noChangeArrowheads="1"/>
          </p:cNvSpPr>
          <p:nvPr/>
        </p:nvSpPr>
        <p:spPr bwMode="auto">
          <a:xfrm>
            <a:off x="10378745" y="4910138"/>
            <a:ext cx="511175" cy="519112"/>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Calibri" pitchFamily="34" charset="0"/>
              </a:rPr>
              <a:t>R</a:t>
            </a:r>
          </a:p>
        </p:txBody>
      </p:sp>
      <p:sp>
        <p:nvSpPr>
          <p:cNvPr id="53287" name="Line 39"/>
          <p:cNvSpPr>
            <a:spLocks noChangeShapeType="1"/>
          </p:cNvSpPr>
          <p:nvPr/>
        </p:nvSpPr>
        <p:spPr bwMode="auto">
          <a:xfrm>
            <a:off x="1136650" y="3824288"/>
            <a:ext cx="10256838" cy="0"/>
          </a:xfrm>
          <a:prstGeom prst="line">
            <a:avLst/>
          </a:prstGeom>
          <a:noFill/>
          <a:ln w="38100">
            <a:solidFill>
              <a:srgbClr val="FF0000"/>
            </a:solidFill>
            <a:round/>
            <a:headEnd/>
            <a:tailEnd/>
          </a:ln>
          <a:effectLst/>
        </p:spPr>
        <p:txBody>
          <a:bodyPr/>
          <a:lstStyle/>
          <a:p>
            <a:endParaRPr lang="en-US" dirty="0"/>
          </a:p>
        </p:txBody>
      </p:sp>
      <p:sp>
        <p:nvSpPr>
          <p:cNvPr id="53288" name="Line 40"/>
          <p:cNvSpPr>
            <a:spLocks noChangeShapeType="1"/>
          </p:cNvSpPr>
          <p:nvPr/>
        </p:nvSpPr>
        <p:spPr bwMode="auto">
          <a:xfrm flipV="1">
            <a:off x="306388" y="4308475"/>
            <a:ext cx="4988626" cy="0"/>
          </a:xfrm>
          <a:prstGeom prst="line">
            <a:avLst/>
          </a:prstGeom>
          <a:noFill/>
          <a:ln w="38100">
            <a:solidFill>
              <a:srgbClr val="FF0000"/>
            </a:solidFill>
            <a:round/>
            <a:headEnd/>
            <a:tailEnd/>
          </a:ln>
          <a:effectLst/>
        </p:spPr>
        <p:txBody>
          <a:bodyPr/>
          <a:lstStyle/>
          <a:p>
            <a:endParaRPr lang="en-US" dirty="0"/>
          </a:p>
        </p:txBody>
      </p:sp>
      <p:sp>
        <p:nvSpPr>
          <p:cNvPr id="53289" name="Line 41"/>
          <p:cNvSpPr>
            <a:spLocks noChangeShapeType="1"/>
          </p:cNvSpPr>
          <p:nvPr/>
        </p:nvSpPr>
        <p:spPr bwMode="auto">
          <a:xfrm flipV="1">
            <a:off x="925033" y="5875338"/>
            <a:ext cx="8450263" cy="26987"/>
          </a:xfrm>
          <a:prstGeom prst="line">
            <a:avLst/>
          </a:prstGeom>
          <a:noFill/>
          <a:ln w="38100">
            <a:solidFill>
              <a:srgbClr val="FF0000"/>
            </a:solidFill>
            <a:round/>
            <a:headEnd/>
            <a:tailEnd/>
          </a:ln>
          <a:effectLst/>
        </p:spPr>
        <p:txBody>
          <a:bodyPr/>
          <a:lstStyle/>
          <a:p>
            <a:endParaRPr lang="en-US" dirty="0"/>
          </a:p>
        </p:txBody>
      </p:sp>
      <p:sp>
        <p:nvSpPr>
          <p:cNvPr id="53290" name="Line 42"/>
          <p:cNvSpPr>
            <a:spLocks noChangeShapeType="1"/>
          </p:cNvSpPr>
          <p:nvPr/>
        </p:nvSpPr>
        <p:spPr bwMode="auto">
          <a:xfrm flipV="1">
            <a:off x="1289050" y="6289675"/>
            <a:ext cx="1717675" cy="0"/>
          </a:xfrm>
          <a:prstGeom prst="line">
            <a:avLst/>
          </a:prstGeom>
          <a:noFill/>
          <a:ln w="38100">
            <a:solidFill>
              <a:srgbClr val="FF0000"/>
            </a:solidFill>
            <a:round/>
            <a:headEnd/>
            <a:tailEnd/>
          </a:ln>
          <a:effectLst/>
        </p:spPr>
        <p:txBody>
          <a:bodyPr/>
          <a:lstStyle/>
          <a:p>
            <a:endParaRPr lang="en-US" dirty="0"/>
          </a:p>
        </p:txBody>
      </p:sp>
      <p:sp>
        <p:nvSpPr>
          <p:cNvPr id="53291" name="Line 43"/>
          <p:cNvSpPr>
            <a:spLocks noChangeShapeType="1"/>
          </p:cNvSpPr>
          <p:nvPr/>
        </p:nvSpPr>
        <p:spPr bwMode="auto">
          <a:xfrm>
            <a:off x="3115340" y="6300307"/>
            <a:ext cx="8702010" cy="0"/>
          </a:xfrm>
          <a:prstGeom prst="line">
            <a:avLst/>
          </a:prstGeom>
          <a:noFill/>
          <a:ln w="38100">
            <a:solidFill>
              <a:srgbClr val="FF0000"/>
            </a:solidFill>
            <a:round/>
            <a:headEnd/>
            <a:tailEnd/>
          </a:ln>
          <a:effectLst/>
        </p:spPr>
        <p:txBody>
          <a:bodyPr/>
          <a:lstStyle/>
          <a:p>
            <a:endParaRPr lang="en-US" dirty="0"/>
          </a:p>
        </p:txBody>
      </p:sp>
      <p:pic>
        <p:nvPicPr>
          <p:cNvPr id="2" name="CD1 - TRACK 12">
            <a:hlinkClick r:id="" action="ppaction://media"/>
            <a:extLst>
              <a:ext uri="{FF2B5EF4-FFF2-40B4-BE49-F238E27FC236}">
                <a16:creationId xmlns:a16="http://schemas.microsoft.com/office/drawing/2014/main" id="{FF71C6E3-56BD-F740-DEB5-FE5EC2FB23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93488" y="495300"/>
            <a:ext cx="50800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6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3280"/>
                                        </p:tgtEl>
                                        <p:attrNameLst>
                                          <p:attrName>style.visibility</p:attrName>
                                        </p:attrNameLst>
                                      </p:cBhvr>
                                      <p:to>
                                        <p:strVal val="visible"/>
                                      </p:to>
                                    </p:set>
                                    <p:animEffect transition="in" filter="blinds(horizontal)">
                                      <p:cBhvr>
                                        <p:cTn id="11" dur="500"/>
                                        <p:tgtEl>
                                          <p:spTgt spid="5328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3278"/>
                                        </p:tgtEl>
                                        <p:attrNameLst>
                                          <p:attrName>style.visibility</p:attrName>
                                        </p:attrNameLst>
                                      </p:cBhvr>
                                      <p:to>
                                        <p:strVal val="visible"/>
                                      </p:to>
                                    </p:set>
                                    <p:animEffect transition="in" filter="blinds(horizontal)">
                                      <p:cBhvr>
                                        <p:cTn id="16" dur="500"/>
                                        <p:tgtEl>
                                          <p:spTgt spid="5327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3287"/>
                                        </p:tgtEl>
                                        <p:attrNameLst>
                                          <p:attrName>style.visibility</p:attrName>
                                        </p:attrNameLst>
                                      </p:cBhvr>
                                      <p:to>
                                        <p:strVal val="visible"/>
                                      </p:to>
                                    </p:set>
                                    <p:animEffect transition="in" filter="blinds(horizontal)">
                                      <p:cBhvr>
                                        <p:cTn id="21" dur="500"/>
                                        <p:tgtEl>
                                          <p:spTgt spid="5328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3288"/>
                                        </p:tgtEl>
                                        <p:attrNameLst>
                                          <p:attrName>style.visibility</p:attrName>
                                        </p:attrNameLst>
                                      </p:cBhvr>
                                      <p:to>
                                        <p:strVal val="visible"/>
                                      </p:to>
                                    </p:set>
                                    <p:animEffect transition="in" filter="blinds(horizontal)">
                                      <p:cBhvr>
                                        <p:cTn id="24" dur="500"/>
                                        <p:tgtEl>
                                          <p:spTgt spid="5328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3283"/>
                                        </p:tgtEl>
                                        <p:attrNameLst>
                                          <p:attrName>style.visibility</p:attrName>
                                        </p:attrNameLst>
                                      </p:cBhvr>
                                      <p:to>
                                        <p:strVal val="visible"/>
                                      </p:to>
                                    </p:set>
                                    <p:animEffect transition="in" filter="blinds(horizontal)">
                                      <p:cBhvr>
                                        <p:cTn id="29" dur="500"/>
                                        <p:tgtEl>
                                          <p:spTgt spid="5328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53284"/>
                                        </p:tgtEl>
                                        <p:attrNameLst>
                                          <p:attrName>style.visibility</p:attrName>
                                        </p:attrNameLst>
                                      </p:cBhvr>
                                      <p:to>
                                        <p:strVal val="visible"/>
                                      </p:to>
                                    </p:set>
                                    <p:animEffect transition="in" filter="blinds(horizontal)">
                                      <p:cBhvr>
                                        <p:cTn id="34" dur="500"/>
                                        <p:tgtEl>
                                          <p:spTgt spid="5328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3289"/>
                                        </p:tgtEl>
                                        <p:attrNameLst>
                                          <p:attrName>style.visibility</p:attrName>
                                        </p:attrNameLst>
                                      </p:cBhvr>
                                      <p:to>
                                        <p:strVal val="visible"/>
                                      </p:to>
                                    </p:set>
                                    <p:animEffect transition="in" filter="blinds(horizontal)">
                                      <p:cBhvr>
                                        <p:cTn id="39" dur="500"/>
                                        <p:tgtEl>
                                          <p:spTgt spid="5328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53290"/>
                                        </p:tgtEl>
                                        <p:attrNameLst>
                                          <p:attrName>style.visibility</p:attrName>
                                        </p:attrNameLst>
                                      </p:cBhvr>
                                      <p:to>
                                        <p:strVal val="visible"/>
                                      </p:to>
                                    </p:set>
                                    <p:animEffect transition="in" filter="blinds(horizontal)">
                                      <p:cBhvr>
                                        <p:cTn id="42" dur="500"/>
                                        <p:tgtEl>
                                          <p:spTgt spid="5329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3286"/>
                                        </p:tgtEl>
                                        <p:attrNameLst>
                                          <p:attrName>style.visibility</p:attrName>
                                        </p:attrNameLst>
                                      </p:cBhvr>
                                      <p:to>
                                        <p:strVal val="visible"/>
                                      </p:to>
                                    </p:set>
                                    <p:animEffect transition="in" filter="blinds(horizontal)">
                                      <p:cBhvr>
                                        <p:cTn id="47" dur="500"/>
                                        <p:tgtEl>
                                          <p:spTgt spid="5328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53291"/>
                                        </p:tgtEl>
                                        <p:attrNameLst>
                                          <p:attrName>style.visibility</p:attrName>
                                        </p:attrNameLst>
                                      </p:cBhvr>
                                      <p:to>
                                        <p:strVal val="visible"/>
                                      </p:to>
                                    </p:set>
                                    <p:animEffect transition="in" filter="blinds(horizontal)">
                                      <p:cBhvr>
                                        <p:cTn id="52" dur="500"/>
                                        <p:tgtEl>
                                          <p:spTgt spid="5329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53278" grpId="0" animBg="1"/>
      <p:bldP spid="53280" grpId="0"/>
      <p:bldP spid="53283" grpId="0"/>
      <p:bldP spid="53284" grpId="0" animBg="1"/>
      <p:bldP spid="53286" grpId="0"/>
      <p:bldP spid="53287" grpId="0" animBg="1"/>
      <p:bldP spid="53288" grpId="0" animBg="1"/>
      <p:bldP spid="53289" grpId="0" animBg="1"/>
      <p:bldP spid="53290" grpId="0" animBg="1"/>
      <p:bldP spid="5329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4"/>
          <a:srcRect/>
          <a:stretch>
            <a:fillRect/>
          </a:stretch>
        </p:blipFill>
        <p:spPr bwMode="auto">
          <a:xfrm>
            <a:off x="223838" y="495300"/>
            <a:ext cx="800100" cy="782638"/>
          </a:xfrm>
          <a:prstGeom prst="rect">
            <a:avLst/>
          </a:prstGeom>
          <a:noFill/>
          <a:ln w="9525">
            <a:noFill/>
            <a:miter lim="800000"/>
            <a:headEnd/>
            <a:tailEnd/>
          </a:ln>
        </p:spPr>
      </p:pic>
      <p:sp>
        <p:nvSpPr>
          <p:cNvPr id="57347" name="Rectangle 6"/>
          <p:cNvSpPr>
            <a:spLocks noChangeArrowheads="1"/>
          </p:cNvSpPr>
          <p:nvPr/>
        </p:nvSpPr>
        <p:spPr bwMode="auto">
          <a:xfrm>
            <a:off x="1044575" y="414338"/>
            <a:ext cx="10656888" cy="1066800"/>
          </a:xfrm>
          <a:prstGeom prst="rect">
            <a:avLst/>
          </a:prstGeom>
          <a:noFill/>
          <a:ln w="9525">
            <a:noFill/>
            <a:miter lim="800000"/>
            <a:headEnd/>
            <a:tailEnd/>
          </a:ln>
        </p:spPr>
        <p:txBody>
          <a:bodyPr wrap="none" anchor="ctr">
            <a:spAutoFit/>
          </a:bodyPr>
          <a:lstStyle/>
          <a:p>
            <a:r>
              <a:rPr lang="en-US" sz="3200" b="1" dirty="0">
                <a:latin typeface="Calibri" pitchFamily="34" charset="0"/>
              </a:rPr>
              <a:t>Listen to Sam and Jessica talking about Jessica’s holiday to</a:t>
            </a:r>
            <a:br>
              <a:rPr lang="en-US" sz="3200" b="1" dirty="0">
                <a:latin typeface="Calibri" pitchFamily="34" charset="0"/>
              </a:rPr>
            </a:br>
            <a:r>
              <a:rPr lang="en-US" sz="3200" b="1" dirty="0">
                <a:latin typeface="Calibri" pitchFamily="34" charset="0"/>
              </a:rPr>
              <a:t>Germany. Decide if the statements are </a:t>
            </a:r>
            <a:r>
              <a:rPr lang="en-US" sz="3200" i="1" dirty="0">
                <a:solidFill>
                  <a:srgbClr val="009900"/>
                </a:solidFill>
                <a:latin typeface="Calibri" pitchFamily="34" charset="0"/>
              </a:rPr>
              <a:t>R </a:t>
            </a:r>
            <a:r>
              <a:rPr lang="en-US" sz="3200" b="1" dirty="0">
                <a:solidFill>
                  <a:srgbClr val="009900"/>
                </a:solidFill>
                <a:latin typeface="Calibri" pitchFamily="34" charset="0"/>
              </a:rPr>
              <a:t>(right)</a:t>
            </a:r>
            <a:r>
              <a:rPr lang="en-US" sz="3200" b="1" dirty="0">
                <a:latin typeface="Calibri" pitchFamily="34" charset="0"/>
              </a:rPr>
              <a:t> or </a:t>
            </a:r>
            <a:r>
              <a:rPr lang="en-US" sz="3200" i="1" dirty="0">
                <a:solidFill>
                  <a:srgbClr val="FF0000"/>
                </a:solidFill>
                <a:latin typeface="Calibri" pitchFamily="34" charset="0"/>
              </a:rPr>
              <a:t>W </a:t>
            </a:r>
            <a:r>
              <a:rPr lang="en-US" sz="3200" b="1" dirty="0">
                <a:solidFill>
                  <a:srgbClr val="FF0000"/>
                </a:solidFill>
                <a:latin typeface="Calibri" pitchFamily="34" charset="0"/>
              </a:rPr>
              <a:t>(wrong).</a:t>
            </a:r>
            <a:r>
              <a:rPr lang="en-US" dirty="0"/>
              <a:t> </a:t>
            </a:r>
          </a:p>
        </p:txBody>
      </p:sp>
      <p:sp>
        <p:nvSpPr>
          <p:cNvPr id="57348" name="Text Box 8"/>
          <p:cNvSpPr txBox="1">
            <a:spLocks noChangeArrowheads="1"/>
          </p:cNvSpPr>
          <p:nvPr/>
        </p:nvSpPr>
        <p:spPr bwMode="auto">
          <a:xfrm>
            <a:off x="955675" y="1397000"/>
            <a:ext cx="7605713" cy="579438"/>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Now, listen again and check your answers.</a:t>
            </a:r>
          </a:p>
        </p:txBody>
      </p:sp>
      <p:pic>
        <p:nvPicPr>
          <p:cNvPr id="57362" name="Picture 18"/>
          <p:cNvPicPr>
            <a:picLocks noChangeAspect="1" noChangeArrowheads="1"/>
          </p:cNvPicPr>
          <p:nvPr/>
        </p:nvPicPr>
        <p:blipFill>
          <a:blip r:embed="rId5"/>
          <a:srcRect/>
          <a:stretch>
            <a:fillRect/>
          </a:stretch>
        </p:blipFill>
        <p:spPr bwMode="auto">
          <a:xfrm>
            <a:off x="381000" y="2282825"/>
            <a:ext cx="11471275" cy="461963"/>
          </a:xfrm>
          <a:prstGeom prst="rect">
            <a:avLst/>
          </a:prstGeom>
          <a:noFill/>
          <a:ln w="9525">
            <a:noFill/>
            <a:miter lim="800000"/>
            <a:headEnd/>
            <a:tailEnd/>
          </a:ln>
          <a:effectLst/>
        </p:spPr>
      </p:pic>
      <p:sp>
        <p:nvSpPr>
          <p:cNvPr id="57363" name="Rectangle 19"/>
          <p:cNvSpPr>
            <a:spLocks noChangeArrowheads="1"/>
          </p:cNvSpPr>
          <p:nvPr/>
        </p:nvSpPr>
        <p:spPr bwMode="auto">
          <a:xfrm>
            <a:off x="633413" y="3175000"/>
            <a:ext cx="10969625" cy="2041525"/>
          </a:xfrm>
          <a:prstGeom prst="rect">
            <a:avLst/>
          </a:prstGeom>
          <a:solidFill>
            <a:srgbClr val="CCFFFF"/>
          </a:solidFill>
          <a:ln w="9525">
            <a:noFill/>
            <a:miter lim="800000"/>
            <a:headEnd/>
            <a:tailEnd/>
          </a:ln>
          <a:effectLst/>
        </p:spPr>
        <p:txBody>
          <a:bodyPr anchor="ctr">
            <a:spAutoFit/>
          </a:bodyPr>
          <a:lstStyle/>
          <a:p>
            <a:r>
              <a:rPr lang="en-US" sz="3200" b="1" i="1" dirty="0">
                <a:latin typeface="Calibri" pitchFamily="34" charset="0"/>
              </a:rPr>
              <a:t>Sam: </a:t>
            </a:r>
            <a:r>
              <a:rPr lang="en-US" sz="3200" dirty="0">
                <a:latin typeface="Calibri" pitchFamily="34" charset="0"/>
              </a:rPr>
              <a:t>How confusing! If I go to Germany, I’m putting my hands in my pockets so I don’t make a mistake!</a:t>
            </a:r>
            <a:br>
              <a:rPr lang="en-US" sz="3200" dirty="0">
                <a:latin typeface="Calibri" pitchFamily="34" charset="0"/>
              </a:rPr>
            </a:br>
            <a:r>
              <a:rPr lang="en-US" sz="3200" b="1" i="1" dirty="0">
                <a:latin typeface="Calibri" pitchFamily="34" charset="0"/>
              </a:rPr>
              <a:t>Jessica: </a:t>
            </a:r>
            <a:r>
              <a:rPr lang="en-US" sz="3200" dirty="0">
                <a:latin typeface="Calibri" pitchFamily="34" charset="0"/>
              </a:rPr>
              <a:t>Erm … that’s not a good idea either, Sam. Putting your hands in your pockets in Germany means you’re bored.</a:t>
            </a:r>
            <a:r>
              <a:rPr lang="en-US" dirty="0"/>
              <a:t> </a:t>
            </a:r>
          </a:p>
        </p:txBody>
      </p:sp>
      <p:sp>
        <p:nvSpPr>
          <p:cNvPr id="57364" name="Line 20"/>
          <p:cNvSpPr>
            <a:spLocks noChangeShapeType="1"/>
          </p:cNvSpPr>
          <p:nvPr/>
        </p:nvSpPr>
        <p:spPr bwMode="auto">
          <a:xfrm flipV="1">
            <a:off x="8931349" y="4643814"/>
            <a:ext cx="1935126" cy="1"/>
          </a:xfrm>
          <a:prstGeom prst="line">
            <a:avLst/>
          </a:prstGeom>
          <a:noFill/>
          <a:ln w="38100">
            <a:solidFill>
              <a:srgbClr val="FF0000"/>
            </a:solidFill>
            <a:round/>
            <a:headEnd/>
            <a:tailEnd/>
          </a:ln>
          <a:effectLst/>
        </p:spPr>
        <p:txBody>
          <a:bodyPr/>
          <a:lstStyle/>
          <a:p>
            <a:endParaRPr lang="en-US" dirty="0"/>
          </a:p>
        </p:txBody>
      </p:sp>
      <p:sp>
        <p:nvSpPr>
          <p:cNvPr id="57365" name="Line 21"/>
          <p:cNvSpPr>
            <a:spLocks noChangeShapeType="1"/>
          </p:cNvSpPr>
          <p:nvPr/>
        </p:nvSpPr>
        <p:spPr bwMode="auto">
          <a:xfrm flipV="1">
            <a:off x="781050" y="5109581"/>
            <a:ext cx="9015413" cy="14287"/>
          </a:xfrm>
          <a:prstGeom prst="line">
            <a:avLst/>
          </a:prstGeom>
          <a:noFill/>
          <a:ln w="38100">
            <a:solidFill>
              <a:srgbClr val="FF0000"/>
            </a:solidFill>
            <a:round/>
            <a:headEnd/>
            <a:tailEnd/>
          </a:ln>
          <a:effectLst/>
        </p:spPr>
        <p:txBody>
          <a:bodyPr/>
          <a:lstStyle/>
          <a:p>
            <a:endParaRPr lang="en-US" dirty="0"/>
          </a:p>
        </p:txBody>
      </p:sp>
      <p:sp>
        <p:nvSpPr>
          <p:cNvPr id="57366" name="Text Box 22"/>
          <p:cNvSpPr txBox="1">
            <a:spLocks noChangeArrowheads="1"/>
          </p:cNvSpPr>
          <p:nvPr/>
        </p:nvSpPr>
        <p:spPr bwMode="auto">
          <a:xfrm>
            <a:off x="11263313" y="2236788"/>
            <a:ext cx="511175" cy="519112"/>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Calibri" pitchFamily="34" charset="0"/>
              </a:rPr>
              <a:t>W</a:t>
            </a:r>
          </a:p>
        </p:txBody>
      </p:sp>
      <p:pic>
        <p:nvPicPr>
          <p:cNvPr id="2" name="CD1 - TRACK 12">
            <a:hlinkClick r:id="" action="ppaction://media"/>
            <a:extLst>
              <a:ext uri="{FF2B5EF4-FFF2-40B4-BE49-F238E27FC236}">
                <a16:creationId xmlns:a16="http://schemas.microsoft.com/office/drawing/2014/main" id="{59C9002A-6A66-6C22-1260-2BC51D8BED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2363" y="495300"/>
            <a:ext cx="508000" cy="50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7366"/>
                                        </p:tgtEl>
                                        <p:attrNameLst>
                                          <p:attrName>style.visibility</p:attrName>
                                        </p:attrNameLst>
                                      </p:cBhvr>
                                      <p:to>
                                        <p:strVal val="visible"/>
                                      </p:to>
                                    </p:set>
                                    <p:animEffect transition="in" filter="blinds(horizontal)">
                                      <p:cBhvr>
                                        <p:cTn id="7" dur="500"/>
                                        <p:tgtEl>
                                          <p:spTgt spid="573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63"/>
                                        </p:tgtEl>
                                        <p:attrNameLst>
                                          <p:attrName>style.visibility</p:attrName>
                                        </p:attrNameLst>
                                      </p:cBhvr>
                                      <p:to>
                                        <p:strVal val="visible"/>
                                      </p:to>
                                    </p:set>
                                    <p:animEffect transition="in" filter="blinds(horizontal)">
                                      <p:cBhvr>
                                        <p:cTn id="12" dur="500"/>
                                        <p:tgtEl>
                                          <p:spTgt spid="5736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7364"/>
                                        </p:tgtEl>
                                        <p:attrNameLst>
                                          <p:attrName>style.visibility</p:attrName>
                                        </p:attrNameLst>
                                      </p:cBhvr>
                                      <p:to>
                                        <p:strVal val="visible"/>
                                      </p:to>
                                    </p:set>
                                    <p:animEffect transition="in" filter="blinds(horizontal)">
                                      <p:cBhvr>
                                        <p:cTn id="17" dur="500"/>
                                        <p:tgtEl>
                                          <p:spTgt spid="5736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7365"/>
                                        </p:tgtEl>
                                        <p:attrNameLst>
                                          <p:attrName>style.visibility</p:attrName>
                                        </p:attrNameLst>
                                      </p:cBhvr>
                                      <p:to>
                                        <p:strVal val="visible"/>
                                      </p:to>
                                    </p:set>
                                    <p:animEffect transition="in" filter="blinds(horizontal)">
                                      <p:cBhvr>
                                        <p:cTn id="20" dur="500"/>
                                        <p:tgtEl>
                                          <p:spTgt spid="5736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57363" grpId="0" animBg="1"/>
      <p:bldP spid="57364" grpId="0" animBg="1"/>
      <p:bldP spid="57365" grpId="0" animBg="1"/>
      <p:bldP spid="573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Text Box 5"/>
          <p:cNvSpPr txBox="1">
            <a:spLocks noChangeArrowheads="1"/>
          </p:cNvSpPr>
          <p:nvPr/>
        </p:nvSpPr>
        <p:spPr bwMode="auto">
          <a:xfrm>
            <a:off x="5416550" y="415925"/>
            <a:ext cx="2520950" cy="579438"/>
          </a:xfrm>
          <a:prstGeom prst="rect">
            <a:avLst/>
          </a:prstGeom>
          <a:solidFill>
            <a:srgbClr val="FFFF00"/>
          </a:solidFill>
          <a:ln w="9525">
            <a:noFill/>
            <a:miter lim="800000"/>
            <a:headEnd/>
            <a:tailEnd/>
          </a:ln>
          <a:effectLst/>
        </p:spPr>
        <p:txBody>
          <a:bodyPr>
            <a:spAutoFit/>
          </a:bodyPr>
          <a:lstStyle/>
          <a:p>
            <a:pPr>
              <a:spcBef>
                <a:spcPct val="50000"/>
              </a:spcBef>
            </a:pPr>
            <a:r>
              <a:rPr lang="en-US" sz="3200" b="1" dirty="0">
                <a:latin typeface="Calibri" pitchFamily="34" charset="0"/>
              </a:rPr>
              <a:t>Audio script</a:t>
            </a:r>
          </a:p>
        </p:txBody>
      </p:sp>
      <p:sp>
        <p:nvSpPr>
          <p:cNvPr id="58374" name="Rectangle 6"/>
          <p:cNvSpPr>
            <a:spLocks noChangeArrowheads="1"/>
          </p:cNvSpPr>
          <p:nvPr/>
        </p:nvSpPr>
        <p:spPr bwMode="auto">
          <a:xfrm>
            <a:off x="390525" y="1038225"/>
            <a:ext cx="11615738" cy="5451475"/>
          </a:xfrm>
          <a:prstGeom prst="rect">
            <a:avLst/>
          </a:prstGeom>
          <a:noFill/>
          <a:ln w="9525">
            <a:noFill/>
            <a:miter lim="800000"/>
            <a:headEnd/>
            <a:tailEnd/>
          </a:ln>
          <a:effectLst/>
        </p:spPr>
        <p:txBody>
          <a:bodyPr anchor="ctr">
            <a:spAutoFit/>
          </a:bodyPr>
          <a:lstStyle/>
          <a:p>
            <a:r>
              <a:rPr lang="en-US" sz="2200" b="1" i="1" dirty="0">
                <a:latin typeface="Calibri" pitchFamily="34" charset="0"/>
              </a:rPr>
              <a:t>Sam: </a:t>
            </a:r>
            <a:r>
              <a:rPr lang="en-US" sz="2200" dirty="0">
                <a:latin typeface="Calibri" pitchFamily="34" charset="0"/>
              </a:rPr>
              <a:t>Hi, Jessica! You’re back!</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Hi, Sam! Yes – what a great holiday!</a:t>
            </a:r>
            <a:br>
              <a:rPr lang="en-US" sz="2200" dirty="0">
                <a:latin typeface="Calibri" pitchFamily="34" charset="0"/>
              </a:rPr>
            </a:br>
            <a:r>
              <a:rPr lang="en-US" sz="2200" b="1" i="1" dirty="0">
                <a:latin typeface="Calibri" pitchFamily="34" charset="0"/>
              </a:rPr>
              <a:t>Sam: </a:t>
            </a:r>
            <a:r>
              <a:rPr lang="en-US" sz="2200" dirty="0">
                <a:latin typeface="Calibri" pitchFamily="34" charset="0"/>
              </a:rPr>
              <a:t>What’s Germany like?</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Well, the weather is a lot like it is here in the UK, but the culture is different.</a:t>
            </a:r>
            <a:br>
              <a:rPr lang="en-US" sz="2200" dirty="0">
                <a:latin typeface="Calibri" pitchFamily="34" charset="0"/>
              </a:rPr>
            </a:br>
            <a:r>
              <a:rPr lang="en-US" sz="2200" b="1" i="1" dirty="0">
                <a:latin typeface="Calibri" pitchFamily="34" charset="0"/>
              </a:rPr>
              <a:t>Sam: </a:t>
            </a:r>
            <a:r>
              <a:rPr lang="en-US" sz="2200" dirty="0">
                <a:latin typeface="Calibri" pitchFamily="34" charset="0"/>
              </a:rPr>
              <a:t>What do you mean?</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For example, you know how we cross our fingers to wish for luck here? Well, in Germany, people press their thumb into the middle of their hand and put their other fingers over the top.</a:t>
            </a:r>
            <a:br>
              <a:rPr lang="en-US" sz="2200" dirty="0">
                <a:latin typeface="Calibri" pitchFamily="34" charset="0"/>
              </a:rPr>
            </a:br>
            <a:r>
              <a:rPr lang="en-US" sz="2200" b="1" i="1" dirty="0">
                <a:latin typeface="Calibri" pitchFamily="34" charset="0"/>
              </a:rPr>
              <a:t>Sam: </a:t>
            </a:r>
            <a:r>
              <a:rPr lang="en-US" sz="2200" dirty="0">
                <a:latin typeface="Calibri" pitchFamily="34" charset="0"/>
              </a:rPr>
              <a:t>Like giving the thumbs up, but with the thumb inside?</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Exactly!</a:t>
            </a:r>
            <a:br>
              <a:rPr lang="en-US" sz="2200" dirty="0">
                <a:latin typeface="Calibri" pitchFamily="34" charset="0"/>
              </a:rPr>
            </a:br>
            <a:r>
              <a:rPr lang="en-US" sz="2200" b="1" i="1" dirty="0">
                <a:latin typeface="Calibri" pitchFamily="34" charset="0"/>
              </a:rPr>
              <a:t>Sam: </a:t>
            </a:r>
            <a:r>
              <a:rPr lang="en-US" sz="2200" dirty="0">
                <a:latin typeface="Calibri" pitchFamily="34" charset="0"/>
              </a:rPr>
              <a:t>So does thumbs up still means everything is OK in Germany?</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Actually, no. It’s how people show the number one when they’re counting.</a:t>
            </a:r>
            <a:br>
              <a:rPr lang="en-US" sz="2200" dirty="0">
                <a:latin typeface="Calibri" pitchFamily="34" charset="0"/>
              </a:rPr>
            </a:br>
            <a:r>
              <a:rPr lang="en-US" sz="2200" b="1" i="1" dirty="0">
                <a:latin typeface="Calibri" pitchFamily="34" charset="0"/>
              </a:rPr>
              <a:t>Sam: </a:t>
            </a:r>
            <a:r>
              <a:rPr lang="en-US" sz="2200" dirty="0">
                <a:latin typeface="Calibri" pitchFamily="34" charset="0"/>
              </a:rPr>
              <a:t>How confusing! If I go to Germany, I’m putting my hands in my pockets so I don’t make a mistake!</a:t>
            </a:r>
            <a:br>
              <a:rPr lang="en-US" sz="2200" dirty="0">
                <a:latin typeface="Calibri" pitchFamily="34" charset="0"/>
              </a:rPr>
            </a:br>
            <a:r>
              <a:rPr lang="en-US" sz="2200" b="1" i="1" dirty="0">
                <a:latin typeface="Calibri" pitchFamily="34" charset="0"/>
              </a:rPr>
              <a:t>Jessica: </a:t>
            </a:r>
            <a:r>
              <a:rPr lang="en-US" sz="2200" dirty="0">
                <a:latin typeface="Calibri" pitchFamily="34" charset="0"/>
              </a:rPr>
              <a:t>Erm … that’s not a good idea either, Sam. Putting your hands in your pockets in Germany</a:t>
            </a:r>
            <a:br>
              <a:rPr lang="en-US" sz="2200" dirty="0">
                <a:latin typeface="Calibri" pitchFamily="34" charset="0"/>
              </a:rPr>
            </a:br>
            <a:r>
              <a:rPr lang="en-US" sz="2200" dirty="0">
                <a:latin typeface="Calibri" pitchFamily="34" charset="0"/>
              </a:rPr>
              <a:t>means you’re bored.</a:t>
            </a:r>
            <a:br>
              <a:rPr lang="en-US" sz="2200" dirty="0">
                <a:latin typeface="Calibri" pitchFamily="34" charset="0"/>
              </a:rPr>
            </a:br>
            <a:r>
              <a:rPr lang="en-US" sz="2200" b="1" i="1" dirty="0">
                <a:latin typeface="Calibri" pitchFamily="34" charset="0"/>
              </a:rPr>
              <a:t>Sam: </a:t>
            </a:r>
            <a:r>
              <a:rPr lang="en-US" sz="2200" dirty="0">
                <a:latin typeface="Calibri" pitchFamily="34" charset="0"/>
              </a:rPr>
              <a:t>You’re joking! </a:t>
            </a:r>
          </a:p>
        </p:txBody>
      </p:sp>
      <p:pic>
        <p:nvPicPr>
          <p:cNvPr id="2" name="TA7 RIGHT ON - CD1 - TRACK 12">
            <a:hlinkClick r:id="" action="ppaction://media"/>
            <a:extLst>
              <a:ext uri="{FF2B5EF4-FFF2-40B4-BE49-F238E27FC236}">
                <a16:creationId xmlns:a16="http://schemas.microsoft.com/office/drawing/2014/main" id="{D5E3DFA3-DDC7-40D7-9E09-44649CB77F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81375" y="785326"/>
            <a:ext cx="420073" cy="420073"/>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Text Box 4"/>
          <p:cNvSpPr txBox="1">
            <a:spLocks noChangeArrowheads="1"/>
          </p:cNvSpPr>
          <p:nvPr/>
        </p:nvSpPr>
        <p:spPr bwMode="auto">
          <a:xfrm>
            <a:off x="28575" y="454025"/>
            <a:ext cx="2673350" cy="579438"/>
          </a:xfrm>
          <a:prstGeom prst="rect">
            <a:avLst/>
          </a:prstGeom>
          <a:solidFill>
            <a:srgbClr val="009900"/>
          </a:solidFill>
          <a:ln w="9525">
            <a:noFill/>
            <a:miter lim="800000"/>
            <a:headEnd/>
            <a:tailEnd/>
          </a:ln>
        </p:spPr>
        <p:txBody>
          <a:bodyPr>
            <a:spAutoFit/>
          </a:bodyPr>
          <a:lstStyle/>
          <a:p>
            <a:pPr>
              <a:spcBef>
                <a:spcPct val="50000"/>
              </a:spcBef>
            </a:pPr>
            <a:r>
              <a:rPr lang="en-US" sz="3200" dirty="0">
                <a:solidFill>
                  <a:schemeClr val="bg1"/>
                </a:solidFill>
                <a:latin typeface="Calibri" pitchFamily="34" charset="0"/>
              </a:rPr>
              <a:t>Post-listening</a:t>
            </a:r>
          </a:p>
        </p:txBody>
      </p:sp>
      <p:sp>
        <p:nvSpPr>
          <p:cNvPr id="59397" name="Text Box 5"/>
          <p:cNvSpPr txBox="1">
            <a:spLocks noChangeArrowheads="1"/>
          </p:cNvSpPr>
          <p:nvPr/>
        </p:nvSpPr>
        <p:spPr bwMode="auto">
          <a:xfrm>
            <a:off x="749300" y="2159000"/>
            <a:ext cx="10902950" cy="1190625"/>
          </a:xfrm>
          <a:prstGeom prst="rect">
            <a:avLst/>
          </a:prstGeom>
          <a:noFill/>
          <a:ln w="9525">
            <a:noFill/>
            <a:miter lim="800000"/>
            <a:headEnd/>
            <a:tailEnd/>
          </a:ln>
          <a:effectLst/>
        </p:spPr>
        <p:txBody>
          <a:bodyPr>
            <a:spAutoFit/>
          </a:bodyPr>
          <a:lstStyle/>
          <a:p>
            <a:pPr>
              <a:spcBef>
                <a:spcPct val="50000"/>
              </a:spcBef>
            </a:pPr>
            <a:r>
              <a:rPr lang="en-US" sz="3600" dirty="0">
                <a:solidFill>
                  <a:schemeClr val="hlink"/>
                </a:solidFill>
                <a:latin typeface="Calibri" pitchFamily="34" charset="0"/>
              </a:rPr>
              <a:t>Tell your partner some gestures people use in Germany. Explain their meanings.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4763" y="1414463"/>
            <a:ext cx="3257550" cy="663575"/>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Warm-up</a:t>
            </a:r>
            <a:endParaRPr lang="en-US" b="1" dirty="0"/>
          </a:p>
        </p:txBody>
      </p:sp>
      <p:sp>
        <p:nvSpPr>
          <p:cNvPr id="8" name="Rounded Rectangle 7"/>
          <p:cNvSpPr/>
          <p:nvPr/>
        </p:nvSpPr>
        <p:spPr>
          <a:xfrm>
            <a:off x="1284288" y="2254250"/>
            <a:ext cx="3255962" cy="663575"/>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sp>
        <p:nvSpPr>
          <p:cNvPr id="9" name="Rounded Rectangle 8"/>
          <p:cNvSpPr/>
          <p:nvPr/>
        </p:nvSpPr>
        <p:spPr>
          <a:xfrm>
            <a:off x="1284288" y="4756150"/>
            <a:ext cx="3255962" cy="66198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Consolidation</a:t>
            </a:r>
            <a:endParaRPr lang="en-US" b="1" dirty="0"/>
          </a:p>
        </p:txBody>
      </p:sp>
      <p:sp>
        <p:nvSpPr>
          <p:cNvPr id="10" name="Rounded Rectangle 9"/>
          <p:cNvSpPr/>
          <p:nvPr/>
        </p:nvSpPr>
        <p:spPr>
          <a:xfrm>
            <a:off x="1296988" y="5599113"/>
            <a:ext cx="3255962" cy="661987"/>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Wrap-up</a:t>
            </a:r>
            <a:endParaRPr lang="en-US" b="1" dirty="0"/>
          </a:p>
        </p:txBody>
      </p:sp>
      <p:sp>
        <p:nvSpPr>
          <p:cNvPr id="12" name="Rounded Rectangle 11"/>
          <p:cNvSpPr/>
          <p:nvPr/>
        </p:nvSpPr>
        <p:spPr>
          <a:xfrm>
            <a:off x="1274763" y="3103563"/>
            <a:ext cx="3257550" cy="663575"/>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Listening</a:t>
            </a:r>
            <a:endParaRPr lang="en-US" b="1" dirty="0"/>
          </a:p>
        </p:txBody>
      </p:sp>
      <p:sp>
        <p:nvSpPr>
          <p:cNvPr id="13" name="Rounded Rectangle 12"/>
          <p:cNvSpPr/>
          <p:nvPr/>
        </p:nvSpPr>
        <p:spPr>
          <a:xfrm>
            <a:off x="1300163" y="496888"/>
            <a:ext cx="3255962" cy="663575"/>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Lesson Outline</a:t>
            </a:r>
            <a:endParaRPr lang="en-US" b="1" dirty="0"/>
          </a:p>
        </p:txBody>
      </p:sp>
      <p:sp>
        <p:nvSpPr>
          <p:cNvPr id="11" name="Rounded Rectangle 10"/>
          <p:cNvSpPr/>
          <p:nvPr/>
        </p:nvSpPr>
        <p:spPr>
          <a:xfrm>
            <a:off x="1250950" y="3937000"/>
            <a:ext cx="3255963" cy="663575"/>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Writing  </a:t>
            </a:r>
            <a:endParaRPr lang="en-US" b="1" dirty="0"/>
          </a:p>
        </p:txBody>
      </p:sp>
      <p:pic>
        <p:nvPicPr>
          <p:cNvPr id="3" name="Picture 2"/>
          <p:cNvPicPr>
            <a:picLocks noChangeAspect="1"/>
          </p:cNvPicPr>
          <p:nvPr/>
        </p:nvPicPr>
        <p:blipFill>
          <a:blip r:embed="rId2"/>
          <a:stretch>
            <a:fillRect/>
          </a:stretch>
        </p:blipFill>
        <p:spPr>
          <a:xfrm>
            <a:off x="6743975" y="475483"/>
            <a:ext cx="4227771" cy="586971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p:cNvPicPr>
          <p:nvPr/>
        </p:nvPicPr>
        <p:blipFill>
          <a:blip r:embed="rId3"/>
          <a:srcRect b="4123"/>
          <a:stretch>
            <a:fillRect/>
          </a:stretch>
        </p:blipFill>
        <p:spPr bwMode="auto">
          <a:xfrm>
            <a:off x="1120462" y="419914"/>
            <a:ext cx="10584957" cy="6018171"/>
          </a:xfrm>
          <a:prstGeom prst="rect">
            <a:avLst/>
          </a:prstGeom>
          <a:noFill/>
          <a:ln w="9525">
            <a:noFill/>
            <a:miter lim="800000"/>
            <a:headEnd/>
            <a:tailEnd/>
          </a:ln>
        </p:spPr>
      </p:pic>
      <p:sp>
        <p:nvSpPr>
          <p:cNvPr id="32770" name="TextBox 2"/>
          <p:cNvSpPr txBox="1">
            <a:spLocks noChangeArrowheads="1"/>
          </p:cNvSpPr>
          <p:nvPr/>
        </p:nvSpPr>
        <p:spPr bwMode="auto">
          <a:xfrm>
            <a:off x="4484777" y="4029567"/>
            <a:ext cx="2687637" cy="922338"/>
          </a:xfrm>
          <a:prstGeom prst="rect">
            <a:avLst/>
          </a:prstGeom>
          <a:noFill/>
          <a:ln w="9525">
            <a:noFill/>
            <a:miter lim="800000"/>
            <a:headEnd/>
            <a:tailEnd/>
          </a:ln>
        </p:spPr>
        <p:txBody>
          <a:bodyPr>
            <a:spAutoFit/>
          </a:bodyPr>
          <a:lstStyle/>
          <a:p>
            <a:r>
              <a:rPr lang="en-US" sz="5400" dirty="0">
                <a:solidFill>
                  <a:schemeClr val="bg1"/>
                </a:solidFill>
                <a:latin typeface="Calibri" pitchFamily="34" charset="0"/>
              </a:rPr>
              <a:t>Writing</a:t>
            </a:r>
            <a:endParaRPr lang="en-US" sz="2400" dirty="0">
              <a:solidFill>
                <a:schemeClr val="bg1"/>
              </a:solidFill>
              <a:latin typeface="Calibri"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srcRect/>
          <a:stretch>
            <a:fillRect/>
          </a:stretch>
        </p:blipFill>
        <p:spPr bwMode="auto">
          <a:xfrm>
            <a:off x="4322763" y="504825"/>
            <a:ext cx="4041775" cy="481013"/>
          </a:xfrm>
          <a:prstGeom prst="rect">
            <a:avLst/>
          </a:prstGeom>
          <a:noFill/>
          <a:ln w="9525">
            <a:noFill/>
            <a:miter lim="800000"/>
            <a:headEnd/>
            <a:tailEnd/>
          </a:ln>
          <a:effectLst/>
        </p:spPr>
      </p:pic>
      <p:sp>
        <p:nvSpPr>
          <p:cNvPr id="34820" name="Text Box 4"/>
          <p:cNvSpPr txBox="1">
            <a:spLocks noChangeArrowheads="1"/>
          </p:cNvSpPr>
          <p:nvPr/>
        </p:nvSpPr>
        <p:spPr bwMode="auto">
          <a:xfrm>
            <a:off x="166688" y="500063"/>
            <a:ext cx="2217737"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Pre-writing</a:t>
            </a:r>
          </a:p>
        </p:txBody>
      </p:sp>
      <p:sp>
        <p:nvSpPr>
          <p:cNvPr id="34823" name="Text Box 7"/>
          <p:cNvSpPr txBox="1">
            <a:spLocks noChangeArrowheads="1"/>
          </p:cNvSpPr>
          <p:nvPr/>
        </p:nvSpPr>
        <p:spPr bwMode="auto">
          <a:xfrm>
            <a:off x="3989388" y="1066800"/>
            <a:ext cx="5154612" cy="579438"/>
          </a:xfrm>
          <a:prstGeom prst="rect">
            <a:avLst/>
          </a:prstGeom>
          <a:solidFill>
            <a:srgbClr val="FFFF00"/>
          </a:solidFill>
          <a:ln w="9525">
            <a:noFill/>
            <a:miter lim="800000"/>
            <a:headEnd/>
            <a:tailEnd/>
          </a:ln>
          <a:effectLst/>
        </p:spPr>
        <p:txBody>
          <a:bodyPr>
            <a:spAutoFit/>
          </a:bodyPr>
          <a:lstStyle/>
          <a:p>
            <a:pPr>
              <a:spcBef>
                <a:spcPct val="50000"/>
              </a:spcBef>
            </a:pPr>
            <a:r>
              <a:rPr lang="en-US" sz="3200" dirty="0">
                <a:latin typeface="Calibri" pitchFamily="34" charset="0"/>
              </a:rPr>
              <a:t>Structure of a blog comment</a:t>
            </a:r>
          </a:p>
        </p:txBody>
      </p:sp>
      <p:sp>
        <p:nvSpPr>
          <p:cNvPr id="34828" name="Rectangle 12"/>
          <p:cNvSpPr>
            <a:spLocks noChangeArrowheads="1"/>
          </p:cNvSpPr>
          <p:nvPr/>
        </p:nvSpPr>
        <p:spPr bwMode="auto">
          <a:xfrm>
            <a:off x="439738" y="2174875"/>
            <a:ext cx="7535862" cy="3532188"/>
          </a:xfrm>
          <a:prstGeom prst="rect">
            <a:avLst/>
          </a:prstGeom>
          <a:noFill/>
          <a:ln w="28575">
            <a:solidFill>
              <a:schemeClr val="tx1"/>
            </a:solidFill>
            <a:miter lim="800000"/>
            <a:headEnd/>
            <a:tailEnd/>
          </a:ln>
          <a:effectLst/>
        </p:spPr>
        <p:txBody>
          <a:bodyPr wrap="none" anchor="ctr">
            <a:spAutoFit/>
          </a:bodyPr>
          <a:lstStyle/>
          <a:p>
            <a:r>
              <a:rPr lang="en-US" sz="3200" i="1" dirty="0">
                <a:solidFill>
                  <a:srgbClr val="FF0000"/>
                </a:solidFill>
                <a:latin typeface="Calibri" pitchFamily="34" charset="0"/>
              </a:rPr>
              <a:t>Hey Phil! This is Hoa from Vietnam.</a:t>
            </a:r>
            <a:r>
              <a:rPr lang="en-US" sz="3200" i="1" dirty="0">
                <a:latin typeface="Calibri" pitchFamily="34" charset="0"/>
              </a:rPr>
              <a:t> </a:t>
            </a:r>
            <a:r>
              <a:rPr lang="en-US" sz="3200" i="1" dirty="0">
                <a:solidFill>
                  <a:schemeClr val="hlink"/>
                </a:solidFill>
                <a:latin typeface="Calibri" pitchFamily="34" charset="0"/>
              </a:rPr>
              <a:t>I’m a big</a:t>
            </a:r>
            <a:br>
              <a:rPr lang="en-US" sz="3200" i="1" dirty="0">
                <a:solidFill>
                  <a:schemeClr val="hlink"/>
                </a:solidFill>
                <a:latin typeface="Calibri" pitchFamily="34" charset="0"/>
              </a:rPr>
            </a:br>
            <a:r>
              <a:rPr lang="en-US" sz="3200" i="1" dirty="0">
                <a:solidFill>
                  <a:schemeClr val="hlink"/>
                </a:solidFill>
                <a:latin typeface="Calibri" pitchFamily="34" charset="0"/>
              </a:rPr>
              <a:t>fan of your blog!</a:t>
            </a:r>
            <a:r>
              <a:rPr lang="en-US" sz="3200" i="1" dirty="0">
                <a:latin typeface="Calibri" pitchFamily="34" charset="0"/>
              </a:rPr>
              <a:t> </a:t>
            </a:r>
            <a:r>
              <a:rPr lang="en-US" sz="3200" i="1" dirty="0">
                <a:solidFill>
                  <a:srgbClr val="008000"/>
                </a:solidFill>
                <a:latin typeface="Calibri" pitchFamily="34" charset="0"/>
              </a:rPr>
              <a:t>In my country, we never</a:t>
            </a:r>
            <a:br>
              <a:rPr lang="en-US" sz="3200" i="1" dirty="0">
                <a:solidFill>
                  <a:srgbClr val="008000"/>
                </a:solidFill>
                <a:latin typeface="Calibri" pitchFamily="34" charset="0"/>
              </a:rPr>
            </a:br>
            <a:r>
              <a:rPr lang="en-US" sz="3200" i="1" dirty="0">
                <a:solidFill>
                  <a:srgbClr val="008000"/>
                </a:solidFill>
                <a:latin typeface="Calibri" pitchFamily="34" charset="0"/>
              </a:rPr>
              <a:t>curl our index finger because it is very rude.</a:t>
            </a:r>
            <a:br>
              <a:rPr lang="en-US" sz="3200" i="1" dirty="0">
                <a:solidFill>
                  <a:srgbClr val="008000"/>
                </a:solidFill>
                <a:latin typeface="Calibri" pitchFamily="34" charset="0"/>
              </a:rPr>
            </a:br>
            <a:r>
              <a:rPr lang="en-US" sz="3200" i="1" dirty="0">
                <a:solidFill>
                  <a:srgbClr val="008000"/>
                </a:solidFill>
                <a:latin typeface="Calibri" pitchFamily="34" charset="0"/>
              </a:rPr>
              <a:t>However, in the UK and other countries, this</a:t>
            </a:r>
            <a:br>
              <a:rPr lang="en-US" sz="3200" i="1" dirty="0">
                <a:solidFill>
                  <a:srgbClr val="008000"/>
                </a:solidFill>
                <a:latin typeface="Calibri" pitchFamily="34" charset="0"/>
              </a:rPr>
            </a:br>
            <a:r>
              <a:rPr lang="en-US" sz="3200" i="1" dirty="0">
                <a:solidFill>
                  <a:srgbClr val="008000"/>
                </a:solidFill>
                <a:latin typeface="Calibri" pitchFamily="34" charset="0"/>
              </a:rPr>
              <a:t>gesture means come here. So, if you ever</a:t>
            </a:r>
            <a:br>
              <a:rPr lang="en-US" sz="3200" i="1" dirty="0">
                <a:solidFill>
                  <a:srgbClr val="008000"/>
                </a:solidFill>
                <a:latin typeface="Calibri" pitchFamily="34" charset="0"/>
              </a:rPr>
            </a:br>
            <a:r>
              <a:rPr lang="en-US" sz="3200" i="1" dirty="0">
                <a:solidFill>
                  <a:srgbClr val="008000"/>
                </a:solidFill>
                <a:latin typeface="Calibri" pitchFamily="34" charset="0"/>
              </a:rPr>
              <a:t>come to Asia, don’t curl your index finger to</a:t>
            </a:r>
            <a:br>
              <a:rPr lang="en-US" sz="3200" i="1" dirty="0">
                <a:solidFill>
                  <a:srgbClr val="008000"/>
                </a:solidFill>
                <a:latin typeface="Calibri" pitchFamily="34" charset="0"/>
              </a:rPr>
            </a:br>
            <a:r>
              <a:rPr lang="en-US" sz="3200" i="1" dirty="0">
                <a:solidFill>
                  <a:srgbClr val="008000"/>
                </a:solidFill>
                <a:latin typeface="Calibri" pitchFamily="34" charset="0"/>
              </a:rPr>
              <a:t>anyone! Can’t wait for your next post!</a:t>
            </a:r>
            <a:r>
              <a:rPr lang="en-US" dirty="0"/>
              <a:t> </a:t>
            </a:r>
          </a:p>
        </p:txBody>
      </p:sp>
      <p:sp>
        <p:nvSpPr>
          <p:cNvPr id="34829" name="AutoShape 13"/>
          <p:cNvSpPr>
            <a:spLocks/>
          </p:cNvSpPr>
          <p:nvPr/>
        </p:nvSpPr>
        <p:spPr bwMode="auto">
          <a:xfrm>
            <a:off x="8388350" y="1755775"/>
            <a:ext cx="3490913" cy="568325"/>
          </a:xfrm>
          <a:prstGeom prst="borderCallout2">
            <a:avLst>
              <a:gd name="adj1" fmla="val 20111"/>
              <a:gd name="adj2" fmla="val -2181"/>
              <a:gd name="adj3" fmla="val 20111"/>
              <a:gd name="adj4" fmla="val -41338"/>
              <a:gd name="adj5" fmla="val 100560"/>
              <a:gd name="adj6" fmla="val -81944"/>
            </a:avLst>
          </a:prstGeom>
          <a:solidFill>
            <a:schemeClr val="bg1"/>
          </a:solidFill>
          <a:ln w="9525">
            <a:solidFill>
              <a:schemeClr val="tx1"/>
            </a:solidFill>
            <a:miter lim="800000"/>
            <a:headEnd/>
            <a:tailEnd/>
          </a:ln>
          <a:effectLst/>
        </p:spPr>
        <p:txBody>
          <a:bodyPr/>
          <a:lstStyle/>
          <a:p>
            <a:pPr algn="ctr"/>
            <a:r>
              <a:rPr lang="en-US" sz="3200" dirty="0">
                <a:solidFill>
                  <a:srgbClr val="FF0000"/>
                </a:solidFill>
                <a:latin typeface="Calibri" pitchFamily="34" charset="0"/>
              </a:rPr>
              <a:t>Greet the blogger</a:t>
            </a:r>
          </a:p>
        </p:txBody>
      </p:sp>
      <p:sp>
        <p:nvSpPr>
          <p:cNvPr id="34830" name="AutoShape 14"/>
          <p:cNvSpPr>
            <a:spLocks/>
          </p:cNvSpPr>
          <p:nvPr/>
        </p:nvSpPr>
        <p:spPr bwMode="auto">
          <a:xfrm>
            <a:off x="8701088" y="2781300"/>
            <a:ext cx="3324225" cy="568325"/>
          </a:xfrm>
          <a:prstGeom prst="borderCallout2">
            <a:avLst>
              <a:gd name="adj1" fmla="val 20111"/>
              <a:gd name="adj2" fmla="val -2292"/>
              <a:gd name="adj3" fmla="val 20111"/>
              <a:gd name="adj4" fmla="val -25407"/>
              <a:gd name="adj5" fmla="val -24550"/>
              <a:gd name="adj6" fmla="val -49060"/>
            </a:avLst>
          </a:prstGeom>
          <a:solidFill>
            <a:schemeClr val="bg1"/>
          </a:solidFill>
          <a:ln w="9525">
            <a:solidFill>
              <a:schemeClr val="tx1"/>
            </a:solidFill>
            <a:miter lim="800000"/>
            <a:headEnd/>
            <a:tailEnd/>
          </a:ln>
          <a:effectLst/>
        </p:spPr>
        <p:txBody>
          <a:bodyPr/>
          <a:lstStyle/>
          <a:p>
            <a:pPr algn="ctr"/>
            <a:r>
              <a:rPr lang="en-US" sz="3200" dirty="0">
                <a:solidFill>
                  <a:schemeClr val="hlink"/>
                </a:solidFill>
                <a:latin typeface="Calibri" pitchFamily="34" charset="0"/>
              </a:rPr>
              <a:t>Introduce yourself</a:t>
            </a:r>
          </a:p>
        </p:txBody>
      </p:sp>
      <p:sp>
        <p:nvSpPr>
          <p:cNvPr id="34831" name="AutoShape 15"/>
          <p:cNvSpPr>
            <a:spLocks/>
          </p:cNvSpPr>
          <p:nvPr/>
        </p:nvSpPr>
        <p:spPr bwMode="auto">
          <a:xfrm>
            <a:off x="8777288" y="3806825"/>
            <a:ext cx="3130550" cy="1565275"/>
          </a:xfrm>
          <a:prstGeom prst="borderCallout2">
            <a:avLst>
              <a:gd name="adj1" fmla="val 7301"/>
              <a:gd name="adj2" fmla="val -2435"/>
              <a:gd name="adj3" fmla="val 7301"/>
              <a:gd name="adj4" fmla="val -20690"/>
              <a:gd name="adj5" fmla="val -43965"/>
              <a:gd name="adj6" fmla="val -49795"/>
            </a:avLst>
          </a:prstGeom>
          <a:solidFill>
            <a:schemeClr val="bg1"/>
          </a:solidFill>
          <a:ln w="9525">
            <a:solidFill>
              <a:schemeClr val="tx1"/>
            </a:solidFill>
            <a:miter lim="800000"/>
            <a:headEnd/>
            <a:tailEnd/>
          </a:ln>
          <a:effectLst/>
        </p:spPr>
        <p:txBody>
          <a:bodyPr/>
          <a:lstStyle/>
          <a:p>
            <a:pPr algn="ctr"/>
            <a:r>
              <a:rPr lang="en-US" sz="3200" i="1" dirty="0">
                <a:solidFill>
                  <a:srgbClr val="008000"/>
                </a:solidFill>
                <a:latin typeface="Calibri" pitchFamily="34" charset="0"/>
              </a:rPr>
              <a:t>Describe a gesture </a:t>
            </a:r>
            <a:r>
              <a:rPr lang="en-US" sz="3200" dirty="0">
                <a:solidFill>
                  <a:srgbClr val="008000"/>
                </a:solidFill>
                <a:latin typeface="Calibri" pitchFamily="34" charset="0"/>
              </a:rPr>
              <a:t>and </a:t>
            </a:r>
            <a:r>
              <a:rPr lang="en-US" sz="3200" i="1" dirty="0">
                <a:solidFill>
                  <a:srgbClr val="008000"/>
                </a:solidFill>
                <a:latin typeface="Calibri" pitchFamily="34" charset="0"/>
              </a:rPr>
              <a:t>say what it means</a:t>
            </a:r>
            <a:r>
              <a:rPr lang="en-US" sz="3200" dirty="0">
                <a:solidFill>
                  <a:srgbClr val="008000"/>
                </a:solidFill>
                <a:latin typeface="Calibri" pitchFamily="34" charset="0"/>
              </a:rPr>
              <a:t> </a:t>
            </a:r>
            <a:br>
              <a:rPr lang="en-US" sz="3200" dirty="0">
                <a:solidFill>
                  <a:srgbClr val="008000"/>
                </a:solidFill>
                <a:latin typeface="Calibri" pitchFamily="34" charset="0"/>
              </a:rPr>
            </a:br>
            <a:endParaRPr lang="en-US" sz="3200" dirty="0">
              <a:solidFill>
                <a:srgbClr val="008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829"/>
                                        </p:tgtEl>
                                        <p:attrNameLst>
                                          <p:attrName>style.visibility</p:attrName>
                                        </p:attrNameLst>
                                      </p:cBhvr>
                                      <p:to>
                                        <p:strVal val="visible"/>
                                      </p:to>
                                    </p:set>
                                    <p:animEffect transition="in" filter="barn(inVertical)">
                                      <p:cBhvr>
                                        <p:cTn id="7" dur="500"/>
                                        <p:tgtEl>
                                          <p:spTgt spid="348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4830"/>
                                        </p:tgtEl>
                                        <p:attrNameLst>
                                          <p:attrName>style.visibility</p:attrName>
                                        </p:attrNameLst>
                                      </p:cBhvr>
                                      <p:to>
                                        <p:strVal val="visible"/>
                                      </p:to>
                                    </p:set>
                                    <p:animEffect transition="in" filter="randombar(horizontal)">
                                      <p:cBhvr>
                                        <p:cTn id="12" dur="500"/>
                                        <p:tgtEl>
                                          <p:spTgt spid="3483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4831"/>
                                        </p:tgtEl>
                                        <p:attrNameLst>
                                          <p:attrName>style.visibility</p:attrName>
                                        </p:attrNameLst>
                                      </p:cBhvr>
                                      <p:to>
                                        <p:strVal val="visible"/>
                                      </p:to>
                                    </p:set>
                                    <p:anim calcmode="lin" valueType="num">
                                      <p:cBhvr>
                                        <p:cTn id="17" dur="500" fill="hold"/>
                                        <p:tgtEl>
                                          <p:spTgt spid="34831"/>
                                        </p:tgtEl>
                                        <p:attrNameLst>
                                          <p:attrName>ppt_w</p:attrName>
                                        </p:attrNameLst>
                                      </p:cBhvr>
                                      <p:tavLst>
                                        <p:tav tm="0">
                                          <p:val>
                                            <p:fltVal val="0"/>
                                          </p:val>
                                        </p:tav>
                                        <p:tav tm="100000">
                                          <p:val>
                                            <p:strVal val="#ppt_w"/>
                                          </p:val>
                                        </p:tav>
                                      </p:tavLst>
                                    </p:anim>
                                    <p:anim calcmode="lin" valueType="num">
                                      <p:cBhvr>
                                        <p:cTn id="18" dur="500" fill="hold"/>
                                        <p:tgtEl>
                                          <p:spTgt spid="34831"/>
                                        </p:tgtEl>
                                        <p:attrNameLst>
                                          <p:attrName>ppt_h</p:attrName>
                                        </p:attrNameLst>
                                      </p:cBhvr>
                                      <p:tavLst>
                                        <p:tav tm="0">
                                          <p:val>
                                            <p:fltVal val="0"/>
                                          </p:val>
                                        </p:tav>
                                        <p:tav tm="100000">
                                          <p:val>
                                            <p:strVal val="#ppt_h"/>
                                          </p:val>
                                        </p:tav>
                                      </p:tavLst>
                                    </p:anim>
                                    <p:animEffect transition="in" filter="fade">
                                      <p:cBhvr>
                                        <p:cTn id="19" dur="500"/>
                                        <p:tgtEl>
                                          <p:spTgt spid="34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P spid="34830" grpId="0" animBg="1"/>
      <p:bldP spid="348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166688" y="500063"/>
            <a:ext cx="2743200"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While-writing</a:t>
            </a:r>
          </a:p>
        </p:txBody>
      </p:sp>
      <p:pic>
        <p:nvPicPr>
          <p:cNvPr id="63493" name="Picture 5"/>
          <p:cNvPicPr>
            <a:picLocks noChangeAspect="1" noChangeArrowheads="1"/>
          </p:cNvPicPr>
          <p:nvPr/>
        </p:nvPicPr>
        <p:blipFill>
          <a:blip r:embed="rId2"/>
          <a:srcRect/>
          <a:stretch>
            <a:fillRect/>
          </a:stretch>
        </p:blipFill>
        <p:spPr bwMode="auto">
          <a:xfrm>
            <a:off x="242888" y="1931988"/>
            <a:ext cx="11453812" cy="1430337"/>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166688" y="500063"/>
            <a:ext cx="2606675" cy="579437"/>
          </a:xfrm>
          <a:prstGeom prst="rect">
            <a:avLst/>
          </a:prstGeom>
          <a:solidFill>
            <a:srgbClr val="009900"/>
          </a:solidFill>
          <a:ln w="9525">
            <a:noFill/>
            <a:miter lim="800000"/>
            <a:headEnd/>
            <a:tailEnd/>
          </a:ln>
          <a:effectLst/>
        </p:spPr>
        <p:txBody>
          <a:bodyPr>
            <a:spAutoFit/>
          </a:bodyPr>
          <a:lstStyle/>
          <a:p>
            <a:pPr>
              <a:spcBef>
                <a:spcPct val="50000"/>
              </a:spcBef>
            </a:pPr>
            <a:r>
              <a:rPr lang="en-US" sz="3200" dirty="0">
                <a:solidFill>
                  <a:schemeClr val="bg1"/>
                </a:solidFill>
                <a:latin typeface="Calibri" pitchFamily="34" charset="0"/>
              </a:rPr>
              <a:t>Post-writing</a:t>
            </a:r>
          </a:p>
        </p:txBody>
      </p:sp>
      <p:sp>
        <p:nvSpPr>
          <p:cNvPr id="61445" name="Text Box 5"/>
          <p:cNvSpPr txBox="1">
            <a:spLocks noChangeArrowheads="1"/>
          </p:cNvSpPr>
          <p:nvPr/>
        </p:nvSpPr>
        <p:spPr bwMode="auto">
          <a:xfrm>
            <a:off x="2922588" y="484188"/>
            <a:ext cx="3076575" cy="579437"/>
          </a:xfrm>
          <a:prstGeom prst="rect">
            <a:avLst/>
          </a:prstGeom>
          <a:noFill/>
          <a:ln w="9525">
            <a:noFill/>
            <a:miter lim="800000"/>
            <a:headEnd/>
            <a:tailEnd/>
          </a:ln>
        </p:spPr>
        <p:txBody>
          <a:bodyPr>
            <a:spAutoFit/>
          </a:bodyPr>
          <a:lstStyle/>
          <a:p>
            <a:pPr>
              <a:spcBef>
                <a:spcPct val="50000"/>
              </a:spcBef>
            </a:pPr>
            <a:r>
              <a:rPr lang="en-US" sz="3200" b="1" dirty="0">
                <a:latin typeface="Calibri" pitchFamily="34" charset="0"/>
              </a:rPr>
              <a:t>Peer correction</a:t>
            </a:r>
          </a:p>
        </p:txBody>
      </p:sp>
      <p:graphicFrame>
        <p:nvGraphicFramePr>
          <p:cNvPr id="61493" name="Group 53"/>
          <p:cNvGraphicFramePr>
            <a:graphicFrameLocks noGrp="1"/>
          </p:cNvGraphicFramePr>
          <p:nvPr>
            <p:ph/>
          </p:nvPr>
        </p:nvGraphicFramePr>
        <p:xfrm>
          <a:off x="1331913" y="2644775"/>
          <a:ext cx="9282112" cy="3627120"/>
        </p:xfrm>
        <a:graphic>
          <a:graphicData uri="http://schemas.openxmlformats.org/drawingml/2006/table">
            <a:tbl>
              <a:tblPr/>
              <a:tblGrid>
                <a:gridCol w="6400800">
                  <a:extLst>
                    <a:ext uri="{9D8B030D-6E8A-4147-A177-3AD203B41FA5}">
                      <a16:colId xmlns:a16="http://schemas.microsoft.com/office/drawing/2014/main" val="20000"/>
                    </a:ext>
                  </a:extLst>
                </a:gridCol>
                <a:gridCol w="1455737">
                  <a:extLst>
                    <a:ext uri="{9D8B030D-6E8A-4147-A177-3AD203B41FA5}">
                      <a16:colId xmlns:a16="http://schemas.microsoft.com/office/drawing/2014/main" val="20001"/>
                    </a:ext>
                  </a:extLst>
                </a:gridCol>
                <a:gridCol w="1425575">
                  <a:extLst>
                    <a:ext uri="{9D8B030D-6E8A-4147-A177-3AD203B41FA5}">
                      <a16:colId xmlns:a16="http://schemas.microsoft.com/office/drawing/2014/main" val="20002"/>
                    </a:ext>
                  </a:extLst>
                </a:gridCol>
              </a:tblGrid>
              <a:tr h="43497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Criteria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Yes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1" i="0" u="none" strike="noStrike" cap="none" normalizeH="0" baseline="0" dirty="0">
                          <a:ln>
                            <a:noFill/>
                          </a:ln>
                          <a:solidFill>
                            <a:schemeClr val="tx1"/>
                          </a:solidFill>
                          <a:effectLst/>
                          <a:latin typeface="Calibri" pitchFamily="34" charset="0"/>
                          <a:cs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365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Greeting the blogger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1"/>
                  </a:ext>
                </a:extLst>
              </a:tr>
              <a:tr h="434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Introduce himself/herself</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2"/>
                  </a:ext>
                </a:extLst>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Calibri" pitchFamily="34" charset="0"/>
                          <a:cs typeface="Arial" charset="0"/>
                        </a:rPr>
                        <a:t>Describe the gestures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3"/>
                  </a:ext>
                </a:extLst>
              </a:tr>
              <a:tr h="434975">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Explain the gestures’ meanings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en-US" sz="2800" b="0" i="0" u="none" strike="noStrike" cap="none" normalizeH="0" baseline="0" dirty="0">
                        <a:ln>
                          <a:noFill/>
                        </a:ln>
                        <a:solidFill>
                          <a:schemeClr val="tx1"/>
                        </a:solidFill>
                        <a:effectLst/>
                        <a:latin typeface="Calibri"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4"/>
                  </a:ext>
                </a:extLst>
              </a:tr>
              <a:tr h="4365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Spelling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circle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extLst>
                  <a:ext uri="{0D108BD9-81ED-4DB2-BD59-A6C34878D82A}">
                    <a16:rowId xmlns:a16="http://schemas.microsoft.com/office/drawing/2014/main" val="10005"/>
                  </a:ext>
                </a:extLst>
              </a:tr>
              <a:tr h="4349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Grammar mistakes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800" b="0" i="0" u="none" strike="noStrike" cap="none" normalizeH="0" baseline="0" dirty="0">
                          <a:ln>
                            <a:noFill/>
                          </a:ln>
                          <a:solidFill>
                            <a:schemeClr val="tx1"/>
                          </a:solidFill>
                          <a:effectLst/>
                          <a:latin typeface="Calibri" pitchFamily="34" charset="0"/>
                          <a:cs typeface="Arial" charset="0"/>
                        </a:rPr>
                        <a:t>underline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1494" name="Text Box 6"/>
          <p:cNvSpPr txBox="1">
            <a:spLocks noChangeArrowheads="1"/>
          </p:cNvSpPr>
          <p:nvPr/>
        </p:nvSpPr>
        <p:spPr bwMode="auto">
          <a:xfrm>
            <a:off x="261938" y="1938338"/>
            <a:ext cx="1814512" cy="579437"/>
          </a:xfrm>
          <a:prstGeom prst="rect">
            <a:avLst/>
          </a:prstGeom>
          <a:solidFill>
            <a:srgbClr val="FFFF00"/>
          </a:solidFill>
          <a:ln w="9525">
            <a:noFill/>
            <a:miter lim="800000"/>
            <a:headEnd/>
            <a:tailEnd/>
          </a:ln>
        </p:spPr>
        <p:txBody>
          <a:bodyPr>
            <a:spAutoFit/>
          </a:bodyPr>
          <a:lstStyle/>
          <a:p>
            <a:pPr>
              <a:spcBef>
                <a:spcPct val="50000"/>
              </a:spcBef>
            </a:pPr>
            <a:r>
              <a:rPr lang="en-US" sz="3200" dirty="0">
                <a:latin typeface="Calibri" pitchFamily="34" charset="0"/>
              </a:rPr>
              <a:t>Guideline</a:t>
            </a:r>
          </a:p>
        </p:txBody>
      </p:sp>
      <p:sp>
        <p:nvSpPr>
          <p:cNvPr id="61495" name="Text Box 94"/>
          <p:cNvSpPr txBox="1">
            <a:spLocks noChangeArrowheads="1"/>
          </p:cNvSpPr>
          <p:nvPr/>
        </p:nvSpPr>
        <p:spPr bwMode="auto">
          <a:xfrm>
            <a:off x="638175" y="1065213"/>
            <a:ext cx="11304588" cy="885825"/>
          </a:xfrm>
          <a:prstGeom prst="rect">
            <a:avLst/>
          </a:prstGeom>
          <a:noFill/>
          <a:ln w="9525">
            <a:noFill/>
            <a:miter lim="800000"/>
            <a:headEnd/>
            <a:tailEnd/>
          </a:ln>
        </p:spPr>
        <p:txBody>
          <a:bodyPr>
            <a:spAutoFit/>
          </a:bodyPr>
          <a:lstStyle/>
          <a:p>
            <a:pPr>
              <a:spcBef>
                <a:spcPct val="50000"/>
              </a:spcBef>
            </a:pPr>
            <a:r>
              <a:rPr lang="en-US" sz="2600" i="1" dirty="0">
                <a:latin typeface="+mj-lt"/>
              </a:rPr>
              <a:t>Exchange your papers. Tick (</a:t>
            </a:r>
            <a:r>
              <a:rPr lang="en-US" sz="2600" i="1" dirty="0">
                <a:latin typeface="+mj-lt"/>
                <a:sym typeface="Wingdings" pitchFamily="2" charset="2"/>
              </a:rPr>
              <a:t>) in the column “Yes” or “No“ if your friends’ writing meet the criteria.</a:t>
            </a:r>
          </a:p>
        </p:txBody>
      </p:sp>
      <p:sp>
        <p:nvSpPr>
          <p:cNvPr id="61496" name="Oval 56"/>
          <p:cNvSpPr>
            <a:spLocks noChangeArrowheads="1"/>
          </p:cNvSpPr>
          <p:nvPr/>
        </p:nvSpPr>
        <p:spPr bwMode="auto">
          <a:xfrm>
            <a:off x="8642350" y="5249863"/>
            <a:ext cx="1204913" cy="485775"/>
          </a:xfrm>
          <a:prstGeom prst="ellipse">
            <a:avLst/>
          </a:prstGeom>
          <a:noFill/>
          <a:ln w="38100">
            <a:solidFill>
              <a:srgbClr val="FF0000"/>
            </a:solidFill>
            <a:round/>
            <a:headEnd/>
            <a:tailEnd/>
          </a:ln>
          <a:effectLst/>
        </p:spPr>
        <p:txBody>
          <a:bodyPr wrap="none" anchor="ctr"/>
          <a:lstStyle/>
          <a:p>
            <a:endParaRPr lang="en-US" dirty="0"/>
          </a:p>
        </p:txBody>
      </p:sp>
      <p:sp>
        <p:nvSpPr>
          <p:cNvPr id="61497" name="Line 57"/>
          <p:cNvSpPr>
            <a:spLocks noChangeShapeType="1"/>
          </p:cNvSpPr>
          <p:nvPr/>
        </p:nvSpPr>
        <p:spPr bwMode="auto">
          <a:xfrm>
            <a:off x="8520113" y="6180138"/>
            <a:ext cx="1316037" cy="0"/>
          </a:xfrm>
          <a:prstGeom prst="line">
            <a:avLst/>
          </a:prstGeom>
          <a:noFill/>
          <a:ln w="28575">
            <a:solidFill>
              <a:srgbClr val="FF0000"/>
            </a:solidFill>
            <a:round/>
            <a:headEnd/>
            <a:tailEnd/>
          </a:ln>
          <a:effectLst/>
        </p:spPr>
        <p:txBody>
          <a:bodyPr/>
          <a:lstStyle/>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p:cNvPicPr>
          <p:nvPr/>
        </p:nvPicPr>
        <p:blipFill>
          <a:blip r:embed="rId2"/>
          <a:srcRect/>
          <a:stretch>
            <a:fillRect/>
          </a:stretch>
        </p:blipFill>
        <p:spPr bwMode="auto">
          <a:xfrm>
            <a:off x="0" y="304800"/>
            <a:ext cx="9229725" cy="6153150"/>
          </a:xfrm>
          <a:prstGeom prst="rect">
            <a:avLst/>
          </a:prstGeom>
          <a:noFill/>
          <a:ln w="9525">
            <a:noFill/>
            <a:miter lim="800000"/>
            <a:headEnd/>
            <a:tailEnd/>
          </a:ln>
        </p:spPr>
      </p:pic>
      <p:sp>
        <p:nvSpPr>
          <p:cNvPr id="4" name="Rectangle 3"/>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CONSOLIDATION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p:cNvSpPr txBox="1">
            <a:spLocks noChangeArrowheads="1"/>
          </p:cNvSpPr>
          <p:nvPr/>
        </p:nvSpPr>
        <p:spPr bwMode="auto">
          <a:xfrm>
            <a:off x="850900" y="2046288"/>
            <a:ext cx="10621963" cy="1190625"/>
          </a:xfrm>
          <a:prstGeom prst="rect">
            <a:avLst/>
          </a:prstGeom>
          <a:noFill/>
          <a:ln w="9525">
            <a:noFill/>
            <a:miter lim="800000"/>
            <a:headEnd/>
            <a:tailEnd/>
          </a:ln>
        </p:spPr>
        <p:txBody>
          <a:bodyPr>
            <a:spAutoFit/>
          </a:bodyPr>
          <a:lstStyle/>
          <a:p>
            <a:r>
              <a:rPr lang="en-US" sz="3600" i="1" dirty="0">
                <a:solidFill>
                  <a:schemeClr val="hlink"/>
                </a:solidFill>
                <a:latin typeface="Calibri" pitchFamily="34" charset="0"/>
              </a:rPr>
              <a:t>Work in groups. Take turn to talk about gestures in different cultures around the world.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2"/>
          <a:srcRect/>
          <a:stretch>
            <a:fillRect/>
          </a:stretch>
        </p:blipFill>
        <p:spPr bwMode="auto">
          <a:xfrm>
            <a:off x="1429555" y="430272"/>
            <a:ext cx="8757632" cy="5971113"/>
          </a:xfrm>
          <a:prstGeom prst="rect">
            <a:avLst/>
          </a:prstGeom>
          <a:noFill/>
          <a:ln w="9525">
            <a:noFill/>
            <a:miter lim="800000"/>
            <a:headEnd/>
            <a:tailEnd/>
          </a:ln>
        </p:spPr>
      </p:pic>
      <p:sp>
        <p:nvSpPr>
          <p:cNvPr id="5" name="Rectangle 4"/>
          <p:cNvSpPr/>
          <p:nvPr/>
        </p:nvSpPr>
        <p:spPr>
          <a:xfrm>
            <a:off x="6989763" y="881063"/>
            <a:ext cx="5154612"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WRAP-UP</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33375" y="693738"/>
            <a:ext cx="4275138" cy="922337"/>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Today’s lesson</a:t>
            </a:r>
          </a:p>
        </p:txBody>
      </p:sp>
      <p:sp>
        <p:nvSpPr>
          <p:cNvPr id="5" name="Rectangle 4"/>
          <p:cNvSpPr/>
          <p:nvPr/>
        </p:nvSpPr>
        <p:spPr>
          <a:xfrm>
            <a:off x="766763" y="1814513"/>
            <a:ext cx="4344987" cy="17399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Vocabularies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Gestures</a:t>
            </a:r>
          </a:p>
        </p:txBody>
      </p:sp>
      <p:sp>
        <p:nvSpPr>
          <p:cNvPr id="6" name="Rectangle 5"/>
          <p:cNvSpPr/>
          <p:nvPr/>
        </p:nvSpPr>
        <p:spPr>
          <a:xfrm>
            <a:off x="5780088" y="1817688"/>
            <a:ext cx="5892800" cy="1739900"/>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r>
              <a:rPr lang="en-US" sz="3600" i="1" dirty="0">
                <a:solidFill>
                  <a:srgbClr val="FF0000"/>
                </a:solidFill>
                <a:latin typeface="Calibri" pitchFamily="34" charset="0"/>
              </a:rPr>
              <a:t>Structures/ Sentence patterns</a:t>
            </a:r>
          </a:p>
          <a:p>
            <a:endParaRPr lang="en-US" sz="3600" i="1" dirty="0">
              <a:solidFill>
                <a:srgbClr val="FF0000"/>
              </a:solidFill>
              <a:latin typeface="Calibri" pitchFamily="34" charset="0"/>
            </a:endParaRPr>
          </a:p>
          <a:p>
            <a:r>
              <a:rPr lang="en-US" sz="3600" i="1" dirty="0">
                <a:solidFill>
                  <a:srgbClr val="0070C0"/>
                </a:solidFill>
                <a:latin typeface="Calibri" pitchFamily="34" charset="0"/>
              </a:rPr>
              <a:t>Sentences to describe gestures</a:t>
            </a:r>
          </a:p>
        </p:txBody>
      </p:sp>
    </p:spTree>
  </p:cSld>
  <p:clrMapOvr>
    <a:masterClrMapping/>
  </p:clrMapOvr>
  <p:transition spd="med">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dirty="0">
                <a:solidFill>
                  <a:srgbClr val="FF0000"/>
                </a:solidFill>
                <a:latin typeface="Calibri" pitchFamily="34" charset="0"/>
              </a:rPr>
              <a:t>Homework</a:t>
            </a:r>
          </a:p>
        </p:txBody>
      </p:sp>
      <p:sp>
        <p:nvSpPr>
          <p:cNvPr id="5" name="Rectangle 4"/>
          <p:cNvSpPr/>
          <p:nvPr/>
        </p:nvSpPr>
        <p:spPr>
          <a:xfrm>
            <a:off x="242888" y="1273175"/>
            <a:ext cx="11871325" cy="2862322"/>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pPr>
            <a:r>
              <a:rPr lang="en-US" sz="3600" i="1" dirty="0">
                <a:solidFill>
                  <a:srgbClr val="0070C0"/>
                </a:solidFill>
                <a:latin typeface="Calibri" pitchFamily="34" charset="0"/>
              </a:rPr>
              <a:t>Practice the vocabularies and structure and make sentences using them. </a:t>
            </a:r>
          </a:p>
          <a:p>
            <a:pPr marL="571500" indent="-571500">
              <a:buFontTx/>
              <a:buChar char="-"/>
            </a:pPr>
            <a:r>
              <a:rPr lang="en-US" sz="3600" i="1" dirty="0">
                <a:solidFill>
                  <a:srgbClr val="0070C0"/>
                </a:solidFill>
                <a:latin typeface="Calibri" pitchFamily="34" charset="0"/>
              </a:rPr>
              <a:t>Do the exercises in </a:t>
            </a:r>
            <a:r>
              <a:rPr lang="en-US" sz="3600" b="1" i="1" dirty="0">
                <a:solidFill>
                  <a:srgbClr val="0070C0"/>
                </a:solidFill>
                <a:latin typeface="Calibri" pitchFamily="34" charset="0"/>
              </a:rPr>
              <a:t>TA 7 Right on WB </a:t>
            </a:r>
            <a:r>
              <a:rPr lang="en-US" sz="3600" i="1" dirty="0">
                <a:solidFill>
                  <a:srgbClr val="0070C0"/>
                </a:solidFill>
                <a:latin typeface="Calibri" pitchFamily="34" charset="0"/>
              </a:rPr>
              <a:t>(page 15) </a:t>
            </a:r>
          </a:p>
          <a:p>
            <a:pPr marL="571500" indent="-571500">
              <a:buFontTx/>
              <a:buChar char="-"/>
            </a:pPr>
            <a:r>
              <a:rPr lang="en-US" sz="3600" i="1" dirty="0">
                <a:solidFill>
                  <a:srgbClr val="0070C0"/>
                </a:solidFill>
                <a:latin typeface="Calibri" pitchFamily="34" charset="0"/>
              </a:rPr>
              <a:t>Prepare the next lesson (page 24 SB)</a:t>
            </a:r>
          </a:p>
          <a:p>
            <a:pPr marL="571500" indent="-571500">
              <a:buFontTx/>
              <a:buChar char="-"/>
            </a:pPr>
            <a:r>
              <a:rPr lang="en-US" sz="3600" i="1" dirty="0">
                <a:solidFill>
                  <a:srgbClr val="0070C0"/>
                </a:solidFill>
                <a:latin typeface="Calibri" pitchFamily="34" charset="0"/>
              </a:rPr>
              <a:t>Do the exercise in </a:t>
            </a:r>
            <a:r>
              <a:rPr lang="en-US" sz="3600" b="1" i="1" dirty="0">
                <a:solidFill>
                  <a:srgbClr val="0070C0"/>
                </a:solidFill>
                <a:latin typeface="Calibri" pitchFamily="34" charset="0"/>
              </a:rPr>
              <a:t>TA 7 Right on Notebook </a:t>
            </a:r>
            <a:r>
              <a:rPr lang="en-US" sz="3600" i="1" dirty="0">
                <a:solidFill>
                  <a:srgbClr val="0070C0"/>
                </a:solidFill>
                <a:latin typeface="Calibri" pitchFamily="34" charset="0"/>
              </a:rPr>
              <a:t>(page 9)</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p:cNvPicPr>
          <p:nvPr/>
        </p:nvPicPr>
        <p:blipFill>
          <a:blip r:embed="rId3"/>
          <a:srcRect t="2" b="15105"/>
          <a:stretch>
            <a:fillRect/>
          </a:stretch>
        </p:blipFill>
        <p:spPr bwMode="auto">
          <a:xfrm>
            <a:off x="0" y="0"/>
            <a:ext cx="12192000" cy="6867525"/>
          </a:xfrm>
          <a:prstGeom prst="rect">
            <a:avLst/>
          </a:prstGeom>
          <a:noFill/>
          <a:ln w="9525">
            <a:noFill/>
            <a:miter lim="800000"/>
            <a:headEnd/>
            <a:tailEnd/>
          </a:ln>
        </p:spPr>
      </p:pic>
      <p:sp>
        <p:nvSpPr>
          <p:cNvPr id="5" name="TextBox 4"/>
          <p:cNvSpPr txBox="1"/>
          <p:nvPr/>
        </p:nvSpPr>
        <p:spPr>
          <a:xfrm>
            <a:off x="4557713" y="6051550"/>
            <a:ext cx="3101975" cy="646113"/>
          </a:xfrm>
          <a:prstGeom prst="rect">
            <a:avLst/>
          </a:prstGeom>
          <a:solidFill>
            <a:schemeClr val="bg1"/>
          </a:solidFill>
          <a:effectLst>
            <a:outerShdw blurRad="50800" dist="38100" dir="5400000" algn="t" rotWithShape="0">
              <a:prstClr val="black">
                <a:alpha val="40000"/>
              </a:prstClr>
            </a:outerShdw>
          </a:effectLst>
        </p:spPr>
        <p:txBody>
          <a:bodyPr>
            <a:spAutoFit/>
          </a:bodyPr>
          <a:lstStyle/>
          <a:p>
            <a:pPr fontAlgn="auto">
              <a:spcBef>
                <a:spcPts val="0"/>
              </a:spcBef>
              <a:spcAft>
                <a:spcPts val="0"/>
              </a:spcAft>
              <a:defRPr/>
            </a:pPr>
            <a:r>
              <a:rPr lang="en-US" sz="3600" dirty="0">
                <a:solidFill>
                  <a:srgbClr val="FF0000"/>
                </a:solidFill>
                <a:latin typeface="+mn-lt"/>
                <a:cs typeface="+mn-cs"/>
              </a:rPr>
              <a:t>Enjoy your day!</a:t>
            </a:r>
            <a:endParaRPr lang="en-US" dirty="0">
              <a:solidFill>
                <a:srgbClr val="FF0000"/>
              </a:solidFill>
              <a:latin typeface="+mn-lt"/>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250" y="411163"/>
            <a:ext cx="3181350" cy="661987"/>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Objectives</a:t>
            </a:r>
            <a:endParaRPr lang="en-US" dirty="0"/>
          </a:p>
        </p:txBody>
      </p:sp>
      <p:sp>
        <p:nvSpPr>
          <p:cNvPr id="10242" name="TextBox 2"/>
          <p:cNvSpPr txBox="1">
            <a:spLocks noChangeArrowheads="1"/>
          </p:cNvSpPr>
          <p:nvPr/>
        </p:nvSpPr>
        <p:spPr bwMode="auto">
          <a:xfrm>
            <a:off x="914400" y="1381125"/>
            <a:ext cx="10833100" cy="3387725"/>
          </a:xfrm>
          <a:prstGeom prst="rect">
            <a:avLst/>
          </a:prstGeom>
          <a:noFill/>
          <a:ln w="9525">
            <a:noFill/>
            <a:miter lim="800000"/>
            <a:headEnd/>
            <a:tailEnd/>
          </a:ln>
        </p:spPr>
        <p:txBody>
          <a:bodyPr lIns="91440" tIns="45720" rIns="91440" bIns="45720" anchor="t">
            <a:spAutoFit/>
          </a:bodyPr>
          <a:lstStyle/>
          <a:p>
            <a:r>
              <a:rPr lang="en-US" sz="3600" dirty="0">
                <a:solidFill>
                  <a:srgbClr val="FF0000"/>
                </a:solidFill>
                <a:latin typeface="Calibri" pitchFamily="34" charset="0"/>
                <a:cs typeface="Times New Roman" pitchFamily="18" charset="0"/>
              </a:rPr>
              <a:t>By the end of this lesson, students will be able to…</a:t>
            </a:r>
          </a:p>
          <a:p>
            <a:endParaRPr lang="en-US" sz="3600" dirty="0">
              <a:solidFill>
                <a:srgbClr val="0070C0"/>
              </a:solidFill>
              <a:latin typeface="Calibri" pitchFamily="34" charset="0"/>
            </a:endParaRPr>
          </a:p>
          <a:p>
            <a:r>
              <a:rPr lang="en-US" sz="3600" i="1" dirty="0">
                <a:solidFill>
                  <a:srgbClr val="0070C0"/>
                </a:solidFill>
                <a:latin typeface="Calibri" pitchFamily="34" charset="0"/>
              </a:rPr>
              <a:t>- </a:t>
            </a:r>
            <a:r>
              <a:rPr lang="vi-VN" sz="3600" i="1" dirty="0">
                <a:solidFill>
                  <a:srgbClr val="0070C0"/>
                </a:solidFill>
                <a:latin typeface="Calibri" pitchFamily="34" charset="0"/>
              </a:rPr>
              <a:t>learn about</a:t>
            </a:r>
            <a:r>
              <a:rPr lang="en-US" sz="3600" i="1" dirty="0">
                <a:solidFill>
                  <a:srgbClr val="0070C0"/>
                </a:solidFill>
                <a:latin typeface="Calibri" pitchFamily="34" charset="0"/>
              </a:rPr>
              <a:t> and enrich vocabularies to talk about</a:t>
            </a:r>
            <a:r>
              <a:rPr lang="vi-VN" sz="3600" i="1" dirty="0">
                <a:solidFill>
                  <a:srgbClr val="0070C0"/>
                </a:solidFill>
                <a:latin typeface="Calibri" pitchFamily="34" charset="0"/>
              </a:rPr>
              <a:t> cultural etiquette in the UK</a:t>
            </a:r>
            <a:r>
              <a:rPr lang="en-US" sz="3600" i="1" dirty="0">
                <a:solidFill>
                  <a:srgbClr val="0070C0"/>
                </a:solidFill>
                <a:latin typeface="Calibri" pitchFamily="34" charset="0"/>
              </a:rPr>
              <a:t>.</a:t>
            </a:r>
          </a:p>
          <a:p>
            <a:r>
              <a:rPr lang="en-US" sz="3600" i="1" dirty="0">
                <a:solidFill>
                  <a:srgbClr val="0070C0"/>
                </a:solidFill>
                <a:latin typeface="Calibri"/>
                <a:cs typeface="Arial"/>
              </a:rPr>
              <a:t>- </a:t>
            </a:r>
            <a:r>
              <a:rPr lang="en-US" sz="3600" i="1" dirty="0" err="1">
                <a:solidFill>
                  <a:srgbClr val="0070C0"/>
                </a:solidFill>
                <a:latin typeface="Calibri"/>
                <a:cs typeface="Arial"/>
              </a:rPr>
              <a:t>practise</a:t>
            </a:r>
            <a:r>
              <a:rPr lang="en-US" sz="3600" i="1" dirty="0">
                <a:solidFill>
                  <a:srgbClr val="0070C0"/>
                </a:solidFill>
                <a:latin typeface="Calibri"/>
                <a:cs typeface="Arial"/>
              </a:rPr>
              <a:t> listening for specific information.</a:t>
            </a:r>
          </a:p>
          <a:p>
            <a:r>
              <a:rPr lang="en-US" sz="3600" i="1" dirty="0">
                <a:solidFill>
                  <a:srgbClr val="0070C0"/>
                </a:solidFill>
                <a:latin typeface="Calibri" pitchFamily="34" charset="0"/>
              </a:rPr>
              <a:t>- write a blog comment.</a:t>
            </a:r>
          </a:p>
        </p:txBody>
      </p:sp>
    </p:spTree>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spect="1"/>
          </p:cNvPicPr>
          <p:nvPr/>
        </p:nvPicPr>
        <p:blipFill>
          <a:blip r:embed="rId2"/>
          <a:srcRect/>
          <a:stretch>
            <a:fillRect/>
          </a:stretch>
        </p:blipFill>
        <p:spPr bwMode="auto">
          <a:xfrm>
            <a:off x="1210302" y="379926"/>
            <a:ext cx="8830614" cy="6020873"/>
          </a:xfrm>
          <a:prstGeom prst="rect">
            <a:avLst/>
          </a:prstGeom>
          <a:noFill/>
          <a:ln w="9525">
            <a:noFill/>
            <a:miter lim="800000"/>
            <a:headEnd/>
            <a:tailEnd/>
          </a:ln>
        </p:spPr>
      </p:pic>
      <p:sp>
        <p:nvSpPr>
          <p:cNvPr id="7" name="Rectangle 6"/>
          <p:cNvSpPr/>
          <p:nvPr/>
        </p:nvSpPr>
        <p:spPr>
          <a:xfrm>
            <a:off x="8143875" y="552450"/>
            <a:ext cx="4025900" cy="749300"/>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anchor="ctr"/>
          <a:lstStyle/>
          <a:p>
            <a:pPr algn="ctr" fontAlgn="auto">
              <a:spcBef>
                <a:spcPts val="0"/>
              </a:spcBef>
              <a:spcAft>
                <a:spcPts val="0"/>
              </a:spcAft>
              <a:defRPr/>
            </a:pPr>
            <a:r>
              <a:rPr lang="en-US" sz="5400" b="1" dirty="0">
                <a:solidFill>
                  <a:schemeClr val="accent6">
                    <a:lumMod val="75000"/>
                  </a:schemeClr>
                </a:solidFill>
              </a:rPr>
              <a:t>WARM-UP</a:t>
            </a:r>
          </a:p>
        </p:txBody>
      </p:sp>
    </p:spTree>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ChangeArrowheads="1"/>
          </p:cNvSpPr>
          <p:nvPr/>
        </p:nvSpPr>
        <p:spPr bwMode="auto">
          <a:xfrm>
            <a:off x="901700" y="473075"/>
            <a:ext cx="10598150" cy="579438"/>
          </a:xfrm>
          <a:prstGeom prst="rect">
            <a:avLst/>
          </a:prstGeom>
          <a:noFill/>
          <a:ln w="9525">
            <a:noFill/>
            <a:miter lim="800000"/>
            <a:headEnd/>
            <a:tailEnd/>
          </a:ln>
        </p:spPr>
        <p:txBody>
          <a:bodyPr>
            <a:spAutoFit/>
          </a:bodyPr>
          <a:lstStyle/>
          <a:p>
            <a:r>
              <a:rPr lang="en-US" sz="3200" b="1" dirty="0">
                <a:latin typeface="Calibri" pitchFamily="34" charset="0"/>
              </a:rPr>
              <a:t>Rearrange the letters to form the meaningful words/phrases.</a:t>
            </a:r>
          </a:p>
        </p:txBody>
      </p:sp>
      <p:sp>
        <p:nvSpPr>
          <p:cNvPr id="26627" name="Text Box 3"/>
          <p:cNvSpPr txBox="1">
            <a:spLocks noChangeArrowheads="1"/>
          </p:cNvSpPr>
          <p:nvPr/>
        </p:nvSpPr>
        <p:spPr bwMode="auto">
          <a:xfrm>
            <a:off x="6096000" y="1054101"/>
            <a:ext cx="3505200" cy="4970462"/>
          </a:xfrm>
          <a:prstGeom prst="rect">
            <a:avLst/>
          </a:prstGeom>
          <a:noFill/>
          <a:ln w="9525">
            <a:noFill/>
            <a:miter lim="800000"/>
            <a:headEnd/>
            <a:tailEnd/>
          </a:ln>
        </p:spPr>
        <p:txBody>
          <a:bodyPr>
            <a:spAutoFit/>
          </a:bodyPr>
          <a:lstStyle/>
          <a:p>
            <a:pPr>
              <a:spcBef>
                <a:spcPct val="50000"/>
              </a:spcBef>
            </a:pPr>
            <a:r>
              <a:rPr lang="en-US" sz="3200" i="1" dirty="0">
                <a:solidFill>
                  <a:srgbClr val="FF0000"/>
                </a:solidFill>
                <a:latin typeface="Calibri" pitchFamily="34" charset="0"/>
              </a:rPr>
              <a:t>backpacking</a:t>
            </a:r>
          </a:p>
          <a:p>
            <a:pPr>
              <a:spcBef>
                <a:spcPct val="50000"/>
              </a:spcBef>
            </a:pPr>
            <a:r>
              <a:rPr lang="en-US" sz="3200" i="1" dirty="0">
                <a:solidFill>
                  <a:srgbClr val="FF0000"/>
                </a:solidFill>
                <a:latin typeface="Calibri" pitchFamily="34" charset="0"/>
              </a:rPr>
              <a:t>hug</a:t>
            </a:r>
          </a:p>
          <a:p>
            <a:pPr>
              <a:spcBef>
                <a:spcPct val="50000"/>
              </a:spcBef>
            </a:pPr>
            <a:r>
              <a:rPr lang="en-US" sz="3200" i="1" dirty="0">
                <a:solidFill>
                  <a:srgbClr val="FF0000"/>
                </a:solidFill>
                <a:latin typeface="Calibri" pitchFamily="34" charset="0"/>
              </a:rPr>
              <a:t>rude</a:t>
            </a:r>
          </a:p>
          <a:p>
            <a:pPr>
              <a:spcBef>
                <a:spcPct val="50000"/>
              </a:spcBef>
            </a:pPr>
            <a:r>
              <a:rPr lang="en-US" sz="3200" i="1" dirty="0">
                <a:solidFill>
                  <a:srgbClr val="FF0000"/>
                </a:solidFill>
                <a:latin typeface="Calibri" pitchFamily="34" charset="0"/>
              </a:rPr>
              <a:t>thumbs up</a:t>
            </a:r>
          </a:p>
          <a:p>
            <a:pPr>
              <a:spcBef>
                <a:spcPct val="50000"/>
              </a:spcBef>
            </a:pPr>
            <a:r>
              <a:rPr lang="en-US" sz="3200" i="1" dirty="0">
                <a:solidFill>
                  <a:srgbClr val="FF0000"/>
                </a:solidFill>
                <a:latin typeface="Calibri" pitchFamily="34" charset="0"/>
              </a:rPr>
              <a:t>nod</a:t>
            </a:r>
          </a:p>
          <a:p>
            <a:pPr>
              <a:spcBef>
                <a:spcPct val="50000"/>
              </a:spcBef>
            </a:pPr>
            <a:r>
              <a:rPr lang="en-US" sz="3200" i="1" dirty="0">
                <a:solidFill>
                  <a:srgbClr val="FF0000"/>
                </a:solidFill>
                <a:latin typeface="Calibri" pitchFamily="34" charset="0"/>
              </a:rPr>
              <a:t>shake</a:t>
            </a:r>
          </a:p>
          <a:p>
            <a:pPr>
              <a:spcBef>
                <a:spcPct val="50000"/>
              </a:spcBef>
            </a:pPr>
            <a:r>
              <a:rPr lang="en-US" sz="3200" i="1" dirty="0">
                <a:solidFill>
                  <a:srgbClr val="FF0000"/>
                </a:solidFill>
                <a:latin typeface="Calibri" pitchFamily="34" charset="0"/>
              </a:rPr>
              <a:t>local</a:t>
            </a:r>
            <a:r>
              <a:rPr lang="en-US" sz="3200" dirty="0">
                <a:solidFill>
                  <a:srgbClr val="FF0000"/>
                </a:solidFill>
                <a:latin typeface="Calibri" pitchFamily="34" charset="0"/>
              </a:rPr>
              <a:t> </a:t>
            </a:r>
          </a:p>
        </p:txBody>
      </p:sp>
      <p:sp>
        <p:nvSpPr>
          <p:cNvPr id="26628" name="Text Box 4"/>
          <p:cNvSpPr txBox="1">
            <a:spLocks noChangeArrowheads="1"/>
          </p:cNvSpPr>
          <p:nvPr/>
        </p:nvSpPr>
        <p:spPr bwMode="auto">
          <a:xfrm>
            <a:off x="1708150" y="1054100"/>
            <a:ext cx="4071938" cy="4970463"/>
          </a:xfrm>
          <a:prstGeom prst="rect">
            <a:avLst/>
          </a:prstGeom>
          <a:noFill/>
          <a:ln w="9525">
            <a:noFill/>
            <a:miter lim="800000"/>
            <a:headEnd/>
            <a:tailEnd/>
          </a:ln>
        </p:spPr>
        <p:txBody>
          <a:bodyPr>
            <a:spAutoFit/>
          </a:bodyPr>
          <a:lstStyle/>
          <a:p>
            <a:pPr>
              <a:spcBef>
                <a:spcPct val="50000"/>
              </a:spcBef>
            </a:pPr>
            <a:r>
              <a:rPr lang="en-US" sz="3200" dirty="0">
                <a:solidFill>
                  <a:schemeClr val="hlink"/>
                </a:solidFill>
                <a:latin typeface="Calibri" pitchFamily="34" charset="0"/>
              </a:rPr>
              <a:t>g/a/c/a/k/c/k/b/i/p/n</a:t>
            </a:r>
          </a:p>
          <a:p>
            <a:pPr>
              <a:spcBef>
                <a:spcPct val="50000"/>
              </a:spcBef>
            </a:pPr>
            <a:r>
              <a:rPr lang="en-US" sz="3200" dirty="0">
                <a:solidFill>
                  <a:schemeClr val="hlink"/>
                </a:solidFill>
                <a:latin typeface="Calibri" pitchFamily="34" charset="0"/>
              </a:rPr>
              <a:t>g/u/h</a:t>
            </a:r>
          </a:p>
          <a:p>
            <a:pPr>
              <a:spcBef>
                <a:spcPct val="50000"/>
              </a:spcBef>
            </a:pPr>
            <a:r>
              <a:rPr lang="en-US" sz="3200" dirty="0">
                <a:solidFill>
                  <a:schemeClr val="hlink"/>
                </a:solidFill>
                <a:latin typeface="Calibri" pitchFamily="34" charset="0"/>
              </a:rPr>
              <a:t>u/r/e/d</a:t>
            </a:r>
          </a:p>
          <a:p>
            <a:pPr>
              <a:spcBef>
                <a:spcPct val="50000"/>
              </a:spcBef>
            </a:pPr>
            <a:r>
              <a:rPr lang="en-US" sz="3200" dirty="0">
                <a:solidFill>
                  <a:schemeClr val="hlink"/>
                </a:solidFill>
                <a:latin typeface="Calibri" pitchFamily="34" charset="0"/>
              </a:rPr>
              <a:t>b/u/h/t/s/m p/u</a:t>
            </a:r>
          </a:p>
          <a:p>
            <a:pPr>
              <a:spcBef>
                <a:spcPct val="50000"/>
              </a:spcBef>
            </a:pPr>
            <a:r>
              <a:rPr lang="en-US" sz="3200" dirty="0">
                <a:solidFill>
                  <a:schemeClr val="hlink"/>
                </a:solidFill>
                <a:latin typeface="Calibri" pitchFamily="34" charset="0"/>
              </a:rPr>
              <a:t>n/d/o</a:t>
            </a:r>
          </a:p>
          <a:p>
            <a:pPr>
              <a:spcBef>
                <a:spcPct val="50000"/>
              </a:spcBef>
            </a:pPr>
            <a:r>
              <a:rPr lang="en-US" sz="3200" dirty="0">
                <a:solidFill>
                  <a:schemeClr val="hlink"/>
                </a:solidFill>
                <a:latin typeface="Calibri" pitchFamily="34" charset="0"/>
              </a:rPr>
              <a:t>h/e/s/k/a</a:t>
            </a:r>
          </a:p>
          <a:p>
            <a:pPr>
              <a:spcBef>
                <a:spcPct val="50000"/>
              </a:spcBef>
            </a:pPr>
            <a:r>
              <a:rPr lang="en-US" sz="3200" dirty="0">
                <a:solidFill>
                  <a:schemeClr val="hlink"/>
                </a:solidFill>
                <a:latin typeface="Calibri" pitchFamily="34" charset="0"/>
              </a:rPr>
              <a:t>c/o/l/l/a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27" dur="500"/>
                                        <p:tgtEl>
                                          <p:spTgt spid="266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blinds(horizontal)">
                                      <p:cBhvr>
                                        <p:cTn id="32" dur="500"/>
                                        <p:tgtEl>
                                          <p:spTgt spid="266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6627">
                                            <p:txEl>
                                              <p:pRg st="6" end="6"/>
                                            </p:txEl>
                                          </p:spTgt>
                                        </p:tgtEl>
                                        <p:attrNameLst>
                                          <p:attrName>style.visibility</p:attrName>
                                        </p:attrNameLst>
                                      </p:cBhvr>
                                      <p:to>
                                        <p:strVal val="visible"/>
                                      </p:to>
                                    </p:set>
                                    <p:animEffect transition="in" filter="blinds(horizontal)">
                                      <p:cBhvr>
                                        <p:cTn id="37" dur="500"/>
                                        <p:tgtEl>
                                          <p:spTgt spid="266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056" y="618606"/>
            <a:ext cx="11569959" cy="5410712"/>
          </a:xfrm>
          <a:prstGeom prst="rect">
            <a:avLst/>
          </a:prstGeom>
        </p:spPr>
        <p:txBody>
          <a:bodyPr wrap="square">
            <a:spAutoFit/>
          </a:bodyPr>
          <a:lstStyle/>
          <a:p>
            <a:pPr marL="0" marR="0">
              <a:lnSpc>
                <a:spcPct val="120000"/>
              </a:lnSpc>
              <a:spcBef>
                <a:spcPts val="0"/>
              </a:spcBef>
              <a:spcAft>
                <a:spcPts val="0"/>
              </a:spcAft>
            </a:pPr>
            <a:r>
              <a:rPr lang="en-US" sz="3600" b="1" dirty="0">
                <a:latin typeface="+mj-lt"/>
                <a:ea typeface="Calibri" panose="020F0502020204030204" pitchFamily="34" charset="0"/>
                <a:cs typeface="Times New Roman" panose="02020603050405020304" pitchFamily="18" charset="0"/>
              </a:rPr>
              <a:t>Choose the word whose underlined part pronounced differently from that of the other words.</a:t>
            </a:r>
            <a:endParaRPr lang="en-US" sz="28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latin typeface="+mj-lt"/>
                <a:ea typeface="Calibri" panose="020F0502020204030204" pitchFamily="34" charset="0"/>
                <a:cs typeface="Times New Roman" panose="02020603050405020304" pitchFamily="18" charset="0"/>
              </a:rPr>
              <a:t>1. A. c</a:t>
            </a:r>
            <a:r>
              <a:rPr lang="en-US" sz="3600" u="sng" dirty="0">
                <a:latin typeface="+mj-lt"/>
                <a:ea typeface="Calibri" panose="020F0502020204030204" pitchFamily="34" charset="0"/>
                <a:cs typeface="Times New Roman" panose="02020603050405020304" pitchFamily="18" charset="0"/>
              </a:rPr>
              <a:t>u</a:t>
            </a:r>
            <a:r>
              <a:rPr lang="en-US" sz="3600" dirty="0">
                <a:latin typeface="+mj-lt"/>
                <a:ea typeface="Calibri" panose="020F0502020204030204" pitchFamily="34" charset="0"/>
                <a:cs typeface="Times New Roman" panose="02020603050405020304" pitchFamily="18" charset="0"/>
              </a:rPr>
              <a:t>rtain	B. c</a:t>
            </a:r>
            <a:r>
              <a:rPr lang="en-US" sz="3600" u="sng" dirty="0">
                <a:latin typeface="+mj-lt"/>
                <a:ea typeface="Calibri" panose="020F0502020204030204" pitchFamily="34" charset="0"/>
                <a:cs typeface="Times New Roman" panose="02020603050405020304" pitchFamily="18" charset="0"/>
              </a:rPr>
              <a:t>u</a:t>
            </a:r>
            <a:r>
              <a:rPr lang="en-US" sz="3600" dirty="0">
                <a:latin typeface="+mj-lt"/>
                <a:ea typeface="Calibri" panose="020F0502020204030204" pitchFamily="34" charset="0"/>
                <a:cs typeface="Times New Roman" panose="02020603050405020304" pitchFamily="18" charset="0"/>
              </a:rPr>
              <a:t>pboard	C. s</a:t>
            </a:r>
            <a:r>
              <a:rPr lang="en-US" sz="3600" u="sng" dirty="0">
                <a:latin typeface="+mj-lt"/>
                <a:ea typeface="Calibri" panose="020F0502020204030204" pitchFamily="34" charset="0"/>
                <a:cs typeface="Times New Roman" panose="02020603050405020304" pitchFamily="18" charset="0"/>
              </a:rPr>
              <a:t>u</a:t>
            </a:r>
            <a:r>
              <a:rPr lang="en-US" sz="3600" dirty="0">
                <a:latin typeface="+mj-lt"/>
                <a:ea typeface="Calibri" panose="020F0502020204030204" pitchFamily="34" charset="0"/>
                <a:cs typeface="Times New Roman" panose="02020603050405020304" pitchFamily="18" charset="0"/>
              </a:rPr>
              <a:t>burb		D. h</a:t>
            </a:r>
            <a:r>
              <a:rPr lang="en-US" sz="3600" u="sng" dirty="0">
                <a:latin typeface="+mj-lt"/>
                <a:ea typeface="Calibri" panose="020F0502020204030204" pitchFamily="34" charset="0"/>
                <a:cs typeface="Times New Roman" panose="02020603050405020304" pitchFamily="18" charset="0"/>
              </a:rPr>
              <a:t>u</a:t>
            </a:r>
            <a:r>
              <a:rPr lang="en-US" sz="3600" dirty="0">
                <a:latin typeface="+mj-lt"/>
                <a:ea typeface="Calibri" panose="020F0502020204030204" pitchFamily="34" charset="0"/>
                <a:cs typeface="Times New Roman" panose="02020603050405020304" pitchFamily="18" charset="0"/>
              </a:rPr>
              <a:t>sband</a:t>
            </a:r>
            <a:endParaRPr lang="en-US" sz="28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/ˈ</a:t>
            </a:r>
            <a:r>
              <a:rPr lang="en-US" sz="3600" dirty="0" err="1">
                <a:solidFill>
                  <a:srgbClr val="FF0000"/>
                </a:solidFill>
                <a:latin typeface="+mj-lt"/>
                <a:ea typeface="Calibri" panose="020F0502020204030204" pitchFamily="34" charset="0"/>
                <a:cs typeface="Times New Roman" panose="02020603050405020304" pitchFamily="18" charset="0"/>
              </a:rPr>
              <a:t>kɜːtən</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kʌbəd</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sʌbɜːb</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hʌzbənd</a:t>
            </a:r>
            <a:r>
              <a:rPr lang="en-US" sz="3600" dirty="0">
                <a:solidFill>
                  <a:srgbClr val="FF0000"/>
                </a:solidFill>
                <a:latin typeface="+mj-lt"/>
                <a:ea typeface="Calibri" panose="020F0502020204030204" pitchFamily="34" charset="0"/>
                <a:cs typeface="Times New Roman" panose="02020603050405020304" pitchFamily="18" charset="0"/>
              </a:rPr>
              <a:t>/</a:t>
            </a:r>
            <a:endParaRPr lang="en-US" sz="2800" dirty="0">
              <a:solidFill>
                <a:srgbClr val="FF0000"/>
              </a:solidFill>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latin typeface="+mj-lt"/>
                <a:ea typeface="Calibri" panose="020F0502020204030204" pitchFamily="34" charset="0"/>
                <a:cs typeface="Times New Roman" panose="02020603050405020304" pitchFamily="18" charset="0"/>
              </a:rPr>
              <a:t>2. A. </a:t>
            </a:r>
            <a:r>
              <a:rPr lang="en-US" sz="3600" u="sng" dirty="0">
                <a:latin typeface="+mj-lt"/>
                <a:ea typeface="Calibri" panose="020F0502020204030204" pitchFamily="34" charset="0"/>
                <a:cs typeface="Times New Roman" panose="02020603050405020304" pitchFamily="18" charset="0"/>
              </a:rPr>
              <a:t>ch</a:t>
            </a:r>
            <a:r>
              <a:rPr lang="en-US" sz="3600" dirty="0">
                <a:latin typeface="+mj-lt"/>
                <a:ea typeface="Calibri" panose="020F0502020204030204" pitchFamily="34" charset="0"/>
                <a:cs typeface="Times New Roman" panose="02020603050405020304" pitchFamily="18" charset="0"/>
              </a:rPr>
              <a:t>arity	B. </a:t>
            </a:r>
            <a:r>
              <a:rPr lang="en-US" sz="3600" u="sng" dirty="0">
                <a:latin typeface="+mj-lt"/>
                <a:ea typeface="Calibri" panose="020F0502020204030204" pitchFamily="34" charset="0"/>
                <a:cs typeface="Times New Roman" panose="02020603050405020304" pitchFamily="18" charset="0"/>
              </a:rPr>
              <a:t>ch</a:t>
            </a:r>
            <a:r>
              <a:rPr lang="en-US" sz="3600" dirty="0">
                <a:latin typeface="+mj-lt"/>
                <a:ea typeface="Calibri" panose="020F0502020204030204" pitchFamily="34" charset="0"/>
                <a:cs typeface="Times New Roman" panose="02020603050405020304" pitchFamily="18" charset="0"/>
              </a:rPr>
              <a:t>emistry 	C. </a:t>
            </a:r>
            <a:r>
              <a:rPr lang="en-US" sz="3600" u="sng" dirty="0">
                <a:latin typeface="+mj-lt"/>
                <a:ea typeface="Calibri" panose="020F0502020204030204" pitchFamily="34" charset="0"/>
                <a:cs typeface="Times New Roman" panose="02020603050405020304" pitchFamily="18" charset="0"/>
              </a:rPr>
              <a:t>ch</a:t>
            </a:r>
            <a:r>
              <a:rPr lang="en-US" sz="3600" dirty="0">
                <a:latin typeface="+mj-lt"/>
                <a:ea typeface="Calibri" panose="020F0502020204030204" pitchFamily="34" charset="0"/>
                <a:cs typeface="Times New Roman" panose="02020603050405020304" pitchFamily="18" charset="0"/>
              </a:rPr>
              <a:t>ocolate	D. wheel</a:t>
            </a:r>
            <a:r>
              <a:rPr lang="en-US" sz="3600" u="sng" dirty="0">
                <a:latin typeface="+mj-lt"/>
                <a:ea typeface="Calibri" panose="020F0502020204030204" pitchFamily="34" charset="0"/>
                <a:cs typeface="Times New Roman" panose="02020603050405020304" pitchFamily="18" charset="0"/>
              </a:rPr>
              <a:t>ch</a:t>
            </a:r>
            <a:r>
              <a:rPr lang="en-US" sz="3600" dirty="0">
                <a:latin typeface="+mj-lt"/>
                <a:ea typeface="Calibri" panose="020F0502020204030204" pitchFamily="34" charset="0"/>
                <a:cs typeface="Times New Roman" panose="02020603050405020304" pitchFamily="18" charset="0"/>
              </a:rPr>
              <a:t>air </a:t>
            </a:r>
            <a:endParaRPr lang="en-US" sz="28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a:t>
            </a:r>
            <a:r>
              <a:rPr lang="en-US" sz="3600" dirty="0" err="1">
                <a:solidFill>
                  <a:srgbClr val="FF0000"/>
                </a:solidFill>
                <a:latin typeface="+mj-lt"/>
                <a:ea typeface="Calibri" panose="020F0502020204030204" pitchFamily="34" charset="0"/>
                <a:cs typeface="Times New Roman" panose="02020603050405020304" pitchFamily="18" charset="0"/>
              </a:rPr>
              <a:t>tʃæriti</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kemɪstri</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tʃɒklət</a:t>
            </a:r>
            <a:r>
              <a:rPr lang="en-US" sz="3600" dirty="0">
                <a:solidFill>
                  <a:srgbClr val="FF0000"/>
                </a:solidFill>
                <a:latin typeface="+mj-lt"/>
                <a:ea typeface="Calibri" panose="020F0502020204030204" pitchFamily="34" charset="0"/>
                <a:cs typeface="Times New Roman" panose="02020603050405020304" pitchFamily="18" charset="0"/>
              </a:rPr>
              <a:t>/          /ˈ</a:t>
            </a:r>
            <a:r>
              <a:rPr lang="en-US" sz="3600" dirty="0" err="1">
                <a:solidFill>
                  <a:srgbClr val="FF0000"/>
                </a:solidFill>
                <a:latin typeface="+mj-lt"/>
                <a:ea typeface="Calibri" panose="020F0502020204030204" pitchFamily="34" charset="0"/>
                <a:cs typeface="Times New Roman" panose="02020603050405020304" pitchFamily="18" charset="0"/>
              </a:rPr>
              <a:t>wiːltʃeər</a:t>
            </a:r>
            <a:r>
              <a:rPr lang="en-US" sz="3600" dirty="0">
                <a:solidFill>
                  <a:srgbClr val="FF0000"/>
                </a:solidFill>
                <a:latin typeface="+mj-lt"/>
                <a:ea typeface="Calibri" panose="020F0502020204030204" pitchFamily="34" charset="0"/>
                <a:cs typeface="Times New Roman" panose="02020603050405020304" pitchFamily="18" charset="0"/>
              </a:rPr>
              <a:t>/</a:t>
            </a:r>
            <a:endParaRPr lang="en-US" sz="2800" dirty="0">
              <a:solidFill>
                <a:srgbClr val="FF0000"/>
              </a:solidFill>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latin typeface="+mj-lt"/>
                <a:ea typeface="Calibri" panose="020F0502020204030204" pitchFamily="34" charset="0"/>
                <a:cs typeface="Times New Roman" panose="02020603050405020304" pitchFamily="18" charset="0"/>
              </a:rPr>
              <a:t>3. A. no</a:t>
            </a:r>
            <a:r>
              <a:rPr lang="en-US" sz="3600" u="sng" dirty="0">
                <a:latin typeface="+mj-lt"/>
                <a:ea typeface="Calibri" panose="020F0502020204030204" pitchFamily="34" charset="0"/>
                <a:cs typeface="Times New Roman" panose="02020603050405020304" pitchFamily="18" charset="0"/>
              </a:rPr>
              <a:t>s</a:t>
            </a:r>
            <a:r>
              <a:rPr lang="en-US" sz="3600" dirty="0">
                <a:latin typeface="+mj-lt"/>
                <a:ea typeface="Calibri" panose="020F0502020204030204" pitchFamily="34" charset="0"/>
                <a:cs typeface="Times New Roman" panose="02020603050405020304" pitchFamily="18" charset="0"/>
              </a:rPr>
              <a:t>e		B. bu</a:t>
            </a:r>
            <a:r>
              <a:rPr lang="en-US" sz="3600" u="sng" dirty="0">
                <a:latin typeface="+mj-lt"/>
                <a:ea typeface="Calibri" panose="020F0502020204030204" pitchFamily="34" charset="0"/>
                <a:cs typeface="Times New Roman" panose="02020603050405020304" pitchFamily="18" charset="0"/>
              </a:rPr>
              <a:t>s</a:t>
            </a:r>
            <a:r>
              <a:rPr lang="en-US" sz="3600" dirty="0">
                <a:latin typeface="+mj-lt"/>
                <a:ea typeface="Calibri" panose="020F0502020204030204" pitchFamily="34" charset="0"/>
                <a:cs typeface="Times New Roman" panose="02020603050405020304" pitchFamily="18" charset="0"/>
              </a:rPr>
              <a:t> 		C.</a:t>
            </a:r>
            <a:r>
              <a:rPr lang="en-US" sz="2400" dirty="0">
                <a:solidFill>
                  <a:srgbClr val="1D2A57"/>
                </a:solidFill>
                <a:latin typeface="+mj-lt"/>
                <a:ea typeface="Calibri" panose="020F0502020204030204" pitchFamily="34" charset="0"/>
                <a:cs typeface="Times New Roman" panose="02020603050405020304" pitchFamily="18" charset="0"/>
              </a:rPr>
              <a:t> </a:t>
            </a:r>
            <a:r>
              <a:rPr lang="en-US" sz="3600" u="sng" dirty="0">
                <a:solidFill>
                  <a:srgbClr val="1D2A57"/>
                </a:solidFill>
                <a:latin typeface="+mj-lt"/>
                <a:ea typeface="Calibri" panose="020F0502020204030204" pitchFamily="34" charset="0"/>
                <a:cs typeface="Times New Roman" panose="02020603050405020304" pitchFamily="18" charset="0"/>
              </a:rPr>
              <a:t>s</a:t>
            </a:r>
            <a:r>
              <a:rPr lang="en-US" sz="3600" dirty="0">
                <a:solidFill>
                  <a:srgbClr val="1D2A57"/>
                </a:solidFill>
                <a:latin typeface="+mj-lt"/>
                <a:ea typeface="Calibri" panose="020F0502020204030204" pitchFamily="34" charset="0"/>
                <a:cs typeface="Times New Roman" panose="02020603050405020304" pitchFamily="18" charset="0"/>
              </a:rPr>
              <a:t>nake</a:t>
            </a:r>
            <a:r>
              <a:rPr lang="en-US" sz="3600" dirty="0">
                <a:latin typeface="+mj-lt"/>
                <a:ea typeface="Calibri" panose="020F0502020204030204" pitchFamily="34" charset="0"/>
                <a:cs typeface="Times New Roman" panose="02020603050405020304" pitchFamily="18" charset="0"/>
              </a:rPr>
              <a:t> 		D. </a:t>
            </a:r>
            <a:r>
              <a:rPr lang="en-US" sz="3600" u="sng" dirty="0">
                <a:latin typeface="+mj-lt"/>
                <a:ea typeface="Calibri" panose="020F0502020204030204" pitchFamily="34" charset="0"/>
                <a:cs typeface="Times New Roman" panose="02020603050405020304" pitchFamily="18" charset="0"/>
              </a:rPr>
              <a:t>s</a:t>
            </a:r>
            <a:r>
              <a:rPr lang="en-US" sz="3600" dirty="0">
                <a:latin typeface="+mj-lt"/>
                <a:ea typeface="Calibri" panose="020F0502020204030204" pitchFamily="34" charset="0"/>
                <a:cs typeface="Times New Roman" panose="02020603050405020304" pitchFamily="18" charset="0"/>
              </a:rPr>
              <a:t>urf</a:t>
            </a:r>
            <a:endParaRPr lang="en-US" sz="2800" dirty="0">
              <a:latin typeface="+mj-lt"/>
              <a:ea typeface="Calibri" panose="020F0502020204030204" pitchFamily="34" charset="0"/>
              <a:cs typeface="Times New Roman" panose="02020603050405020304" pitchFamily="18" charset="0"/>
            </a:endParaRPr>
          </a:p>
          <a:p>
            <a:pPr marL="0" marR="0">
              <a:lnSpc>
                <a:spcPct val="120000"/>
              </a:lnSpc>
              <a:spcBef>
                <a:spcPts val="0"/>
              </a:spcBef>
              <a:spcAft>
                <a:spcPts val="0"/>
              </a:spcAft>
            </a:pPr>
            <a:r>
              <a:rPr lang="en-US" sz="3600" dirty="0">
                <a:solidFill>
                  <a:srgbClr val="00B050"/>
                </a:solidFill>
                <a:latin typeface="+mj-lt"/>
                <a:ea typeface="Calibri" panose="020F0502020204030204" pitchFamily="34" charset="0"/>
                <a:cs typeface="Times New Roman" panose="02020603050405020304" pitchFamily="18" charset="0"/>
              </a:rPr>
              <a:t>   </a:t>
            </a:r>
            <a:r>
              <a:rPr lang="en-US" sz="3600" dirty="0">
                <a:solidFill>
                  <a:srgbClr val="FF0000"/>
                </a:solidFill>
                <a:latin typeface="+mj-lt"/>
                <a:ea typeface="Calibri" panose="020F0502020204030204" pitchFamily="34" charset="0"/>
                <a:cs typeface="Times New Roman" panose="02020603050405020304" pitchFamily="18" charset="0"/>
              </a:rPr>
              <a:t>/</a:t>
            </a:r>
            <a:r>
              <a:rPr lang="en-US" sz="3600" dirty="0" err="1">
                <a:solidFill>
                  <a:srgbClr val="FF0000"/>
                </a:solidFill>
                <a:latin typeface="+mj-lt"/>
                <a:ea typeface="Calibri" panose="020F0502020204030204" pitchFamily="34" charset="0"/>
                <a:cs typeface="Times New Roman" panose="02020603050405020304" pitchFamily="18" charset="0"/>
              </a:rPr>
              <a:t>nəʊz</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bʌs</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sneɪk</a:t>
            </a:r>
            <a:r>
              <a:rPr lang="en-US" sz="3600" dirty="0">
                <a:solidFill>
                  <a:srgbClr val="FF0000"/>
                </a:solidFill>
                <a:latin typeface="+mj-lt"/>
                <a:ea typeface="Calibri" panose="020F0502020204030204" pitchFamily="34" charset="0"/>
                <a:cs typeface="Times New Roman" panose="02020603050405020304" pitchFamily="18" charset="0"/>
              </a:rPr>
              <a:t>/		    /</a:t>
            </a:r>
            <a:r>
              <a:rPr lang="en-US" sz="3600" dirty="0" err="1">
                <a:solidFill>
                  <a:srgbClr val="FF0000"/>
                </a:solidFill>
                <a:latin typeface="+mj-lt"/>
                <a:ea typeface="Calibri" panose="020F0502020204030204" pitchFamily="34" charset="0"/>
                <a:cs typeface="Times New Roman" panose="02020603050405020304" pitchFamily="18" charset="0"/>
              </a:rPr>
              <a:t>sɜːf</a:t>
            </a:r>
            <a:r>
              <a:rPr lang="en-US" sz="3600" dirty="0">
                <a:solidFill>
                  <a:srgbClr val="FF0000"/>
                </a:solidFill>
                <a:latin typeface="+mj-lt"/>
                <a:ea typeface="Calibri" panose="020F0502020204030204" pitchFamily="34" charset="0"/>
                <a:cs typeface="Times New Roman" panose="02020603050405020304" pitchFamily="18" charset="0"/>
              </a:rPr>
              <a:t>/</a:t>
            </a:r>
            <a:endParaRPr lang="en-US" sz="2800" dirty="0">
              <a:solidFill>
                <a:srgbClr val="FF0000"/>
              </a:solidFill>
              <a:effectLst/>
              <a:latin typeface="+mj-lt"/>
              <a:ea typeface="Calibri" panose="020F0502020204030204" pitchFamily="34" charset="0"/>
              <a:cs typeface="Times New Roman" panose="02020603050405020304" pitchFamily="18" charset="0"/>
            </a:endParaRPr>
          </a:p>
        </p:txBody>
      </p:sp>
      <p:sp>
        <p:nvSpPr>
          <p:cNvPr id="3" name="Oval 2"/>
          <p:cNvSpPr/>
          <p:nvPr/>
        </p:nvSpPr>
        <p:spPr>
          <a:xfrm>
            <a:off x="823264" y="1999572"/>
            <a:ext cx="494522" cy="681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145575" y="3291612"/>
            <a:ext cx="494522" cy="681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23264" y="4637030"/>
            <a:ext cx="494522" cy="6811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arn(inVertic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p:cNvPicPr>
          <p:nvPr/>
        </p:nvPicPr>
        <p:blipFill>
          <a:blip r:embed="rId2"/>
          <a:srcRect b="2901"/>
          <a:stretch>
            <a:fillRect/>
          </a:stretch>
        </p:blipFill>
        <p:spPr bwMode="auto">
          <a:xfrm>
            <a:off x="1560513" y="1265238"/>
            <a:ext cx="8705850" cy="4989512"/>
          </a:xfrm>
          <a:prstGeom prst="rect">
            <a:avLst/>
          </a:prstGeom>
          <a:noFill/>
          <a:ln w="9525">
            <a:noFill/>
            <a:miter lim="800000"/>
            <a:headEnd/>
            <a:tailEnd/>
          </a:ln>
        </p:spPr>
      </p:pic>
      <p:sp>
        <p:nvSpPr>
          <p:cNvPr id="3" name="Speech Bubble: Rectangle with Corners Rounded 8"/>
          <p:cNvSpPr/>
          <p:nvPr/>
        </p:nvSpPr>
        <p:spPr>
          <a:xfrm>
            <a:off x="5303838" y="725488"/>
            <a:ext cx="3756025" cy="739775"/>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rgbClr val="00B050"/>
                </a:solidFill>
              </a:rPr>
              <a:t>It’s time to learn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439738"/>
            <a:ext cx="3090863" cy="57943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pic>
        <p:nvPicPr>
          <p:cNvPr id="14338" name="Picture 6"/>
          <p:cNvPicPr>
            <a:picLocks noChangeAspect="1" noChangeArrowheads="1"/>
          </p:cNvPicPr>
          <p:nvPr/>
        </p:nvPicPr>
        <p:blipFill>
          <a:blip r:embed="rId4"/>
          <a:srcRect/>
          <a:stretch>
            <a:fillRect/>
          </a:stretch>
        </p:blipFill>
        <p:spPr bwMode="auto">
          <a:xfrm>
            <a:off x="3308350" y="485775"/>
            <a:ext cx="5002213" cy="514350"/>
          </a:xfrm>
          <a:prstGeom prst="rect">
            <a:avLst/>
          </a:prstGeom>
          <a:noFill/>
          <a:ln w="9525">
            <a:noFill/>
            <a:miter lim="800000"/>
            <a:headEnd/>
            <a:tailEnd/>
          </a:ln>
        </p:spPr>
      </p:pic>
      <p:sp>
        <p:nvSpPr>
          <p:cNvPr id="14339" name="Rectangle 7"/>
          <p:cNvSpPr>
            <a:spLocks noChangeArrowheads="1"/>
          </p:cNvSpPr>
          <p:nvPr/>
        </p:nvSpPr>
        <p:spPr bwMode="auto">
          <a:xfrm>
            <a:off x="174625" y="979488"/>
            <a:ext cx="4081463" cy="701675"/>
          </a:xfrm>
          <a:prstGeom prst="rect">
            <a:avLst/>
          </a:prstGeom>
          <a:noFill/>
          <a:ln w="9525">
            <a:noFill/>
            <a:miter lim="800000"/>
            <a:headEnd/>
            <a:tailEnd/>
          </a:ln>
        </p:spPr>
        <p:txBody>
          <a:bodyPr wrap="none" anchor="ctr">
            <a:spAutoFit/>
          </a:bodyPr>
          <a:lstStyle/>
          <a:p>
            <a:r>
              <a:rPr lang="en-US" sz="4000" b="1" dirty="0">
                <a:solidFill>
                  <a:srgbClr val="FF9900"/>
                </a:solidFill>
                <a:latin typeface="Calibri" pitchFamily="34" charset="0"/>
              </a:rPr>
              <a:t>5</a:t>
            </a:r>
            <a:r>
              <a:rPr lang="en-US" sz="3200" b="1" dirty="0">
                <a:latin typeface="Calibri" pitchFamily="34" charset="0"/>
              </a:rPr>
              <a:t> a) Listen and repeat.</a:t>
            </a:r>
            <a:r>
              <a:rPr lang="en-US" sz="3200" dirty="0">
                <a:latin typeface="Calibri" pitchFamily="34" charset="0"/>
              </a:rPr>
              <a:t> </a:t>
            </a:r>
          </a:p>
        </p:txBody>
      </p:sp>
      <p:pic>
        <p:nvPicPr>
          <p:cNvPr id="14340" name="Picture 8"/>
          <p:cNvPicPr>
            <a:picLocks noChangeAspect="1" noChangeArrowheads="1"/>
          </p:cNvPicPr>
          <p:nvPr/>
        </p:nvPicPr>
        <p:blipFill>
          <a:blip r:embed="rId5"/>
          <a:srcRect/>
          <a:stretch>
            <a:fillRect/>
          </a:stretch>
        </p:blipFill>
        <p:spPr bwMode="auto">
          <a:xfrm>
            <a:off x="1792288" y="1720516"/>
            <a:ext cx="8655050" cy="4718050"/>
          </a:xfrm>
          <a:prstGeom prst="rect">
            <a:avLst/>
          </a:prstGeom>
          <a:noFill/>
          <a:ln w="9525">
            <a:noFill/>
            <a:miter lim="800000"/>
            <a:headEnd/>
            <a:tailEnd/>
          </a:ln>
        </p:spPr>
      </p:pic>
      <p:pic>
        <p:nvPicPr>
          <p:cNvPr id="2" name="TA7 RIGHT ON - CD1 - TRACK 11">
            <a:hlinkClick r:id="" action="ppaction://media"/>
            <a:extLst>
              <a:ext uri="{FF2B5EF4-FFF2-40B4-BE49-F238E27FC236}">
                <a16:creationId xmlns:a16="http://schemas.microsoft.com/office/drawing/2014/main" id="{C475A9CC-E178-492C-BB0B-BF3E6EF783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30713" y="1076516"/>
            <a:ext cx="456819" cy="456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0" y="439738"/>
            <a:ext cx="3090863" cy="579437"/>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Vocabulary</a:t>
            </a:r>
            <a:endParaRPr lang="en-US" b="1" dirty="0"/>
          </a:p>
        </p:txBody>
      </p:sp>
      <p:pic>
        <p:nvPicPr>
          <p:cNvPr id="14338" name="Picture 6"/>
          <p:cNvPicPr>
            <a:picLocks noChangeAspect="1" noChangeArrowheads="1"/>
          </p:cNvPicPr>
          <p:nvPr/>
        </p:nvPicPr>
        <p:blipFill>
          <a:blip r:embed="rId14"/>
          <a:srcRect/>
          <a:stretch>
            <a:fillRect/>
          </a:stretch>
        </p:blipFill>
        <p:spPr bwMode="auto">
          <a:xfrm>
            <a:off x="3308350" y="485775"/>
            <a:ext cx="5002213" cy="514350"/>
          </a:xfrm>
          <a:prstGeom prst="rect">
            <a:avLst/>
          </a:prstGeom>
          <a:noFill/>
          <a:ln w="9525">
            <a:noFill/>
            <a:miter lim="800000"/>
            <a:headEnd/>
            <a:tailEnd/>
          </a:ln>
        </p:spPr>
      </p:pic>
      <p:sp>
        <p:nvSpPr>
          <p:cNvPr id="14339" name="Rectangle 7"/>
          <p:cNvSpPr>
            <a:spLocks noChangeArrowheads="1"/>
          </p:cNvSpPr>
          <p:nvPr/>
        </p:nvSpPr>
        <p:spPr bwMode="auto">
          <a:xfrm>
            <a:off x="174625" y="979488"/>
            <a:ext cx="4081463" cy="701675"/>
          </a:xfrm>
          <a:prstGeom prst="rect">
            <a:avLst/>
          </a:prstGeom>
          <a:noFill/>
          <a:ln w="9525">
            <a:noFill/>
            <a:miter lim="800000"/>
            <a:headEnd/>
            <a:tailEnd/>
          </a:ln>
        </p:spPr>
        <p:txBody>
          <a:bodyPr wrap="none" anchor="ctr">
            <a:spAutoFit/>
          </a:bodyPr>
          <a:lstStyle/>
          <a:p>
            <a:r>
              <a:rPr lang="en-US" sz="4000" b="1" dirty="0">
                <a:solidFill>
                  <a:srgbClr val="FF9900"/>
                </a:solidFill>
                <a:latin typeface="Calibri" pitchFamily="34" charset="0"/>
              </a:rPr>
              <a:t>5</a:t>
            </a:r>
            <a:r>
              <a:rPr lang="en-US" sz="3200" b="1" dirty="0">
                <a:latin typeface="Calibri" pitchFamily="34" charset="0"/>
              </a:rPr>
              <a:t> a) Listen and repeat.</a:t>
            </a:r>
            <a:r>
              <a:rPr lang="en-US" sz="3200" dirty="0">
                <a:latin typeface="Calibri" pitchFamily="34" charset="0"/>
              </a:rPr>
              <a:t> </a:t>
            </a:r>
          </a:p>
        </p:txBody>
      </p:sp>
      <p:pic>
        <p:nvPicPr>
          <p:cNvPr id="3" name="Picture 2">
            <a:extLst>
              <a:ext uri="{FF2B5EF4-FFF2-40B4-BE49-F238E27FC236}">
                <a16:creationId xmlns:a16="http://schemas.microsoft.com/office/drawing/2014/main" id="{A3A7E863-26B7-4762-AEDE-0E43BA4ABB5C}"/>
              </a:ext>
            </a:extLst>
          </p:cNvPr>
          <p:cNvPicPr>
            <a:picLocks noChangeAspect="1"/>
          </p:cNvPicPr>
          <p:nvPr/>
        </p:nvPicPr>
        <p:blipFill>
          <a:blip r:embed="rId15"/>
          <a:stretch>
            <a:fillRect/>
          </a:stretch>
        </p:blipFill>
        <p:spPr>
          <a:xfrm>
            <a:off x="1076376" y="1843416"/>
            <a:ext cx="2248521" cy="1749789"/>
          </a:xfrm>
          <a:prstGeom prst="rect">
            <a:avLst/>
          </a:prstGeom>
        </p:spPr>
      </p:pic>
      <p:pic>
        <p:nvPicPr>
          <p:cNvPr id="4" name="shake hand">
            <a:hlinkClick r:id="" action="ppaction://media"/>
            <a:extLst>
              <a:ext uri="{FF2B5EF4-FFF2-40B4-BE49-F238E27FC236}">
                <a16:creationId xmlns:a16="http://schemas.microsoft.com/office/drawing/2014/main" id="{F37CDC9A-8023-4C8D-AE8A-7CC518FE5F1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726115" y="741062"/>
            <a:ext cx="609600" cy="609600"/>
          </a:xfrm>
          <a:prstGeom prst="rect">
            <a:avLst/>
          </a:prstGeom>
        </p:spPr>
      </p:pic>
      <p:pic>
        <p:nvPicPr>
          <p:cNvPr id="5" name="Picture 4">
            <a:extLst>
              <a:ext uri="{FF2B5EF4-FFF2-40B4-BE49-F238E27FC236}">
                <a16:creationId xmlns:a16="http://schemas.microsoft.com/office/drawing/2014/main" id="{65B466BA-8C01-4D5D-ADD0-94C310494775}"/>
              </a:ext>
            </a:extLst>
          </p:cNvPr>
          <p:cNvPicPr>
            <a:picLocks noChangeAspect="1"/>
          </p:cNvPicPr>
          <p:nvPr/>
        </p:nvPicPr>
        <p:blipFill>
          <a:blip r:embed="rId17"/>
          <a:stretch>
            <a:fillRect/>
          </a:stretch>
        </p:blipFill>
        <p:spPr>
          <a:xfrm>
            <a:off x="4831858" y="1843415"/>
            <a:ext cx="1998239" cy="1749790"/>
          </a:xfrm>
          <a:prstGeom prst="rect">
            <a:avLst/>
          </a:prstGeom>
        </p:spPr>
      </p:pic>
      <p:pic>
        <p:nvPicPr>
          <p:cNvPr id="6" name="curl your index finger">
            <a:hlinkClick r:id="" action="ppaction://media"/>
            <a:extLst>
              <a:ext uri="{FF2B5EF4-FFF2-40B4-BE49-F238E27FC236}">
                <a16:creationId xmlns:a16="http://schemas.microsoft.com/office/drawing/2014/main" id="{C5D62C72-6554-464F-9F05-27768391AF1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726115" y="741062"/>
            <a:ext cx="609600" cy="609600"/>
          </a:xfrm>
          <a:prstGeom prst="rect">
            <a:avLst/>
          </a:prstGeom>
        </p:spPr>
      </p:pic>
      <p:pic>
        <p:nvPicPr>
          <p:cNvPr id="7" name="Picture 6">
            <a:extLst>
              <a:ext uri="{FF2B5EF4-FFF2-40B4-BE49-F238E27FC236}">
                <a16:creationId xmlns:a16="http://schemas.microsoft.com/office/drawing/2014/main" id="{82617D2A-786B-45DF-88D7-433E79221C00}"/>
              </a:ext>
            </a:extLst>
          </p:cNvPr>
          <p:cNvPicPr>
            <a:picLocks noChangeAspect="1"/>
          </p:cNvPicPr>
          <p:nvPr/>
        </p:nvPicPr>
        <p:blipFill>
          <a:blip r:embed="rId18"/>
          <a:stretch>
            <a:fillRect/>
          </a:stretch>
        </p:blipFill>
        <p:spPr>
          <a:xfrm>
            <a:off x="8143873" y="1681163"/>
            <a:ext cx="2462935" cy="1933954"/>
          </a:xfrm>
          <a:prstGeom prst="rect">
            <a:avLst/>
          </a:prstGeom>
        </p:spPr>
      </p:pic>
      <p:pic>
        <p:nvPicPr>
          <p:cNvPr id="9" name="point">
            <a:hlinkClick r:id="" action="ppaction://media"/>
            <a:extLst>
              <a:ext uri="{FF2B5EF4-FFF2-40B4-BE49-F238E27FC236}">
                <a16:creationId xmlns:a16="http://schemas.microsoft.com/office/drawing/2014/main" id="{C766D766-2F33-404F-B0F5-52F88C5AB69A}"/>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726115" y="695025"/>
            <a:ext cx="609600" cy="609600"/>
          </a:xfrm>
          <a:prstGeom prst="rect">
            <a:avLst/>
          </a:prstGeom>
        </p:spPr>
      </p:pic>
      <p:pic>
        <p:nvPicPr>
          <p:cNvPr id="10" name="Picture 9">
            <a:extLst>
              <a:ext uri="{FF2B5EF4-FFF2-40B4-BE49-F238E27FC236}">
                <a16:creationId xmlns:a16="http://schemas.microsoft.com/office/drawing/2014/main" id="{41E03CB6-300E-4FCB-8087-2642F22E8C2F}"/>
              </a:ext>
            </a:extLst>
          </p:cNvPr>
          <p:cNvPicPr>
            <a:picLocks noChangeAspect="1"/>
          </p:cNvPicPr>
          <p:nvPr/>
        </p:nvPicPr>
        <p:blipFill>
          <a:blip r:embed="rId19"/>
          <a:stretch>
            <a:fillRect/>
          </a:stretch>
        </p:blipFill>
        <p:spPr>
          <a:xfrm>
            <a:off x="1017850" y="3943472"/>
            <a:ext cx="2248521" cy="1822665"/>
          </a:xfrm>
          <a:prstGeom prst="rect">
            <a:avLst/>
          </a:prstGeom>
        </p:spPr>
      </p:pic>
      <p:pic>
        <p:nvPicPr>
          <p:cNvPr id="11" name="cross finger">
            <a:hlinkClick r:id="" action="ppaction://media"/>
            <a:extLst>
              <a:ext uri="{FF2B5EF4-FFF2-40B4-BE49-F238E27FC236}">
                <a16:creationId xmlns:a16="http://schemas.microsoft.com/office/drawing/2014/main" id="{EC0DC899-6B52-4E77-AEDE-FE898C60DC4A}"/>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2726115" y="718044"/>
            <a:ext cx="609600" cy="609600"/>
          </a:xfrm>
          <a:prstGeom prst="rect">
            <a:avLst/>
          </a:prstGeom>
        </p:spPr>
      </p:pic>
      <p:pic>
        <p:nvPicPr>
          <p:cNvPr id="12" name="Picture 11">
            <a:extLst>
              <a:ext uri="{FF2B5EF4-FFF2-40B4-BE49-F238E27FC236}">
                <a16:creationId xmlns:a16="http://schemas.microsoft.com/office/drawing/2014/main" id="{072B1AE0-4D18-4B6F-8B57-C91676842B86}"/>
              </a:ext>
            </a:extLst>
          </p:cNvPr>
          <p:cNvPicPr>
            <a:picLocks noChangeAspect="1"/>
          </p:cNvPicPr>
          <p:nvPr/>
        </p:nvPicPr>
        <p:blipFill>
          <a:blip r:embed="rId20"/>
          <a:stretch>
            <a:fillRect/>
          </a:stretch>
        </p:blipFill>
        <p:spPr>
          <a:xfrm>
            <a:off x="4752777" y="3940601"/>
            <a:ext cx="2314219" cy="1822665"/>
          </a:xfrm>
          <a:prstGeom prst="rect">
            <a:avLst/>
          </a:prstGeom>
        </p:spPr>
      </p:pic>
      <p:pic>
        <p:nvPicPr>
          <p:cNvPr id="13" name="Picture 12">
            <a:extLst>
              <a:ext uri="{FF2B5EF4-FFF2-40B4-BE49-F238E27FC236}">
                <a16:creationId xmlns:a16="http://schemas.microsoft.com/office/drawing/2014/main" id="{C95055A0-92A5-413E-8554-52D68FFE34D2}"/>
              </a:ext>
            </a:extLst>
          </p:cNvPr>
          <p:cNvPicPr>
            <a:picLocks noChangeAspect="1"/>
          </p:cNvPicPr>
          <p:nvPr/>
        </p:nvPicPr>
        <p:blipFill>
          <a:blip r:embed="rId21"/>
          <a:stretch>
            <a:fillRect/>
          </a:stretch>
        </p:blipFill>
        <p:spPr>
          <a:xfrm>
            <a:off x="8310563" y="3940601"/>
            <a:ext cx="2248521" cy="2001056"/>
          </a:xfrm>
          <a:prstGeom prst="rect">
            <a:avLst/>
          </a:prstGeom>
        </p:spPr>
      </p:pic>
      <p:pic>
        <p:nvPicPr>
          <p:cNvPr id="14" name="thumbs up">
            <a:hlinkClick r:id="" action="ppaction://media"/>
            <a:extLst>
              <a:ext uri="{FF2B5EF4-FFF2-40B4-BE49-F238E27FC236}">
                <a16:creationId xmlns:a16="http://schemas.microsoft.com/office/drawing/2014/main" id="{F1DEB705-054D-45B3-B933-F86931AB21ED}"/>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2726115" y="728212"/>
            <a:ext cx="609600" cy="609600"/>
          </a:xfrm>
          <a:prstGeom prst="rect">
            <a:avLst/>
          </a:prstGeom>
        </p:spPr>
      </p:pic>
      <p:pic>
        <p:nvPicPr>
          <p:cNvPr id="15" name="tap noise">
            <a:hlinkClick r:id="" action="ppaction://media"/>
            <a:extLst>
              <a:ext uri="{FF2B5EF4-FFF2-40B4-BE49-F238E27FC236}">
                <a16:creationId xmlns:a16="http://schemas.microsoft.com/office/drawing/2014/main" id="{6AC7F98D-6E3C-4DB4-B300-CB25DB23E3FA}"/>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2726115" y="715362"/>
            <a:ext cx="609600" cy="609600"/>
          </a:xfrm>
          <a:prstGeom prst="rect">
            <a:avLst/>
          </a:prstGeom>
        </p:spPr>
      </p:pic>
      <p:pic>
        <p:nvPicPr>
          <p:cNvPr id="16" name="point">
            <a:hlinkClick r:id="" action="ppaction://media"/>
            <a:extLst>
              <a:ext uri="{FF2B5EF4-FFF2-40B4-BE49-F238E27FC236}">
                <a16:creationId xmlns:a16="http://schemas.microsoft.com/office/drawing/2014/main" id="{5F68EC41-4F1A-4C3E-B893-D0FD188EA3C3}"/>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726115" y="674688"/>
            <a:ext cx="609600" cy="609600"/>
          </a:xfrm>
          <a:prstGeom prst="rect">
            <a:avLst/>
          </a:prstGeom>
        </p:spPr>
      </p:pic>
      <p:sp>
        <p:nvSpPr>
          <p:cNvPr id="2" name="TextBox 1">
            <a:extLst>
              <a:ext uri="{FF2B5EF4-FFF2-40B4-BE49-F238E27FC236}">
                <a16:creationId xmlns:a16="http://schemas.microsoft.com/office/drawing/2014/main" id="{1C75079B-DF30-258C-32F4-29054FB79D8F}"/>
              </a:ext>
            </a:extLst>
          </p:cNvPr>
          <p:cNvSpPr txBox="1"/>
          <p:nvPr/>
        </p:nvSpPr>
        <p:spPr>
          <a:xfrm>
            <a:off x="8528050" y="574323"/>
            <a:ext cx="3419572" cy="307777"/>
          </a:xfrm>
          <a:prstGeom prst="rect">
            <a:avLst/>
          </a:prstGeom>
          <a:noFill/>
        </p:spPr>
        <p:txBody>
          <a:bodyPr wrap="square" rtlCol="0">
            <a:spAutoFit/>
          </a:bodyPr>
          <a:lstStyle/>
          <a:p>
            <a:r>
              <a:rPr lang="en-US" sz="1400" i="1" dirty="0">
                <a:solidFill>
                  <a:srgbClr val="FF0000"/>
                </a:solidFill>
                <a:latin typeface="+mj-lt"/>
              </a:rPr>
              <a:t>Click on each phrase to hear the sound</a:t>
            </a:r>
          </a:p>
        </p:txBody>
      </p:sp>
    </p:spTree>
    <p:extLst>
      <p:ext uri="{BB962C8B-B14F-4D97-AF65-F5344CB8AC3E}">
        <p14:creationId xmlns:p14="http://schemas.microsoft.com/office/powerpoint/2010/main" val="12500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4"/>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590" fill="hold"/>
                                        <p:tgtEl>
                                          <p:spTgt spid="4"/>
                                        </p:tgtEl>
                                      </p:cBhvr>
                                    </p:cmd>
                                  </p:childTnLst>
                                </p:cTn>
                              </p:par>
                            </p:childTnLst>
                          </p:cTn>
                        </p:par>
                      </p:childTnLst>
                    </p:cTn>
                  </p:par>
                </p:childTnLst>
              </p:cTn>
              <p:nextCondLst>
                <p:cond evt="onClick" delay="0">
                  <p:tgtEl>
                    <p:spTgt spid="3"/>
                  </p:tgtEl>
                </p:cond>
              </p:nextCondLst>
            </p:seq>
            <p:audio>
              <p:cMediaNode vol="80000">
                <p:cTn id="39" fill="hold" display="0">
                  <p:stCondLst>
                    <p:cond delay="indefinite"/>
                  </p:stCondLst>
                  <p:endCondLst>
                    <p:cond evt="onStopAudio" delay="0">
                      <p:tgtEl>
                        <p:sldTgt/>
                      </p:tgtEl>
                    </p:cond>
                  </p:endCondLst>
                </p:cTn>
                <p:tgtEl>
                  <p:spTgt spid="6"/>
                </p:tgtEl>
              </p:cMediaNode>
            </p:audio>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6990" fill="hold"/>
                                        <p:tgtEl>
                                          <p:spTgt spid="6"/>
                                        </p:tgtEl>
                                      </p:cBhvr>
                                    </p:cmd>
                                  </p:childTnLst>
                                </p:cTn>
                              </p:par>
                            </p:childTnLst>
                          </p:cTn>
                        </p:par>
                      </p:childTnLst>
                    </p:cTn>
                  </p:par>
                </p:childTnLst>
              </p:cTn>
              <p:nextCondLst>
                <p:cond evt="onClick" delay="0">
                  <p:tgtEl>
                    <p:spTgt spid="5"/>
                  </p:tgtEl>
                </p:cond>
              </p:nextCondLst>
            </p:seq>
            <p:audio>
              <p:cMediaNode vol="80000" showWhenStopped="0">
                <p:cTn id="45" fill="hold" display="0">
                  <p:stCondLst>
                    <p:cond delay="indefinite"/>
                  </p:stCondLst>
                  <p:endCondLst>
                    <p:cond evt="onStopAudio" delay="0">
                      <p:tgtEl>
                        <p:sldTgt/>
                      </p:tgtEl>
                    </p:cond>
                  </p:endCondLst>
                </p:cTn>
                <p:tgtEl>
                  <p:spTgt spid="9"/>
                </p:tgtEl>
              </p:cMediaNode>
            </p:audio>
            <p:audio>
              <p:cMediaNode vol="80000" showWhenStopped="0">
                <p:cTn id="46" fill="hold" display="0">
                  <p:stCondLst>
                    <p:cond delay="indefinite"/>
                  </p:stCondLst>
                  <p:endCondLst>
                    <p:cond evt="onStopAudio" delay="0">
                      <p:tgtEl>
                        <p:sldTgt/>
                      </p:tgtEl>
                    </p:cond>
                  </p:endCondLst>
                </p:cTn>
                <p:tgtEl>
                  <p:spTgt spid="11"/>
                </p:tgtEl>
              </p:cMediaNode>
            </p:audio>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5660" fill="hold"/>
                                        <p:tgtEl>
                                          <p:spTgt spid="11"/>
                                        </p:tgtEl>
                                      </p:cBhvr>
                                    </p:cmd>
                                  </p:childTnLst>
                                </p:cTn>
                              </p:par>
                            </p:childTnLst>
                          </p:cTn>
                        </p:par>
                      </p:childTnLst>
                    </p:cTn>
                  </p:par>
                </p:childTnLst>
              </p:cTn>
              <p:nextCondLst>
                <p:cond evt="onClick" delay="0">
                  <p:tgtEl>
                    <p:spTgt spid="10"/>
                  </p:tgtEl>
                </p:cond>
              </p:nextCondLst>
            </p:seq>
            <p:audio>
              <p:cMediaNode vol="80000" showWhenStopped="0">
                <p:cTn id="52" fill="hold" display="0">
                  <p:stCondLst>
                    <p:cond delay="indefinite"/>
                  </p:stCondLst>
                  <p:endCondLst>
                    <p:cond evt="onStopAudio" delay="0">
                      <p:tgtEl>
                        <p:sldTgt/>
                      </p:tgtEl>
                    </p:cond>
                  </p:endCondLst>
                </p:cTn>
                <p:tgtEl>
                  <p:spTgt spid="14"/>
                </p:tgtEl>
              </p:cMediaNode>
            </p:audio>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5712" fill="hold"/>
                                        <p:tgtEl>
                                          <p:spTgt spid="14"/>
                                        </p:tgtEl>
                                      </p:cBhvr>
                                    </p:cmd>
                                  </p:childTnLst>
                                </p:cTn>
                              </p:par>
                            </p:childTnLst>
                          </p:cTn>
                        </p:par>
                      </p:childTnLst>
                    </p:cTn>
                  </p:par>
                </p:childTnLst>
              </p:cTn>
              <p:nextCondLst>
                <p:cond evt="onClick" delay="0">
                  <p:tgtEl>
                    <p:spTgt spid="12"/>
                  </p:tgtEl>
                </p:cond>
              </p:nextCondLst>
            </p:seq>
            <p:audio>
              <p:cMediaNode vol="80000" showWhenStopped="0">
                <p:cTn id="58" fill="hold" display="0">
                  <p:stCondLst>
                    <p:cond delay="indefinite"/>
                  </p:stCondLst>
                  <p:endCondLst>
                    <p:cond evt="onStopAudio" delay="0">
                      <p:tgtEl>
                        <p:sldTgt/>
                      </p:tgtEl>
                    </p:cond>
                  </p:endCondLst>
                </p:cTn>
                <p:tgtEl>
                  <p:spTgt spid="15"/>
                </p:tgtEl>
              </p:cMediaNode>
            </p:audio>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6886" fill="hold"/>
                                        <p:tgtEl>
                                          <p:spTgt spid="15"/>
                                        </p:tgtEl>
                                      </p:cBhvr>
                                    </p:cmd>
                                  </p:childTnLst>
                                </p:cTn>
                              </p:par>
                            </p:childTnLst>
                          </p:cTn>
                        </p:par>
                      </p:childTnLst>
                    </p:cTn>
                  </p:par>
                </p:childTnLst>
              </p:cTn>
              <p:nextCondLst>
                <p:cond evt="onClick" delay="0">
                  <p:tgtEl>
                    <p:spTgt spid="13"/>
                  </p:tgtEl>
                </p:cond>
              </p:nextCondLst>
            </p:seq>
            <p:audio>
              <p:cMediaNode vol="80000" showWhenStopped="0">
                <p:cTn id="64" fill="hold" display="0">
                  <p:stCondLst>
                    <p:cond delay="indefinite"/>
                  </p:stCondLst>
                  <p:endCondLst>
                    <p:cond evt="onStopAudio" delay="0">
                      <p:tgtEl>
                        <p:sldTgt/>
                      </p:tgtEl>
                    </p:cond>
                  </p:endCondLst>
                </p:cTn>
                <p:tgtEl>
                  <p:spTgt spid="16"/>
                </p:tgtEl>
              </p:cMediaNode>
            </p:audio>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5868" fill="hold"/>
                                        <p:tgtEl>
                                          <p:spTgt spid="16"/>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9202</TotalTime>
  <Words>1169</Words>
  <Application>Microsoft Office PowerPoint</Application>
  <PresentationFormat>Widescreen</PresentationFormat>
  <Paragraphs>117</Paragraphs>
  <Slides>29</Slides>
  <Notes>2</Notes>
  <HiddenSlides>0</HiddenSlides>
  <MMClips>12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176</cp:revision>
  <dcterms:created xsi:type="dcterms:W3CDTF">2020-12-08T03:17:05Z</dcterms:created>
  <dcterms:modified xsi:type="dcterms:W3CDTF">2022-12-18T04:23:48Z</dcterms:modified>
</cp:coreProperties>
</file>