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image" Target="../media/image6.png"/><Relationship Id="rId21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slide" Target="slide9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slide" Target="slide10.xml"/><Relationship Id="rId23" Type="http://schemas.openxmlformats.org/officeDocument/2006/relationships/image" Target="../media/image12.gif"/><Relationship Id="rId10" Type="http://schemas.openxmlformats.org/officeDocument/2006/relationships/slide" Target="slide8.xml"/><Relationship Id="rId19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slide" Target="slide11.xml"/><Relationship Id="rId22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955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58441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5601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3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Users\ADMIN\Desktop\Picture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749707"/>
            <a:ext cx="1610411" cy="12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\Desktop\Picture3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1" y="1809750"/>
            <a:ext cx="141406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ADMIN\Desktop\Picture6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550"/>
            <a:ext cx="2005012" cy="11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ình ảnh có liên qua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44871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ình ảnh có li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Picture7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8250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ình ảnh có liên qua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Hình ảnh có liên quan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ình ảnh có liên quan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371600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48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5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186</Words>
  <PresentationFormat>On-screen Show (16:9)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2018-01-02T14:41:22Z</dcterms:created>
  <dcterms:modified xsi:type="dcterms:W3CDTF">2021-01-21T08:21:31Z</dcterms:modified>
</cp:coreProperties>
</file>