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7" r:id="rId3"/>
    <p:sldId id="256" r:id="rId5"/>
    <p:sldId id="258" r:id="rId6"/>
    <p:sldId id="261" r:id="rId7"/>
    <p:sldId id="260" r:id="rId8"/>
    <p:sldId id="295" r:id="rId9"/>
    <p:sldId id="262" r:id="rId10"/>
    <p:sldId id="266" r:id="rId11"/>
    <p:sldId id="297" r:id="rId12"/>
    <p:sldId id="296" r:id="rId13"/>
    <p:sldId id="284" r:id="rId14"/>
    <p:sldId id="269" r:id="rId15"/>
    <p:sldId id="264" r:id="rId16"/>
    <p:sldId id="259" r:id="rId17"/>
    <p:sldId id="283" r:id="rId18"/>
    <p:sldId id="265" r:id="rId19"/>
    <p:sldId id="281" r:id="rId20"/>
    <p:sldId id="293" r:id="rId21"/>
    <p:sldId id="294" r:id="rId22"/>
    <p:sldId id="287" r:id="rId23"/>
  </p:sldIdLst>
  <p:sldSz cx="9144000" cy="5143500" type="screen16x9"/>
  <p:notesSz cx="6858000" cy="9144000"/>
  <p:embeddedFontLst>
    <p:embeddedFont>
      <p:font typeface="Hammersmith One" panose="02010703030501060504"/>
      <p:regular r:id="rId27"/>
    </p:embeddedFont>
    <p:embeddedFont>
      <p:font typeface="Arimo" panose="020B0604020202020204"/>
      <p:regular r:id="rId28"/>
    </p:embeddedFont>
    <p:embeddedFont>
      <p:font typeface="Delius Swash Caps" panose="02000603000000000000"/>
      <p:regular r:id="rId29"/>
    </p:embeddedFont>
    <p:embeddedFont>
      <p:font typeface="Candara" panose="020E0502030303020204" pitchFamily="34" charset="0"/>
      <p:regular r:id="rId30"/>
      <p:bold r:id="rId31"/>
      <p:italic r:id="rId32"/>
      <p:boldItalic r:id="rId33"/>
    </p:embeddedFont>
    <p:embeddedFont>
      <p:font typeface="Berlin Sans FB" panose="020E0602020502020306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58" y="78"/>
      </p:cViewPr>
      <p:guideLst>
        <p:guide orient="horz" pos="288"/>
        <p:guide orient="horz" pos="2990"/>
        <p:guide pos="432"/>
        <p:guide pos="5328"/>
        <p:guide orient="horz" pos="471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1021c6e6fff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1021c6e6fff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10279305d17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10279305d17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10279305d17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10279305d17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10279305d1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10279305d1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1021c6e6fff_0_1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0" name="Google Shape;1660;g1021c6e6fff_0_1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0279305d1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10279305d1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e67be192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e67be192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gd924d8386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9" name="Google Shape;2409;gd924d8386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gd924d8386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9" name="Google Shape;2409;gd924d8386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10279305d17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10279305d17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fc57951bd5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fc57951bd5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10279305d1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10279305d1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0279305d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10279305d1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1021c6e6fff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1021c6e6fff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0279305d1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10279305d1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10279305d1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10279305d1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10279305d1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10279305d1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640">
            <a:off x="1346850" y="483296"/>
            <a:ext cx="6450300" cy="14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 b="0"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81600" y="2084825"/>
            <a:ext cx="1780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8374784" y="-32650"/>
            <a:ext cx="811997" cy="1085105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 rot="5400000">
            <a:off x="7515831" y="3615458"/>
            <a:ext cx="1694959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5400000">
            <a:off x="7257589" y="4085639"/>
            <a:ext cx="2017055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-25117" y="-189529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>
            <a:off x="-38949" y="-460327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>
            <a:off x="-414712" y="604620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>
            <a:off x="-187075" y="3044003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8" name="Google Shape;18;p2"/>
          <p:cNvSpPr/>
          <p:nvPr/>
        </p:nvSpPr>
        <p:spPr>
          <a:xfrm rot="-5274916">
            <a:off x="362483" y="4599148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-7684" y="4681037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3" name="Google Shape;203;p17"/>
          <p:cNvSpPr/>
          <p:nvPr/>
        </p:nvSpPr>
        <p:spPr>
          <a:xfrm rot="10800000">
            <a:off x="-28085" y="4110677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17"/>
          <p:cNvSpPr/>
          <p:nvPr/>
        </p:nvSpPr>
        <p:spPr>
          <a:xfrm rot="-5400000">
            <a:off x="155545" y="-550251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17"/>
          <p:cNvSpPr/>
          <p:nvPr/>
        </p:nvSpPr>
        <p:spPr>
          <a:xfrm rot="-5400000">
            <a:off x="131176" y="-913973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17"/>
          <p:cNvSpPr/>
          <p:nvPr/>
        </p:nvSpPr>
        <p:spPr>
          <a:xfrm rot="10800000">
            <a:off x="8387517" y="4408984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17"/>
          <p:cNvSpPr/>
          <p:nvPr/>
        </p:nvSpPr>
        <p:spPr>
          <a:xfrm rot="10800000">
            <a:off x="7234608" y="4472844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17"/>
          <p:cNvSpPr/>
          <p:nvPr/>
        </p:nvSpPr>
        <p:spPr>
          <a:xfrm rot="10800000">
            <a:off x="8610717" y="422946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17"/>
          <p:cNvSpPr/>
          <p:nvPr/>
        </p:nvSpPr>
        <p:spPr>
          <a:xfrm rot="10800000">
            <a:off x="8776871" y="-118404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10" name="Google Shape;210;p17"/>
          <p:cNvSpPr/>
          <p:nvPr/>
        </p:nvSpPr>
        <p:spPr>
          <a:xfrm rot="5525084">
            <a:off x="8212032" y="-325450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17"/>
          <p:cNvSpPr/>
          <p:nvPr/>
        </p:nvSpPr>
        <p:spPr>
          <a:xfrm rot="10800000">
            <a:off x="7926131" y="-61506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>
            <a:spLocks noGrp="1"/>
          </p:cNvSpPr>
          <p:nvPr>
            <p:ph type="subTitle" idx="1"/>
          </p:nvPr>
        </p:nvSpPr>
        <p:spPr>
          <a:xfrm>
            <a:off x="3272200" y="3203675"/>
            <a:ext cx="25995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2" name="Google Shape;242;p20"/>
          <p:cNvSpPr txBox="1">
            <a:spLocks noGrp="1"/>
          </p:cNvSpPr>
          <p:nvPr>
            <p:ph type="subTitle" idx="2"/>
          </p:nvPr>
        </p:nvSpPr>
        <p:spPr>
          <a:xfrm>
            <a:off x="5867619" y="3203675"/>
            <a:ext cx="25995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3" name="Google Shape;243;p20"/>
          <p:cNvSpPr txBox="1">
            <a:spLocks noGrp="1"/>
          </p:cNvSpPr>
          <p:nvPr>
            <p:ph type="subTitle" idx="3"/>
          </p:nvPr>
        </p:nvSpPr>
        <p:spPr>
          <a:xfrm>
            <a:off x="6002069" y="275037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 b="1"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244" name="Google Shape;244;p20"/>
          <p:cNvSpPr txBox="1">
            <a:spLocks noGrp="1"/>
          </p:cNvSpPr>
          <p:nvPr>
            <p:ph type="subTitle" idx="4"/>
          </p:nvPr>
        </p:nvSpPr>
        <p:spPr>
          <a:xfrm>
            <a:off x="676881" y="3203675"/>
            <a:ext cx="25995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5" name="Google Shape;245;p20"/>
          <p:cNvSpPr txBox="1">
            <a:spLocks noGrp="1"/>
          </p:cNvSpPr>
          <p:nvPr>
            <p:ph type="subTitle" idx="5"/>
          </p:nvPr>
        </p:nvSpPr>
        <p:spPr>
          <a:xfrm>
            <a:off x="811281" y="275037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 b="1"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246" name="Google Shape;246;p20"/>
          <p:cNvSpPr txBox="1">
            <a:spLocks noGrp="1"/>
          </p:cNvSpPr>
          <p:nvPr>
            <p:ph type="subTitle" idx="6"/>
          </p:nvPr>
        </p:nvSpPr>
        <p:spPr>
          <a:xfrm>
            <a:off x="3406600" y="275037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 b="1"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247" name="Google Shape;247;p20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8" name="Google Shape;248;p20"/>
          <p:cNvSpPr/>
          <p:nvPr/>
        </p:nvSpPr>
        <p:spPr>
          <a:xfrm rot="10800000">
            <a:off x="-21429" y="-32776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20"/>
          <p:cNvSpPr/>
          <p:nvPr/>
        </p:nvSpPr>
        <p:spPr>
          <a:xfrm>
            <a:off x="8426308" y="-113192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20"/>
          <p:cNvSpPr/>
          <p:nvPr/>
        </p:nvSpPr>
        <p:spPr>
          <a:xfrm rot="1174602">
            <a:off x="8444782" y="4077326"/>
            <a:ext cx="817984" cy="1189028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20"/>
          <p:cNvSpPr/>
          <p:nvPr/>
        </p:nvSpPr>
        <p:spPr>
          <a:xfrm>
            <a:off x="196635" y="4639102"/>
            <a:ext cx="557413" cy="582422"/>
          </a:xfrm>
          <a:custGeom>
            <a:avLst/>
            <a:gdLst/>
            <a:ahLst/>
            <a:cxnLst/>
            <a:rect l="l" t="t" r="r" b="b"/>
            <a:pathLst>
              <a:path w="16694" h="17443" extrusionOk="0">
                <a:moveTo>
                  <a:pt x="8347" y="0"/>
                </a:moveTo>
                <a:cubicBezTo>
                  <a:pt x="3739" y="0"/>
                  <a:pt x="1" y="3905"/>
                  <a:pt x="1" y="8728"/>
                </a:cubicBezTo>
                <a:cubicBezTo>
                  <a:pt x="1" y="13538"/>
                  <a:pt x="3739" y="17443"/>
                  <a:pt x="8347" y="17443"/>
                </a:cubicBezTo>
                <a:cubicBezTo>
                  <a:pt x="12955" y="17443"/>
                  <a:pt x="16693" y="13538"/>
                  <a:pt x="16693" y="8728"/>
                </a:cubicBezTo>
                <a:cubicBezTo>
                  <a:pt x="16693" y="3905"/>
                  <a:pt x="12955" y="0"/>
                  <a:pt x="8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20"/>
          <p:cNvSpPr/>
          <p:nvPr/>
        </p:nvSpPr>
        <p:spPr>
          <a:xfrm rot="1197513">
            <a:off x="-296681" y="4970233"/>
            <a:ext cx="1284296" cy="67783"/>
          </a:xfrm>
          <a:custGeom>
            <a:avLst/>
            <a:gdLst/>
            <a:ahLst/>
            <a:cxnLst/>
            <a:rect l="l" t="t" r="r" b="b"/>
            <a:pathLst>
              <a:path w="38463" h="2030" extrusionOk="0">
                <a:moveTo>
                  <a:pt x="32119" y="0"/>
                </a:moveTo>
                <a:cubicBezTo>
                  <a:pt x="30871" y="0"/>
                  <a:pt x="29614" y="235"/>
                  <a:pt x="28382" y="382"/>
                </a:cubicBezTo>
                <a:cubicBezTo>
                  <a:pt x="27374" y="503"/>
                  <a:pt x="26361" y="547"/>
                  <a:pt x="25345" y="547"/>
                </a:cubicBezTo>
                <a:cubicBezTo>
                  <a:pt x="22976" y="547"/>
                  <a:pt x="20592" y="312"/>
                  <a:pt x="18226" y="287"/>
                </a:cubicBezTo>
                <a:cubicBezTo>
                  <a:pt x="17937" y="282"/>
                  <a:pt x="17649" y="281"/>
                  <a:pt x="17359" y="281"/>
                </a:cubicBezTo>
                <a:cubicBezTo>
                  <a:pt x="14317" y="281"/>
                  <a:pt x="11234" y="500"/>
                  <a:pt x="8201" y="739"/>
                </a:cubicBezTo>
                <a:cubicBezTo>
                  <a:pt x="6930" y="848"/>
                  <a:pt x="5667" y="1065"/>
                  <a:pt x="4392" y="1065"/>
                </a:cubicBezTo>
                <a:cubicBezTo>
                  <a:pt x="4138" y="1065"/>
                  <a:pt x="3884" y="1056"/>
                  <a:pt x="3629" y="1037"/>
                </a:cubicBezTo>
                <a:cubicBezTo>
                  <a:pt x="3217" y="1009"/>
                  <a:pt x="2805" y="978"/>
                  <a:pt x="2397" y="978"/>
                </a:cubicBezTo>
                <a:cubicBezTo>
                  <a:pt x="1744" y="978"/>
                  <a:pt x="1101" y="1058"/>
                  <a:pt x="485" y="1358"/>
                </a:cubicBezTo>
                <a:cubicBezTo>
                  <a:pt x="0" y="1591"/>
                  <a:pt x="61" y="2029"/>
                  <a:pt x="428" y="2029"/>
                </a:cubicBezTo>
                <a:cubicBezTo>
                  <a:pt x="511" y="2029"/>
                  <a:pt x="611" y="2006"/>
                  <a:pt x="723" y="1953"/>
                </a:cubicBezTo>
                <a:cubicBezTo>
                  <a:pt x="1154" y="1745"/>
                  <a:pt x="1626" y="1683"/>
                  <a:pt x="2112" y="1683"/>
                </a:cubicBezTo>
                <a:cubicBezTo>
                  <a:pt x="2842" y="1683"/>
                  <a:pt x="3603" y="1823"/>
                  <a:pt x="4304" y="1823"/>
                </a:cubicBezTo>
                <a:cubicBezTo>
                  <a:pt x="4337" y="1823"/>
                  <a:pt x="4370" y="1823"/>
                  <a:pt x="4402" y="1823"/>
                </a:cubicBezTo>
                <a:cubicBezTo>
                  <a:pt x="5986" y="1787"/>
                  <a:pt x="7570" y="1501"/>
                  <a:pt x="9141" y="1394"/>
                </a:cubicBezTo>
                <a:cubicBezTo>
                  <a:pt x="11836" y="1209"/>
                  <a:pt x="14556" y="1032"/>
                  <a:pt x="17266" y="1032"/>
                </a:cubicBezTo>
                <a:cubicBezTo>
                  <a:pt x="17872" y="1032"/>
                  <a:pt x="18478" y="1041"/>
                  <a:pt x="19083" y="1061"/>
                </a:cubicBezTo>
                <a:cubicBezTo>
                  <a:pt x="21072" y="1121"/>
                  <a:pt x="23075" y="1264"/>
                  <a:pt x="25075" y="1264"/>
                </a:cubicBezTo>
                <a:cubicBezTo>
                  <a:pt x="26211" y="1264"/>
                  <a:pt x="27346" y="1218"/>
                  <a:pt x="28477" y="1084"/>
                </a:cubicBezTo>
                <a:cubicBezTo>
                  <a:pt x="29641" y="946"/>
                  <a:pt x="30750" y="796"/>
                  <a:pt x="31888" y="796"/>
                </a:cubicBezTo>
                <a:cubicBezTo>
                  <a:pt x="32321" y="796"/>
                  <a:pt x="32758" y="818"/>
                  <a:pt x="33204" y="870"/>
                </a:cubicBezTo>
                <a:cubicBezTo>
                  <a:pt x="33958" y="958"/>
                  <a:pt x="34715" y="1003"/>
                  <a:pt x="35472" y="1003"/>
                </a:cubicBezTo>
                <a:cubicBezTo>
                  <a:pt x="36150" y="1003"/>
                  <a:pt x="36827" y="967"/>
                  <a:pt x="37502" y="894"/>
                </a:cubicBezTo>
                <a:cubicBezTo>
                  <a:pt x="37923" y="848"/>
                  <a:pt x="38463" y="151"/>
                  <a:pt x="37888" y="151"/>
                </a:cubicBezTo>
                <a:cubicBezTo>
                  <a:pt x="37861" y="151"/>
                  <a:pt x="37831" y="152"/>
                  <a:pt x="37799" y="156"/>
                </a:cubicBezTo>
                <a:lnTo>
                  <a:pt x="37811" y="144"/>
                </a:lnTo>
                <a:lnTo>
                  <a:pt x="37811" y="144"/>
                </a:lnTo>
                <a:cubicBezTo>
                  <a:pt x="37229" y="207"/>
                  <a:pt x="36655" y="233"/>
                  <a:pt x="36084" y="233"/>
                </a:cubicBezTo>
                <a:cubicBezTo>
                  <a:pt x="35034" y="233"/>
                  <a:pt x="33994" y="145"/>
                  <a:pt x="32930" y="37"/>
                </a:cubicBezTo>
                <a:cubicBezTo>
                  <a:pt x="32660" y="11"/>
                  <a:pt x="32389" y="0"/>
                  <a:pt x="32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3" name="Google Shape;253;p20"/>
          <p:cNvSpPr/>
          <p:nvPr/>
        </p:nvSpPr>
        <p:spPr>
          <a:xfrm rot="1197513">
            <a:off x="-281682" y="4857246"/>
            <a:ext cx="1341294" cy="54226"/>
          </a:xfrm>
          <a:custGeom>
            <a:avLst/>
            <a:gdLst/>
            <a:ahLst/>
            <a:cxnLst/>
            <a:rect l="l" t="t" r="r" b="b"/>
            <a:pathLst>
              <a:path w="40170" h="1624" extrusionOk="0">
                <a:moveTo>
                  <a:pt x="38339" y="0"/>
                </a:moveTo>
                <a:cubicBezTo>
                  <a:pt x="32325" y="0"/>
                  <a:pt x="26321" y="701"/>
                  <a:pt x="20306" y="937"/>
                </a:cubicBezTo>
                <a:cubicBezTo>
                  <a:pt x="18984" y="991"/>
                  <a:pt x="17661" y="1013"/>
                  <a:pt x="16339" y="1013"/>
                </a:cubicBezTo>
                <a:cubicBezTo>
                  <a:pt x="11204" y="1013"/>
                  <a:pt x="6065" y="672"/>
                  <a:pt x="934" y="473"/>
                </a:cubicBezTo>
                <a:cubicBezTo>
                  <a:pt x="929" y="473"/>
                  <a:pt x="924" y="473"/>
                  <a:pt x="918" y="473"/>
                </a:cubicBezTo>
                <a:cubicBezTo>
                  <a:pt x="390" y="473"/>
                  <a:pt x="0" y="1068"/>
                  <a:pt x="720" y="1092"/>
                </a:cubicBezTo>
                <a:cubicBezTo>
                  <a:pt x="5897" y="1292"/>
                  <a:pt x="11082" y="1623"/>
                  <a:pt x="16269" y="1623"/>
                </a:cubicBezTo>
                <a:cubicBezTo>
                  <a:pt x="17547" y="1623"/>
                  <a:pt x="18825" y="1603"/>
                  <a:pt x="20103" y="1556"/>
                </a:cubicBezTo>
                <a:cubicBezTo>
                  <a:pt x="26128" y="1343"/>
                  <a:pt x="32132" y="620"/>
                  <a:pt x="38165" y="620"/>
                </a:cubicBezTo>
                <a:cubicBezTo>
                  <a:pt x="38522" y="620"/>
                  <a:pt x="38879" y="622"/>
                  <a:pt x="39236" y="627"/>
                </a:cubicBezTo>
                <a:cubicBezTo>
                  <a:pt x="39242" y="628"/>
                  <a:pt x="39247" y="628"/>
                  <a:pt x="39252" y="628"/>
                </a:cubicBezTo>
                <a:cubicBezTo>
                  <a:pt x="39780" y="628"/>
                  <a:pt x="40170" y="20"/>
                  <a:pt x="39439" y="8"/>
                </a:cubicBezTo>
                <a:cubicBezTo>
                  <a:pt x="39072" y="3"/>
                  <a:pt x="38706" y="0"/>
                  <a:pt x="38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4" name="Google Shape;254;p20"/>
          <p:cNvSpPr/>
          <p:nvPr/>
        </p:nvSpPr>
        <p:spPr>
          <a:xfrm rot="1197513">
            <a:off x="-149244" y="4710270"/>
            <a:ext cx="1247467" cy="102375"/>
          </a:xfrm>
          <a:custGeom>
            <a:avLst/>
            <a:gdLst/>
            <a:ahLst/>
            <a:cxnLst/>
            <a:rect l="l" t="t" r="r" b="b"/>
            <a:pathLst>
              <a:path w="37360" h="3066" extrusionOk="0">
                <a:moveTo>
                  <a:pt x="36397" y="0"/>
                </a:moveTo>
                <a:cubicBezTo>
                  <a:pt x="36338" y="0"/>
                  <a:pt x="36281" y="12"/>
                  <a:pt x="36228" y="39"/>
                </a:cubicBezTo>
                <a:lnTo>
                  <a:pt x="36240" y="51"/>
                </a:lnTo>
                <a:cubicBezTo>
                  <a:pt x="35085" y="634"/>
                  <a:pt x="33775" y="706"/>
                  <a:pt x="32513" y="837"/>
                </a:cubicBezTo>
                <a:cubicBezTo>
                  <a:pt x="31132" y="980"/>
                  <a:pt x="29858" y="1408"/>
                  <a:pt x="28501" y="1730"/>
                </a:cubicBezTo>
                <a:cubicBezTo>
                  <a:pt x="27506" y="1972"/>
                  <a:pt x="26488" y="2091"/>
                  <a:pt x="25466" y="2091"/>
                </a:cubicBezTo>
                <a:cubicBezTo>
                  <a:pt x="25033" y="2091"/>
                  <a:pt x="24600" y="2070"/>
                  <a:pt x="24167" y="2027"/>
                </a:cubicBezTo>
                <a:cubicBezTo>
                  <a:pt x="22655" y="1849"/>
                  <a:pt x="21167" y="1432"/>
                  <a:pt x="19666" y="1194"/>
                </a:cubicBezTo>
                <a:cubicBezTo>
                  <a:pt x="18429" y="999"/>
                  <a:pt x="17162" y="930"/>
                  <a:pt x="15889" y="930"/>
                </a:cubicBezTo>
                <a:cubicBezTo>
                  <a:pt x="14051" y="930"/>
                  <a:pt x="12202" y="1074"/>
                  <a:pt x="10415" y="1194"/>
                </a:cubicBezTo>
                <a:cubicBezTo>
                  <a:pt x="8183" y="1337"/>
                  <a:pt x="5796" y="1754"/>
                  <a:pt x="3486" y="1754"/>
                </a:cubicBezTo>
                <a:cubicBezTo>
                  <a:pt x="2530" y="1754"/>
                  <a:pt x="1588" y="1683"/>
                  <a:pt x="676" y="1491"/>
                </a:cubicBezTo>
                <a:cubicBezTo>
                  <a:pt x="623" y="1480"/>
                  <a:pt x="575" y="1474"/>
                  <a:pt x="531" y="1474"/>
                </a:cubicBezTo>
                <a:cubicBezTo>
                  <a:pt x="1" y="1474"/>
                  <a:pt x="181" y="2286"/>
                  <a:pt x="676" y="2396"/>
                </a:cubicBezTo>
                <a:cubicBezTo>
                  <a:pt x="1636" y="2597"/>
                  <a:pt x="2618" y="2670"/>
                  <a:pt x="3608" y="2670"/>
                </a:cubicBezTo>
                <a:cubicBezTo>
                  <a:pt x="5615" y="2670"/>
                  <a:pt x="7656" y="2369"/>
                  <a:pt x="9618" y="2218"/>
                </a:cubicBezTo>
                <a:cubicBezTo>
                  <a:pt x="11667" y="2058"/>
                  <a:pt x="13769" y="1894"/>
                  <a:pt x="15859" y="1894"/>
                </a:cubicBezTo>
                <a:cubicBezTo>
                  <a:pt x="17352" y="1894"/>
                  <a:pt x="18839" y="1978"/>
                  <a:pt x="20297" y="2206"/>
                </a:cubicBezTo>
                <a:cubicBezTo>
                  <a:pt x="21798" y="2432"/>
                  <a:pt x="23274" y="2849"/>
                  <a:pt x="24798" y="3015"/>
                </a:cubicBezTo>
                <a:cubicBezTo>
                  <a:pt x="25111" y="3050"/>
                  <a:pt x="25425" y="3066"/>
                  <a:pt x="25740" y="3066"/>
                </a:cubicBezTo>
                <a:cubicBezTo>
                  <a:pt x="26829" y="3066"/>
                  <a:pt x="27924" y="2880"/>
                  <a:pt x="28977" y="2658"/>
                </a:cubicBezTo>
                <a:cubicBezTo>
                  <a:pt x="30334" y="2361"/>
                  <a:pt x="31608" y="1920"/>
                  <a:pt x="33001" y="1765"/>
                </a:cubicBezTo>
                <a:cubicBezTo>
                  <a:pt x="34335" y="1611"/>
                  <a:pt x="35692" y="1527"/>
                  <a:pt x="36919" y="896"/>
                </a:cubicBezTo>
                <a:cubicBezTo>
                  <a:pt x="37360" y="676"/>
                  <a:pt x="36837" y="0"/>
                  <a:pt x="36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255;p20"/>
          <p:cNvSpPr/>
          <p:nvPr/>
        </p:nvSpPr>
        <p:spPr>
          <a:xfrm rot="1197513">
            <a:off x="-126494" y="4573841"/>
            <a:ext cx="1284897" cy="103176"/>
          </a:xfrm>
          <a:custGeom>
            <a:avLst/>
            <a:gdLst/>
            <a:ahLst/>
            <a:cxnLst/>
            <a:rect l="l" t="t" r="r" b="b"/>
            <a:pathLst>
              <a:path w="38481" h="3090" extrusionOk="0">
                <a:moveTo>
                  <a:pt x="32763" y="1"/>
                </a:moveTo>
                <a:cubicBezTo>
                  <a:pt x="31337" y="1"/>
                  <a:pt x="29887" y="263"/>
                  <a:pt x="28487" y="506"/>
                </a:cubicBezTo>
                <a:cubicBezTo>
                  <a:pt x="26892" y="768"/>
                  <a:pt x="25332" y="1244"/>
                  <a:pt x="23748" y="1565"/>
                </a:cubicBezTo>
                <a:cubicBezTo>
                  <a:pt x="22093" y="1887"/>
                  <a:pt x="20415" y="2101"/>
                  <a:pt x="18736" y="2220"/>
                </a:cubicBezTo>
                <a:cubicBezTo>
                  <a:pt x="17314" y="2329"/>
                  <a:pt x="15891" y="2366"/>
                  <a:pt x="14466" y="2366"/>
                </a:cubicBezTo>
                <a:cubicBezTo>
                  <a:pt x="12608" y="2366"/>
                  <a:pt x="10749" y="2303"/>
                  <a:pt x="8889" y="2256"/>
                </a:cubicBezTo>
                <a:cubicBezTo>
                  <a:pt x="7282" y="2220"/>
                  <a:pt x="5663" y="2256"/>
                  <a:pt x="4056" y="2197"/>
                </a:cubicBezTo>
                <a:cubicBezTo>
                  <a:pt x="3225" y="2164"/>
                  <a:pt x="2399" y="1947"/>
                  <a:pt x="1579" y="1947"/>
                </a:cubicBezTo>
                <a:cubicBezTo>
                  <a:pt x="1201" y="1947"/>
                  <a:pt x="824" y="1994"/>
                  <a:pt x="448" y="2125"/>
                </a:cubicBezTo>
                <a:cubicBezTo>
                  <a:pt x="0" y="2278"/>
                  <a:pt x="685" y="2842"/>
                  <a:pt x="1067" y="2842"/>
                </a:cubicBezTo>
                <a:cubicBezTo>
                  <a:pt x="1102" y="2842"/>
                  <a:pt x="1134" y="2837"/>
                  <a:pt x="1162" y="2828"/>
                </a:cubicBezTo>
                <a:cubicBezTo>
                  <a:pt x="1505" y="2709"/>
                  <a:pt x="1869" y="2666"/>
                  <a:pt x="2242" y="2666"/>
                </a:cubicBezTo>
                <a:cubicBezTo>
                  <a:pt x="3139" y="2666"/>
                  <a:pt x="4091" y="2913"/>
                  <a:pt x="4948" y="2947"/>
                </a:cubicBezTo>
                <a:cubicBezTo>
                  <a:pt x="6580" y="3006"/>
                  <a:pt x="8211" y="2970"/>
                  <a:pt x="9830" y="3006"/>
                </a:cubicBezTo>
                <a:cubicBezTo>
                  <a:pt x="11467" y="3048"/>
                  <a:pt x="13101" y="3089"/>
                  <a:pt x="14735" y="3089"/>
                </a:cubicBezTo>
                <a:cubicBezTo>
                  <a:pt x="16370" y="3089"/>
                  <a:pt x="18004" y="3048"/>
                  <a:pt x="19641" y="2923"/>
                </a:cubicBezTo>
                <a:cubicBezTo>
                  <a:pt x="22772" y="2685"/>
                  <a:pt x="25725" y="1875"/>
                  <a:pt x="28797" y="1280"/>
                </a:cubicBezTo>
                <a:cubicBezTo>
                  <a:pt x="30276" y="1004"/>
                  <a:pt x="31820" y="744"/>
                  <a:pt x="33342" y="744"/>
                </a:cubicBezTo>
                <a:cubicBezTo>
                  <a:pt x="33657" y="744"/>
                  <a:pt x="33972" y="755"/>
                  <a:pt x="34285" y="780"/>
                </a:cubicBezTo>
                <a:cubicBezTo>
                  <a:pt x="35396" y="871"/>
                  <a:pt x="36353" y="1355"/>
                  <a:pt x="37431" y="1355"/>
                </a:cubicBezTo>
                <a:cubicBezTo>
                  <a:pt x="37624" y="1355"/>
                  <a:pt x="37821" y="1340"/>
                  <a:pt x="38024" y="1304"/>
                </a:cubicBezTo>
                <a:cubicBezTo>
                  <a:pt x="38480" y="1212"/>
                  <a:pt x="37723" y="585"/>
                  <a:pt x="37356" y="585"/>
                </a:cubicBezTo>
                <a:cubicBezTo>
                  <a:pt x="37339" y="585"/>
                  <a:pt x="37324" y="587"/>
                  <a:pt x="37310" y="589"/>
                </a:cubicBezTo>
                <a:cubicBezTo>
                  <a:pt x="37147" y="620"/>
                  <a:pt x="36993" y="634"/>
                  <a:pt x="36844" y="634"/>
                </a:cubicBezTo>
                <a:cubicBezTo>
                  <a:pt x="36251" y="634"/>
                  <a:pt x="35742" y="422"/>
                  <a:pt x="35143" y="280"/>
                </a:cubicBezTo>
                <a:cubicBezTo>
                  <a:pt x="34476" y="113"/>
                  <a:pt x="33785" y="30"/>
                  <a:pt x="33107" y="6"/>
                </a:cubicBezTo>
                <a:cubicBezTo>
                  <a:pt x="32992" y="2"/>
                  <a:pt x="32878" y="1"/>
                  <a:pt x="32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6" name="Google Shape;256;p20"/>
          <p:cNvSpPr/>
          <p:nvPr/>
        </p:nvSpPr>
        <p:spPr>
          <a:xfrm rot="10800000">
            <a:off x="-59257" y="-113212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7" name="Google Shape;257;p20"/>
          <p:cNvSpPr/>
          <p:nvPr/>
        </p:nvSpPr>
        <p:spPr>
          <a:xfrm rot="1174602">
            <a:off x="8626610" y="4256590"/>
            <a:ext cx="817984" cy="1189028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8" name="Google Shape;258;p20"/>
          <p:cNvSpPr/>
          <p:nvPr/>
        </p:nvSpPr>
        <p:spPr>
          <a:xfrm>
            <a:off x="8740508" y="130583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5"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"/>
          <p:cNvSpPr txBox="1">
            <a:spLocks noGrp="1"/>
          </p:cNvSpPr>
          <p:nvPr>
            <p:ph type="subTitle" idx="1"/>
          </p:nvPr>
        </p:nvSpPr>
        <p:spPr>
          <a:xfrm>
            <a:off x="5950300" y="1863875"/>
            <a:ext cx="22038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1" name="Google Shape;261;p21"/>
          <p:cNvSpPr txBox="1">
            <a:spLocks noGrp="1"/>
          </p:cNvSpPr>
          <p:nvPr>
            <p:ph type="subTitle" idx="2"/>
          </p:nvPr>
        </p:nvSpPr>
        <p:spPr>
          <a:xfrm>
            <a:off x="5950337" y="1423925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>
                <a:solidFill>
                  <a:schemeClr val="dk1"/>
                </a:solidFill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262" name="Google Shape;262;p21"/>
          <p:cNvSpPr txBox="1">
            <a:spLocks noGrp="1"/>
          </p:cNvSpPr>
          <p:nvPr>
            <p:ph type="subTitle" idx="3"/>
          </p:nvPr>
        </p:nvSpPr>
        <p:spPr>
          <a:xfrm>
            <a:off x="2089850" y="1863875"/>
            <a:ext cx="22038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2089862" y="1423925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>
                <a:solidFill>
                  <a:schemeClr val="dk1"/>
                </a:solidFill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264" name="Google Shape;264;p21"/>
          <p:cNvSpPr txBox="1">
            <a:spLocks noGrp="1"/>
          </p:cNvSpPr>
          <p:nvPr>
            <p:ph type="subTitle" idx="5"/>
          </p:nvPr>
        </p:nvSpPr>
        <p:spPr>
          <a:xfrm>
            <a:off x="2089850" y="3618100"/>
            <a:ext cx="22038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5" name="Google Shape;265;p21"/>
          <p:cNvSpPr txBox="1">
            <a:spLocks noGrp="1"/>
          </p:cNvSpPr>
          <p:nvPr>
            <p:ph type="subTitle" idx="6"/>
          </p:nvPr>
        </p:nvSpPr>
        <p:spPr>
          <a:xfrm>
            <a:off x="2089862" y="3164500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>
                <a:solidFill>
                  <a:schemeClr val="dk1"/>
                </a:solidFill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266" name="Google Shape;266;p21"/>
          <p:cNvSpPr txBox="1">
            <a:spLocks noGrp="1"/>
          </p:cNvSpPr>
          <p:nvPr>
            <p:ph type="subTitle" idx="7"/>
          </p:nvPr>
        </p:nvSpPr>
        <p:spPr>
          <a:xfrm>
            <a:off x="5950300" y="3618100"/>
            <a:ext cx="22038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7" name="Google Shape;267;p21"/>
          <p:cNvSpPr txBox="1">
            <a:spLocks noGrp="1"/>
          </p:cNvSpPr>
          <p:nvPr>
            <p:ph type="subTitle" idx="8"/>
          </p:nvPr>
        </p:nvSpPr>
        <p:spPr>
          <a:xfrm>
            <a:off x="5950337" y="3164500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>
                <a:solidFill>
                  <a:schemeClr val="dk1"/>
                </a:solidFill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268" name="Google Shape;268;p2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9" name="Google Shape;269;p21"/>
          <p:cNvSpPr/>
          <p:nvPr/>
        </p:nvSpPr>
        <p:spPr>
          <a:xfrm rot="-5400000" flipH="1">
            <a:off x="73572" y="4242085"/>
            <a:ext cx="968800" cy="1486194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0" name="Google Shape;270;p21"/>
          <p:cNvSpPr/>
          <p:nvPr/>
        </p:nvSpPr>
        <p:spPr>
          <a:xfrm rot="-5400000" flipH="1">
            <a:off x="55077" y="4509938"/>
            <a:ext cx="1152958" cy="1493757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1" name="Google Shape;271;p21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2" name="Google Shape;272;p21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3" name="Google Shape;273;p21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4" name="Google Shape;274;p21"/>
          <p:cNvSpPr/>
          <p:nvPr/>
        </p:nvSpPr>
        <p:spPr>
          <a:xfrm flipH="1">
            <a:off x="8793584" y="3478103"/>
            <a:ext cx="444880" cy="174960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75" name="Google Shape;275;p21"/>
          <p:cNvSpPr/>
          <p:nvPr/>
        </p:nvSpPr>
        <p:spPr>
          <a:xfrm rot="5274846" flipH="1">
            <a:off x="8096371" y="4447861"/>
            <a:ext cx="456839" cy="1206877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" name="Google Shape;276;p21"/>
          <p:cNvSpPr/>
          <p:nvPr/>
        </p:nvSpPr>
        <p:spPr>
          <a:xfrm flipH="1">
            <a:off x="8331626" y="4898055"/>
            <a:ext cx="969876" cy="425095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Google Shape;277;p21"/>
          <p:cNvSpPr/>
          <p:nvPr/>
        </p:nvSpPr>
        <p:spPr>
          <a:xfrm rot="5400000" flipH="1">
            <a:off x="881960" y="-930967"/>
            <a:ext cx="398571" cy="1974957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78" name="Google Shape;278;p21"/>
          <p:cNvSpPr/>
          <p:nvPr/>
        </p:nvSpPr>
        <p:spPr>
          <a:xfrm flipH="1">
            <a:off x="-88444" y="-90914"/>
            <a:ext cx="747087" cy="998363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9" name="Google Shape;279;p21"/>
          <p:cNvSpPr/>
          <p:nvPr/>
        </p:nvSpPr>
        <p:spPr>
          <a:xfrm rot="5400000" flipH="1">
            <a:off x="656908" y="-959224"/>
            <a:ext cx="398571" cy="223154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7"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 txBox="1">
            <a:spLocks noGrp="1"/>
          </p:cNvSpPr>
          <p:nvPr>
            <p:ph type="subTitle" idx="1"/>
          </p:nvPr>
        </p:nvSpPr>
        <p:spPr>
          <a:xfrm>
            <a:off x="5855556" y="403065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2" name="Google Shape;282;p22"/>
          <p:cNvSpPr txBox="1">
            <a:spLocks noGrp="1"/>
          </p:cNvSpPr>
          <p:nvPr>
            <p:ph type="subTitle" idx="2"/>
          </p:nvPr>
        </p:nvSpPr>
        <p:spPr>
          <a:xfrm>
            <a:off x="2068731" y="403065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3" name="Google Shape;283;p22"/>
          <p:cNvSpPr txBox="1">
            <a:spLocks noGrp="1"/>
          </p:cNvSpPr>
          <p:nvPr>
            <p:ph type="subTitle" idx="3"/>
          </p:nvPr>
        </p:nvSpPr>
        <p:spPr>
          <a:xfrm>
            <a:off x="5855556" y="16856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4" name="Google Shape;284;p22"/>
          <p:cNvSpPr txBox="1">
            <a:spLocks noGrp="1"/>
          </p:cNvSpPr>
          <p:nvPr>
            <p:ph type="subTitle" idx="4"/>
          </p:nvPr>
        </p:nvSpPr>
        <p:spPr>
          <a:xfrm>
            <a:off x="5855556" y="1232736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 b="1"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285" name="Google Shape;285;p22"/>
          <p:cNvSpPr txBox="1">
            <a:spLocks noGrp="1"/>
          </p:cNvSpPr>
          <p:nvPr>
            <p:ph type="subTitle" idx="5"/>
          </p:nvPr>
        </p:nvSpPr>
        <p:spPr>
          <a:xfrm>
            <a:off x="2068731" y="16856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6" name="Google Shape;286;p22"/>
          <p:cNvSpPr txBox="1">
            <a:spLocks noGrp="1"/>
          </p:cNvSpPr>
          <p:nvPr>
            <p:ph type="subTitle" idx="6"/>
          </p:nvPr>
        </p:nvSpPr>
        <p:spPr>
          <a:xfrm>
            <a:off x="2068731" y="1232736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 b="1"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287" name="Google Shape;287;p22"/>
          <p:cNvSpPr txBox="1">
            <a:spLocks noGrp="1"/>
          </p:cNvSpPr>
          <p:nvPr>
            <p:ph type="subTitle" idx="7"/>
          </p:nvPr>
        </p:nvSpPr>
        <p:spPr>
          <a:xfrm>
            <a:off x="5855556" y="2854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8" name="Google Shape;288;p22"/>
          <p:cNvSpPr txBox="1">
            <a:spLocks noGrp="1"/>
          </p:cNvSpPr>
          <p:nvPr>
            <p:ph type="subTitle" idx="8"/>
          </p:nvPr>
        </p:nvSpPr>
        <p:spPr>
          <a:xfrm>
            <a:off x="5855556" y="2406520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 b="1"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289" name="Google Shape;289;p22"/>
          <p:cNvSpPr txBox="1">
            <a:spLocks noGrp="1"/>
          </p:cNvSpPr>
          <p:nvPr>
            <p:ph type="subTitle" idx="9"/>
          </p:nvPr>
        </p:nvSpPr>
        <p:spPr>
          <a:xfrm>
            <a:off x="2068731" y="2854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0" name="Google Shape;290;p22"/>
          <p:cNvSpPr txBox="1">
            <a:spLocks noGrp="1"/>
          </p:cNvSpPr>
          <p:nvPr>
            <p:ph type="subTitle" idx="13"/>
          </p:nvPr>
        </p:nvSpPr>
        <p:spPr>
          <a:xfrm>
            <a:off x="2068731" y="2406508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 b="1"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291" name="Google Shape;291;p22"/>
          <p:cNvSpPr txBox="1">
            <a:spLocks noGrp="1"/>
          </p:cNvSpPr>
          <p:nvPr>
            <p:ph type="subTitle" idx="14"/>
          </p:nvPr>
        </p:nvSpPr>
        <p:spPr>
          <a:xfrm>
            <a:off x="5855556" y="3575205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 b="1"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292" name="Google Shape;292;p22"/>
          <p:cNvSpPr txBox="1">
            <a:spLocks noGrp="1"/>
          </p:cNvSpPr>
          <p:nvPr>
            <p:ph type="subTitle" idx="15"/>
          </p:nvPr>
        </p:nvSpPr>
        <p:spPr>
          <a:xfrm>
            <a:off x="2068731" y="3575205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 b="1"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293" name="Google Shape;293;p22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4" name="Google Shape;294;p22"/>
          <p:cNvSpPr/>
          <p:nvPr/>
        </p:nvSpPr>
        <p:spPr>
          <a:xfrm rot="-5400000" flipH="1">
            <a:off x="73572" y="4242085"/>
            <a:ext cx="968800" cy="1486194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5" name="Google Shape;295;p22"/>
          <p:cNvSpPr/>
          <p:nvPr/>
        </p:nvSpPr>
        <p:spPr>
          <a:xfrm rot="-5400000" flipH="1">
            <a:off x="55077" y="4509938"/>
            <a:ext cx="1152958" cy="1493757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22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p22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8" name="Google Shape;298;p22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9" name="Google Shape;299;p22"/>
          <p:cNvSpPr/>
          <p:nvPr/>
        </p:nvSpPr>
        <p:spPr>
          <a:xfrm flipH="1">
            <a:off x="8793584" y="3478103"/>
            <a:ext cx="444880" cy="174960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0" name="Google Shape;300;p22"/>
          <p:cNvSpPr/>
          <p:nvPr/>
        </p:nvSpPr>
        <p:spPr>
          <a:xfrm rot="5274846" flipH="1">
            <a:off x="8096371" y="4447861"/>
            <a:ext cx="456839" cy="1206877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22"/>
          <p:cNvSpPr/>
          <p:nvPr/>
        </p:nvSpPr>
        <p:spPr>
          <a:xfrm flipH="1">
            <a:off x="8331626" y="4898055"/>
            <a:ext cx="969876" cy="425095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2" name="Google Shape;302;p22"/>
          <p:cNvSpPr/>
          <p:nvPr/>
        </p:nvSpPr>
        <p:spPr>
          <a:xfrm flipH="1">
            <a:off x="-88444" y="-90914"/>
            <a:ext cx="747087" cy="998363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3" name="Google Shape;303;p22"/>
          <p:cNvSpPr/>
          <p:nvPr/>
        </p:nvSpPr>
        <p:spPr>
          <a:xfrm flipH="1">
            <a:off x="-146304" y="-90925"/>
            <a:ext cx="862808" cy="1153005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_1"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6" name="Google Shape;306;p23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3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3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10" name="Google Shape;310;p23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12" name="Google Shape;312;p23"/>
          <p:cNvSpPr/>
          <p:nvPr/>
        </p:nvSpPr>
        <p:spPr>
          <a:xfrm rot="-5400000" flipH="1">
            <a:off x="132145" y="3650362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3" name="Google Shape;313;p23"/>
          <p:cNvSpPr/>
          <p:nvPr/>
        </p:nvSpPr>
        <p:spPr>
          <a:xfrm rot="-5400000" flipH="1">
            <a:off x="107776" y="4004094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4" name="Google Shape;314;p23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5" name="Google Shape;315;p23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6" name="Google Shape;316;p23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7" name="Google Shape;317;p23"/>
          <p:cNvSpPr/>
          <p:nvPr/>
        </p:nvSpPr>
        <p:spPr>
          <a:xfrm flipH="1">
            <a:off x="8651996" y="3039978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318" name="Google Shape;318;p23"/>
          <p:cNvSpPr/>
          <p:nvPr/>
        </p:nvSpPr>
        <p:spPr>
          <a:xfrm rot="5274916" flipH="1">
            <a:off x="8087157" y="4518923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9" name="Google Shape;319;p23"/>
          <p:cNvSpPr/>
          <p:nvPr/>
        </p:nvSpPr>
        <p:spPr>
          <a:xfrm flipH="1">
            <a:off x="7801256" y="4600812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Google Shape;320;p23"/>
          <p:cNvSpPr/>
          <p:nvPr/>
        </p:nvSpPr>
        <p:spPr>
          <a:xfrm rot="5400000" flipH="1">
            <a:off x="1369698" y="-1267770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21" name="Google Shape;321;p23"/>
          <p:cNvSpPr/>
          <p:nvPr/>
        </p:nvSpPr>
        <p:spPr>
          <a:xfrm flipH="1">
            <a:off x="-15314" y="-68742"/>
            <a:ext cx="1066317" cy="1424962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2" name="Google Shape;322;p23"/>
          <p:cNvSpPr/>
          <p:nvPr/>
        </p:nvSpPr>
        <p:spPr>
          <a:xfrm rot="5400000" flipH="1">
            <a:off x="1231598" y="-1179270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_1_1"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"/>
          <p:cNvSpPr txBox="1">
            <a:spLocks noGrp="1"/>
          </p:cNvSpPr>
          <p:nvPr>
            <p:ph type="subTitle" idx="1"/>
          </p:nvPr>
        </p:nvSpPr>
        <p:spPr>
          <a:xfrm>
            <a:off x="606275" y="2642150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5" name="Google Shape;355;p26"/>
          <p:cNvSpPr txBox="1">
            <a:spLocks noGrp="1"/>
          </p:cNvSpPr>
          <p:nvPr>
            <p:ph type="title"/>
          </p:nvPr>
        </p:nvSpPr>
        <p:spPr>
          <a:xfrm>
            <a:off x="606275" y="1913075"/>
            <a:ext cx="3115500" cy="7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6" name="Google Shape;356;p26"/>
          <p:cNvSpPr/>
          <p:nvPr/>
        </p:nvSpPr>
        <p:spPr>
          <a:xfrm rot="10800000">
            <a:off x="-21429" y="-32776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" name="Google Shape;357;p26"/>
          <p:cNvSpPr/>
          <p:nvPr/>
        </p:nvSpPr>
        <p:spPr>
          <a:xfrm>
            <a:off x="7756458" y="-32767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8" name="Google Shape;358;p26"/>
          <p:cNvSpPr/>
          <p:nvPr/>
        </p:nvSpPr>
        <p:spPr>
          <a:xfrm>
            <a:off x="196635" y="4639102"/>
            <a:ext cx="557413" cy="582422"/>
          </a:xfrm>
          <a:custGeom>
            <a:avLst/>
            <a:gdLst/>
            <a:ahLst/>
            <a:cxnLst/>
            <a:rect l="l" t="t" r="r" b="b"/>
            <a:pathLst>
              <a:path w="16694" h="17443" extrusionOk="0">
                <a:moveTo>
                  <a:pt x="8347" y="0"/>
                </a:moveTo>
                <a:cubicBezTo>
                  <a:pt x="3739" y="0"/>
                  <a:pt x="1" y="3905"/>
                  <a:pt x="1" y="8728"/>
                </a:cubicBezTo>
                <a:cubicBezTo>
                  <a:pt x="1" y="13538"/>
                  <a:pt x="3739" y="17443"/>
                  <a:pt x="8347" y="17443"/>
                </a:cubicBezTo>
                <a:cubicBezTo>
                  <a:pt x="12955" y="17443"/>
                  <a:pt x="16693" y="13538"/>
                  <a:pt x="16693" y="8728"/>
                </a:cubicBezTo>
                <a:cubicBezTo>
                  <a:pt x="16693" y="3905"/>
                  <a:pt x="12955" y="0"/>
                  <a:pt x="8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26"/>
          <p:cNvSpPr/>
          <p:nvPr/>
        </p:nvSpPr>
        <p:spPr>
          <a:xfrm rot="1197513">
            <a:off x="-296681" y="4970233"/>
            <a:ext cx="1284296" cy="67783"/>
          </a:xfrm>
          <a:custGeom>
            <a:avLst/>
            <a:gdLst/>
            <a:ahLst/>
            <a:cxnLst/>
            <a:rect l="l" t="t" r="r" b="b"/>
            <a:pathLst>
              <a:path w="38463" h="2030" extrusionOk="0">
                <a:moveTo>
                  <a:pt x="32119" y="0"/>
                </a:moveTo>
                <a:cubicBezTo>
                  <a:pt x="30871" y="0"/>
                  <a:pt x="29614" y="235"/>
                  <a:pt x="28382" y="382"/>
                </a:cubicBezTo>
                <a:cubicBezTo>
                  <a:pt x="27374" y="503"/>
                  <a:pt x="26361" y="547"/>
                  <a:pt x="25345" y="547"/>
                </a:cubicBezTo>
                <a:cubicBezTo>
                  <a:pt x="22976" y="547"/>
                  <a:pt x="20592" y="312"/>
                  <a:pt x="18226" y="287"/>
                </a:cubicBezTo>
                <a:cubicBezTo>
                  <a:pt x="17937" y="282"/>
                  <a:pt x="17649" y="281"/>
                  <a:pt x="17359" y="281"/>
                </a:cubicBezTo>
                <a:cubicBezTo>
                  <a:pt x="14317" y="281"/>
                  <a:pt x="11234" y="500"/>
                  <a:pt x="8201" y="739"/>
                </a:cubicBezTo>
                <a:cubicBezTo>
                  <a:pt x="6930" y="848"/>
                  <a:pt x="5667" y="1065"/>
                  <a:pt x="4392" y="1065"/>
                </a:cubicBezTo>
                <a:cubicBezTo>
                  <a:pt x="4138" y="1065"/>
                  <a:pt x="3884" y="1056"/>
                  <a:pt x="3629" y="1037"/>
                </a:cubicBezTo>
                <a:cubicBezTo>
                  <a:pt x="3217" y="1009"/>
                  <a:pt x="2805" y="978"/>
                  <a:pt x="2397" y="978"/>
                </a:cubicBezTo>
                <a:cubicBezTo>
                  <a:pt x="1744" y="978"/>
                  <a:pt x="1101" y="1058"/>
                  <a:pt x="485" y="1358"/>
                </a:cubicBezTo>
                <a:cubicBezTo>
                  <a:pt x="0" y="1591"/>
                  <a:pt x="61" y="2029"/>
                  <a:pt x="428" y="2029"/>
                </a:cubicBezTo>
                <a:cubicBezTo>
                  <a:pt x="511" y="2029"/>
                  <a:pt x="611" y="2006"/>
                  <a:pt x="723" y="1953"/>
                </a:cubicBezTo>
                <a:cubicBezTo>
                  <a:pt x="1154" y="1745"/>
                  <a:pt x="1626" y="1683"/>
                  <a:pt x="2112" y="1683"/>
                </a:cubicBezTo>
                <a:cubicBezTo>
                  <a:pt x="2842" y="1683"/>
                  <a:pt x="3603" y="1823"/>
                  <a:pt x="4304" y="1823"/>
                </a:cubicBezTo>
                <a:cubicBezTo>
                  <a:pt x="4337" y="1823"/>
                  <a:pt x="4370" y="1823"/>
                  <a:pt x="4402" y="1823"/>
                </a:cubicBezTo>
                <a:cubicBezTo>
                  <a:pt x="5986" y="1787"/>
                  <a:pt x="7570" y="1501"/>
                  <a:pt x="9141" y="1394"/>
                </a:cubicBezTo>
                <a:cubicBezTo>
                  <a:pt x="11836" y="1209"/>
                  <a:pt x="14556" y="1032"/>
                  <a:pt x="17266" y="1032"/>
                </a:cubicBezTo>
                <a:cubicBezTo>
                  <a:pt x="17872" y="1032"/>
                  <a:pt x="18478" y="1041"/>
                  <a:pt x="19083" y="1061"/>
                </a:cubicBezTo>
                <a:cubicBezTo>
                  <a:pt x="21072" y="1121"/>
                  <a:pt x="23075" y="1264"/>
                  <a:pt x="25075" y="1264"/>
                </a:cubicBezTo>
                <a:cubicBezTo>
                  <a:pt x="26211" y="1264"/>
                  <a:pt x="27346" y="1218"/>
                  <a:pt x="28477" y="1084"/>
                </a:cubicBezTo>
                <a:cubicBezTo>
                  <a:pt x="29641" y="946"/>
                  <a:pt x="30750" y="796"/>
                  <a:pt x="31888" y="796"/>
                </a:cubicBezTo>
                <a:cubicBezTo>
                  <a:pt x="32321" y="796"/>
                  <a:pt x="32758" y="818"/>
                  <a:pt x="33204" y="870"/>
                </a:cubicBezTo>
                <a:cubicBezTo>
                  <a:pt x="33958" y="958"/>
                  <a:pt x="34715" y="1003"/>
                  <a:pt x="35472" y="1003"/>
                </a:cubicBezTo>
                <a:cubicBezTo>
                  <a:pt x="36150" y="1003"/>
                  <a:pt x="36827" y="967"/>
                  <a:pt x="37502" y="894"/>
                </a:cubicBezTo>
                <a:cubicBezTo>
                  <a:pt x="37923" y="848"/>
                  <a:pt x="38463" y="151"/>
                  <a:pt x="37888" y="151"/>
                </a:cubicBezTo>
                <a:cubicBezTo>
                  <a:pt x="37861" y="151"/>
                  <a:pt x="37831" y="152"/>
                  <a:pt x="37799" y="156"/>
                </a:cubicBezTo>
                <a:lnTo>
                  <a:pt x="37811" y="144"/>
                </a:lnTo>
                <a:lnTo>
                  <a:pt x="37811" y="144"/>
                </a:lnTo>
                <a:cubicBezTo>
                  <a:pt x="37229" y="207"/>
                  <a:pt x="36655" y="233"/>
                  <a:pt x="36084" y="233"/>
                </a:cubicBezTo>
                <a:cubicBezTo>
                  <a:pt x="35034" y="233"/>
                  <a:pt x="33994" y="145"/>
                  <a:pt x="32930" y="37"/>
                </a:cubicBezTo>
                <a:cubicBezTo>
                  <a:pt x="32660" y="11"/>
                  <a:pt x="32389" y="0"/>
                  <a:pt x="32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26"/>
          <p:cNvSpPr/>
          <p:nvPr/>
        </p:nvSpPr>
        <p:spPr>
          <a:xfrm rot="1197513">
            <a:off x="-281682" y="4857246"/>
            <a:ext cx="1341294" cy="54226"/>
          </a:xfrm>
          <a:custGeom>
            <a:avLst/>
            <a:gdLst/>
            <a:ahLst/>
            <a:cxnLst/>
            <a:rect l="l" t="t" r="r" b="b"/>
            <a:pathLst>
              <a:path w="40170" h="1624" extrusionOk="0">
                <a:moveTo>
                  <a:pt x="38339" y="0"/>
                </a:moveTo>
                <a:cubicBezTo>
                  <a:pt x="32325" y="0"/>
                  <a:pt x="26321" y="701"/>
                  <a:pt x="20306" y="937"/>
                </a:cubicBezTo>
                <a:cubicBezTo>
                  <a:pt x="18984" y="991"/>
                  <a:pt x="17661" y="1013"/>
                  <a:pt x="16339" y="1013"/>
                </a:cubicBezTo>
                <a:cubicBezTo>
                  <a:pt x="11204" y="1013"/>
                  <a:pt x="6065" y="672"/>
                  <a:pt x="934" y="473"/>
                </a:cubicBezTo>
                <a:cubicBezTo>
                  <a:pt x="929" y="473"/>
                  <a:pt x="924" y="473"/>
                  <a:pt x="918" y="473"/>
                </a:cubicBezTo>
                <a:cubicBezTo>
                  <a:pt x="390" y="473"/>
                  <a:pt x="0" y="1068"/>
                  <a:pt x="720" y="1092"/>
                </a:cubicBezTo>
                <a:cubicBezTo>
                  <a:pt x="5897" y="1292"/>
                  <a:pt x="11082" y="1623"/>
                  <a:pt x="16269" y="1623"/>
                </a:cubicBezTo>
                <a:cubicBezTo>
                  <a:pt x="17547" y="1623"/>
                  <a:pt x="18825" y="1603"/>
                  <a:pt x="20103" y="1556"/>
                </a:cubicBezTo>
                <a:cubicBezTo>
                  <a:pt x="26128" y="1343"/>
                  <a:pt x="32132" y="620"/>
                  <a:pt x="38165" y="620"/>
                </a:cubicBezTo>
                <a:cubicBezTo>
                  <a:pt x="38522" y="620"/>
                  <a:pt x="38879" y="622"/>
                  <a:pt x="39236" y="627"/>
                </a:cubicBezTo>
                <a:cubicBezTo>
                  <a:pt x="39242" y="628"/>
                  <a:pt x="39247" y="628"/>
                  <a:pt x="39252" y="628"/>
                </a:cubicBezTo>
                <a:cubicBezTo>
                  <a:pt x="39780" y="628"/>
                  <a:pt x="40170" y="20"/>
                  <a:pt x="39439" y="8"/>
                </a:cubicBezTo>
                <a:cubicBezTo>
                  <a:pt x="39072" y="3"/>
                  <a:pt x="38706" y="0"/>
                  <a:pt x="38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1" name="Google Shape;361;p26"/>
          <p:cNvSpPr/>
          <p:nvPr/>
        </p:nvSpPr>
        <p:spPr>
          <a:xfrm rot="1197513">
            <a:off x="-149244" y="4710270"/>
            <a:ext cx="1247467" cy="102375"/>
          </a:xfrm>
          <a:custGeom>
            <a:avLst/>
            <a:gdLst/>
            <a:ahLst/>
            <a:cxnLst/>
            <a:rect l="l" t="t" r="r" b="b"/>
            <a:pathLst>
              <a:path w="37360" h="3066" extrusionOk="0">
                <a:moveTo>
                  <a:pt x="36397" y="0"/>
                </a:moveTo>
                <a:cubicBezTo>
                  <a:pt x="36338" y="0"/>
                  <a:pt x="36281" y="12"/>
                  <a:pt x="36228" y="39"/>
                </a:cubicBezTo>
                <a:lnTo>
                  <a:pt x="36240" y="51"/>
                </a:lnTo>
                <a:cubicBezTo>
                  <a:pt x="35085" y="634"/>
                  <a:pt x="33775" y="706"/>
                  <a:pt x="32513" y="837"/>
                </a:cubicBezTo>
                <a:cubicBezTo>
                  <a:pt x="31132" y="980"/>
                  <a:pt x="29858" y="1408"/>
                  <a:pt x="28501" y="1730"/>
                </a:cubicBezTo>
                <a:cubicBezTo>
                  <a:pt x="27506" y="1972"/>
                  <a:pt x="26488" y="2091"/>
                  <a:pt x="25466" y="2091"/>
                </a:cubicBezTo>
                <a:cubicBezTo>
                  <a:pt x="25033" y="2091"/>
                  <a:pt x="24600" y="2070"/>
                  <a:pt x="24167" y="2027"/>
                </a:cubicBezTo>
                <a:cubicBezTo>
                  <a:pt x="22655" y="1849"/>
                  <a:pt x="21167" y="1432"/>
                  <a:pt x="19666" y="1194"/>
                </a:cubicBezTo>
                <a:cubicBezTo>
                  <a:pt x="18429" y="999"/>
                  <a:pt x="17162" y="930"/>
                  <a:pt x="15889" y="930"/>
                </a:cubicBezTo>
                <a:cubicBezTo>
                  <a:pt x="14051" y="930"/>
                  <a:pt x="12202" y="1074"/>
                  <a:pt x="10415" y="1194"/>
                </a:cubicBezTo>
                <a:cubicBezTo>
                  <a:pt x="8183" y="1337"/>
                  <a:pt x="5796" y="1754"/>
                  <a:pt x="3486" y="1754"/>
                </a:cubicBezTo>
                <a:cubicBezTo>
                  <a:pt x="2530" y="1754"/>
                  <a:pt x="1588" y="1683"/>
                  <a:pt x="676" y="1491"/>
                </a:cubicBezTo>
                <a:cubicBezTo>
                  <a:pt x="623" y="1480"/>
                  <a:pt x="575" y="1474"/>
                  <a:pt x="531" y="1474"/>
                </a:cubicBezTo>
                <a:cubicBezTo>
                  <a:pt x="1" y="1474"/>
                  <a:pt x="181" y="2286"/>
                  <a:pt x="676" y="2396"/>
                </a:cubicBezTo>
                <a:cubicBezTo>
                  <a:pt x="1636" y="2597"/>
                  <a:pt x="2618" y="2670"/>
                  <a:pt x="3608" y="2670"/>
                </a:cubicBezTo>
                <a:cubicBezTo>
                  <a:pt x="5615" y="2670"/>
                  <a:pt x="7656" y="2369"/>
                  <a:pt x="9618" y="2218"/>
                </a:cubicBezTo>
                <a:cubicBezTo>
                  <a:pt x="11667" y="2058"/>
                  <a:pt x="13769" y="1894"/>
                  <a:pt x="15859" y="1894"/>
                </a:cubicBezTo>
                <a:cubicBezTo>
                  <a:pt x="17352" y="1894"/>
                  <a:pt x="18839" y="1978"/>
                  <a:pt x="20297" y="2206"/>
                </a:cubicBezTo>
                <a:cubicBezTo>
                  <a:pt x="21798" y="2432"/>
                  <a:pt x="23274" y="2849"/>
                  <a:pt x="24798" y="3015"/>
                </a:cubicBezTo>
                <a:cubicBezTo>
                  <a:pt x="25111" y="3050"/>
                  <a:pt x="25425" y="3066"/>
                  <a:pt x="25740" y="3066"/>
                </a:cubicBezTo>
                <a:cubicBezTo>
                  <a:pt x="26829" y="3066"/>
                  <a:pt x="27924" y="2880"/>
                  <a:pt x="28977" y="2658"/>
                </a:cubicBezTo>
                <a:cubicBezTo>
                  <a:pt x="30334" y="2361"/>
                  <a:pt x="31608" y="1920"/>
                  <a:pt x="33001" y="1765"/>
                </a:cubicBezTo>
                <a:cubicBezTo>
                  <a:pt x="34335" y="1611"/>
                  <a:pt x="35692" y="1527"/>
                  <a:pt x="36919" y="896"/>
                </a:cubicBezTo>
                <a:cubicBezTo>
                  <a:pt x="37360" y="676"/>
                  <a:pt x="36837" y="0"/>
                  <a:pt x="36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2" name="Google Shape;362;p26"/>
          <p:cNvSpPr/>
          <p:nvPr/>
        </p:nvSpPr>
        <p:spPr>
          <a:xfrm rot="1197513">
            <a:off x="-126494" y="4573841"/>
            <a:ext cx="1284897" cy="103176"/>
          </a:xfrm>
          <a:custGeom>
            <a:avLst/>
            <a:gdLst/>
            <a:ahLst/>
            <a:cxnLst/>
            <a:rect l="l" t="t" r="r" b="b"/>
            <a:pathLst>
              <a:path w="38481" h="3090" extrusionOk="0">
                <a:moveTo>
                  <a:pt x="32763" y="1"/>
                </a:moveTo>
                <a:cubicBezTo>
                  <a:pt x="31337" y="1"/>
                  <a:pt x="29887" y="263"/>
                  <a:pt x="28487" y="506"/>
                </a:cubicBezTo>
                <a:cubicBezTo>
                  <a:pt x="26892" y="768"/>
                  <a:pt x="25332" y="1244"/>
                  <a:pt x="23748" y="1565"/>
                </a:cubicBezTo>
                <a:cubicBezTo>
                  <a:pt x="22093" y="1887"/>
                  <a:pt x="20415" y="2101"/>
                  <a:pt x="18736" y="2220"/>
                </a:cubicBezTo>
                <a:cubicBezTo>
                  <a:pt x="17314" y="2329"/>
                  <a:pt x="15891" y="2366"/>
                  <a:pt x="14466" y="2366"/>
                </a:cubicBezTo>
                <a:cubicBezTo>
                  <a:pt x="12608" y="2366"/>
                  <a:pt x="10749" y="2303"/>
                  <a:pt x="8889" y="2256"/>
                </a:cubicBezTo>
                <a:cubicBezTo>
                  <a:pt x="7282" y="2220"/>
                  <a:pt x="5663" y="2256"/>
                  <a:pt x="4056" y="2197"/>
                </a:cubicBezTo>
                <a:cubicBezTo>
                  <a:pt x="3225" y="2164"/>
                  <a:pt x="2399" y="1947"/>
                  <a:pt x="1579" y="1947"/>
                </a:cubicBezTo>
                <a:cubicBezTo>
                  <a:pt x="1201" y="1947"/>
                  <a:pt x="824" y="1994"/>
                  <a:pt x="448" y="2125"/>
                </a:cubicBezTo>
                <a:cubicBezTo>
                  <a:pt x="0" y="2278"/>
                  <a:pt x="685" y="2842"/>
                  <a:pt x="1067" y="2842"/>
                </a:cubicBezTo>
                <a:cubicBezTo>
                  <a:pt x="1102" y="2842"/>
                  <a:pt x="1134" y="2837"/>
                  <a:pt x="1162" y="2828"/>
                </a:cubicBezTo>
                <a:cubicBezTo>
                  <a:pt x="1505" y="2709"/>
                  <a:pt x="1869" y="2666"/>
                  <a:pt x="2242" y="2666"/>
                </a:cubicBezTo>
                <a:cubicBezTo>
                  <a:pt x="3139" y="2666"/>
                  <a:pt x="4091" y="2913"/>
                  <a:pt x="4948" y="2947"/>
                </a:cubicBezTo>
                <a:cubicBezTo>
                  <a:pt x="6580" y="3006"/>
                  <a:pt x="8211" y="2970"/>
                  <a:pt x="9830" y="3006"/>
                </a:cubicBezTo>
                <a:cubicBezTo>
                  <a:pt x="11467" y="3048"/>
                  <a:pt x="13101" y="3089"/>
                  <a:pt x="14735" y="3089"/>
                </a:cubicBezTo>
                <a:cubicBezTo>
                  <a:pt x="16370" y="3089"/>
                  <a:pt x="18004" y="3048"/>
                  <a:pt x="19641" y="2923"/>
                </a:cubicBezTo>
                <a:cubicBezTo>
                  <a:pt x="22772" y="2685"/>
                  <a:pt x="25725" y="1875"/>
                  <a:pt x="28797" y="1280"/>
                </a:cubicBezTo>
                <a:cubicBezTo>
                  <a:pt x="30276" y="1004"/>
                  <a:pt x="31820" y="744"/>
                  <a:pt x="33342" y="744"/>
                </a:cubicBezTo>
                <a:cubicBezTo>
                  <a:pt x="33657" y="744"/>
                  <a:pt x="33972" y="755"/>
                  <a:pt x="34285" y="780"/>
                </a:cubicBezTo>
                <a:cubicBezTo>
                  <a:pt x="35396" y="871"/>
                  <a:pt x="36353" y="1355"/>
                  <a:pt x="37431" y="1355"/>
                </a:cubicBezTo>
                <a:cubicBezTo>
                  <a:pt x="37624" y="1355"/>
                  <a:pt x="37821" y="1340"/>
                  <a:pt x="38024" y="1304"/>
                </a:cubicBezTo>
                <a:cubicBezTo>
                  <a:pt x="38480" y="1212"/>
                  <a:pt x="37723" y="585"/>
                  <a:pt x="37356" y="585"/>
                </a:cubicBezTo>
                <a:cubicBezTo>
                  <a:pt x="37339" y="585"/>
                  <a:pt x="37324" y="587"/>
                  <a:pt x="37310" y="589"/>
                </a:cubicBezTo>
                <a:cubicBezTo>
                  <a:pt x="37147" y="620"/>
                  <a:pt x="36993" y="634"/>
                  <a:pt x="36844" y="634"/>
                </a:cubicBezTo>
                <a:cubicBezTo>
                  <a:pt x="36251" y="634"/>
                  <a:pt x="35742" y="422"/>
                  <a:pt x="35143" y="280"/>
                </a:cubicBezTo>
                <a:cubicBezTo>
                  <a:pt x="34476" y="113"/>
                  <a:pt x="33785" y="30"/>
                  <a:pt x="33107" y="6"/>
                </a:cubicBezTo>
                <a:cubicBezTo>
                  <a:pt x="32992" y="2"/>
                  <a:pt x="32878" y="1"/>
                  <a:pt x="32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3" name="Google Shape;363;p26"/>
          <p:cNvSpPr/>
          <p:nvPr/>
        </p:nvSpPr>
        <p:spPr>
          <a:xfrm rot="10800000">
            <a:off x="-59257" y="-113212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4" name="Google Shape;364;p26"/>
          <p:cNvSpPr/>
          <p:nvPr/>
        </p:nvSpPr>
        <p:spPr>
          <a:xfrm>
            <a:off x="8313833" y="-32767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5" name="Google Shape;365;p26"/>
          <p:cNvSpPr/>
          <p:nvPr/>
        </p:nvSpPr>
        <p:spPr>
          <a:xfrm flipH="1">
            <a:off x="8652000" y="3478427"/>
            <a:ext cx="568900" cy="172301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66" name="Google Shape;366;p26"/>
          <p:cNvSpPr/>
          <p:nvPr/>
        </p:nvSpPr>
        <p:spPr>
          <a:xfrm rot="5274916" flipH="1">
            <a:off x="7760452" y="4203895"/>
            <a:ext cx="584181" cy="154329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7" name="Google Shape;367;p26"/>
          <p:cNvSpPr/>
          <p:nvPr/>
        </p:nvSpPr>
        <p:spPr>
          <a:xfrm flipH="1">
            <a:off x="8061256" y="4779562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_1_1_1">
    <p:bg>
      <p:bgPr>
        <a:solidFill>
          <a:schemeClr val="lt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7"/>
          <p:cNvSpPr txBox="1">
            <a:spLocks noGrp="1"/>
          </p:cNvSpPr>
          <p:nvPr>
            <p:ph type="title"/>
          </p:nvPr>
        </p:nvSpPr>
        <p:spPr>
          <a:xfrm>
            <a:off x="1886700" y="1126750"/>
            <a:ext cx="5370600" cy="15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0" name="Google Shape;370;p27"/>
          <p:cNvSpPr txBox="1">
            <a:spLocks noGrp="1"/>
          </p:cNvSpPr>
          <p:nvPr>
            <p:ph type="subTitle" idx="1"/>
          </p:nvPr>
        </p:nvSpPr>
        <p:spPr>
          <a:xfrm>
            <a:off x="1886700" y="2967700"/>
            <a:ext cx="53706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1" name="Google Shape;371;p27"/>
          <p:cNvSpPr/>
          <p:nvPr/>
        </p:nvSpPr>
        <p:spPr>
          <a:xfrm rot="-5400000" flipH="1">
            <a:off x="242082" y="3205268"/>
            <a:ext cx="1600166" cy="2454579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2" name="Google Shape;372;p27"/>
          <p:cNvSpPr/>
          <p:nvPr/>
        </p:nvSpPr>
        <p:spPr>
          <a:xfrm rot="-5400000" flipH="1">
            <a:off x="211598" y="3647602"/>
            <a:ext cx="1904205" cy="2467070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3" name="Google Shape;373;p27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4" name="Google Shape;374;p27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5" name="Google Shape;375;p27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6" name="Google Shape;376;p27"/>
          <p:cNvSpPr/>
          <p:nvPr/>
        </p:nvSpPr>
        <p:spPr>
          <a:xfrm flipH="1">
            <a:off x="8651996" y="2963778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77" name="Google Shape;377;p27"/>
          <p:cNvSpPr/>
          <p:nvPr/>
        </p:nvSpPr>
        <p:spPr>
          <a:xfrm rot="5274916" flipH="1">
            <a:off x="7760452" y="4203895"/>
            <a:ext cx="584181" cy="154329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8" name="Google Shape;378;p27"/>
          <p:cNvSpPr/>
          <p:nvPr/>
        </p:nvSpPr>
        <p:spPr>
          <a:xfrm flipH="1">
            <a:off x="8061256" y="4779562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Google Shape;379;p27"/>
          <p:cNvSpPr/>
          <p:nvPr/>
        </p:nvSpPr>
        <p:spPr>
          <a:xfrm rot="5400000" flipH="1">
            <a:off x="1369698" y="-1267770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80" name="Google Shape;380;p27"/>
          <p:cNvSpPr/>
          <p:nvPr/>
        </p:nvSpPr>
        <p:spPr>
          <a:xfrm flipH="1">
            <a:off x="-15314" y="-68742"/>
            <a:ext cx="1066317" cy="1424962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1" name="Google Shape;381;p27"/>
          <p:cNvSpPr/>
          <p:nvPr/>
        </p:nvSpPr>
        <p:spPr>
          <a:xfrm rot="5400000" flipH="1">
            <a:off x="1048462" y="-1308125"/>
            <a:ext cx="568900" cy="3185126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 two columns 1">
  <p:cSld name="CUSTOM_9_1_1_1_1_1_1_1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 txBox="1">
            <a:spLocks noGrp="1"/>
          </p:cNvSpPr>
          <p:nvPr>
            <p:ph type="body" idx="1"/>
          </p:nvPr>
        </p:nvSpPr>
        <p:spPr>
          <a:xfrm>
            <a:off x="721100" y="1294725"/>
            <a:ext cx="3852900" cy="30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1" name="Google Shape;411;p30"/>
          <p:cNvSpPr txBox="1">
            <a:spLocks noGrp="1"/>
          </p:cNvSpPr>
          <p:nvPr>
            <p:ph type="title"/>
          </p:nvPr>
        </p:nvSpPr>
        <p:spPr>
          <a:xfrm>
            <a:off x="721125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12" name="Google Shape;412;p30"/>
          <p:cNvSpPr txBox="1">
            <a:spLocks noGrp="1"/>
          </p:cNvSpPr>
          <p:nvPr>
            <p:ph type="body" idx="2"/>
          </p:nvPr>
        </p:nvSpPr>
        <p:spPr>
          <a:xfrm>
            <a:off x="4651625" y="1998925"/>
            <a:ext cx="3852900" cy="23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000">
                <a:solidFill>
                  <a:schemeClr val="dk1"/>
                </a:solidFill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3" name="Google Shape;413;p30"/>
          <p:cNvSpPr/>
          <p:nvPr/>
        </p:nvSpPr>
        <p:spPr>
          <a:xfrm rot="5400000" flipH="1">
            <a:off x="-91681" y="16"/>
            <a:ext cx="1062641" cy="979733"/>
          </a:xfrm>
          <a:custGeom>
            <a:avLst/>
            <a:gdLst/>
            <a:ahLst/>
            <a:cxnLst/>
            <a:rect l="l" t="t" r="r" b="b"/>
            <a:pathLst>
              <a:path w="31671" h="29200" extrusionOk="0">
                <a:moveTo>
                  <a:pt x="12368" y="1"/>
                </a:moveTo>
                <a:cubicBezTo>
                  <a:pt x="10474" y="1"/>
                  <a:pt x="8642" y="460"/>
                  <a:pt x="7180" y="1612"/>
                </a:cubicBezTo>
                <a:cubicBezTo>
                  <a:pt x="5715" y="2767"/>
                  <a:pt x="4393" y="4267"/>
                  <a:pt x="3631" y="6030"/>
                </a:cubicBezTo>
                <a:cubicBezTo>
                  <a:pt x="2869" y="7792"/>
                  <a:pt x="2393" y="9685"/>
                  <a:pt x="1869" y="11554"/>
                </a:cubicBezTo>
                <a:cubicBezTo>
                  <a:pt x="1036" y="14435"/>
                  <a:pt x="417" y="17364"/>
                  <a:pt x="0" y="20329"/>
                </a:cubicBezTo>
                <a:lnTo>
                  <a:pt x="0" y="29187"/>
                </a:lnTo>
                <a:lnTo>
                  <a:pt x="5929" y="29187"/>
                </a:lnTo>
                <a:cubicBezTo>
                  <a:pt x="5834" y="27735"/>
                  <a:pt x="5882" y="26211"/>
                  <a:pt x="6834" y="25020"/>
                </a:cubicBezTo>
                <a:cubicBezTo>
                  <a:pt x="7203" y="24556"/>
                  <a:pt x="7930" y="24246"/>
                  <a:pt x="8442" y="23960"/>
                </a:cubicBezTo>
                <a:cubicBezTo>
                  <a:pt x="9239" y="23508"/>
                  <a:pt x="10120" y="23413"/>
                  <a:pt x="10990" y="23210"/>
                </a:cubicBezTo>
                <a:cubicBezTo>
                  <a:pt x="11473" y="23093"/>
                  <a:pt x="11885" y="22980"/>
                  <a:pt x="12313" y="22980"/>
                </a:cubicBezTo>
                <a:cubicBezTo>
                  <a:pt x="12580" y="22980"/>
                  <a:pt x="12854" y="23024"/>
                  <a:pt x="13156" y="23139"/>
                </a:cubicBezTo>
                <a:cubicBezTo>
                  <a:pt x="13883" y="23425"/>
                  <a:pt x="14549" y="23877"/>
                  <a:pt x="15097" y="24437"/>
                </a:cubicBezTo>
                <a:cubicBezTo>
                  <a:pt x="16097" y="25425"/>
                  <a:pt x="16859" y="26639"/>
                  <a:pt x="17478" y="27913"/>
                </a:cubicBezTo>
                <a:cubicBezTo>
                  <a:pt x="17681" y="28342"/>
                  <a:pt x="17907" y="28770"/>
                  <a:pt x="18133" y="29199"/>
                </a:cubicBezTo>
                <a:lnTo>
                  <a:pt x="20134" y="29199"/>
                </a:lnTo>
                <a:cubicBezTo>
                  <a:pt x="19729" y="28282"/>
                  <a:pt x="19300" y="27377"/>
                  <a:pt x="18871" y="26496"/>
                </a:cubicBezTo>
                <a:cubicBezTo>
                  <a:pt x="17671" y="24039"/>
                  <a:pt x="15235" y="20742"/>
                  <a:pt x="12281" y="20742"/>
                </a:cubicBezTo>
                <a:cubicBezTo>
                  <a:pt x="12071" y="20742"/>
                  <a:pt x="11859" y="20758"/>
                  <a:pt x="11644" y="20793"/>
                </a:cubicBezTo>
                <a:cubicBezTo>
                  <a:pt x="9787" y="21091"/>
                  <a:pt x="8144" y="21591"/>
                  <a:pt x="6501" y="22520"/>
                </a:cubicBezTo>
                <a:cubicBezTo>
                  <a:pt x="6144" y="22722"/>
                  <a:pt x="5834" y="22960"/>
                  <a:pt x="5536" y="23234"/>
                </a:cubicBezTo>
                <a:cubicBezTo>
                  <a:pt x="5548" y="22877"/>
                  <a:pt x="5596" y="22520"/>
                  <a:pt x="5656" y="22174"/>
                </a:cubicBezTo>
                <a:cubicBezTo>
                  <a:pt x="6322" y="18745"/>
                  <a:pt x="7656" y="14900"/>
                  <a:pt x="11168" y="13673"/>
                </a:cubicBezTo>
                <a:cubicBezTo>
                  <a:pt x="12166" y="13326"/>
                  <a:pt x="13429" y="13070"/>
                  <a:pt x="14602" y="13070"/>
                </a:cubicBezTo>
                <a:cubicBezTo>
                  <a:pt x="15079" y="13070"/>
                  <a:pt x="15542" y="13112"/>
                  <a:pt x="15966" y="13209"/>
                </a:cubicBezTo>
                <a:cubicBezTo>
                  <a:pt x="17431" y="13554"/>
                  <a:pt x="18717" y="15173"/>
                  <a:pt x="19562" y="16376"/>
                </a:cubicBezTo>
                <a:cubicBezTo>
                  <a:pt x="21396" y="19031"/>
                  <a:pt x="22610" y="22067"/>
                  <a:pt x="23086" y="25258"/>
                </a:cubicBezTo>
                <a:cubicBezTo>
                  <a:pt x="23277" y="26568"/>
                  <a:pt x="23527" y="27877"/>
                  <a:pt x="23693" y="29187"/>
                </a:cubicBezTo>
                <a:lnTo>
                  <a:pt x="25503" y="29187"/>
                </a:lnTo>
                <a:cubicBezTo>
                  <a:pt x="25456" y="28794"/>
                  <a:pt x="25396" y="28413"/>
                  <a:pt x="25337" y="28020"/>
                </a:cubicBezTo>
                <a:cubicBezTo>
                  <a:pt x="24991" y="25996"/>
                  <a:pt x="24848" y="23901"/>
                  <a:pt x="24253" y="21924"/>
                </a:cubicBezTo>
                <a:cubicBezTo>
                  <a:pt x="23265" y="18602"/>
                  <a:pt x="21538" y="15090"/>
                  <a:pt x="18979" y="12804"/>
                </a:cubicBezTo>
                <a:cubicBezTo>
                  <a:pt x="17637" y="11589"/>
                  <a:pt x="16373" y="11135"/>
                  <a:pt x="14654" y="11135"/>
                </a:cubicBezTo>
                <a:cubicBezTo>
                  <a:pt x="14588" y="11135"/>
                  <a:pt x="14522" y="11136"/>
                  <a:pt x="14454" y="11137"/>
                </a:cubicBezTo>
                <a:cubicBezTo>
                  <a:pt x="12621" y="11161"/>
                  <a:pt x="10751" y="11590"/>
                  <a:pt x="9180" y="12578"/>
                </a:cubicBezTo>
                <a:cubicBezTo>
                  <a:pt x="7168" y="13864"/>
                  <a:pt x="5834" y="15912"/>
                  <a:pt x="4953" y="18174"/>
                </a:cubicBezTo>
                <a:cubicBezTo>
                  <a:pt x="5001" y="17781"/>
                  <a:pt x="5072" y="17376"/>
                  <a:pt x="5132" y="16983"/>
                </a:cubicBezTo>
                <a:cubicBezTo>
                  <a:pt x="5489" y="15662"/>
                  <a:pt x="5882" y="14364"/>
                  <a:pt x="6322" y="13054"/>
                </a:cubicBezTo>
                <a:cubicBezTo>
                  <a:pt x="6858" y="11423"/>
                  <a:pt x="7251" y="9720"/>
                  <a:pt x="7977" y="8244"/>
                </a:cubicBezTo>
                <a:cubicBezTo>
                  <a:pt x="8739" y="7089"/>
                  <a:pt x="9739" y="6184"/>
                  <a:pt x="11097" y="6053"/>
                </a:cubicBezTo>
                <a:cubicBezTo>
                  <a:pt x="11494" y="6017"/>
                  <a:pt x="11900" y="6002"/>
                  <a:pt x="12309" y="6002"/>
                </a:cubicBezTo>
                <a:cubicBezTo>
                  <a:pt x="13626" y="6002"/>
                  <a:pt x="14983" y="6154"/>
                  <a:pt x="16264" y="6208"/>
                </a:cubicBezTo>
                <a:cubicBezTo>
                  <a:pt x="16550" y="6220"/>
                  <a:pt x="16824" y="6244"/>
                  <a:pt x="17097" y="6291"/>
                </a:cubicBezTo>
                <a:cubicBezTo>
                  <a:pt x="17502" y="6482"/>
                  <a:pt x="17895" y="6696"/>
                  <a:pt x="18276" y="6934"/>
                </a:cubicBezTo>
                <a:cubicBezTo>
                  <a:pt x="20550" y="8375"/>
                  <a:pt x="22491" y="11006"/>
                  <a:pt x="23455" y="13566"/>
                </a:cubicBezTo>
                <a:cubicBezTo>
                  <a:pt x="24039" y="15197"/>
                  <a:pt x="24539" y="16864"/>
                  <a:pt x="24944" y="18543"/>
                </a:cubicBezTo>
                <a:cubicBezTo>
                  <a:pt x="25408" y="20341"/>
                  <a:pt x="26087" y="22055"/>
                  <a:pt x="26337" y="23913"/>
                </a:cubicBezTo>
                <a:cubicBezTo>
                  <a:pt x="26360" y="24127"/>
                  <a:pt x="26432" y="24329"/>
                  <a:pt x="26539" y="24508"/>
                </a:cubicBezTo>
                <a:cubicBezTo>
                  <a:pt x="26527" y="25056"/>
                  <a:pt x="26503" y="25615"/>
                  <a:pt x="26503" y="26151"/>
                </a:cubicBezTo>
                <a:cubicBezTo>
                  <a:pt x="26503" y="27139"/>
                  <a:pt x="26563" y="28175"/>
                  <a:pt x="26563" y="29187"/>
                </a:cubicBezTo>
                <a:lnTo>
                  <a:pt x="31218" y="29187"/>
                </a:lnTo>
                <a:cubicBezTo>
                  <a:pt x="31218" y="24984"/>
                  <a:pt x="31671" y="20377"/>
                  <a:pt x="30361" y="16352"/>
                </a:cubicBezTo>
                <a:cubicBezTo>
                  <a:pt x="29647" y="14150"/>
                  <a:pt x="28861" y="12030"/>
                  <a:pt x="27587" y="10090"/>
                </a:cubicBezTo>
                <a:cubicBezTo>
                  <a:pt x="27039" y="9256"/>
                  <a:pt x="26634" y="8327"/>
                  <a:pt x="26027" y="7554"/>
                </a:cubicBezTo>
                <a:cubicBezTo>
                  <a:pt x="25444" y="6803"/>
                  <a:pt x="24813" y="6089"/>
                  <a:pt x="24194" y="5363"/>
                </a:cubicBezTo>
                <a:cubicBezTo>
                  <a:pt x="22896" y="3839"/>
                  <a:pt x="21300" y="2458"/>
                  <a:pt x="19407" y="1827"/>
                </a:cubicBezTo>
                <a:cubicBezTo>
                  <a:pt x="17412" y="782"/>
                  <a:pt x="14838" y="1"/>
                  <a:pt x="123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4" name="Google Shape;414;p30"/>
          <p:cNvSpPr/>
          <p:nvPr/>
        </p:nvSpPr>
        <p:spPr>
          <a:xfrm>
            <a:off x="-425769" y="4039814"/>
            <a:ext cx="1283070" cy="1336015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5" name="Google Shape;415;p30"/>
          <p:cNvSpPr/>
          <p:nvPr/>
        </p:nvSpPr>
        <p:spPr>
          <a:xfrm rot="10800000" flipH="1">
            <a:off x="7693281" y="-76769"/>
            <a:ext cx="1538644" cy="794669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6" name="Google Shape;416;p30"/>
          <p:cNvSpPr/>
          <p:nvPr/>
        </p:nvSpPr>
        <p:spPr>
          <a:xfrm rot="10800000" flipH="1">
            <a:off x="8235499" y="717911"/>
            <a:ext cx="454236" cy="428615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7" name="Google Shape;417;p30"/>
          <p:cNvSpPr/>
          <p:nvPr/>
        </p:nvSpPr>
        <p:spPr>
          <a:xfrm>
            <a:off x="-359615" y="3922852"/>
            <a:ext cx="1365261" cy="1421522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8" name="Google Shape;418;p30"/>
          <p:cNvSpPr/>
          <p:nvPr/>
        </p:nvSpPr>
        <p:spPr>
          <a:xfrm rot="10800000" flipH="1">
            <a:off x="7833681" y="-151122"/>
            <a:ext cx="1538644" cy="794669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9" name="Google Shape;419;p30"/>
          <p:cNvSpPr/>
          <p:nvPr/>
        </p:nvSpPr>
        <p:spPr>
          <a:xfrm rot="-5400000" flipH="1">
            <a:off x="7777799" y="4013609"/>
            <a:ext cx="398571" cy="1974957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0" name="Google Shape;420;p30"/>
          <p:cNvSpPr/>
          <p:nvPr/>
        </p:nvSpPr>
        <p:spPr>
          <a:xfrm rot="10800000" flipH="1">
            <a:off x="8399688" y="4150151"/>
            <a:ext cx="747087" cy="998363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1" name="Google Shape;421;p30"/>
          <p:cNvSpPr/>
          <p:nvPr/>
        </p:nvSpPr>
        <p:spPr>
          <a:xfrm rot="-5400000" flipH="1">
            <a:off x="8002852" y="3785274"/>
            <a:ext cx="398571" cy="223154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2"/>
          <p:cNvSpPr/>
          <p:nvPr/>
        </p:nvSpPr>
        <p:spPr>
          <a:xfrm rot="-5400000" flipH="1">
            <a:off x="242082" y="3205268"/>
            <a:ext cx="1600166" cy="2454579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6" name="Google Shape;436;p32"/>
          <p:cNvSpPr/>
          <p:nvPr/>
        </p:nvSpPr>
        <p:spPr>
          <a:xfrm rot="-5400000" flipH="1">
            <a:off x="211598" y="3647602"/>
            <a:ext cx="1904205" cy="2467070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7" name="Google Shape;437;p32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8" name="Google Shape;438;p32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9" name="Google Shape;439;p32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0" name="Google Shape;440;p32"/>
          <p:cNvSpPr/>
          <p:nvPr/>
        </p:nvSpPr>
        <p:spPr>
          <a:xfrm flipH="1">
            <a:off x="8651996" y="2963778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41" name="Google Shape;441;p32"/>
          <p:cNvSpPr/>
          <p:nvPr/>
        </p:nvSpPr>
        <p:spPr>
          <a:xfrm rot="5274916" flipH="1">
            <a:off x="7760452" y="4203895"/>
            <a:ext cx="584181" cy="154329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2" name="Google Shape;442;p32"/>
          <p:cNvSpPr/>
          <p:nvPr/>
        </p:nvSpPr>
        <p:spPr>
          <a:xfrm flipH="1">
            <a:off x="8061256" y="4779562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3" name="Google Shape;443;p32"/>
          <p:cNvSpPr/>
          <p:nvPr/>
        </p:nvSpPr>
        <p:spPr>
          <a:xfrm rot="5400000" flipH="1">
            <a:off x="1369698" y="-1267770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44" name="Google Shape;444;p32"/>
          <p:cNvSpPr/>
          <p:nvPr/>
        </p:nvSpPr>
        <p:spPr>
          <a:xfrm flipH="1">
            <a:off x="-15314" y="-68742"/>
            <a:ext cx="1066317" cy="1424962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5" name="Google Shape;445;p32"/>
          <p:cNvSpPr/>
          <p:nvPr/>
        </p:nvSpPr>
        <p:spPr>
          <a:xfrm rot="5400000" flipH="1">
            <a:off x="1048462" y="-1308125"/>
            <a:ext cx="568900" cy="3185126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chemeClr val="lt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3"/>
          <p:cNvSpPr/>
          <p:nvPr/>
        </p:nvSpPr>
        <p:spPr>
          <a:xfrm rot="10800000">
            <a:off x="-28085" y="4110677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8" name="Google Shape;448;p33"/>
          <p:cNvSpPr/>
          <p:nvPr/>
        </p:nvSpPr>
        <p:spPr>
          <a:xfrm rot="-5400000">
            <a:off x="155545" y="-550251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9" name="Google Shape;449;p33"/>
          <p:cNvSpPr/>
          <p:nvPr/>
        </p:nvSpPr>
        <p:spPr>
          <a:xfrm rot="-5400000">
            <a:off x="131176" y="-913973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0" name="Google Shape;450;p33"/>
          <p:cNvSpPr/>
          <p:nvPr/>
        </p:nvSpPr>
        <p:spPr>
          <a:xfrm rot="10800000">
            <a:off x="8387517" y="4408984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1" name="Google Shape;451;p33"/>
          <p:cNvSpPr/>
          <p:nvPr/>
        </p:nvSpPr>
        <p:spPr>
          <a:xfrm rot="10800000">
            <a:off x="7234608" y="4472844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2" name="Google Shape;452;p33"/>
          <p:cNvSpPr/>
          <p:nvPr/>
        </p:nvSpPr>
        <p:spPr>
          <a:xfrm rot="10800000">
            <a:off x="8610717" y="422946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3" name="Google Shape;453;p33"/>
          <p:cNvSpPr/>
          <p:nvPr/>
        </p:nvSpPr>
        <p:spPr>
          <a:xfrm rot="10800000">
            <a:off x="8776871" y="-118404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54" name="Google Shape;454;p33"/>
          <p:cNvSpPr/>
          <p:nvPr/>
        </p:nvSpPr>
        <p:spPr>
          <a:xfrm rot="5525084">
            <a:off x="8212032" y="-325450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5" name="Google Shape;455;p33"/>
          <p:cNvSpPr/>
          <p:nvPr/>
        </p:nvSpPr>
        <p:spPr>
          <a:xfrm rot="10800000">
            <a:off x="7926131" y="-61506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 flipH="1">
            <a:off x="5189300" y="963000"/>
            <a:ext cx="23469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/>
          </p:nvPr>
        </p:nvSpPr>
        <p:spPr>
          <a:xfrm>
            <a:off x="4185200" y="2335900"/>
            <a:ext cx="4355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059250" y="3128175"/>
            <a:ext cx="2607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/>
          <p:nvPr/>
        </p:nvSpPr>
        <p:spPr>
          <a:xfrm rot="10800000">
            <a:off x="-28085" y="4110677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3"/>
          <p:cNvSpPr/>
          <p:nvPr/>
        </p:nvSpPr>
        <p:spPr>
          <a:xfrm rot="-5400000">
            <a:off x="155545" y="-778851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3"/>
          <p:cNvSpPr/>
          <p:nvPr/>
        </p:nvSpPr>
        <p:spPr>
          <a:xfrm rot="-5400000">
            <a:off x="131176" y="-1142573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3"/>
          <p:cNvSpPr/>
          <p:nvPr/>
        </p:nvSpPr>
        <p:spPr>
          <a:xfrm rot="10800000">
            <a:off x="8387517" y="4408984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3"/>
          <p:cNvSpPr/>
          <p:nvPr/>
        </p:nvSpPr>
        <p:spPr>
          <a:xfrm rot="10800000">
            <a:off x="7234608" y="4472844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3"/>
          <p:cNvSpPr/>
          <p:nvPr/>
        </p:nvSpPr>
        <p:spPr>
          <a:xfrm rot="10800000">
            <a:off x="8610717" y="422946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3"/>
          <p:cNvSpPr/>
          <p:nvPr/>
        </p:nvSpPr>
        <p:spPr>
          <a:xfrm rot="10800000">
            <a:off x="8776871" y="-118404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1" name="Google Shape;31;p3"/>
          <p:cNvSpPr/>
          <p:nvPr/>
        </p:nvSpPr>
        <p:spPr>
          <a:xfrm rot="5525084">
            <a:off x="8212032" y="-325450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3"/>
          <p:cNvSpPr/>
          <p:nvPr/>
        </p:nvSpPr>
        <p:spPr>
          <a:xfrm rot="10800000">
            <a:off x="7926131" y="-61506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chemeClr val="lt1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4"/>
          <p:cNvSpPr/>
          <p:nvPr/>
        </p:nvSpPr>
        <p:spPr>
          <a:xfrm rot="10800000" flipH="1">
            <a:off x="8383659" y="4143752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" name="Google Shape;458;p34"/>
          <p:cNvSpPr/>
          <p:nvPr/>
        </p:nvSpPr>
        <p:spPr>
          <a:xfrm rot="5400000" flipH="1">
            <a:off x="7838311" y="-580865"/>
            <a:ext cx="1211533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9" name="Google Shape;459;p34"/>
          <p:cNvSpPr/>
          <p:nvPr/>
        </p:nvSpPr>
        <p:spPr>
          <a:xfrm rot="5400000" flipH="1">
            <a:off x="7366393" y="-1068421"/>
            <a:ext cx="1441734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0" name="Google Shape;460;p34"/>
          <p:cNvSpPr/>
          <p:nvPr/>
        </p:nvSpPr>
        <p:spPr>
          <a:xfrm rot="10800000" flipH="1">
            <a:off x="8591558" y="3513709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1" name="Google Shape;461;p34"/>
          <p:cNvSpPr/>
          <p:nvPr/>
        </p:nvSpPr>
        <p:spPr>
          <a:xfrm rot="10800000" flipH="1">
            <a:off x="-946674" y="4350769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2" name="Google Shape;462;p34"/>
          <p:cNvSpPr/>
          <p:nvPr/>
        </p:nvSpPr>
        <p:spPr>
          <a:xfrm rot="10800000" flipH="1">
            <a:off x="753075" y="499341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34"/>
          <p:cNvSpPr/>
          <p:nvPr/>
        </p:nvSpPr>
        <p:spPr>
          <a:xfrm rot="5400000" flipH="1">
            <a:off x="991997" y="-1283232"/>
            <a:ext cx="722446" cy="2841453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64" name="Google Shape;464;p34"/>
          <p:cNvSpPr/>
          <p:nvPr/>
        </p:nvSpPr>
        <p:spPr>
          <a:xfrm rot="5400000" flipH="1">
            <a:off x="992007" y="-1194448"/>
            <a:ext cx="722446" cy="311133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685800" y="1006700"/>
            <a:ext cx="7772400" cy="3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4"/>
          <p:cNvSpPr/>
          <p:nvPr/>
        </p:nvSpPr>
        <p:spPr>
          <a:xfrm rot="-5400000">
            <a:off x="8122822" y="16"/>
            <a:ext cx="1062641" cy="979733"/>
          </a:xfrm>
          <a:custGeom>
            <a:avLst/>
            <a:gdLst/>
            <a:ahLst/>
            <a:cxnLst/>
            <a:rect l="l" t="t" r="r" b="b"/>
            <a:pathLst>
              <a:path w="31671" h="29200" extrusionOk="0">
                <a:moveTo>
                  <a:pt x="12368" y="1"/>
                </a:moveTo>
                <a:cubicBezTo>
                  <a:pt x="10474" y="1"/>
                  <a:pt x="8642" y="460"/>
                  <a:pt x="7180" y="1612"/>
                </a:cubicBezTo>
                <a:cubicBezTo>
                  <a:pt x="5715" y="2767"/>
                  <a:pt x="4393" y="4267"/>
                  <a:pt x="3631" y="6030"/>
                </a:cubicBezTo>
                <a:cubicBezTo>
                  <a:pt x="2869" y="7792"/>
                  <a:pt x="2393" y="9685"/>
                  <a:pt x="1869" y="11554"/>
                </a:cubicBezTo>
                <a:cubicBezTo>
                  <a:pt x="1036" y="14435"/>
                  <a:pt x="417" y="17364"/>
                  <a:pt x="0" y="20329"/>
                </a:cubicBezTo>
                <a:lnTo>
                  <a:pt x="0" y="29187"/>
                </a:lnTo>
                <a:lnTo>
                  <a:pt x="5929" y="29187"/>
                </a:lnTo>
                <a:cubicBezTo>
                  <a:pt x="5834" y="27735"/>
                  <a:pt x="5882" y="26211"/>
                  <a:pt x="6834" y="25020"/>
                </a:cubicBezTo>
                <a:cubicBezTo>
                  <a:pt x="7203" y="24556"/>
                  <a:pt x="7930" y="24246"/>
                  <a:pt x="8442" y="23960"/>
                </a:cubicBezTo>
                <a:cubicBezTo>
                  <a:pt x="9239" y="23508"/>
                  <a:pt x="10120" y="23413"/>
                  <a:pt x="10990" y="23210"/>
                </a:cubicBezTo>
                <a:cubicBezTo>
                  <a:pt x="11473" y="23093"/>
                  <a:pt x="11885" y="22980"/>
                  <a:pt x="12313" y="22980"/>
                </a:cubicBezTo>
                <a:cubicBezTo>
                  <a:pt x="12580" y="22980"/>
                  <a:pt x="12854" y="23024"/>
                  <a:pt x="13156" y="23139"/>
                </a:cubicBezTo>
                <a:cubicBezTo>
                  <a:pt x="13883" y="23425"/>
                  <a:pt x="14549" y="23877"/>
                  <a:pt x="15097" y="24437"/>
                </a:cubicBezTo>
                <a:cubicBezTo>
                  <a:pt x="16097" y="25425"/>
                  <a:pt x="16859" y="26639"/>
                  <a:pt x="17478" y="27913"/>
                </a:cubicBezTo>
                <a:cubicBezTo>
                  <a:pt x="17681" y="28342"/>
                  <a:pt x="17907" y="28770"/>
                  <a:pt x="18133" y="29199"/>
                </a:cubicBezTo>
                <a:lnTo>
                  <a:pt x="20134" y="29199"/>
                </a:lnTo>
                <a:cubicBezTo>
                  <a:pt x="19729" y="28282"/>
                  <a:pt x="19300" y="27377"/>
                  <a:pt x="18871" y="26496"/>
                </a:cubicBezTo>
                <a:cubicBezTo>
                  <a:pt x="17671" y="24039"/>
                  <a:pt x="15235" y="20742"/>
                  <a:pt x="12281" y="20742"/>
                </a:cubicBezTo>
                <a:cubicBezTo>
                  <a:pt x="12071" y="20742"/>
                  <a:pt x="11859" y="20758"/>
                  <a:pt x="11644" y="20793"/>
                </a:cubicBezTo>
                <a:cubicBezTo>
                  <a:pt x="9787" y="21091"/>
                  <a:pt x="8144" y="21591"/>
                  <a:pt x="6501" y="22520"/>
                </a:cubicBezTo>
                <a:cubicBezTo>
                  <a:pt x="6144" y="22722"/>
                  <a:pt x="5834" y="22960"/>
                  <a:pt x="5536" y="23234"/>
                </a:cubicBezTo>
                <a:cubicBezTo>
                  <a:pt x="5548" y="22877"/>
                  <a:pt x="5596" y="22520"/>
                  <a:pt x="5656" y="22174"/>
                </a:cubicBezTo>
                <a:cubicBezTo>
                  <a:pt x="6322" y="18745"/>
                  <a:pt x="7656" y="14900"/>
                  <a:pt x="11168" y="13673"/>
                </a:cubicBezTo>
                <a:cubicBezTo>
                  <a:pt x="12166" y="13326"/>
                  <a:pt x="13429" y="13070"/>
                  <a:pt x="14602" y="13070"/>
                </a:cubicBezTo>
                <a:cubicBezTo>
                  <a:pt x="15079" y="13070"/>
                  <a:pt x="15542" y="13112"/>
                  <a:pt x="15966" y="13209"/>
                </a:cubicBezTo>
                <a:cubicBezTo>
                  <a:pt x="17431" y="13554"/>
                  <a:pt x="18717" y="15173"/>
                  <a:pt x="19562" y="16376"/>
                </a:cubicBezTo>
                <a:cubicBezTo>
                  <a:pt x="21396" y="19031"/>
                  <a:pt x="22610" y="22067"/>
                  <a:pt x="23086" y="25258"/>
                </a:cubicBezTo>
                <a:cubicBezTo>
                  <a:pt x="23277" y="26568"/>
                  <a:pt x="23527" y="27877"/>
                  <a:pt x="23693" y="29187"/>
                </a:cubicBezTo>
                <a:lnTo>
                  <a:pt x="25503" y="29187"/>
                </a:lnTo>
                <a:cubicBezTo>
                  <a:pt x="25456" y="28794"/>
                  <a:pt x="25396" y="28413"/>
                  <a:pt x="25337" y="28020"/>
                </a:cubicBezTo>
                <a:cubicBezTo>
                  <a:pt x="24991" y="25996"/>
                  <a:pt x="24848" y="23901"/>
                  <a:pt x="24253" y="21924"/>
                </a:cubicBezTo>
                <a:cubicBezTo>
                  <a:pt x="23265" y="18602"/>
                  <a:pt x="21538" y="15090"/>
                  <a:pt x="18979" y="12804"/>
                </a:cubicBezTo>
                <a:cubicBezTo>
                  <a:pt x="17637" y="11589"/>
                  <a:pt x="16373" y="11135"/>
                  <a:pt x="14654" y="11135"/>
                </a:cubicBezTo>
                <a:cubicBezTo>
                  <a:pt x="14588" y="11135"/>
                  <a:pt x="14522" y="11136"/>
                  <a:pt x="14454" y="11137"/>
                </a:cubicBezTo>
                <a:cubicBezTo>
                  <a:pt x="12621" y="11161"/>
                  <a:pt x="10751" y="11590"/>
                  <a:pt x="9180" y="12578"/>
                </a:cubicBezTo>
                <a:cubicBezTo>
                  <a:pt x="7168" y="13864"/>
                  <a:pt x="5834" y="15912"/>
                  <a:pt x="4953" y="18174"/>
                </a:cubicBezTo>
                <a:cubicBezTo>
                  <a:pt x="5001" y="17781"/>
                  <a:pt x="5072" y="17376"/>
                  <a:pt x="5132" y="16983"/>
                </a:cubicBezTo>
                <a:cubicBezTo>
                  <a:pt x="5489" y="15662"/>
                  <a:pt x="5882" y="14364"/>
                  <a:pt x="6322" y="13054"/>
                </a:cubicBezTo>
                <a:cubicBezTo>
                  <a:pt x="6858" y="11423"/>
                  <a:pt x="7251" y="9720"/>
                  <a:pt x="7977" y="8244"/>
                </a:cubicBezTo>
                <a:cubicBezTo>
                  <a:pt x="8739" y="7089"/>
                  <a:pt x="9739" y="6184"/>
                  <a:pt x="11097" y="6053"/>
                </a:cubicBezTo>
                <a:cubicBezTo>
                  <a:pt x="11494" y="6017"/>
                  <a:pt x="11900" y="6002"/>
                  <a:pt x="12309" y="6002"/>
                </a:cubicBezTo>
                <a:cubicBezTo>
                  <a:pt x="13626" y="6002"/>
                  <a:pt x="14983" y="6154"/>
                  <a:pt x="16264" y="6208"/>
                </a:cubicBezTo>
                <a:cubicBezTo>
                  <a:pt x="16550" y="6220"/>
                  <a:pt x="16824" y="6244"/>
                  <a:pt x="17097" y="6291"/>
                </a:cubicBezTo>
                <a:cubicBezTo>
                  <a:pt x="17502" y="6482"/>
                  <a:pt x="17895" y="6696"/>
                  <a:pt x="18276" y="6934"/>
                </a:cubicBezTo>
                <a:cubicBezTo>
                  <a:pt x="20550" y="8375"/>
                  <a:pt x="22491" y="11006"/>
                  <a:pt x="23455" y="13566"/>
                </a:cubicBezTo>
                <a:cubicBezTo>
                  <a:pt x="24039" y="15197"/>
                  <a:pt x="24539" y="16864"/>
                  <a:pt x="24944" y="18543"/>
                </a:cubicBezTo>
                <a:cubicBezTo>
                  <a:pt x="25408" y="20341"/>
                  <a:pt x="26087" y="22055"/>
                  <a:pt x="26337" y="23913"/>
                </a:cubicBezTo>
                <a:cubicBezTo>
                  <a:pt x="26360" y="24127"/>
                  <a:pt x="26432" y="24329"/>
                  <a:pt x="26539" y="24508"/>
                </a:cubicBezTo>
                <a:cubicBezTo>
                  <a:pt x="26527" y="25056"/>
                  <a:pt x="26503" y="25615"/>
                  <a:pt x="26503" y="26151"/>
                </a:cubicBezTo>
                <a:cubicBezTo>
                  <a:pt x="26503" y="27139"/>
                  <a:pt x="26563" y="28175"/>
                  <a:pt x="26563" y="29187"/>
                </a:cubicBezTo>
                <a:lnTo>
                  <a:pt x="31218" y="29187"/>
                </a:lnTo>
                <a:cubicBezTo>
                  <a:pt x="31218" y="24984"/>
                  <a:pt x="31671" y="20377"/>
                  <a:pt x="30361" y="16352"/>
                </a:cubicBezTo>
                <a:cubicBezTo>
                  <a:pt x="29647" y="14150"/>
                  <a:pt x="28861" y="12030"/>
                  <a:pt x="27587" y="10090"/>
                </a:cubicBezTo>
                <a:cubicBezTo>
                  <a:pt x="27039" y="9256"/>
                  <a:pt x="26634" y="8327"/>
                  <a:pt x="26027" y="7554"/>
                </a:cubicBezTo>
                <a:cubicBezTo>
                  <a:pt x="25444" y="6803"/>
                  <a:pt x="24813" y="6089"/>
                  <a:pt x="24194" y="5363"/>
                </a:cubicBezTo>
                <a:cubicBezTo>
                  <a:pt x="22896" y="3839"/>
                  <a:pt x="21300" y="2458"/>
                  <a:pt x="19407" y="1827"/>
                </a:cubicBezTo>
                <a:cubicBezTo>
                  <a:pt x="17412" y="782"/>
                  <a:pt x="14838" y="1"/>
                  <a:pt x="123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4"/>
          <p:cNvSpPr/>
          <p:nvPr/>
        </p:nvSpPr>
        <p:spPr>
          <a:xfrm>
            <a:off x="-273378" y="4385609"/>
            <a:ext cx="959169" cy="998695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4"/>
          <p:cNvSpPr/>
          <p:nvPr/>
        </p:nvSpPr>
        <p:spPr>
          <a:xfrm rot="10800000">
            <a:off x="-83524" y="-98420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4"/>
          <p:cNvSpPr/>
          <p:nvPr/>
        </p:nvSpPr>
        <p:spPr>
          <a:xfrm rot="10800000">
            <a:off x="519507" y="481645"/>
            <a:ext cx="337355" cy="318302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4"/>
          <p:cNvSpPr/>
          <p:nvPr/>
        </p:nvSpPr>
        <p:spPr>
          <a:xfrm>
            <a:off x="8892508" y="4450747"/>
            <a:ext cx="306129" cy="664039"/>
          </a:xfrm>
          <a:custGeom>
            <a:avLst/>
            <a:gdLst/>
            <a:ahLst/>
            <a:cxnLst/>
            <a:rect l="l" t="t" r="r" b="b"/>
            <a:pathLst>
              <a:path w="6395" h="13871" extrusionOk="0">
                <a:moveTo>
                  <a:pt x="5692" y="0"/>
                </a:moveTo>
                <a:cubicBezTo>
                  <a:pt x="3584" y="381"/>
                  <a:pt x="2013" y="2441"/>
                  <a:pt x="917" y="4429"/>
                </a:cubicBezTo>
                <a:cubicBezTo>
                  <a:pt x="536" y="5108"/>
                  <a:pt x="167" y="5822"/>
                  <a:pt x="96" y="6596"/>
                </a:cubicBezTo>
                <a:cubicBezTo>
                  <a:pt x="1" y="7465"/>
                  <a:pt x="263" y="8323"/>
                  <a:pt x="632" y="9108"/>
                </a:cubicBezTo>
                <a:cubicBezTo>
                  <a:pt x="1751" y="11466"/>
                  <a:pt x="3870" y="13204"/>
                  <a:pt x="6394" y="13871"/>
                </a:cubicBezTo>
                <a:cubicBezTo>
                  <a:pt x="6013" y="9263"/>
                  <a:pt x="5978" y="4632"/>
                  <a:pt x="5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4"/>
          <p:cNvSpPr/>
          <p:nvPr/>
        </p:nvSpPr>
        <p:spPr>
          <a:xfrm>
            <a:off x="8642857" y="4496897"/>
            <a:ext cx="239446" cy="665236"/>
          </a:xfrm>
          <a:custGeom>
            <a:avLst/>
            <a:gdLst/>
            <a:ahLst/>
            <a:cxnLst/>
            <a:rect l="l" t="t" r="r" b="b"/>
            <a:pathLst>
              <a:path w="5002" h="13896" extrusionOk="0">
                <a:moveTo>
                  <a:pt x="4704" y="0"/>
                </a:moveTo>
                <a:cubicBezTo>
                  <a:pt x="3168" y="155"/>
                  <a:pt x="1727" y="1477"/>
                  <a:pt x="1025" y="3001"/>
                </a:cubicBezTo>
                <a:cubicBezTo>
                  <a:pt x="60" y="5108"/>
                  <a:pt x="1" y="7525"/>
                  <a:pt x="870" y="9680"/>
                </a:cubicBezTo>
                <a:cubicBezTo>
                  <a:pt x="1656" y="11561"/>
                  <a:pt x="3132" y="13074"/>
                  <a:pt x="5001" y="13895"/>
                </a:cubicBezTo>
                <a:cubicBezTo>
                  <a:pt x="4739" y="11419"/>
                  <a:pt x="4942" y="8918"/>
                  <a:pt x="4882" y="6418"/>
                </a:cubicBezTo>
                <a:cubicBezTo>
                  <a:pt x="4847" y="4823"/>
                  <a:pt x="4727" y="3239"/>
                  <a:pt x="4727" y="1644"/>
                </a:cubicBezTo>
                <a:cubicBezTo>
                  <a:pt x="4727" y="1096"/>
                  <a:pt x="4716" y="548"/>
                  <a:pt x="47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" name="Google Shape;42;p4"/>
          <p:cNvSpPr/>
          <p:nvPr/>
        </p:nvSpPr>
        <p:spPr>
          <a:xfrm>
            <a:off x="-223925" y="4298175"/>
            <a:ext cx="1020607" cy="1062665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" name="Google Shape;43;p4"/>
          <p:cNvSpPr/>
          <p:nvPr/>
        </p:nvSpPr>
        <p:spPr>
          <a:xfrm rot="10800000">
            <a:off x="-127949" y="-213920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6"/>
          <p:cNvSpPr/>
          <p:nvPr/>
        </p:nvSpPr>
        <p:spPr>
          <a:xfrm rot="5400000" flipH="1">
            <a:off x="-86229" y="-76184"/>
            <a:ext cx="1062641" cy="979733"/>
          </a:xfrm>
          <a:custGeom>
            <a:avLst/>
            <a:gdLst/>
            <a:ahLst/>
            <a:cxnLst/>
            <a:rect l="l" t="t" r="r" b="b"/>
            <a:pathLst>
              <a:path w="31671" h="29200" extrusionOk="0">
                <a:moveTo>
                  <a:pt x="12368" y="1"/>
                </a:moveTo>
                <a:cubicBezTo>
                  <a:pt x="10474" y="1"/>
                  <a:pt x="8642" y="460"/>
                  <a:pt x="7180" y="1612"/>
                </a:cubicBezTo>
                <a:cubicBezTo>
                  <a:pt x="5715" y="2767"/>
                  <a:pt x="4393" y="4267"/>
                  <a:pt x="3631" y="6030"/>
                </a:cubicBezTo>
                <a:cubicBezTo>
                  <a:pt x="2869" y="7792"/>
                  <a:pt x="2393" y="9685"/>
                  <a:pt x="1869" y="11554"/>
                </a:cubicBezTo>
                <a:cubicBezTo>
                  <a:pt x="1036" y="14435"/>
                  <a:pt x="417" y="17364"/>
                  <a:pt x="0" y="20329"/>
                </a:cubicBezTo>
                <a:lnTo>
                  <a:pt x="0" y="29187"/>
                </a:lnTo>
                <a:lnTo>
                  <a:pt x="5929" y="29187"/>
                </a:lnTo>
                <a:cubicBezTo>
                  <a:pt x="5834" y="27735"/>
                  <a:pt x="5882" y="26211"/>
                  <a:pt x="6834" y="25020"/>
                </a:cubicBezTo>
                <a:cubicBezTo>
                  <a:pt x="7203" y="24556"/>
                  <a:pt x="7930" y="24246"/>
                  <a:pt x="8442" y="23960"/>
                </a:cubicBezTo>
                <a:cubicBezTo>
                  <a:pt x="9239" y="23508"/>
                  <a:pt x="10120" y="23413"/>
                  <a:pt x="10990" y="23210"/>
                </a:cubicBezTo>
                <a:cubicBezTo>
                  <a:pt x="11473" y="23093"/>
                  <a:pt x="11885" y="22980"/>
                  <a:pt x="12313" y="22980"/>
                </a:cubicBezTo>
                <a:cubicBezTo>
                  <a:pt x="12580" y="22980"/>
                  <a:pt x="12854" y="23024"/>
                  <a:pt x="13156" y="23139"/>
                </a:cubicBezTo>
                <a:cubicBezTo>
                  <a:pt x="13883" y="23425"/>
                  <a:pt x="14549" y="23877"/>
                  <a:pt x="15097" y="24437"/>
                </a:cubicBezTo>
                <a:cubicBezTo>
                  <a:pt x="16097" y="25425"/>
                  <a:pt x="16859" y="26639"/>
                  <a:pt x="17478" y="27913"/>
                </a:cubicBezTo>
                <a:cubicBezTo>
                  <a:pt x="17681" y="28342"/>
                  <a:pt x="17907" y="28770"/>
                  <a:pt x="18133" y="29199"/>
                </a:cubicBezTo>
                <a:lnTo>
                  <a:pt x="20134" y="29199"/>
                </a:lnTo>
                <a:cubicBezTo>
                  <a:pt x="19729" y="28282"/>
                  <a:pt x="19300" y="27377"/>
                  <a:pt x="18871" y="26496"/>
                </a:cubicBezTo>
                <a:cubicBezTo>
                  <a:pt x="17671" y="24039"/>
                  <a:pt x="15235" y="20742"/>
                  <a:pt x="12281" y="20742"/>
                </a:cubicBezTo>
                <a:cubicBezTo>
                  <a:pt x="12071" y="20742"/>
                  <a:pt x="11859" y="20758"/>
                  <a:pt x="11644" y="20793"/>
                </a:cubicBezTo>
                <a:cubicBezTo>
                  <a:pt x="9787" y="21091"/>
                  <a:pt x="8144" y="21591"/>
                  <a:pt x="6501" y="22520"/>
                </a:cubicBezTo>
                <a:cubicBezTo>
                  <a:pt x="6144" y="22722"/>
                  <a:pt x="5834" y="22960"/>
                  <a:pt x="5536" y="23234"/>
                </a:cubicBezTo>
                <a:cubicBezTo>
                  <a:pt x="5548" y="22877"/>
                  <a:pt x="5596" y="22520"/>
                  <a:pt x="5656" y="22174"/>
                </a:cubicBezTo>
                <a:cubicBezTo>
                  <a:pt x="6322" y="18745"/>
                  <a:pt x="7656" y="14900"/>
                  <a:pt x="11168" y="13673"/>
                </a:cubicBezTo>
                <a:cubicBezTo>
                  <a:pt x="12166" y="13326"/>
                  <a:pt x="13429" y="13070"/>
                  <a:pt x="14602" y="13070"/>
                </a:cubicBezTo>
                <a:cubicBezTo>
                  <a:pt x="15079" y="13070"/>
                  <a:pt x="15542" y="13112"/>
                  <a:pt x="15966" y="13209"/>
                </a:cubicBezTo>
                <a:cubicBezTo>
                  <a:pt x="17431" y="13554"/>
                  <a:pt x="18717" y="15173"/>
                  <a:pt x="19562" y="16376"/>
                </a:cubicBezTo>
                <a:cubicBezTo>
                  <a:pt x="21396" y="19031"/>
                  <a:pt x="22610" y="22067"/>
                  <a:pt x="23086" y="25258"/>
                </a:cubicBezTo>
                <a:cubicBezTo>
                  <a:pt x="23277" y="26568"/>
                  <a:pt x="23527" y="27877"/>
                  <a:pt x="23693" y="29187"/>
                </a:cubicBezTo>
                <a:lnTo>
                  <a:pt x="25503" y="29187"/>
                </a:lnTo>
                <a:cubicBezTo>
                  <a:pt x="25456" y="28794"/>
                  <a:pt x="25396" y="28413"/>
                  <a:pt x="25337" y="28020"/>
                </a:cubicBezTo>
                <a:cubicBezTo>
                  <a:pt x="24991" y="25996"/>
                  <a:pt x="24848" y="23901"/>
                  <a:pt x="24253" y="21924"/>
                </a:cubicBezTo>
                <a:cubicBezTo>
                  <a:pt x="23265" y="18602"/>
                  <a:pt x="21538" y="15090"/>
                  <a:pt x="18979" y="12804"/>
                </a:cubicBezTo>
                <a:cubicBezTo>
                  <a:pt x="17637" y="11589"/>
                  <a:pt x="16373" y="11135"/>
                  <a:pt x="14654" y="11135"/>
                </a:cubicBezTo>
                <a:cubicBezTo>
                  <a:pt x="14588" y="11135"/>
                  <a:pt x="14522" y="11136"/>
                  <a:pt x="14454" y="11137"/>
                </a:cubicBezTo>
                <a:cubicBezTo>
                  <a:pt x="12621" y="11161"/>
                  <a:pt x="10751" y="11590"/>
                  <a:pt x="9180" y="12578"/>
                </a:cubicBezTo>
                <a:cubicBezTo>
                  <a:pt x="7168" y="13864"/>
                  <a:pt x="5834" y="15912"/>
                  <a:pt x="4953" y="18174"/>
                </a:cubicBezTo>
                <a:cubicBezTo>
                  <a:pt x="5001" y="17781"/>
                  <a:pt x="5072" y="17376"/>
                  <a:pt x="5132" y="16983"/>
                </a:cubicBezTo>
                <a:cubicBezTo>
                  <a:pt x="5489" y="15662"/>
                  <a:pt x="5882" y="14364"/>
                  <a:pt x="6322" y="13054"/>
                </a:cubicBezTo>
                <a:cubicBezTo>
                  <a:pt x="6858" y="11423"/>
                  <a:pt x="7251" y="9720"/>
                  <a:pt x="7977" y="8244"/>
                </a:cubicBezTo>
                <a:cubicBezTo>
                  <a:pt x="8739" y="7089"/>
                  <a:pt x="9739" y="6184"/>
                  <a:pt x="11097" y="6053"/>
                </a:cubicBezTo>
                <a:cubicBezTo>
                  <a:pt x="11494" y="6017"/>
                  <a:pt x="11900" y="6002"/>
                  <a:pt x="12309" y="6002"/>
                </a:cubicBezTo>
                <a:cubicBezTo>
                  <a:pt x="13626" y="6002"/>
                  <a:pt x="14983" y="6154"/>
                  <a:pt x="16264" y="6208"/>
                </a:cubicBezTo>
                <a:cubicBezTo>
                  <a:pt x="16550" y="6220"/>
                  <a:pt x="16824" y="6244"/>
                  <a:pt x="17097" y="6291"/>
                </a:cubicBezTo>
                <a:cubicBezTo>
                  <a:pt x="17502" y="6482"/>
                  <a:pt x="17895" y="6696"/>
                  <a:pt x="18276" y="6934"/>
                </a:cubicBezTo>
                <a:cubicBezTo>
                  <a:pt x="20550" y="8375"/>
                  <a:pt x="22491" y="11006"/>
                  <a:pt x="23455" y="13566"/>
                </a:cubicBezTo>
                <a:cubicBezTo>
                  <a:pt x="24039" y="15197"/>
                  <a:pt x="24539" y="16864"/>
                  <a:pt x="24944" y="18543"/>
                </a:cubicBezTo>
                <a:cubicBezTo>
                  <a:pt x="25408" y="20341"/>
                  <a:pt x="26087" y="22055"/>
                  <a:pt x="26337" y="23913"/>
                </a:cubicBezTo>
                <a:cubicBezTo>
                  <a:pt x="26360" y="24127"/>
                  <a:pt x="26432" y="24329"/>
                  <a:pt x="26539" y="24508"/>
                </a:cubicBezTo>
                <a:cubicBezTo>
                  <a:pt x="26527" y="25056"/>
                  <a:pt x="26503" y="25615"/>
                  <a:pt x="26503" y="26151"/>
                </a:cubicBezTo>
                <a:cubicBezTo>
                  <a:pt x="26503" y="27139"/>
                  <a:pt x="26563" y="28175"/>
                  <a:pt x="26563" y="29187"/>
                </a:cubicBezTo>
                <a:lnTo>
                  <a:pt x="31218" y="29187"/>
                </a:lnTo>
                <a:cubicBezTo>
                  <a:pt x="31218" y="24984"/>
                  <a:pt x="31671" y="20377"/>
                  <a:pt x="30361" y="16352"/>
                </a:cubicBezTo>
                <a:cubicBezTo>
                  <a:pt x="29647" y="14150"/>
                  <a:pt x="28861" y="12030"/>
                  <a:pt x="27587" y="10090"/>
                </a:cubicBezTo>
                <a:cubicBezTo>
                  <a:pt x="27039" y="9256"/>
                  <a:pt x="26634" y="8327"/>
                  <a:pt x="26027" y="7554"/>
                </a:cubicBezTo>
                <a:cubicBezTo>
                  <a:pt x="25444" y="6803"/>
                  <a:pt x="24813" y="6089"/>
                  <a:pt x="24194" y="5363"/>
                </a:cubicBezTo>
                <a:cubicBezTo>
                  <a:pt x="22896" y="3839"/>
                  <a:pt x="21300" y="2458"/>
                  <a:pt x="19407" y="1827"/>
                </a:cubicBezTo>
                <a:cubicBezTo>
                  <a:pt x="17412" y="782"/>
                  <a:pt x="14838" y="1"/>
                  <a:pt x="12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6"/>
          <p:cNvSpPr/>
          <p:nvPr/>
        </p:nvSpPr>
        <p:spPr>
          <a:xfrm flipH="1">
            <a:off x="8468068" y="4309409"/>
            <a:ext cx="959169" cy="998695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6"/>
          <p:cNvSpPr/>
          <p:nvPr/>
        </p:nvSpPr>
        <p:spPr>
          <a:xfrm rot="10800000" flipH="1">
            <a:off x="7698739" y="-117645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6"/>
          <p:cNvSpPr/>
          <p:nvPr/>
        </p:nvSpPr>
        <p:spPr>
          <a:xfrm rot="10800000" flipH="1">
            <a:off x="8296998" y="405445"/>
            <a:ext cx="337354" cy="318302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6"/>
          <p:cNvSpPr/>
          <p:nvPr/>
        </p:nvSpPr>
        <p:spPr>
          <a:xfrm flipH="1">
            <a:off x="-44778" y="4374547"/>
            <a:ext cx="306129" cy="664039"/>
          </a:xfrm>
          <a:custGeom>
            <a:avLst/>
            <a:gdLst/>
            <a:ahLst/>
            <a:cxnLst/>
            <a:rect l="l" t="t" r="r" b="b"/>
            <a:pathLst>
              <a:path w="6395" h="13871" extrusionOk="0">
                <a:moveTo>
                  <a:pt x="5692" y="0"/>
                </a:moveTo>
                <a:cubicBezTo>
                  <a:pt x="3584" y="381"/>
                  <a:pt x="2013" y="2441"/>
                  <a:pt x="917" y="4429"/>
                </a:cubicBezTo>
                <a:cubicBezTo>
                  <a:pt x="536" y="5108"/>
                  <a:pt x="167" y="5822"/>
                  <a:pt x="96" y="6596"/>
                </a:cubicBezTo>
                <a:cubicBezTo>
                  <a:pt x="1" y="7465"/>
                  <a:pt x="263" y="8323"/>
                  <a:pt x="632" y="9108"/>
                </a:cubicBezTo>
                <a:cubicBezTo>
                  <a:pt x="1751" y="11466"/>
                  <a:pt x="3870" y="13204"/>
                  <a:pt x="6394" y="13871"/>
                </a:cubicBezTo>
                <a:cubicBezTo>
                  <a:pt x="6013" y="9263"/>
                  <a:pt x="5978" y="4632"/>
                  <a:pt x="5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6"/>
          <p:cNvSpPr/>
          <p:nvPr/>
        </p:nvSpPr>
        <p:spPr>
          <a:xfrm flipH="1">
            <a:off x="271556" y="4420697"/>
            <a:ext cx="239446" cy="665236"/>
          </a:xfrm>
          <a:custGeom>
            <a:avLst/>
            <a:gdLst/>
            <a:ahLst/>
            <a:cxnLst/>
            <a:rect l="l" t="t" r="r" b="b"/>
            <a:pathLst>
              <a:path w="5002" h="13896" extrusionOk="0">
                <a:moveTo>
                  <a:pt x="4704" y="0"/>
                </a:moveTo>
                <a:cubicBezTo>
                  <a:pt x="3168" y="155"/>
                  <a:pt x="1727" y="1477"/>
                  <a:pt x="1025" y="3001"/>
                </a:cubicBezTo>
                <a:cubicBezTo>
                  <a:pt x="60" y="5108"/>
                  <a:pt x="1" y="7525"/>
                  <a:pt x="870" y="9680"/>
                </a:cubicBezTo>
                <a:cubicBezTo>
                  <a:pt x="1656" y="11561"/>
                  <a:pt x="3132" y="13074"/>
                  <a:pt x="5001" y="13895"/>
                </a:cubicBezTo>
                <a:cubicBezTo>
                  <a:pt x="4739" y="11419"/>
                  <a:pt x="4942" y="8918"/>
                  <a:pt x="4882" y="6418"/>
                </a:cubicBezTo>
                <a:cubicBezTo>
                  <a:pt x="4847" y="4823"/>
                  <a:pt x="4727" y="3239"/>
                  <a:pt x="4727" y="1644"/>
                </a:cubicBezTo>
                <a:cubicBezTo>
                  <a:pt x="4727" y="1096"/>
                  <a:pt x="4716" y="548"/>
                  <a:pt x="47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6"/>
          <p:cNvSpPr/>
          <p:nvPr/>
        </p:nvSpPr>
        <p:spPr>
          <a:xfrm flipH="1">
            <a:off x="8357177" y="4221975"/>
            <a:ext cx="1020607" cy="1062665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6"/>
          <p:cNvSpPr/>
          <p:nvPr/>
        </p:nvSpPr>
        <p:spPr>
          <a:xfrm rot="10800000" flipH="1">
            <a:off x="7839139" y="-188695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43500" y="1451800"/>
            <a:ext cx="37809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43500" y="2305075"/>
            <a:ext cx="3566700" cy="16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1" name="Google Shape;101;p9"/>
          <p:cNvSpPr/>
          <p:nvPr/>
        </p:nvSpPr>
        <p:spPr>
          <a:xfrm rot="5400000" flipH="1">
            <a:off x="-96839" y="-65517"/>
            <a:ext cx="1335487" cy="1231291"/>
          </a:xfrm>
          <a:custGeom>
            <a:avLst/>
            <a:gdLst/>
            <a:ahLst/>
            <a:cxnLst/>
            <a:rect l="l" t="t" r="r" b="b"/>
            <a:pathLst>
              <a:path w="31671" h="29200" extrusionOk="0">
                <a:moveTo>
                  <a:pt x="12368" y="1"/>
                </a:moveTo>
                <a:cubicBezTo>
                  <a:pt x="10474" y="1"/>
                  <a:pt x="8642" y="460"/>
                  <a:pt x="7180" y="1612"/>
                </a:cubicBezTo>
                <a:cubicBezTo>
                  <a:pt x="5715" y="2767"/>
                  <a:pt x="4393" y="4267"/>
                  <a:pt x="3631" y="6030"/>
                </a:cubicBezTo>
                <a:cubicBezTo>
                  <a:pt x="2869" y="7792"/>
                  <a:pt x="2393" y="9685"/>
                  <a:pt x="1869" y="11554"/>
                </a:cubicBezTo>
                <a:cubicBezTo>
                  <a:pt x="1036" y="14435"/>
                  <a:pt x="417" y="17364"/>
                  <a:pt x="0" y="20329"/>
                </a:cubicBezTo>
                <a:lnTo>
                  <a:pt x="0" y="29187"/>
                </a:lnTo>
                <a:lnTo>
                  <a:pt x="5929" y="29187"/>
                </a:lnTo>
                <a:cubicBezTo>
                  <a:pt x="5834" y="27735"/>
                  <a:pt x="5882" y="26211"/>
                  <a:pt x="6834" y="25020"/>
                </a:cubicBezTo>
                <a:cubicBezTo>
                  <a:pt x="7203" y="24556"/>
                  <a:pt x="7930" y="24246"/>
                  <a:pt x="8442" y="23960"/>
                </a:cubicBezTo>
                <a:cubicBezTo>
                  <a:pt x="9239" y="23508"/>
                  <a:pt x="10120" y="23413"/>
                  <a:pt x="10990" y="23210"/>
                </a:cubicBezTo>
                <a:cubicBezTo>
                  <a:pt x="11473" y="23093"/>
                  <a:pt x="11885" y="22980"/>
                  <a:pt x="12313" y="22980"/>
                </a:cubicBezTo>
                <a:cubicBezTo>
                  <a:pt x="12580" y="22980"/>
                  <a:pt x="12854" y="23024"/>
                  <a:pt x="13156" y="23139"/>
                </a:cubicBezTo>
                <a:cubicBezTo>
                  <a:pt x="13883" y="23425"/>
                  <a:pt x="14549" y="23877"/>
                  <a:pt x="15097" y="24437"/>
                </a:cubicBezTo>
                <a:cubicBezTo>
                  <a:pt x="16097" y="25425"/>
                  <a:pt x="16859" y="26639"/>
                  <a:pt x="17478" y="27913"/>
                </a:cubicBezTo>
                <a:cubicBezTo>
                  <a:pt x="17681" y="28342"/>
                  <a:pt x="17907" y="28770"/>
                  <a:pt x="18133" y="29199"/>
                </a:cubicBezTo>
                <a:lnTo>
                  <a:pt x="20134" y="29199"/>
                </a:lnTo>
                <a:cubicBezTo>
                  <a:pt x="19729" y="28282"/>
                  <a:pt x="19300" y="27377"/>
                  <a:pt x="18871" y="26496"/>
                </a:cubicBezTo>
                <a:cubicBezTo>
                  <a:pt x="17671" y="24039"/>
                  <a:pt x="15235" y="20742"/>
                  <a:pt x="12281" y="20742"/>
                </a:cubicBezTo>
                <a:cubicBezTo>
                  <a:pt x="12071" y="20742"/>
                  <a:pt x="11859" y="20758"/>
                  <a:pt x="11644" y="20793"/>
                </a:cubicBezTo>
                <a:cubicBezTo>
                  <a:pt x="9787" y="21091"/>
                  <a:pt x="8144" y="21591"/>
                  <a:pt x="6501" y="22520"/>
                </a:cubicBezTo>
                <a:cubicBezTo>
                  <a:pt x="6144" y="22722"/>
                  <a:pt x="5834" y="22960"/>
                  <a:pt x="5536" y="23234"/>
                </a:cubicBezTo>
                <a:cubicBezTo>
                  <a:pt x="5548" y="22877"/>
                  <a:pt x="5596" y="22520"/>
                  <a:pt x="5656" y="22174"/>
                </a:cubicBezTo>
                <a:cubicBezTo>
                  <a:pt x="6322" y="18745"/>
                  <a:pt x="7656" y="14900"/>
                  <a:pt x="11168" y="13673"/>
                </a:cubicBezTo>
                <a:cubicBezTo>
                  <a:pt x="12166" y="13326"/>
                  <a:pt x="13429" y="13070"/>
                  <a:pt x="14602" y="13070"/>
                </a:cubicBezTo>
                <a:cubicBezTo>
                  <a:pt x="15079" y="13070"/>
                  <a:pt x="15542" y="13112"/>
                  <a:pt x="15966" y="13209"/>
                </a:cubicBezTo>
                <a:cubicBezTo>
                  <a:pt x="17431" y="13554"/>
                  <a:pt x="18717" y="15173"/>
                  <a:pt x="19562" y="16376"/>
                </a:cubicBezTo>
                <a:cubicBezTo>
                  <a:pt x="21396" y="19031"/>
                  <a:pt x="22610" y="22067"/>
                  <a:pt x="23086" y="25258"/>
                </a:cubicBezTo>
                <a:cubicBezTo>
                  <a:pt x="23277" y="26568"/>
                  <a:pt x="23527" y="27877"/>
                  <a:pt x="23693" y="29187"/>
                </a:cubicBezTo>
                <a:lnTo>
                  <a:pt x="25503" y="29187"/>
                </a:lnTo>
                <a:cubicBezTo>
                  <a:pt x="25456" y="28794"/>
                  <a:pt x="25396" y="28413"/>
                  <a:pt x="25337" y="28020"/>
                </a:cubicBezTo>
                <a:cubicBezTo>
                  <a:pt x="24991" y="25996"/>
                  <a:pt x="24848" y="23901"/>
                  <a:pt x="24253" y="21924"/>
                </a:cubicBezTo>
                <a:cubicBezTo>
                  <a:pt x="23265" y="18602"/>
                  <a:pt x="21538" y="15090"/>
                  <a:pt x="18979" y="12804"/>
                </a:cubicBezTo>
                <a:cubicBezTo>
                  <a:pt x="17637" y="11589"/>
                  <a:pt x="16373" y="11135"/>
                  <a:pt x="14654" y="11135"/>
                </a:cubicBezTo>
                <a:cubicBezTo>
                  <a:pt x="14588" y="11135"/>
                  <a:pt x="14522" y="11136"/>
                  <a:pt x="14454" y="11137"/>
                </a:cubicBezTo>
                <a:cubicBezTo>
                  <a:pt x="12621" y="11161"/>
                  <a:pt x="10751" y="11590"/>
                  <a:pt x="9180" y="12578"/>
                </a:cubicBezTo>
                <a:cubicBezTo>
                  <a:pt x="7168" y="13864"/>
                  <a:pt x="5834" y="15912"/>
                  <a:pt x="4953" y="18174"/>
                </a:cubicBezTo>
                <a:cubicBezTo>
                  <a:pt x="5001" y="17781"/>
                  <a:pt x="5072" y="17376"/>
                  <a:pt x="5132" y="16983"/>
                </a:cubicBezTo>
                <a:cubicBezTo>
                  <a:pt x="5489" y="15662"/>
                  <a:pt x="5882" y="14364"/>
                  <a:pt x="6322" y="13054"/>
                </a:cubicBezTo>
                <a:cubicBezTo>
                  <a:pt x="6858" y="11423"/>
                  <a:pt x="7251" y="9720"/>
                  <a:pt x="7977" y="8244"/>
                </a:cubicBezTo>
                <a:cubicBezTo>
                  <a:pt x="8739" y="7089"/>
                  <a:pt x="9739" y="6184"/>
                  <a:pt x="11097" y="6053"/>
                </a:cubicBezTo>
                <a:cubicBezTo>
                  <a:pt x="11494" y="6017"/>
                  <a:pt x="11900" y="6002"/>
                  <a:pt x="12309" y="6002"/>
                </a:cubicBezTo>
                <a:cubicBezTo>
                  <a:pt x="13626" y="6002"/>
                  <a:pt x="14983" y="6154"/>
                  <a:pt x="16264" y="6208"/>
                </a:cubicBezTo>
                <a:cubicBezTo>
                  <a:pt x="16550" y="6220"/>
                  <a:pt x="16824" y="6244"/>
                  <a:pt x="17097" y="6291"/>
                </a:cubicBezTo>
                <a:cubicBezTo>
                  <a:pt x="17502" y="6482"/>
                  <a:pt x="17895" y="6696"/>
                  <a:pt x="18276" y="6934"/>
                </a:cubicBezTo>
                <a:cubicBezTo>
                  <a:pt x="20550" y="8375"/>
                  <a:pt x="22491" y="11006"/>
                  <a:pt x="23455" y="13566"/>
                </a:cubicBezTo>
                <a:cubicBezTo>
                  <a:pt x="24039" y="15197"/>
                  <a:pt x="24539" y="16864"/>
                  <a:pt x="24944" y="18543"/>
                </a:cubicBezTo>
                <a:cubicBezTo>
                  <a:pt x="25408" y="20341"/>
                  <a:pt x="26087" y="22055"/>
                  <a:pt x="26337" y="23913"/>
                </a:cubicBezTo>
                <a:cubicBezTo>
                  <a:pt x="26360" y="24127"/>
                  <a:pt x="26432" y="24329"/>
                  <a:pt x="26539" y="24508"/>
                </a:cubicBezTo>
                <a:cubicBezTo>
                  <a:pt x="26527" y="25056"/>
                  <a:pt x="26503" y="25615"/>
                  <a:pt x="26503" y="26151"/>
                </a:cubicBezTo>
                <a:cubicBezTo>
                  <a:pt x="26503" y="27139"/>
                  <a:pt x="26563" y="28175"/>
                  <a:pt x="26563" y="29187"/>
                </a:cubicBezTo>
                <a:lnTo>
                  <a:pt x="31218" y="29187"/>
                </a:lnTo>
                <a:cubicBezTo>
                  <a:pt x="31218" y="24984"/>
                  <a:pt x="31671" y="20377"/>
                  <a:pt x="30361" y="16352"/>
                </a:cubicBezTo>
                <a:cubicBezTo>
                  <a:pt x="29647" y="14150"/>
                  <a:pt x="28861" y="12030"/>
                  <a:pt x="27587" y="10090"/>
                </a:cubicBezTo>
                <a:cubicBezTo>
                  <a:pt x="27039" y="9256"/>
                  <a:pt x="26634" y="8327"/>
                  <a:pt x="26027" y="7554"/>
                </a:cubicBezTo>
                <a:cubicBezTo>
                  <a:pt x="25444" y="6803"/>
                  <a:pt x="24813" y="6089"/>
                  <a:pt x="24194" y="5363"/>
                </a:cubicBezTo>
                <a:cubicBezTo>
                  <a:pt x="22896" y="3839"/>
                  <a:pt x="21300" y="2458"/>
                  <a:pt x="19407" y="1827"/>
                </a:cubicBezTo>
                <a:cubicBezTo>
                  <a:pt x="17412" y="782"/>
                  <a:pt x="14838" y="1"/>
                  <a:pt x="12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9"/>
          <p:cNvSpPr/>
          <p:nvPr/>
        </p:nvSpPr>
        <p:spPr>
          <a:xfrm rot="3648625" flipH="1">
            <a:off x="7853096" y="4356569"/>
            <a:ext cx="1338529" cy="1393689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9"/>
          <p:cNvSpPr/>
          <p:nvPr/>
        </p:nvSpPr>
        <p:spPr>
          <a:xfrm rot="10800000" flipH="1">
            <a:off x="7698739" y="-117645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9"/>
          <p:cNvSpPr/>
          <p:nvPr/>
        </p:nvSpPr>
        <p:spPr>
          <a:xfrm rot="10800000" flipH="1">
            <a:off x="8296998" y="405445"/>
            <a:ext cx="337354" cy="318302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9"/>
          <p:cNvSpPr/>
          <p:nvPr/>
        </p:nvSpPr>
        <p:spPr>
          <a:xfrm flipH="1">
            <a:off x="353372" y="4432122"/>
            <a:ext cx="306129" cy="664039"/>
          </a:xfrm>
          <a:custGeom>
            <a:avLst/>
            <a:gdLst/>
            <a:ahLst/>
            <a:cxnLst/>
            <a:rect l="l" t="t" r="r" b="b"/>
            <a:pathLst>
              <a:path w="6395" h="13871" extrusionOk="0">
                <a:moveTo>
                  <a:pt x="5692" y="0"/>
                </a:moveTo>
                <a:cubicBezTo>
                  <a:pt x="3584" y="381"/>
                  <a:pt x="2013" y="2441"/>
                  <a:pt x="917" y="4429"/>
                </a:cubicBezTo>
                <a:cubicBezTo>
                  <a:pt x="536" y="5108"/>
                  <a:pt x="167" y="5822"/>
                  <a:pt x="96" y="6596"/>
                </a:cubicBezTo>
                <a:cubicBezTo>
                  <a:pt x="1" y="7465"/>
                  <a:pt x="263" y="8323"/>
                  <a:pt x="632" y="9108"/>
                </a:cubicBezTo>
                <a:cubicBezTo>
                  <a:pt x="1751" y="11466"/>
                  <a:pt x="3870" y="13204"/>
                  <a:pt x="6394" y="13871"/>
                </a:cubicBezTo>
                <a:cubicBezTo>
                  <a:pt x="6013" y="9263"/>
                  <a:pt x="5978" y="4632"/>
                  <a:pt x="5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9"/>
          <p:cNvSpPr/>
          <p:nvPr/>
        </p:nvSpPr>
        <p:spPr>
          <a:xfrm flipH="1">
            <a:off x="669706" y="4478272"/>
            <a:ext cx="239446" cy="665236"/>
          </a:xfrm>
          <a:custGeom>
            <a:avLst/>
            <a:gdLst/>
            <a:ahLst/>
            <a:cxnLst/>
            <a:rect l="l" t="t" r="r" b="b"/>
            <a:pathLst>
              <a:path w="5002" h="13896" extrusionOk="0">
                <a:moveTo>
                  <a:pt x="4704" y="0"/>
                </a:moveTo>
                <a:cubicBezTo>
                  <a:pt x="3168" y="155"/>
                  <a:pt x="1727" y="1477"/>
                  <a:pt x="1025" y="3001"/>
                </a:cubicBezTo>
                <a:cubicBezTo>
                  <a:pt x="60" y="5108"/>
                  <a:pt x="1" y="7525"/>
                  <a:pt x="870" y="9680"/>
                </a:cubicBezTo>
                <a:cubicBezTo>
                  <a:pt x="1656" y="11561"/>
                  <a:pt x="3132" y="13074"/>
                  <a:pt x="5001" y="13895"/>
                </a:cubicBezTo>
                <a:cubicBezTo>
                  <a:pt x="4739" y="11419"/>
                  <a:pt x="4942" y="8918"/>
                  <a:pt x="4882" y="6418"/>
                </a:cubicBezTo>
                <a:cubicBezTo>
                  <a:pt x="4847" y="4823"/>
                  <a:pt x="4727" y="3239"/>
                  <a:pt x="4727" y="1644"/>
                </a:cubicBezTo>
                <a:cubicBezTo>
                  <a:pt x="4727" y="1096"/>
                  <a:pt x="4716" y="548"/>
                  <a:pt x="47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9"/>
          <p:cNvSpPr/>
          <p:nvPr/>
        </p:nvSpPr>
        <p:spPr>
          <a:xfrm rot="3648711" flipH="1">
            <a:off x="7823227" y="4176502"/>
            <a:ext cx="1424261" cy="1482954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9"/>
          <p:cNvSpPr/>
          <p:nvPr/>
        </p:nvSpPr>
        <p:spPr>
          <a:xfrm rot="10800000" flipH="1">
            <a:off x="7839139" y="-188695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9"/>
          <p:cNvSpPr/>
          <p:nvPr/>
        </p:nvSpPr>
        <p:spPr>
          <a:xfrm flipH="1">
            <a:off x="-52903" y="4432122"/>
            <a:ext cx="306129" cy="664039"/>
          </a:xfrm>
          <a:custGeom>
            <a:avLst/>
            <a:gdLst/>
            <a:ahLst/>
            <a:cxnLst/>
            <a:rect l="l" t="t" r="r" b="b"/>
            <a:pathLst>
              <a:path w="6395" h="13871" extrusionOk="0">
                <a:moveTo>
                  <a:pt x="5692" y="0"/>
                </a:moveTo>
                <a:cubicBezTo>
                  <a:pt x="3584" y="381"/>
                  <a:pt x="2013" y="2441"/>
                  <a:pt x="917" y="4429"/>
                </a:cubicBezTo>
                <a:cubicBezTo>
                  <a:pt x="536" y="5108"/>
                  <a:pt x="167" y="5822"/>
                  <a:pt x="96" y="6596"/>
                </a:cubicBezTo>
                <a:cubicBezTo>
                  <a:pt x="1" y="7465"/>
                  <a:pt x="263" y="8323"/>
                  <a:pt x="632" y="9108"/>
                </a:cubicBezTo>
                <a:cubicBezTo>
                  <a:pt x="1751" y="11466"/>
                  <a:pt x="3870" y="13204"/>
                  <a:pt x="6394" y="13871"/>
                </a:cubicBezTo>
                <a:cubicBezTo>
                  <a:pt x="6013" y="9263"/>
                  <a:pt x="5978" y="4632"/>
                  <a:pt x="5692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 hasCustomPrompt="1"/>
          </p:nvPr>
        </p:nvSpPr>
        <p:spPr>
          <a:xfrm flipH="1">
            <a:off x="1204675" y="1735700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"/>
          </p:nvPr>
        </p:nvSpPr>
        <p:spPr>
          <a:xfrm>
            <a:off x="2066875" y="2026100"/>
            <a:ext cx="228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3"/>
          <p:cNvSpPr txBox="1">
            <a:spLocks noGrp="1"/>
          </p:cNvSpPr>
          <p:nvPr>
            <p:ph type="subTitle" idx="2"/>
          </p:nvPr>
        </p:nvSpPr>
        <p:spPr>
          <a:xfrm>
            <a:off x="2066865" y="15856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 b="1"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139" name="Google Shape;139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204675" y="33093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4"/>
          </p:nvPr>
        </p:nvSpPr>
        <p:spPr>
          <a:xfrm>
            <a:off x="2066875" y="3599800"/>
            <a:ext cx="228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3"/>
          <p:cNvSpPr txBox="1">
            <a:spLocks noGrp="1"/>
          </p:cNvSpPr>
          <p:nvPr>
            <p:ph type="subTitle" idx="5"/>
          </p:nvPr>
        </p:nvSpPr>
        <p:spPr>
          <a:xfrm>
            <a:off x="2066865" y="3158221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 b="1"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142" name="Google Shape;142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832850" y="1735700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7"/>
          </p:nvPr>
        </p:nvSpPr>
        <p:spPr>
          <a:xfrm>
            <a:off x="5695025" y="2026100"/>
            <a:ext cx="228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4832850" y="33093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9"/>
          </p:nvPr>
        </p:nvSpPr>
        <p:spPr>
          <a:xfrm>
            <a:off x="5695025" y="3599800"/>
            <a:ext cx="228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3"/>
          <p:cNvSpPr txBox="1">
            <a:spLocks noGrp="1"/>
          </p:cNvSpPr>
          <p:nvPr>
            <p:ph type="subTitle" idx="13"/>
          </p:nvPr>
        </p:nvSpPr>
        <p:spPr>
          <a:xfrm>
            <a:off x="5695035" y="3155235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 b="1"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147" name="Google Shape;147;p13"/>
          <p:cNvSpPr txBox="1">
            <a:spLocks noGrp="1"/>
          </p:cNvSpPr>
          <p:nvPr>
            <p:ph type="subTitle" idx="14"/>
          </p:nvPr>
        </p:nvSpPr>
        <p:spPr>
          <a:xfrm>
            <a:off x="5695035" y="15856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000" b="1"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5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148" name="Google Shape;148;p13"/>
          <p:cNvSpPr txBox="1">
            <a:spLocks noGrp="1"/>
          </p:cNvSpPr>
          <p:nvPr>
            <p:ph type="title" idx="15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9" name="Google Shape;149;p13"/>
          <p:cNvSpPr/>
          <p:nvPr/>
        </p:nvSpPr>
        <p:spPr>
          <a:xfrm rot="10800000">
            <a:off x="-159972" y="6"/>
            <a:ext cx="956646" cy="1872719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13"/>
          <p:cNvSpPr/>
          <p:nvPr/>
        </p:nvSpPr>
        <p:spPr>
          <a:xfrm>
            <a:off x="8178729" y="-113196"/>
            <a:ext cx="1154738" cy="791623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13"/>
          <p:cNvSpPr/>
          <p:nvPr/>
        </p:nvSpPr>
        <p:spPr>
          <a:xfrm>
            <a:off x="7565458" y="-113205"/>
            <a:ext cx="1293486" cy="758361"/>
          </a:xfrm>
          <a:custGeom>
            <a:avLst/>
            <a:gdLst/>
            <a:ahLst/>
            <a:cxnLst/>
            <a:rect l="l" t="t" r="r" b="b"/>
            <a:pathLst>
              <a:path w="30606" h="17943" extrusionOk="0">
                <a:moveTo>
                  <a:pt x="1850" y="0"/>
                </a:moveTo>
                <a:cubicBezTo>
                  <a:pt x="861" y="0"/>
                  <a:pt x="1" y="1330"/>
                  <a:pt x="650" y="2239"/>
                </a:cubicBezTo>
                <a:cubicBezTo>
                  <a:pt x="2531" y="4894"/>
                  <a:pt x="4472" y="7514"/>
                  <a:pt x="6448" y="10085"/>
                </a:cubicBezTo>
                <a:cubicBezTo>
                  <a:pt x="8389" y="12609"/>
                  <a:pt x="10353" y="15146"/>
                  <a:pt x="12437" y="17527"/>
                </a:cubicBezTo>
                <a:cubicBezTo>
                  <a:pt x="12695" y="17813"/>
                  <a:pt x="13038" y="17943"/>
                  <a:pt x="13385" y="17943"/>
                </a:cubicBezTo>
                <a:cubicBezTo>
                  <a:pt x="13758" y="17943"/>
                  <a:pt x="14136" y="17792"/>
                  <a:pt x="14413" y="17527"/>
                </a:cubicBezTo>
                <a:cubicBezTo>
                  <a:pt x="16938" y="15122"/>
                  <a:pt x="19521" y="12776"/>
                  <a:pt x="22045" y="10359"/>
                </a:cubicBezTo>
                <a:cubicBezTo>
                  <a:pt x="23307" y="9157"/>
                  <a:pt x="24558" y="7942"/>
                  <a:pt x="25808" y="6728"/>
                </a:cubicBezTo>
                <a:cubicBezTo>
                  <a:pt x="26415" y="6132"/>
                  <a:pt x="26986" y="5525"/>
                  <a:pt x="27570" y="4918"/>
                </a:cubicBezTo>
                <a:cubicBezTo>
                  <a:pt x="28177" y="4275"/>
                  <a:pt x="28737" y="3585"/>
                  <a:pt x="29356" y="2965"/>
                </a:cubicBezTo>
                <a:cubicBezTo>
                  <a:pt x="30023" y="2846"/>
                  <a:pt x="30606" y="2251"/>
                  <a:pt x="30570" y="1513"/>
                </a:cubicBezTo>
                <a:cubicBezTo>
                  <a:pt x="30535" y="740"/>
                  <a:pt x="29970" y="36"/>
                  <a:pt x="29192" y="36"/>
                </a:cubicBezTo>
                <a:cubicBezTo>
                  <a:pt x="29179" y="36"/>
                  <a:pt x="29166" y="36"/>
                  <a:pt x="29153" y="37"/>
                </a:cubicBezTo>
                <a:cubicBezTo>
                  <a:pt x="24667" y="157"/>
                  <a:pt x="20181" y="220"/>
                  <a:pt x="15692" y="220"/>
                </a:cubicBezTo>
                <a:cubicBezTo>
                  <a:pt x="13092" y="220"/>
                  <a:pt x="10491" y="199"/>
                  <a:pt x="7889" y="156"/>
                </a:cubicBezTo>
                <a:cubicBezTo>
                  <a:pt x="5889" y="120"/>
                  <a:pt x="3876" y="72"/>
                  <a:pt x="1876" y="1"/>
                </a:cubicBezTo>
                <a:cubicBezTo>
                  <a:pt x="1867" y="1"/>
                  <a:pt x="1859" y="0"/>
                  <a:pt x="18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p13"/>
          <p:cNvSpPr/>
          <p:nvPr/>
        </p:nvSpPr>
        <p:spPr>
          <a:xfrm>
            <a:off x="8316215" y="4084638"/>
            <a:ext cx="827782" cy="1203326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13"/>
          <p:cNvSpPr/>
          <p:nvPr/>
        </p:nvSpPr>
        <p:spPr>
          <a:xfrm>
            <a:off x="8858962" y="3375017"/>
            <a:ext cx="214737" cy="759322"/>
          </a:xfrm>
          <a:custGeom>
            <a:avLst/>
            <a:gdLst/>
            <a:ahLst/>
            <a:cxnLst/>
            <a:rect l="l" t="t" r="r" b="b"/>
            <a:pathLst>
              <a:path w="8611" h="30449" extrusionOk="0">
                <a:moveTo>
                  <a:pt x="2932" y="1"/>
                </a:moveTo>
                <a:cubicBezTo>
                  <a:pt x="1497" y="1"/>
                  <a:pt x="0" y="3150"/>
                  <a:pt x="1417" y="4126"/>
                </a:cubicBezTo>
                <a:cubicBezTo>
                  <a:pt x="3465" y="5543"/>
                  <a:pt x="4929" y="7495"/>
                  <a:pt x="4465" y="10174"/>
                </a:cubicBezTo>
                <a:cubicBezTo>
                  <a:pt x="4048" y="12567"/>
                  <a:pt x="2917" y="14770"/>
                  <a:pt x="2084" y="17032"/>
                </a:cubicBezTo>
                <a:cubicBezTo>
                  <a:pt x="179" y="22200"/>
                  <a:pt x="227" y="27057"/>
                  <a:pt x="5084" y="30272"/>
                </a:cubicBezTo>
                <a:cubicBezTo>
                  <a:pt x="5269" y="30394"/>
                  <a:pt x="5460" y="30449"/>
                  <a:pt x="5653" y="30449"/>
                </a:cubicBezTo>
                <a:cubicBezTo>
                  <a:pt x="7113" y="30449"/>
                  <a:pt x="8611" y="27288"/>
                  <a:pt x="7180" y="26331"/>
                </a:cubicBezTo>
                <a:cubicBezTo>
                  <a:pt x="5132" y="24986"/>
                  <a:pt x="3620" y="23104"/>
                  <a:pt x="4084" y="20449"/>
                </a:cubicBezTo>
                <a:cubicBezTo>
                  <a:pt x="4489" y="18068"/>
                  <a:pt x="5620" y="15865"/>
                  <a:pt x="6453" y="13615"/>
                </a:cubicBezTo>
                <a:cubicBezTo>
                  <a:pt x="8358" y="8412"/>
                  <a:pt x="8323" y="3507"/>
                  <a:pt x="3501" y="185"/>
                </a:cubicBezTo>
                <a:cubicBezTo>
                  <a:pt x="3317" y="58"/>
                  <a:pt x="3125" y="1"/>
                  <a:pt x="29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13"/>
          <p:cNvSpPr/>
          <p:nvPr/>
        </p:nvSpPr>
        <p:spPr>
          <a:xfrm>
            <a:off x="42675" y="4639102"/>
            <a:ext cx="557413" cy="582422"/>
          </a:xfrm>
          <a:custGeom>
            <a:avLst/>
            <a:gdLst/>
            <a:ahLst/>
            <a:cxnLst/>
            <a:rect l="l" t="t" r="r" b="b"/>
            <a:pathLst>
              <a:path w="16694" h="17443" extrusionOk="0">
                <a:moveTo>
                  <a:pt x="8347" y="0"/>
                </a:moveTo>
                <a:cubicBezTo>
                  <a:pt x="3739" y="0"/>
                  <a:pt x="1" y="3905"/>
                  <a:pt x="1" y="8728"/>
                </a:cubicBezTo>
                <a:cubicBezTo>
                  <a:pt x="1" y="13538"/>
                  <a:pt x="3739" y="17443"/>
                  <a:pt x="8347" y="17443"/>
                </a:cubicBezTo>
                <a:cubicBezTo>
                  <a:pt x="12955" y="17443"/>
                  <a:pt x="16693" y="13538"/>
                  <a:pt x="16693" y="8728"/>
                </a:cubicBezTo>
                <a:cubicBezTo>
                  <a:pt x="16693" y="3905"/>
                  <a:pt x="12955" y="0"/>
                  <a:pt x="8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13"/>
          <p:cNvSpPr/>
          <p:nvPr/>
        </p:nvSpPr>
        <p:spPr>
          <a:xfrm>
            <a:off x="-377022" y="4983694"/>
            <a:ext cx="1284280" cy="67782"/>
          </a:xfrm>
          <a:custGeom>
            <a:avLst/>
            <a:gdLst/>
            <a:ahLst/>
            <a:cxnLst/>
            <a:rect l="l" t="t" r="r" b="b"/>
            <a:pathLst>
              <a:path w="38463" h="2030" extrusionOk="0">
                <a:moveTo>
                  <a:pt x="32119" y="0"/>
                </a:moveTo>
                <a:cubicBezTo>
                  <a:pt x="30871" y="0"/>
                  <a:pt x="29614" y="235"/>
                  <a:pt x="28382" y="382"/>
                </a:cubicBezTo>
                <a:cubicBezTo>
                  <a:pt x="27374" y="503"/>
                  <a:pt x="26361" y="547"/>
                  <a:pt x="25345" y="547"/>
                </a:cubicBezTo>
                <a:cubicBezTo>
                  <a:pt x="22976" y="547"/>
                  <a:pt x="20592" y="312"/>
                  <a:pt x="18226" y="287"/>
                </a:cubicBezTo>
                <a:cubicBezTo>
                  <a:pt x="17937" y="282"/>
                  <a:pt x="17649" y="281"/>
                  <a:pt x="17359" y="281"/>
                </a:cubicBezTo>
                <a:cubicBezTo>
                  <a:pt x="14317" y="281"/>
                  <a:pt x="11234" y="500"/>
                  <a:pt x="8201" y="739"/>
                </a:cubicBezTo>
                <a:cubicBezTo>
                  <a:pt x="6930" y="848"/>
                  <a:pt x="5667" y="1065"/>
                  <a:pt x="4392" y="1065"/>
                </a:cubicBezTo>
                <a:cubicBezTo>
                  <a:pt x="4138" y="1065"/>
                  <a:pt x="3884" y="1056"/>
                  <a:pt x="3629" y="1037"/>
                </a:cubicBezTo>
                <a:cubicBezTo>
                  <a:pt x="3217" y="1009"/>
                  <a:pt x="2805" y="978"/>
                  <a:pt x="2397" y="978"/>
                </a:cubicBezTo>
                <a:cubicBezTo>
                  <a:pt x="1744" y="978"/>
                  <a:pt x="1101" y="1058"/>
                  <a:pt x="485" y="1358"/>
                </a:cubicBezTo>
                <a:cubicBezTo>
                  <a:pt x="0" y="1591"/>
                  <a:pt x="61" y="2029"/>
                  <a:pt x="428" y="2029"/>
                </a:cubicBezTo>
                <a:cubicBezTo>
                  <a:pt x="511" y="2029"/>
                  <a:pt x="611" y="2006"/>
                  <a:pt x="723" y="1953"/>
                </a:cubicBezTo>
                <a:cubicBezTo>
                  <a:pt x="1154" y="1745"/>
                  <a:pt x="1626" y="1683"/>
                  <a:pt x="2112" y="1683"/>
                </a:cubicBezTo>
                <a:cubicBezTo>
                  <a:pt x="2842" y="1683"/>
                  <a:pt x="3603" y="1823"/>
                  <a:pt x="4304" y="1823"/>
                </a:cubicBezTo>
                <a:cubicBezTo>
                  <a:pt x="4337" y="1823"/>
                  <a:pt x="4370" y="1823"/>
                  <a:pt x="4402" y="1823"/>
                </a:cubicBezTo>
                <a:cubicBezTo>
                  <a:pt x="5986" y="1787"/>
                  <a:pt x="7570" y="1501"/>
                  <a:pt x="9141" y="1394"/>
                </a:cubicBezTo>
                <a:cubicBezTo>
                  <a:pt x="11836" y="1209"/>
                  <a:pt x="14556" y="1032"/>
                  <a:pt x="17266" y="1032"/>
                </a:cubicBezTo>
                <a:cubicBezTo>
                  <a:pt x="17872" y="1032"/>
                  <a:pt x="18478" y="1041"/>
                  <a:pt x="19083" y="1061"/>
                </a:cubicBezTo>
                <a:cubicBezTo>
                  <a:pt x="21072" y="1121"/>
                  <a:pt x="23075" y="1264"/>
                  <a:pt x="25075" y="1264"/>
                </a:cubicBezTo>
                <a:cubicBezTo>
                  <a:pt x="26211" y="1264"/>
                  <a:pt x="27346" y="1218"/>
                  <a:pt x="28477" y="1084"/>
                </a:cubicBezTo>
                <a:cubicBezTo>
                  <a:pt x="29641" y="946"/>
                  <a:pt x="30750" y="796"/>
                  <a:pt x="31888" y="796"/>
                </a:cubicBezTo>
                <a:cubicBezTo>
                  <a:pt x="32321" y="796"/>
                  <a:pt x="32758" y="818"/>
                  <a:pt x="33204" y="870"/>
                </a:cubicBezTo>
                <a:cubicBezTo>
                  <a:pt x="33958" y="958"/>
                  <a:pt x="34715" y="1003"/>
                  <a:pt x="35472" y="1003"/>
                </a:cubicBezTo>
                <a:cubicBezTo>
                  <a:pt x="36150" y="1003"/>
                  <a:pt x="36827" y="967"/>
                  <a:pt x="37502" y="894"/>
                </a:cubicBezTo>
                <a:cubicBezTo>
                  <a:pt x="37923" y="848"/>
                  <a:pt x="38463" y="151"/>
                  <a:pt x="37888" y="151"/>
                </a:cubicBezTo>
                <a:cubicBezTo>
                  <a:pt x="37861" y="151"/>
                  <a:pt x="37831" y="152"/>
                  <a:pt x="37799" y="156"/>
                </a:cubicBezTo>
                <a:lnTo>
                  <a:pt x="37811" y="144"/>
                </a:lnTo>
                <a:lnTo>
                  <a:pt x="37811" y="144"/>
                </a:lnTo>
                <a:cubicBezTo>
                  <a:pt x="37229" y="207"/>
                  <a:pt x="36655" y="233"/>
                  <a:pt x="36084" y="233"/>
                </a:cubicBezTo>
                <a:cubicBezTo>
                  <a:pt x="35034" y="233"/>
                  <a:pt x="33994" y="145"/>
                  <a:pt x="32930" y="37"/>
                </a:cubicBezTo>
                <a:cubicBezTo>
                  <a:pt x="32660" y="11"/>
                  <a:pt x="32389" y="0"/>
                  <a:pt x="32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13"/>
          <p:cNvSpPr/>
          <p:nvPr/>
        </p:nvSpPr>
        <p:spPr>
          <a:xfrm>
            <a:off x="-405521" y="4863053"/>
            <a:ext cx="1341276" cy="54225"/>
          </a:xfrm>
          <a:custGeom>
            <a:avLst/>
            <a:gdLst/>
            <a:ahLst/>
            <a:cxnLst/>
            <a:rect l="l" t="t" r="r" b="b"/>
            <a:pathLst>
              <a:path w="40170" h="1624" extrusionOk="0">
                <a:moveTo>
                  <a:pt x="38339" y="0"/>
                </a:moveTo>
                <a:cubicBezTo>
                  <a:pt x="32325" y="0"/>
                  <a:pt x="26321" y="701"/>
                  <a:pt x="20306" y="937"/>
                </a:cubicBezTo>
                <a:cubicBezTo>
                  <a:pt x="18984" y="991"/>
                  <a:pt x="17661" y="1013"/>
                  <a:pt x="16339" y="1013"/>
                </a:cubicBezTo>
                <a:cubicBezTo>
                  <a:pt x="11204" y="1013"/>
                  <a:pt x="6065" y="672"/>
                  <a:pt x="934" y="473"/>
                </a:cubicBezTo>
                <a:cubicBezTo>
                  <a:pt x="929" y="473"/>
                  <a:pt x="924" y="473"/>
                  <a:pt x="918" y="473"/>
                </a:cubicBezTo>
                <a:cubicBezTo>
                  <a:pt x="390" y="473"/>
                  <a:pt x="0" y="1068"/>
                  <a:pt x="720" y="1092"/>
                </a:cubicBezTo>
                <a:cubicBezTo>
                  <a:pt x="5897" y="1292"/>
                  <a:pt x="11082" y="1623"/>
                  <a:pt x="16269" y="1623"/>
                </a:cubicBezTo>
                <a:cubicBezTo>
                  <a:pt x="17547" y="1623"/>
                  <a:pt x="18825" y="1603"/>
                  <a:pt x="20103" y="1556"/>
                </a:cubicBezTo>
                <a:cubicBezTo>
                  <a:pt x="26128" y="1343"/>
                  <a:pt x="32132" y="620"/>
                  <a:pt x="38165" y="620"/>
                </a:cubicBezTo>
                <a:cubicBezTo>
                  <a:pt x="38522" y="620"/>
                  <a:pt x="38879" y="622"/>
                  <a:pt x="39236" y="627"/>
                </a:cubicBezTo>
                <a:cubicBezTo>
                  <a:pt x="39242" y="628"/>
                  <a:pt x="39247" y="628"/>
                  <a:pt x="39252" y="628"/>
                </a:cubicBezTo>
                <a:cubicBezTo>
                  <a:pt x="39780" y="628"/>
                  <a:pt x="40170" y="20"/>
                  <a:pt x="39439" y="8"/>
                </a:cubicBezTo>
                <a:cubicBezTo>
                  <a:pt x="39072" y="3"/>
                  <a:pt x="38706" y="0"/>
                  <a:pt x="38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13"/>
          <p:cNvSpPr/>
          <p:nvPr/>
        </p:nvSpPr>
        <p:spPr>
          <a:xfrm>
            <a:off x="-320176" y="4694263"/>
            <a:ext cx="1247450" cy="102374"/>
          </a:xfrm>
          <a:custGeom>
            <a:avLst/>
            <a:gdLst/>
            <a:ahLst/>
            <a:cxnLst/>
            <a:rect l="l" t="t" r="r" b="b"/>
            <a:pathLst>
              <a:path w="37360" h="3066" extrusionOk="0">
                <a:moveTo>
                  <a:pt x="36397" y="0"/>
                </a:moveTo>
                <a:cubicBezTo>
                  <a:pt x="36338" y="0"/>
                  <a:pt x="36281" y="12"/>
                  <a:pt x="36228" y="39"/>
                </a:cubicBezTo>
                <a:lnTo>
                  <a:pt x="36240" y="51"/>
                </a:lnTo>
                <a:cubicBezTo>
                  <a:pt x="35085" y="634"/>
                  <a:pt x="33775" y="706"/>
                  <a:pt x="32513" y="837"/>
                </a:cubicBezTo>
                <a:cubicBezTo>
                  <a:pt x="31132" y="980"/>
                  <a:pt x="29858" y="1408"/>
                  <a:pt x="28501" y="1730"/>
                </a:cubicBezTo>
                <a:cubicBezTo>
                  <a:pt x="27506" y="1972"/>
                  <a:pt x="26488" y="2091"/>
                  <a:pt x="25466" y="2091"/>
                </a:cubicBezTo>
                <a:cubicBezTo>
                  <a:pt x="25033" y="2091"/>
                  <a:pt x="24600" y="2070"/>
                  <a:pt x="24167" y="2027"/>
                </a:cubicBezTo>
                <a:cubicBezTo>
                  <a:pt x="22655" y="1849"/>
                  <a:pt x="21167" y="1432"/>
                  <a:pt x="19666" y="1194"/>
                </a:cubicBezTo>
                <a:cubicBezTo>
                  <a:pt x="18429" y="999"/>
                  <a:pt x="17162" y="930"/>
                  <a:pt x="15889" y="930"/>
                </a:cubicBezTo>
                <a:cubicBezTo>
                  <a:pt x="14051" y="930"/>
                  <a:pt x="12202" y="1074"/>
                  <a:pt x="10415" y="1194"/>
                </a:cubicBezTo>
                <a:cubicBezTo>
                  <a:pt x="8183" y="1337"/>
                  <a:pt x="5796" y="1754"/>
                  <a:pt x="3486" y="1754"/>
                </a:cubicBezTo>
                <a:cubicBezTo>
                  <a:pt x="2530" y="1754"/>
                  <a:pt x="1588" y="1683"/>
                  <a:pt x="676" y="1491"/>
                </a:cubicBezTo>
                <a:cubicBezTo>
                  <a:pt x="623" y="1480"/>
                  <a:pt x="575" y="1474"/>
                  <a:pt x="531" y="1474"/>
                </a:cubicBezTo>
                <a:cubicBezTo>
                  <a:pt x="1" y="1474"/>
                  <a:pt x="181" y="2286"/>
                  <a:pt x="676" y="2396"/>
                </a:cubicBezTo>
                <a:cubicBezTo>
                  <a:pt x="1636" y="2597"/>
                  <a:pt x="2618" y="2670"/>
                  <a:pt x="3608" y="2670"/>
                </a:cubicBezTo>
                <a:cubicBezTo>
                  <a:pt x="5615" y="2670"/>
                  <a:pt x="7656" y="2369"/>
                  <a:pt x="9618" y="2218"/>
                </a:cubicBezTo>
                <a:cubicBezTo>
                  <a:pt x="11667" y="2058"/>
                  <a:pt x="13769" y="1894"/>
                  <a:pt x="15859" y="1894"/>
                </a:cubicBezTo>
                <a:cubicBezTo>
                  <a:pt x="17352" y="1894"/>
                  <a:pt x="18839" y="1978"/>
                  <a:pt x="20297" y="2206"/>
                </a:cubicBezTo>
                <a:cubicBezTo>
                  <a:pt x="21798" y="2432"/>
                  <a:pt x="23274" y="2849"/>
                  <a:pt x="24798" y="3015"/>
                </a:cubicBezTo>
                <a:cubicBezTo>
                  <a:pt x="25111" y="3050"/>
                  <a:pt x="25425" y="3066"/>
                  <a:pt x="25740" y="3066"/>
                </a:cubicBezTo>
                <a:cubicBezTo>
                  <a:pt x="26829" y="3066"/>
                  <a:pt x="27924" y="2880"/>
                  <a:pt x="28977" y="2658"/>
                </a:cubicBezTo>
                <a:cubicBezTo>
                  <a:pt x="30334" y="2361"/>
                  <a:pt x="31608" y="1920"/>
                  <a:pt x="33001" y="1765"/>
                </a:cubicBezTo>
                <a:cubicBezTo>
                  <a:pt x="34335" y="1611"/>
                  <a:pt x="35692" y="1527"/>
                  <a:pt x="36919" y="896"/>
                </a:cubicBezTo>
                <a:cubicBezTo>
                  <a:pt x="37360" y="676"/>
                  <a:pt x="36837" y="0"/>
                  <a:pt x="36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13"/>
          <p:cNvSpPr/>
          <p:nvPr/>
        </p:nvSpPr>
        <p:spPr>
          <a:xfrm>
            <a:off x="-346354" y="4551851"/>
            <a:ext cx="1284881" cy="103175"/>
          </a:xfrm>
          <a:custGeom>
            <a:avLst/>
            <a:gdLst/>
            <a:ahLst/>
            <a:cxnLst/>
            <a:rect l="l" t="t" r="r" b="b"/>
            <a:pathLst>
              <a:path w="38481" h="3090" extrusionOk="0">
                <a:moveTo>
                  <a:pt x="32763" y="1"/>
                </a:moveTo>
                <a:cubicBezTo>
                  <a:pt x="31337" y="1"/>
                  <a:pt x="29887" y="263"/>
                  <a:pt x="28487" y="506"/>
                </a:cubicBezTo>
                <a:cubicBezTo>
                  <a:pt x="26892" y="768"/>
                  <a:pt x="25332" y="1244"/>
                  <a:pt x="23748" y="1565"/>
                </a:cubicBezTo>
                <a:cubicBezTo>
                  <a:pt x="22093" y="1887"/>
                  <a:pt x="20415" y="2101"/>
                  <a:pt x="18736" y="2220"/>
                </a:cubicBezTo>
                <a:cubicBezTo>
                  <a:pt x="17314" y="2329"/>
                  <a:pt x="15891" y="2366"/>
                  <a:pt x="14466" y="2366"/>
                </a:cubicBezTo>
                <a:cubicBezTo>
                  <a:pt x="12608" y="2366"/>
                  <a:pt x="10749" y="2303"/>
                  <a:pt x="8889" y="2256"/>
                </a:cubicBezTo>
                <a:cubicBezTo>
                  <a:pt x="7282" y="2220"/>
                  <a:pt x="5663" y="2256"/>
                  <a:pt x="4056" y="2197"/>
                </a:cubicBezTo>
                <a:cubicBezTo>
                  <a:pt x="3225" y="2164"/>
                  <a:pt x="2399" y="1947"/>
                  <a:pt x="1579" y="1947"/>
                </a:cubicBezTo>
                <a:cubicBezTo>
                  <a:pt x="1201" y="1947"/>
                  <a:pt x="824" y="1994"/>
                  <a:pt x="448" y="2125"/>
                </a:cubicBezTo>
                <a:cubicBezTo>
                  <a:pt x="0" y="2278"/>
                  <a:pt x="685" y="2842"/>
                  <a:pt x="1067" y="2842"/>
                </a:cubicBezTo>
                <a:cubicBezTo>
                  <a:pt x="1102" y="2842"/>
                  <a:pt x="1134" y="2837"/>
                  <a:pt x="1162" y="2828"/>
                </a:cubicBezTo>
                <a:cubicBezTo>
                  <a:pt x="1505" y="2709"/>
                  <a:pt x="1869" y="2666"/>
                  <a:pt x="2242" y="2666"/>
                </a:cubicBezTo>
                <a:cubicBezTo>
                  <a:pt x="3139" y="2666"/>
                  <a:pt x="4091" y="2913"/>
                  <a:pt x="4948" y="2947"/>
                </a:cubicBezTo>
                <a:cubicBezTo>
                  <a:pt x="6580" y="3006"/>
                  <a:pt x="8211" y="2970"/>
                  <a:pt x="9830" y="3006"/>
                </a:cubicBezTo>
                <a:cubicBezTo>
                  <a:pt x="11467" y="3048"/>
                  <a:pt x="13101" y="3089"/>
                  <a:pt x="14735" y="3089"/>
                </a:cubicBezTo>
                <a:cubicBezTo>
                  <a:pt x="16370" y="3089"/>
                  <a:pt x="18004" y="3048"/>
                  <a:pt x="19641" y="2923"/>
                </a:cubicBezTo>
                <a:cubicBezTo>
                  <a:pt x="22772" y="2685"/>
                  <a:pt x="25725" y="1875"/>
                  <a:pt x="28797" y="1280"/>
                </a:cubicBezTo>
                <a:cubicBezTo>
                  <a:pt x="30276" y="1004"/>
                  <a:pt x="31820" y="744"/>
                  <a:pt x="33342" y="744"/>
                </a:cubicBezTo>
                <a:cubicBezTo>
                  <a:pt x="33657" y="744"/>
                  <a:pt x="33972" y="755"/>
                  <a:pt x="34285" y="780"/>
                </a:cubicBezTo>
                <a:cubicBezTo>
                  <a:pt x="35396" y="871"/>
                  <a:pt x="36353" y="1355"/>
                  <a:pt x="37431" y="1355"/>
                </a:cubicBezTo>
                <a:cubicBezTo>
                  <a:pt x="37624" y="1355"/>
                  <a:pt x="37821" y="1340"/>
                  <a:pt x="38024" y="1304"/>
                </a:cubicBezTo>
                <a:cubicBezTo>
                  <a:pt x="38480" y="1212"/>
                  <a:pt x="37723" y="585"/>
                  <a:pt x="37356" y="585"/>
                </a:cubicBezTo>
                <a:cubicBezTo>
                  <a:pt x="37339" y="585"/>
                  <a:pt x="37324" y="587"/>
                  <a:pt x="37310" y="589"/>
                </a:cubicBezTo>
                <a:cubicBezTo>
                  <a:pt x="37147" y="620"/>
                  <a:pt x="36993" y="634"/>
                  <a:pt x="36844" y="634"/>
                </a:cubicBezTo>
                <a:cubicBezTo>
                  <a:pt x="36251" y="634"/>
                  <a:pt x="35742" y="422"/>
                  <a:pt x="35143" y="280"/>
                </a:cubicBezTo>
                <a:cubicBezTo>
                  <a:pt x="34476" y="113"/>
                  <a:pt x="33785" y="30"/>
                  <a:pt x="33107" y="6"/>
                </a:cubicBezTo>
                <a:cubicBezTo>
                  <a:pt x="32992" y="2"/>
                  <a:pt x="32878" y="1"/>
                  <a:pt x="32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13"/>
          <p:cNvSpPr/>
          <p:nvPr/>
        </p:nvSpPr>
        <p:spPr>
          <a:xfrm rot="10800000">
            <a:off x="-213210" y="-113194"/>
            <a:ext cx="956646" cy="1872719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13"/>
          <p:cNvSpPr/>
          <p:nvPr/>
        </p:nvSpPr>
        <p:spPr>
          <a:xfrm>
            <a:off x="8550365" y="4193913"/>
            <a:ext cx="827782" cy="1203326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 txBox="1">
            <a:spLocks noGrp="1"/>
          </p:cNvSpPr>
          <p:nvPr>
            <p:ph type="title"/>
          </p:nvPr>
        </p:nvSpPr>
        <p:spPr>
          <a:xfrm>
            <a:off x="2184300" y="2871300"/>
            <a:ext cx="47754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3" name="Google Shape;163;p14"/>
          <p:cNvSpPr txBox="1">
            <a:spLocks noGrp="1"/>
          </p:cNvSpPr>
          <p:nvPr>
            <p:ph type="subTitle" idx="1"/>
          </p:nvPr>
        </p:nvSpPr>
        <p:spPr>
          <a:xfrm>
            <a:off x="1666050" y="1504238"/>
            <a:ext cx="58119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4" name="Google Shape;164;p14"/>
          <p:cNvSpPr/>
          <p:nvPr/>
        </p:nvSpPr>
        <p:spPr>
          <a:xfrm rot="-5400000">
            <a:off x="132145" y="-427651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14"/>
          <p:cNvSpPr/>
          <p:nvPr/>
        </p:nvSpPr>
        <p:spPr>
          <a:xfrm rot="-5400000">
            <a:off x="107776" y="-791373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14"/>
          <p:cNvSpPr/>
          <p:nvPr/>
        </p:nvSpPr>
        <p:spPr>
          <a:xfrm rot="10800000">
            <a:off x="8592451" y="4493978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14"/>
          <p:cNvSpPr/>
          <p:nvPr/>
        </p:nvSpPr>
        <p:spPr>
          <a:xfrm rot="10800000">
            <a:off x="7759861" y="4540091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14"/>
          <p:cNvSpPr/>
          <p:nvPr/>
        </p:nvSpPr>
        <p:spPr>
          <a:xfrm rot="10800000">
            <a:off x="8753639" y="4364345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14"/>
          <p:cNvSpPr/>
          <p:nvPr/>
        </p:nvSpPr>
        <p:spPr>
          <a:xfrm rot="10800000">
            <a:off x="8651996" y="-91804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70" name="Google Shape;170;p14"/>
          <p:cNvSpPr/>
          <p:nvPr/>
        </p:nvSpPr>
        <p:spPr>
          <a:xfrm rot="5525084">
            <a:off x="8087157" y="-222650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14"/>
          <p:cNvSpPr/>
          <p:nvPr/>
        </p:nvSpPr>
        <p:spPr>
          <a:xfrm rot="10800000">
            <a:off x="7801256" y="41294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Google Shape;172;p14"/>
          <p:cNvSpPr/>
          <p:nvPr/>
        </p:nvSpPr>
        <p:spPr>
          <a:xfrm rot="5400000">
            <a:off x="1369698" y="3634624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73" name="Google Shape;173;p14"/>
          <p:cNvSpPr/>
          <p:nvPr/>
        </p:nvSpPr>
        <p:spPr>
          <a:xfrm rot="10800000">
            <a:off x="-15314" y="3829486"/>
            <a:ext cx="1066317" cy="1424963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14"/>
          <p:cNvSpPr/>
          <p:nvPr/>
        </p:nvSpPr>
        <p:spPr>
          <a:xfrm rot="5400000">
            <a:off x="1231598" y="3546124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9" name="Google Shape;189;p16"/>
          <p:cNvSpPr/>
          <p:nvPr/>
        </p:nvSpPr>
        <p:spPr>
          <a:xfrm rot="10800000" flipH="1">
            <a:off x="8696848" y="-32776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16"/>
          <p:cNvSpPr/>
          <p:nvPr/>
        </p:nvSpPr>
        <p:spPr>
          <a:xfrm flipH="1">
            <a:off x="-107894" y="-113192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16"/>
          <p:cNvSpPr/>
          <p:nvPr/>
        </p:nvSpPr>
        <p:spPr>
          <a:xfrm flipH="1">
            <a:off x="318136" y="-113201"/>
            <a:ext cx="1161345" cy="680847"/>
          </a:xfrm>
          <a:custGeom>
            <a:avLst/>
            <a:gdLst/>
            <a:ahLst/>
            <a:cxnLst/>
            <a:rect l="l" t="t" r="r" b="b"/>
            <a:pathLst>
              <a:path w="30606" h="17943" extrusionOk="0">
                <a:moveTo>
                  <a:pt x="1850" y="0"/>
                </a:moveTo>
                <a:cubicBezTo>
                  <a:pt x="861" y="0"/>
                  <a:pt x="1" y="1330"/>
                  <a:pt x="650" y="2239"/>
                </a:cubicBezTo>
                <a:cubicBezTo>
                  <a:pt x="2531" y="4894"/>
                  <a:pt x="4472" y="7514"/>
                  <a:pt x="6448" y="10085"/>
                </a:cubicBezTo>
                <a:cubicBezTo>
                  <a:pt x="8389" y="12609"/>
                  <a:pt x="10353" y="15146"/>
                  <a:pt x="12437" y="17527"/>
                </a:cubicBezTo>
                <a:cubicBezTo>
                  <a:pt x="12695" y="17813"/>
                  <a:pt x="13038" y="17943"/>
                  <a:pt x="13385" y="17943"/>
                </a:cubicBezTo>
                <a:cubicBezTo>
                  <a:pt x="13758" y="17943"/>
                  <a:pt x="14136" y="17792"/>
                  <a:pt x="14413" y="17527"/>
                </a:cubicBezTo>
                <a:cubicBezTo>
                  <a:pt x="16938" y="15122"/>
                  <a:pt x="19521" y="12776"/>
                  <a:pt x="22045" y="10359"/>
                </a:cubicBezTo>
                <a:cubicBezTo>
                  <a:pt x="23307" y="9157"/>
                  <a:pt x="24558" y="7942"/>
                  <a:pt x="25808" y="6728"/>
                </a:cubicBezTo>
                <a:cubicBezTo>
                  <a:pt x="26415" y="6132"/>
                  <a:pt x="26986" y="5525"/>
                  <a:pt x="27570" y="4918"/>
                </a:cubicBezTo>
                <a:cubicBezTo>
                  <a:pt x="28177" y="4275"/>
                  <a:pt x="28737" y="3585"/>
                  <a:pt x="29356" y="2965"/>
                </a:cubicBezTo>
                <a:cubicBezTo>
                  <a:pt x="30023" y="2846"/>
                  <a:pt x="30606" y="2251"/>
                  <a:pt x="30570" y="1513"/>
                </a:cubicBezTo>
                <a:cubicBezTo>
                  <a:pt x="30535" y="740"/>
                  <a:pt x="29970" y="36"/>
                  <a:pt x="29192" y="36"/>
                </a:cubicBezTo>
                <a:cubicBezTo>
                  <a:pt x="29179" y="36"/>
                  <a:pt x="29166" y="36"/>
                  <a:pt x="29153" y="37"/>
                </a:cubicBezTo>
                <a:cubicBezTo>
                  <a:pt x="24667" y="157"/>
                  <a:pt x="20181" y="220"/>
                  <a:pt x="15692" y="220"/>
                </a:cubicBezTo>
                <a:cubicBezTo>
                  <a:pt x="13092" y="220"/>
                  <a:pt x="10491" y="199"/>
                  <a:pt x="7889" y="156"/>
                </a:cubicBezTo>
                <a:cubicBezTo>
                  <a:pt x="5889" y="120"/>
                  <a:pt x="3876" y="72"/>
                  <a:pt x="1876" y="1"/>
                </a:cubicBezTo>
                <a:cubicBezTo>
                  <a:pt x="1867" y="1"/>
                  <a:pt x="1859" y="0"/>
                  <a:pt x="18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16"/>
          <p:cNvSpPr/>
          <p:nvPr/>
        </p:nvSpPr>
        <p:spPr>
          <a:xfrm rot="-1174599" flipH="1">
            <a:off x="-128985" y="4280443"/>
            <a:ext cx="670798" cy="975115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16"/>
          <p:cNvSpPr/>
          <p:nvPr/>
        </p:nvSpPr>
        <p:spPr>
          <a:xfrm flipH="1">
            <a:off x="8828738" y="3584492"/>
            <a:ext cx="214737" cy="759322"/>
          </a:xfrm>
          <a:custGeom>
            <a:avLst/>
            <a:gdLst/>
            <a:ahLst/>
            <a:cxnLst/>
            <a:rect l="l" t="t" r="r" b="b"/>
            <a:pathLst>
              <a:path w="8611" h="30449" extrusionOk="0">
                <a:moveTo>
                  <a:pt x="2932" y="1"/>
                </a:moveTo>
                <a:cubicBezTo>
                  <a:pt x="1497" y="1"/>
                  <a:pt x="0" y="3150"/>
                  <a:pt x="1417" y="4126"/>
                </a:cubicBezTo>
                <a:cubicBezTo>
                  <a:pt x="3465" y="5543"/>
                  <a:pt x="4929" y="7495"/>
                  <a:pt x="4465" y="10174"/>
                </a:cubicBezTo>
                <a:cubicBezTo>
                  <a:pt x="4048" y="12567"/>
                  <a:pt x="2917" y="14770"/>
                  <a:pt x="2084" y="17032"/>
                </a:cubicBezTo>
                <a:cubicBezTo>
                  <a:pt x="179" y="22200"/>
                  <a:pt x="227" y="27057"/>
                  <a:pt x="5084" y="30272"/>
                </a:cubicBezTo>
                <a:cubicBezTo>
                  <a:pt x="5269" y="30394"/>
                  <a:pt x="5460" y="30449"/>
                  <a:pt x="5653" y="30449"/>
                </a:cubicBezTo>
                <a:cubicBezTo>
                  <a:pt x="7113" y="30449"/>
                  <a:pt x="8611" y="27288"/>
                  <a:pt x="7180" y="26331"/>
                </a:cubicBezTo>
                <a:cubicBezTo>
                  <a:pt x="5132" y="24986"/>
                  <a:pt x="3620" y="23104"/>
                  <a:pt x="4084" y="20449"/>
                </a:cubicBezTo>
                <a:cubicBezTo>
                  <a:pt x="4489" y="18068"/>
                  <a:pt x="5620" y="15865"/>
                  <a:pt x="6453" y="13615"/>
                </a:cubicBezTo>
                <a:cubicBezTo>
                  <a:pt x="8358" y="8412"/>
                  <a:pt x="8323" y="3507"/>
                  <a:pt x="3501" y="185"/>
                </a:cubicBezTo>
                <a:cubicBezTo>
                  <a:pt x="3317" y="58"/>
                  <a:pt x="3125" y="1"/>
                  <a:pt x="29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16"/>
          <p:cNvSpPr/>
          <p:nvPr/>
        </p:nvSpPr>
        <p:spPr>
          <a:xfrm flipH="1">
            <a:off x="8601138" y="4639102"/>
            <a:ext cx="557413" cy="582422"/>
          </a:xfrm>
          <a:custGeom>
            <a:avLst/>
            <a:gdLst/>
            <a:ahLst/>
            <a:cxnLst/>
            <a:rect l="l" t="t" r="r" b="b"/>
            <a:pathLst>
              <a:path w="16694" h="17443" extrusionOk="0">
                <a:moveTo>
                  <a:pt x="8347" y="0"/>
                </a:moveTo>
                <a:cubicBezTo>
                  <a:pt x="3739" y="0"/>
                  <a:pt x="1" y="3905"/>
                  <a:pt x="1" y="8728"/>
                </a:cubicBezTo>
                <a:cubicBezTo>
                  <a:pt x="1" y="13538"/>
                  <a:pt x="3739" y="17443"/>
                  <a:pt x="8347" y="17443"/>
                </a:cubicBezTo>
                <a:cubicBezTo>
                  <a:pt x="12955" y="17443"/>
                  <a:pt x="16693" y="13538"/>
                  <a:pt x="16693" y="8728"/>
                </a:cubicBezTo>
                <a:cubicBezTo>
                  <a:pt x="16693" y="3905"/>
                  <a:pt x="12955" y="0"/>
                  <a:pt x="8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16"/>
          <p:cNvSpPr/>
          <p:nvPr/>
        </p:nvSpPr>
        <p:spPr>
          <a:xfrm rot="-1197513" flipH="1">
            <a:off x="8367569" y="4970233"/>
            <a:ext cx="1284296" cy="67783"/>
          </a:xfrm>
          <a:custGeom>
            <a:avLst/>
            <a:gdLst/>
            <a:ahLst/>
            <a:cxnLst/>
            <a:rect l="l" t="t" r="r" b="b"/>
            <a:pathLst>
              <a:path w="38463" h="2030" extrusionOk="0">
                <a:moveTo>
                  <a:pt x="32119" y="0"/>
                </a:moveTo>
                <a:cubicBezTo>
                  <a:pt x="30871" y="0"/>
                  <a:pt x="29614" y="235"/>
                  <a:pt x="28382" y="382"/>
                </a:cubicBezTo>
                <a:cubicBezTo>
                  <a:pt x="27374" y="503"/>
                  <a:pt x="26361" y="547"/>
                  <a:pt x="25345" y="547"/>
                </a:cubicBezTo>
                <a:cubicBezTo>
                  <a:pt x="22976" y="547"/>
                  <a:pt x="20592" y="312"/>
                  <a:pt x="18226" y="287"/>
                </a:cubicBezTo>
                <a:cubicBezTo>
                  <a:pt x="17937" y="282"/>
                  <a:pt x="17649" y="281"/>
                  <a:pt x="17359" y="281"/>
                </a:cubicBezTo>
                <a:cubicBezTo>
                  <a:pt x="14317" y="281"/>
                  <a:pt x="11234" y="500"/>
                  <a:pt x="8201" y="739"/>
                </a:cubicBezTo>
                <a:cubicBezTo>
                  <a:pt x="6930" y="848"/>
                  <a:pt x="5667" y="1065"/>
                  <a:pt x="4392" y="1065"/>
                </a:cubicBezTo>
                <a:cubicBezTo>
                  <a:pt x="4138" y="1065"/>
                  <a:pt x="3884" y="1056"/>
                  <a:pt x="3629" y="1037"/>
                </a:cubicBezTo>
                <a:cubicBezTo>
                  <a:pt x="3217" y="1009"/>
                  <a:pt x="2805" y="978"/>
                  <a:pt x="2397" y="978"/>
                </a:cubicBezTo>
                <a:cubicBezTo>
                  <a:pt x="1744" y="978"/>
                  <a:pt x="1101" y="1058"/>
                  <a:pt x="485" y="1358"/>
                </a:cubicBezTo>
                <a:cubicBezTo>
                  <a:pt x="0" y="1591"/>
                  <a:pt x="61" y="2029"/>
                  <a:pt x="428" y="2029"/>
                </a:cubicBezTo>
                <a:cubicBezTo>
                  <a:pt x="511" y="2029"/>
                  <a:pt x="611" y="2006"/>
                  <a:pt x="723" y="1953"/>
                </a:cubicBezTo>
                <a:cubicBezTo>
                  <a:pt x="1154" y="1745"/>
                  <a:pt x="1626" y="1683"/>
                  <a:pt x="2112" y="1683"/>
                </a:cubicBezTo>
                <a:cubicBezTo>
                  <a:pt x="2842" y="1683"/>
                  <a:pt x="3603" y="1823"/>
                  <a:pt x="4304" y="1823"/>
                </a:cubicBezTo>
                <a:cubicBezTo>
                  <a:pt x="4337" y="1823"/>
                  <a:pt x="4370" y="1823"/>
                  <a:pt x="4402" y="1823"/>
                </a:cubicBezTo>
                <a:cubicBezTo>
                  <a:pt x="5986" y="1787"/>
                  <a:pt x="7570" y="1501"/>
                  <a:pt x="9141" y="1394"/>
                </a:cubicBezTo>
                <a:cubicBezTo>
                  <a:pt x="11836" y="1209"/>
                  <a:pt x="14556" y="1032"/>
                  <a:pt x="17266" y="1032"/>
                </a:cubicBezTo>
                <a:cubicBezTo>
                  <a:pt x="17872" y="1032"/>
                  <a:pt x="18478" y="1041"/>
                  <a:pt x="19083" y="1061"/>
                </a:cubicBezTo>
                <a:cubicBezTo>
                  <a:pt x="21072" y="1121"/>
                  <a:pt x="23075" y="1264"/>
                  <a:pt x="25075" y="1264"/>
                </a:cubicBezTo>
                <a:cubicBezTo>
                  <a:pt x="26211" y="1264"/>
                  <a:pt x="27346" y="1218"/>
                  <a:pt x="28477" y="1084"/>
                </a:cubicBezTo>
                <a:cubicBezTo>
                  <a:pt x="29641" y="946"/>
                  <a:pt x="30750" y="796"/>
                  <a:pt x="31888" y="796"/>
                </a:cubicBezTo>
                <a:cubicBezTo>
                  <a:pt x="32321" y="796"/>
                  <a:pt x="32758" y="818"/>
                  <a:pt x="33204" y="870"/>
                </a:cubicBezTo>
                <a:cubicBezTo>
                  <a:pt x="33958" y="958"/>
                  <a:pt x="34715" y="1003"/>
                  <a:pt x="35472" y="1003"/>
                </a:cubicBezTo>
                <a:cubicBezTo>
                  <a:pt x="36150" y="1003"/>
                  <a:pt x="36827" y="967"/>
                  <a:pt x="37502" y="894"/>
                </a:cubicBezTo>
                <a:cubicBezTo>
                  <a:pt x="37923" y="848"/>
                  <a:pt x="38463" y="151"/>
                  <a:pt x="37888" y="151"/>
                </a:cubicBezTo>
                <a:cubicBezTo>
                  <a:pt x="37861" y="151"/>
                  <a:pt x="37831" y="152"/>
                  <a:pt x="37799" y="156"/>
                </a:cubicBezTo>
                <a:lnTo>
                  <a:pt x="37811" y="144"/>
                </a:lnTo>
                <a:lnTo>
                  <a:pt x="37811" y="144"/>
                </a:lnTo>
                <a:cubicBezTo>
                  <a:pt x="37229" y="207"/>
                  <a:pt x="36655" y="233"/>
                  <a:pt x="36084" y="233"/>
                </a:cubicBezTo>
                <a:cubicBezTo>
                  <a:pt x="35034" y="233"/>
                  <a:pt x="33994" y="145"/>
                  <a:pt x="32930" y="37"/>
                </a:cubicBezTo>
                <a:cubicBezTo>
                  <a:pt x="32660" y="11"/>
                  <a:pt x="32389" y="0"/>
                  <a:pt x="32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16"/>
          <p:cNvSpPr/>
          <p:nvPr/>
        </p:nvSpPr>
        <p:spPr>
          <a:xfrm rot="-1197513" flipH="1">
            <a:off x="8295573" y="4857246"/>
            <a:ext cx="1341294" cy="54226"/>
          </a:xfrm>
          <a:custGeom>
            <a:avLst/>
            <a:gdLst/>
            <a:ahLst/>
            <a:cxnLst/>
            <a:rect l="l" t="t" r="r" b="b"/>
            <a:pathLst>
              <a:path w="40170" h="1624" extrusionOk="0">
                <a:moveTo>
                  <a:pt x="38339" y="0"/>
                </a:moveTo>
                <a:cubicBezTo>
                  <a:pt x="32325" y="0"/>
                  <a:pt x="26321" y="701"/>
                  <a:pt x="20306" y="937"/>
                </a:cubicBezTo>
                <a:cubicBezTo>
                  <a:pt x="18984" y="991"/>
                  <a:pt x="17661" y="1013"/>
                  <a:pt x="16339" y="1013"/>
                </a:cubicBezTo>
                <a:cubicBezTo>
                  <a:pt x="11204" y="1013"/>
                  <a:pt x="6065" y="672"/>
                  <a:pt x="934" y="473"/>
                </a:cubicBezTo>
                <a:cubicBezTo>
                  <a:pt x="929" y="473"/>
                  <a:pt x="924" y="473"/>
                  <a:pt x="918" y="473"/>
                </a:cubicBezTo>
                <a:cubicBezTo>
                  <a:pt x="390" y="473"/>
                  <a:pt x="0" y="1068"/>
                  <a:pt x="720" y="1092"/>
                </a:cubicBezTo>
                <a:cubicBezTo>
                  <a:pt x="5897" y="1292"/>
                  <a:pt x="11082" y="1623"/>
                  <a:pt x="16269" y="1623"/>
                </a:cubicBezTo>
                <a:cubicBezTo>
                  <a:pt x="17547" y="1623"/>
                  <a:pt x="18825" y="1603"/>
                  <a:pt x="20103" y="1556"/>
                </a:cubicBezTo>
                <a:cubicBezTo>
                  <a:pt x="26128" y="1343"/>
                  <a:pt x="32132" y="620"/>
                  <a:pt x="38165" y="620"/>
                </a:cubicBezTo>
                <a:cubicBezTo>
                  <a:pt x="38522" y="620"/>
                  <a:pt x="38879" y="622"/>
                  <a:pt x="39236" y="627"/>
                </a:cubicBezTo>
                <a:cubicBezTo>
                  <a:pt x="39242" y="628"/>
                  <a:pt x="39247" y="628"/>
                  <a:pt x="39252" y="628"/>
                </a:cubicBezTo>
                <a:cubicBezTo>
                  <a:pt x="39780" y="628"/>
                  <a:pt x="40170" y="20"/>
                  <a:pt x="39439" y="8"/>
                </a:cubicBezTo>
                <a:cubicBezTo>
                  <a:pt x="39072" y="3"/>
                  <a:pt x="38706" y="0"/>
                  <a:pt x="38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16"/>
          <p:cNvSpPr/>
          <p:nvPr/>
        </p:nvSpPr>
        <p:spPr>
          <a:xfrm rot="-1197513" flipH="1">
            <a:off x="8256962" y="4710270"/>
            <a:ext cx="1247467" cy="102375"/>
          </a:xfrm>
          <a:custGeom>
            <a:avLst/>
            <a:gdLst/>
            <a:ahLst/>
            <a:cxnLst/>
            <a:rect l="l" t="t" r="r" b="b"/>
            <a:pathLst>
              <a:path w="37360" h="3066" extrusionOk="0">
                <a:moveTo>
                  <a:pt x="36397" y="0"/>
                </a:moveTo>
                <a:cubicBezTo>
                  <a:pt x="36338" y="0"/>
                  <a:pt x="36281" y="12"/>
                  <a:pt x="36228" y="39"/>
                </a:cubicBezTo>
                <a:lnTo>
                  <a:pt x="36240" y="51"/>
                </a:lnTo>
                <a:cubicBezTo>
                  <a:pt x="35085" y="634"/>
                  <a:pt x="33775" y="706"/>
                  <a:pt x="32513" y="837"/>
                </a:cubicBezTo>
                <a:cubicBezTo>
                  <a:pt x="31132" y="980"/>
                  <a:pt x="29858" y="1408"/>
                  <a:pt x="28501" y="1730"/>
                </a:cubicBezTo>
                <a:cubicBezTo>
                  <a:pt x="27506" y="1972"/>
                  <a:pt x="26488" y="2091"/>
                  <a:pt x="25466" y="2091"/>
                </a:cubicBezTo>
                <a:cubicBezTo>
                  <a:pt x="25033" y="2091"/>
                  <a:pt x="24600" y="2070"/>
                  <a:pt x="24167" y="2027"/>
                </a:cubicBezTo>
                <a:cubicBezTo>
                  <a:pt x="22655" y="1849"/>
                  <a:pt x="21167" y="1432"/>
                  <a:pt x="19666" y="1194"/>
                </a:cubicBezTo>
                <a:cubicBezTo>
                  <a:pt x="18429" y="999"/>
                  <a:pt x="17162" y="930"/>
                  <a:pt x="15889" y="930"/>
                </a:cubicBezTo>
                <a:cubicBezTo>
                  <a:pt x="14051" y="930"/>
                  <a:pt x="12202" y="1074"/>
                  <a:pt x="10415" y="1194"/>
                </a:cubicBezTo>
                <a:cubicBezTo>
                  <a:pt x="8183" y="1337"/>
                  <a:pt x="5796" y="1754"/>
                  <a:pt x="3486" y="1754"/>
                </a:cubicBezTo>
                <a:cubicBezTo>
                  <a:pt x="2530" y="1754"/>
                  <a:pt x="1588" y="1683"/>
                  <a:pt x="676" y="1491"/>
                </a:cubicBezTo>
                <a:cubicBezTo>
                  <a:pt x="623" y="1480"/>
                  <a:pt x="575" y="1474"/>
                  <a:pt x="531" y="1474"/>
                </a:cubicBezTo>
                <a:cubicBezTo>
                  <a:pt x="1" y="1474"/>
                  <a:pt x="181" y="2286"/>
                  <a:pt x="676" y="2396"/>
                </a:cubicBezTo>
                <a:cubicBezTo>
                  <a:pt x="1636" y="2597"/>
                  <a:pt x="2618" y="2670"/>
                  <a:pt x="3608" y="2670"/>
                </a:cubicBezTo>
                <a:cubicBezTo>
                  <a:pt x="5615" y="2670"/>
                  <a:pt x="7656" y="2369"/>
                  <a:pt x="9618" y="2218"/>
                </a:cubicBezTo>
                <a:cubicBezTo>
                  <a:pt x="11667" y="2058"/>
                  <a:pt x="13769" y="1894"/>
                  <a:pt x="15859" y="1894"/>
                </a:cubicBezTo>
                <a:cubicBezTo>
                  <a:pt x="17352" y="1894"/>
                  <a:pt x="18839" y="1978"/>
                  <a:pt x="20297" y="2206"/>
                </a:cubicBezTo>
                <a:cubicBezTo>
                  <a:pt x="21798" y="2432"/>
                  <a:pt x="23274" y="2849"/>
                  <a:pt x="24798" y="3015"/>
                </a:cubicBezTo>
                <a:cubicBezTo>
                  <a:pt x="25111" y="3050"/>
                  <a:pt x="25425" y="3066"/>
                  <a:pt x="25740" y="3066"/>
                </a:cubicBezTo>
                <a:cubicBezTo>
                  <a:pt x="26829" y="3066"/>
                  <a:pt x="27924" y="2880"/>
                  <a:pt x="28977" y="2658"/>
                </a:cubicBezTo>
                <a:cubicBezTo>
                  <a:pt x="30334" y="2361"/>
                  <a:pt x="31608" y="1920"/>
                  <a:pt x="33001" y="1765"/>
                </a:cubicBezTo>
                <a:cubicBezTo>
                  <a:pt x="34335" y="1611"/>
                  <a:pt x="35692" y="1527"/>
                  <a:pt x="36919" y="896"/>
                </a:cubicBezTo>
                <a:cubicBezTo>
                  <a:pt x="37360" y="676"/>
                  <a:pt x="36837" y="0"/>
                  <a:pt x="36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16"/>
          <p:cNvSpPr/>
          <p:nvPr/>
        </p:nvSpPr>
        <p:spPr>
          <a:xfrm rot="-1197513" flipH="1">
            <a:off x="8196782" y="4573841"/>
            <a:ext cx="1284897" cy="103176"/>
          </a:xfrm>
          <a:custGeom>
            <a:avLst/>
            <a:gdLst/>
            <a:ahLst/>
            <a:cxnLst/>
            <a:rect l="l" t="t" r="r" b="b"/>
            <a:pathLst>
              <a:path w="38481" h="3090" extrusionOk="0">
                <a:moveTo>
                  <a:pt x="32763" y="1"/>
                </a:moveTo>
                <a:cubicBezTo>
                  <a:pt x="31337" y="1"/>
                  <a:pt x="29887" y="263"/>
                  <a:pt x="28487" y="506"/>
                </a:cubicBezTo>
                <a:cubicBezTo>
                  <a:pt x="26892" y="768"/>
                  <a:pt x="25332" y="1244"/>
                  <a:pt x="23748" y="1565"/>
                </a:cubicBezTo>
                <a:cubicBezTo>
                  <a:pt x="22093" y="1887"/>
                  <a:pt x="20415" y="2101"/>
                  <a:pt x="18736" y="2220"/>
                </a:cubicBezTo>
                <a:cubicBezTo>
                  <a:pt x="17314" y="2329"/>
                  <a:pt x="15891" y="2366"/>
                  <a:pt x="14466" y="2366"/>
                </a:cubicBezTo>
                <a:cubicBezTo>
                  <a:pt x="12608" y="2366"/>
                  <a:pt x="10749" y="2303"/>
                  <a:pt x="8889" y="2256"/>
                </a:cubicBezTo>
                <a:cubicBezTo>
                  <a:pt x="7282" y="2220"/>
                  <a:pt x="5663" y="2256"/>
                  <a:pt x="4056" y="2197"/>
                </a:cubicBezTo>
                <a:cubicBezTo>
                  <a:pt x="3225" y="2164"/>
                  <a:pt x="2399" y="1947"/>
                  <a:pt x="1579" y="1947"/>
                </a:cubicBezTo>
                <a:cubicBezTo>
                  <a:pt x="1201" y="1947"/>
                  <a:pt x="824" y="1994"/>
                  <a:pt x="448" y="2125"/>
                </a:cubicBezTo>
                <a:cubicBezTo>
                  <a:pt x="0" y="2278"/>
                  <a:pt x="685" y="2842"/>
                  <a:pt x="1067" y="2842"/>
                </a:cubicBezTo>
                <a:cubicBezTo>
                  <a:pt x="1102" y="2842"/>
                  <a:pt x="1134" y="2837"/>
                  <a:pt x="1162" y="2828"/>
                </a:cubicBezTo>
                <a:cubicBezTo>
                  <a:pt x="1505" y="2709"/>
                  <a:pt x="1869" y="2666"/>
                  <a:pt x="2242" y="2666"/>
                </a:cubicBezTo>
                <a:cubicBezTo>
                  <a:pt x="3139" y="2666"/>
                  <a:pt x="4091" y="2913"/>
                  <a:pt x="4948" y="2947"/>
                </a:cubicBezTo>
                <a:cubicBezTo>
                  <a:pt x="6580" y="3006"/>
                  <a:pt x="8211" y="2970"/>
                  <a:pt x="9830" y="3006"/>
                </a:cubicBezTo>
                <a:cubicBezTo>
                  <a:pt x="11467" y="3048"/>
                  <a:pt x="13101" y="3089"/>
                  <a:pt x="14735" y="3089"/>
                </a:cubicBezTo>
                <a:cubicBezTo>
                  <a:pt x="16370" y="3089"/>
                  <a:pt x="18004" y="3048"/>
                  <a:pt x="19641" y="2923"/>
                </a:cubicBezTo>
                <a:cubicBezTo>
                  <a:pt x="22772" y="2685"/>
                  <a:pt x="25725" y="1875"/>
                  <a:pt x="28797" y="1280"/>
                </a:cubicBezTo>
                <a:cubicBezTo>
                  <a:pt x="30276" y="1004"/>
                  <a:pt x="31820" y="744"/>
                  <a:pt x="33342" y="744"/>
                </a:cubicBezTo>
                <a:cubicBezTo>
                  <a:pt x="33657" y="744"/>
                  <a:pt x="33972" y="755"/>
                  <a:pt x="34285" y="780"/>
                </a:cubicBezTo>
                <a:cubicBezTo>
                  <a:pt x="35396" y="871"/>
                  <a:pt x="36353" y="1355"/>
                  <a:pt x="37431" y="1355"/>
                </a:cubicBezTo>
                <a:cubicBezTo>
                  <a:pt x="37624" y="1355"/>
                  <a:pt x="37821" y="1340"/>
                  <a:pt x="38024" y="1304"/>
                </a:cubicBezTo>
                <a:cubicBezTo>
                  <a:pt x="38480" y="1212"/>
                  <a:pt x="37723" y="585"/>
                  <a:pt x="37356" y="585"/>
                </a:cubicBezTo>
                <a:cubicBezTo>
                  <a:pt x="37339" y="585"/>
                  <a:pt x="37324" y="587"/>
                  <a:pt x="37310" y="589"/>
                </a:cubicBezTo>
                <a:cubicBezTo>
                  <a:pt x="37147" y="620"/>
                  <a:pt x="36993" y="634"/>
                  <a:pt x="36844" y="634"/>
                </a:cubicBezTo>
                <a:cubicBezTo>
                  <a:pt x="36251" y="634"/>
                  <a:pt x="35742" y="422"/>
                  <a:pt x="35143" y="280"/>
                </a:cubicBezTo>
                <a:cubicBezTo>
                  <a:pt x="34476" y="113"/>
                  <a:pt x="33785" y="30"/>
                  <a:pt x="33107" y="6"/>
                </a:cubicBezTo>
                <a:cubicBezTo>
                  <a:pt x="32992" y="2"/>
                  <a:pt x="32878" y="1"/>
                  <a:pt x="32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16"/>
          <p:cNvSpPr/>
          <p:nvPr/>
        </p:nvSpPr>
        <p:spPr>
          <a:xfrm rot="10800000" flipH="1">
            <a:off x="8734676" y="-113212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16"/>
          <p:cNvSpPr/>
          <p:nvPr/>
        </p:nvSpPr>
        <p:spPr>
          <a:xfrm rot="-1174599" flipH="1">
            <a:off x="-278095" y="4427453"/>
            <a:ext cx="670798" cy="975115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 panose="02010703030501060504"/>
              <a:buNone/>
              <a:defRPr sz="2800">
                <a:solidFill>
                  <a:schemeClr val="dk1"/>
                </a:solidFill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 panose="02010703030501060504"/>
              <a:buNone/>
              <a:defRPr sz="2800">
                <a:solidFill>
                  <a:schemeClr val="dk1"/>
                </a:solidFill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 panose="02010703030501060504"/>
              <a:buNone/>
              <a:defRPr sz="2800">
                <a:solidFill>
                  <a:schemeClr val="dk1"/>
                </a:solidFill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 panose="02010703030501060504"/>
              <a:buNone/>
              <a:defRPr sz="2800">
                <a:solidFill>
                  <a:schemeClr val="dk1"/>
                </a:solidFill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 panose="02010703030501060504"/>
              <a:buNone/>
              <a:defRPr sz="2800">
                <a:solidFill>
                  <a:schemeClr val="dk1"/>
                </a:solidFill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 panose="02010703030501060504"/>
              <a:buNone/>
              <a:defRPr sz="2800">
                <a:solidFill>
                  <a:schemeClr val="dk1"/>
                </a:solidFill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 panose="02010703030501060504"/>
              <a:buNone/>
              <a:defRPr sz="2800">
                <a:solidFill>
                  <a:schemeClr val="dk1"/>
                </a:solidFill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 panose="02010703030501060504"/>
              <a:buNone/>
              <a:defRPr sz="2800">
                <a:solidFill>
                  <a:schemeClr val="dk1"/>
                </a:solidFill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 panose="02010703030501060504"/>
              <a:buNone/>
              <a:defRPr sz="2800">
                <a:solidFill>
                  <a:schemeClr val="dk1"/>
                </a:solidFill>
                <a:latin typeface="Hammersmith One" panose="02010703030501060504"/>
                <a:ea typeface="Hammersmith One" panose="02010703030501060504"/>
                <a:cs typeface="Hammersmith One" panose="02010703030501060504"/>
                <a:sym typeface="Hammersmith One" panose="020107030305010605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 panose="020B0604020202020204"/>
              <a:buChar char="●"/>
              <a:defRPr>
                <a:solidFill>
                  <a:schemeClr val="dk1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 panose="020B0604020202020204"/>
              <a:buChar char="○"/>
              <a:defRPr>
                <a:solidFill>
                  <a:schemeClr val="dk1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 panose="020B0604020202020204"/>
              <a:buChar char="■"/>
              <a:defRPr>
                <a:solidFill>
                  <a:schemeClr val="dk1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 panose="020B0604020202020204"/>
              <a:buChar char="●"/>
              <a:defRPr>
                <a:solidFill>
                  <a:schemeClr val="dk1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 panose="020B0604020202020204"/>
              <a:buChar char="○"/>
              <a:defRPr>
                <a:solidFill>
                  <a:schemeClr val="dk1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 panose="020B0604020202020204"/>
              <a:buChar char="■"/>
              <a:defRPr>
                <a:solidFill>
                  <a:schemeClr val="dk1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 panose="020B0604020202020204"/>
              <a:buChar char="●"/>
              <a:defRPr>
                <a:solidFill>
                  <a:schemeClr val="dk1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 panose="020B0604020202020204"/>
              <a:buChar char="○"/>
              <a:defRPr>
                <a:solidFill>
                  <a:schemeClr val="dk1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 panose="020B0604020202020204"/>
              <a:buChar char="■"/>
              <a:defRPr>
                <a:solidFill>
                  <a:schemeClr val="dk1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9"/>
          <p:cNvSpPr/>
          <p:nvPr/>
        </p:nvSpPr>
        <p:spPr>
          <a:xfrm>
            <a:off x="1977654" y="271136"/>
            <a:ext cx="5254007" cy="738953"/>
          </a:xfrm>
          <a:custGeom>
            <a:avLst/>
            <a:gdLst/>
            <a:ahLst/>
            <a:cxnLst/>
            <a:rect l="l" t="t" r="r" b="b"/>
            <a:pathLst>
              <a:path w="172619" h="24041" extrusionOk="0">
                <a:moveTo>
                  <a:pt x="134857" y="0"/>
                </a:moveTo>
                <a:cubicBezTo>
                  <a:pt x="124094" y="0"/>
                  <a:pt x="114599" y="2004"/>
                  <a:pt x="95047" y="2475"/>
                </a:cubicBezTo>
                <a:cubicBezTo>
                  <a:pt x="75495" y="2946"/>
                  <a:pt x="32993" y="2298"/>
                  <a:pt x="17546" y="2828"/>
                </a:cubicBezTo>
                <a:cubicBezTo>
                  <a:pt x="2099" y="3358"/>
                  <a:pt x="4764" y="2614"/>
                  <a:pt x="2365" y="5657"/>
                </a:cubicBezTo>
                <a:cubicBezTo>
                  <a:pt x="-34" y="8700"/>
                  <a:pt x="-1775" y="18020"/>
                  <a:pt x="3152" y="21084"/>
                </a:cubicBezTo>
                <a:cubicBezTo>
                  <a:pt x="8079" y="24148"/>
                  <a:pt x="21006" y="23959"/>
                  <a:pt x="31927" y="24039"/>
                </a:cubicBezTo>
                <a:cubicBezTo>
                  <a:pt x="42848" y="24119"/>
                  <a:pt x="56452" y="21683"/>
                  <a:pt x="68680" y="21565"/>
                </a:cubicBezTo>
                <a:cubicBezTo>
                  <a:pt x="80908" y="21447"/>
                  <a:pt x="94797" y="23038"/>
                  <a:pt x="105294" y="23332"/>
                </a:cubicBezTo>
                <a:cubicBezTo>
                  <a:pt x="115791" y="23627"/>
                  <a:pt x="122982" y="23273"/>
                  <a:pt x="131661" y="23332"/>
                </a:cubicBezTo>
                <a:cubicBezTo>
                  <a:pt x="140340" y="23391"/>
                  <a:pt x="151043" y="24156"/>
                  <a:pt x="157368" y="23685"/>
                </a:cubicBezTo>
                <a:cubicBezTo>
                  <a:pt x="163693" y="23214"/>
                  <a:pt x="167186" y="23124"/>
                  <a:pt x="169612" y="20504"/>
                </a:cubicBezTo>
                <a:cubicBezTo>
                  <a:pt x="172038" y="17884"/>
                  <a:pt x="173590" y="10970"/>
                  <a:pt x="171925" y="7965"/>
                </a:cubicBezTo>
                <a:cubicBezTo>
                  <a:pt x="170261" y="4960"/>
                  <a:pt x="165803" y="3803"/>
                  <a:pt x="159625" y="2475"/>
                </a:cubicBezTo>
                <a:cubicBezTo>
                  <a:pt x="153447" y="1148"/>
                  <a:pt x="145620" y="0"/>
                  <a:pt x="1348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09" name="Google Shape;709;p39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KIỂM TRA BÀI CŨ</a:t>
            </a:r>
            <a:endParaRPr sz="3600" b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552" y="1251902"/>
            <a:ext cx="8578921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Câu</a:t>
            </a:r>
            <a:r>
              <a:rPr lang="en-US" sz="2000" b="1" dirty="0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hỏi</a:t>
            </a:r>
            <a:r>
              <a:rPr lang="en-US" sz="2000" b="1" dirty="0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Nguyên</a:t>
            </a:r>
            <a:r>
              <a:rPr lang="en-US" sz="2000" dirty="0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tử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?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Vẽ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cấu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tử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chú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thích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rõ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phần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tử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922" y="2456900"/>
            <a:ext cx="3590805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tử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kích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thước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vô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nhỏ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tạo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nên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các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chất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AutoShape 2" descr="Đường kính của nguyên tử lớn hơn đường kính của hạt nhân khoảng bao nhiêu  lầ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8271" y="2456900"/>
            <a:ext cx="4666818" cy="2258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62"/>
          <p:cNvSpPr/>
          <p:nvPr/>
        </p:nvSpPr>
        <p:spPr>
          <a:xfrm>
            <a:off x="1541124" y="325378"/>
            <a:ext cx="6053221" cy="601025"/>
          </a:xfrm>
          <a:custGeom>
            <a:avLst/>
            <a:gdLst/>
            <a:ahLst/>
            <a:cxnLst/>
            <a:rect l="l" t="t" r="r" b="b"/>
            <a:pathLst>
              <a:path w="172619" h="24041" extrusionOk="0">
                <a:moveTo>
                  <a:pt x="134857" y="0"/>
                </a:moveTo>
                <a:cubicBezTo>
                  <a:pt x="124094" y="0"/>
                  <a:pt x="114599" y="2004"/>
                  <a:pt x="95047" y="2475"/>
                </a:cubicBezTo>
                <a:cubicBezTo>
                  <a:pt x="75495" y="2946"/>
                  <a:pt x="32993" y="2298"/>
                  <a:pt x="17546" y="2828"/>
                </a:cubicBezTo>
                <a:cubicBezTo>
                  <a:pt x="2099" y="3358"/>
                  <a:pt x="4764" y="2614"/>
                  <a:pt x="2365" y="5657"/>
                </a:cubicBezTo>
                <a:cubicBezTo>
                  <a:pt x="-34" y="8700"/>
                  <a:pt x="-1775" y="18020"/>
                  <a:pt x="3152" y="21084"/>
                </a:cubicBezTo>
                <a:cubicBezTo>
                  <a:pt x="8079" y="24148"/>
                  <a:pt x="21006" y="23959"/>
                  <a:pt x="31927" y="24039"/>
                </a:cubicBezTo>
                <a:cubicBezTo>
                  <a:pt x="42848" y="24119"/>
                  <a:pt x="56452" y="21683"/>
                  <a:pt x="68680" y="21565"/>
                </a:cubicBezTo>
                <a:cubicBezTo>
                  <a:pt x="80908" y="21447"/>
                  <a:pt x="94797" y="23038"/>
                  <a:pt x="105294" y="23332"/>
                </a:cubicBezTo>
                <a:cubicBezTo>
                  <a:pt x="115791" y="23627"/>
                  <a:pt x="122982" y="23273"/>
                  <a:pt x="131661" y="23332"/>
                </a:cubicBezTo>
                <a:cubicBezTo>
                  <a:pt x="140340" y="23391"/>
                  <a:pt x="151043" y="24156"/>
                  <a:pt x="157368" y="23685"/>
                </a:cubicBezTo>
                <a:cubicBezTo>
                  <a:pt x="163693" y="23214"/>
                  <a:pt x="167186" y="23124"/>
                  <a:pt x="169612" y="20504"/>
                </a:cubicBezTo>
                <a:cubicBezTo>
                  <a:pt x="172038" y="17884"/>
                  <a:pt x="173590" y="10970"/>
                  <a:pt x="171925" y="7965"/>
                </a:cubicBezTo>
                <a:cubicBezTo>
                  <a:pt x="170261" y="4960"/>
                  <a:pt x="165803" y="3803"/>
                  <a:pt x="159625" y="2475"/>
                </a:cubicBezTo>
                <a:cubicBezTo>
                  <a:pt x="153447" y="1148"/>
                  <a:pt x="145620" y="0"/>
                  <a:pt x="1348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614" name="Google Shape;1614;p62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I. NGUYÊN TỐ HÓA HỌC</a:t>
            </a:r>
            <a:endParaRPr sz="3200" b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1616" name="Google Shape;1616;p62"/>
          <p:cNvSpPr/>
          <p:nvPr/>
        </p:nvSpPr>
        <p:spPr>
          <a:xfrm>
            <a:off x="747600" y="1212352"/>
            <a:ext cx="7648800" cy="3667874"/>
          </a:xfrm>
          <a:prstGeom prst="roundRect">
            <a:avLst>
              <a:gd name="adj" fmla="val 883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TextBox 1"/>
          <p:cNvSpPr txBox="1"/>
          <p:nvPr/>
        </p:nvSpPr>
        <p:spPr>
          <a:xfrm>
            <a:off x="837758" y="1262305"/>
            <a:ext cx="735629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Tập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hợp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những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tử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loại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số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proton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trong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hạt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nhân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được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gọi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là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758" y="2455328"/>
            <a:ext cx="735629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Các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tử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của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một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đều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tính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chất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giống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nhau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759" y="3644689"/>
            <a:ext cx="7356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Các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vai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trò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rất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quan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trọng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đối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với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sự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sống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và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phát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triển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của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con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người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66"/>
          <p:cNvSpPr/>
          <p:nvPr/>
        </p:nvSpPr>
        <p:spPr>
          <a:xfrm>
            <a:off x="2835662" y="142665"/>
            <a:ext cx="3565133" cy="679269"/>
          </a:xfrm>
          <a:custGeom>
            <a:avLst/>
            <a:gdLst/>
            <a:ahLst/>
            <a:cxnLst/>
            <a:rect l="l" t="t" r="r" b="b"/>
            <a:pathLst>
              <a:path w="172619" h="24041" extrusionOk="0">
                <a:moveTo>
                  <a:pt x="134857" y="0"/>
                </a:moveTo>
                <a:cubicBezTo>
                  <a:pt x="124094" y="0"/>
                  <a:pt x="114599" y="2004"/>
                  <a:pt x="95047" y="2475"/>
                </a:cubicBezTo>
                <a:cubicBezTo>
                  <a:pt x="75495" y="2946"/>
                  <a:pt x="32993" y="2298"/>
                  <a:pt x="17546" y="2828"/>
                </a:cubicBezTo>
                <a:cubicBezTo>
                  <a:pt x="2099" y="3358"/>
                  <a:pt x="4764" y="2614"/>
                  <a:pt x="2365" y="5657"/>
                </a:cubicBezTo>
                <a:cubicBezTo>
                  <a:pt x="-34" y="8700"/>
                  <a:pt x="-1775" y="18020"/>
                  <a:pt x="3152" y="21084"/>
                </a:cubicBezTo>
                <a:cubicBezTo>
                  <a:pt x="8079" y="24148"/>
                  <a:pt x="21006" y="23959"/>
                  <a:pt x="31927" y="24039"/>
                </a:cubicBezTo>
                <a:cubicBezTo>
                  <a:pt x="42848" y="24119"/>
                  <a:pt x="56452" y="21683"/>
                  <a:pt x="68680" y="21565"/>
                </a:cubicBezTo>
                <a:cubicBezTo>
                  <a:pt x="80908" y="21447"/>
                  <a:pt x="94797" y="23038"/>
                  <a:pt x="105294" y="23332"/>
                </a:cubicBezTo>
                <a:cubicBezTo>
                  <a:pt x="115791" y="23627"/>
                  <a:pt x="122982" y="23273"/>
                  <a:pt x="131661" y="23332"/>
                </a:cubicBezTo>
                <a:cubicBezTo>
                  <a:pt x="140340" y="23391"/>
                  <a:pt x="151043" y="24156"/>
                  <a:pt x="157368" y="23685"/>
                </a:cubicBezTo>
                <a:cubicBezTo>
                  <a:pt x="163693" y="23214"/>
                  <a:pt x="167186" y="23124"/>
                  <a:pt x="169612" y="20504"/>
                </a:cubicBezTo>
                <a:cubicBezTo>
                  <a:pt x="172038" y="17884"/>
                  <a:pt x="173590" y="10970"/>
                  <a:pt x="171925" y="7965"/>
                </a:cubicBezTo>
                <a:cubicBezTo>
                  <a:pt x="170261" y="4960"/>
                  <a:pt x="165803" y="3803"/>
                  <a:pt x="159625" y="2475"/>
                </a:cubicBezTo>
                <a:cubicBezTo>
                  <a:pt x="153447" y="1148"/>
                  <a:pt x="145620" y="0"/>
                  <a:pt x="1348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671" name="Google Shape;1671;p66"/>
          <p:cNvSpPr txBox="1">
            <a:spLocks noGrp="1"/>
          </p:cNvSpPr>
          <p:nvPr>
            <p:ph type="title"/>
          </p:nvPr>
        </p:nvSpPr>
        <p:spPr>
          <a:xfrm>
            <a:off x="796663" y="163214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Bảng 3.1/ tr20/ SGK</a:t>
            </a:r>
            <a:endParaRPr b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14861" t="30687" r="35699" b="14662"/>
          <a:stretch>
            <a:fillRect/>
          </a:stretch>
        </p:blipFill>
        <p:spPr>
          <a:xfrm>
            <a:off x="1047439" y="924674"/>
            <a:ext cx="7049147" cy="4136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1789" y="397063"/>
            <a:ext cx="739739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600"/>
              </a:spcAft>
            </a:pP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rgbClr val="C0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789" y="2101981"/>
            <a:ext cx="81165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→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693" y="766932"/>
            <a:ext cx="81782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600"/>
              </a:spcAft>
            </a:pP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rgbClr val="C0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693" y="2039745"/>
            <a:ext cx="81782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→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41"/>
          <p:cNvGrpSpPr/>
          <p:nvPr/>
        </p:nvGrpSpPr>
        <p:grpSpPr>
          <a:xfrm>
            <a:off x="877250" y="899513"/>
            <a:ext cx="3305023" cy="3809613"/>
            <a:chOff x="877250" y="899513"/>
            <a:chExt cx="3305023" cy="3809613"/>
          </a:xfrm>
        </p:grpSpPr>
        <p:sp>
          <p:nvSpPr>
            <p:cNvPr id="742" name="Google Shape;742;p41"/>
            <p:cNvSpPr/>
            <p:nvPr/>
          </p:nvSpPr>
          <p:spPr>
            <a:xfrm>
              <a:off x="2437661" y="2862911"/>
              <a:ext cx="388674" cy="1561855"/>
            </a:xfrm>
            <a:custGeom>
              <a:avLst/>
              <a:gdLst/>
              <a:ahLst/>
              <a:cxnLst/>
              <a:rect l="l" t="t" r="r" b="b"/>
              <a:pathLst>
                <a:path w="4832" h="19417" extrusionOk="0">
                  <a:moveTo>
                    <a:pt x="4277" y="0"/>
                  </a:moveTo>
                  <a:lnTo>
                    <a:pt x="0" y="19417"/>
                  </a:lnTo>
                  <a:lnTo>
                    <a:pt x="555" y="19417"/>
                  </a:lnTo>
                  <a:lnTo>
                    <a:pt x="48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2554216" y="2926216"/>
              <a:ext cx="978924" cy="46171"/>
            </a:xfrm>
            <a:custGeom>
              <a:avLst/>
              <a:gdLst/>
              <a:ahLst/>
              <a:cxnLst/>
              <a:rect l="l" t="t" r="r" b="b"/>
              <a:pathLst>
                <a:path w="12170" h="574" extrusionOk="0">
                  <a:moveTo>
                    <a:pt x="1" y="1"/>
                  </a:moveTo>
                  <a:lnTo>
                    <a:pt x="1" y="573"/>
                  </a:lnTo>
                  <a:lnTo>
                    <a:pt x="12169" y="573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2925597" y="1018962"/>
              <a:ext cx="977477" cy="46171"/>
            </a:xfrm>
            <a:custGeom>
              <a:avLst/>
              <a:gdLst/>
              <a:ahLst/>
              <a:cxnLst/>
              <a:rect l="l" t="t" r="r" b="b"/>
              <a:pathLst>
                <a:path w="12152" h="574" extrusionOk="0">
                  <a:moveTo>
                    <a:pt x="0" y="1"/>
                  </a:moveTo>
                  <a:lnTo>
                    <a:pt x="0" y="573"/>
                  </a:lnTo>
                  <a:lnTo>
                    <a:pt x="12151" y="573"/>
                  </a:lnTo>
                  <a:lnTo>
                    <a:pt x="121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3276788" y="2862911"/>
              <a:ext cx="191522" cy="1561855"/>
            </a:xfrm>
            <a:custGeom>
              <a:avLst/>
              <a:gdLst/>
              <a:ahLst/>
              <a:cxnLst/>
              <a:rect l="l" t="t" r="r" b="b"/>
              <a:pathLst>
                <a:path w="2381" h="19417" extrusionOk="0">
                  <a:moveTo>
                    <a:pt x="1" y="0"/>
                  </a:moveTo>
                  <a:lnTo>
                    <a:pt x="1808" y="19417"/>
                  </a:lnTo>
                  <a:lnTo>
                    <a:pt x="2381" y="19417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3414980" y="899513"/>
              <a:ext cx="767293" cy="3525254"/>
            </a:xfrm>
            <a:custGeom>
              <a:avLst/>
              <a:gdLst/>
              <a:ahLst/>
              <a:cxnLst/>
              <a:rect l="l" t="t" r="r" b="b"/>
              <a:pathLst>
                <a:path w="9539" h="43826" extrusionOk="0">
                  <a:moveTo>
                    <a:pt x="1" y="1"/>
                  </a:moveTo>
                  <a:lnTo>
                    <a:pt x="8966" y="43826"/>
                  </a:lnTo>
                  <a:lnTo>
                    <a:pt x="9539" y="43826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2385779" y="1065053"/>
              <a:ext cx="1674146" cy="1861243"/>
            </a:xfrm>
            <a:custGeom>
              <a:avLst/>
              <a:gdLst/>
              <a:ahLst/>
              <a:cxnLst/>
              <a:rect l="l" t="t" r="r" b="b"/>
              <a:pathLst>
                <a:path w="20813" h="23139" extrusionOk="0">
                  <a:moveTo>
                    <a:pt x="4618" y="0"/>
                  </a:moveTo>
                  <a:lnTo>
                    <a:pt x="1" y="23139"/>
                  </a:lnTo>
                  <a:lnTo>
                    <a:pt x="16196" y="23139"/>
                  </a:lnTo>
                  <a:lnTo>
                    <a:pt x="20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2913450" y="2175493"/>
              <a:ext cx="655566" cy="421895"/>
            </a:xfrm>
            <a:custGeom>
              <a:avLst/>
              <a:gdLst/>
              <a:ahLst/>
              <a:cxnLst/>
              <a:rect l="l" t="t" r="r" b="b"/>
              <a:pathLst>
                <a:path w="8150" h="5245" extrusionOk="0">
                  <a:moveTo>
                    <a:pt x="3097" y="1"/>
                  </a:moveTo>
                  <a:cubicBezTo>
                    <a:pt x="2050" y="1"/>
                    <a:pt x="1105" y="524"/>
                    <a:pt x="706" y="1872"/>
                  </a:cubicBezTo>
                  <a:cubicBezTo>
                    <a:pt x="1" y="4232"/>
                    <a:pt x="1898" y="5244"/>
                    <a:pt x="3810" y="5244"/>
                  </a:cubicBezTo>
                  <a:cubicBezTo>
                    <a:pt x="5970" y="5244"/>
                    <a:pt x="8150" y="3952"/>
                    <a:pt x="6612" y="1854"/>
                  </a:cubicBezTo>
                  <a:cubicBezTo>
                    <a:pt x="5857" y="812"/>
                    <a:pt x="4399" y="1"/>
                    <a:pt x="3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3259574" y="1161739"/>
              <a:ext cx="23086" cy="8446"/>
            </a:xfrm>
            <a:custGeom>
              <a:avLst/>
              <a:gdLst/>
              <a:ahLst/>
              <a:cxnLst/>
              <a:rect l="l" t="t" r="r" b="b"/>
              <a:pathLst>
                <a:path w="287" h="105" extrusionOk="0">
                  <a:moveTo>
                    <a:pt x="106" y="0"/>
                  </a:moveTo>
                  <a:cubicBezTo>
                    <a:pt x="67" y="0"/>
                    <a:pt x="38" y="26"/>
                    <a:pt x="0" y="51"/>
                  </a:cubicBezTo>
                  <a:lnTo>
                    <a:pt x="286" y="105"/>
                  </a:lnTo>
                  <a:cubicBezTo>
                    <a:pt x="233" y="87"/>
                    <a:pt x="197" y="51"/>
                    <a:pt x="161" y="15"/>
                  </a:cubicBezTo>
                  <a:cubicBezTo>
                    <a:pt x="140" y="5"/>
                    <a:pt x="122" y="0"/>
                    <a:pt x="106" y="0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3302769" y="1175896"/>
              <a:ext cx="8687" cy="1528"/>
            </a:xfrm>
            <a:custGeom>
              <a:avLst/>
              <a:gdLst/>
              <a:ahLst/>
              <a:cxnLst/>
              <a:rect l="l" t="t" r="r" b="b"/>
              <a:pathLst>
                <a:path w="108" h="19" extrusionOk="0">
                  <a:moveTo>
                    <a:pt x="0" y="0"/>
                  </a:moveTo>
                  <a:lnTo>
                    <a:pt x="54" y="18"/>
                  </a:lnTo>
                  <a:lnTo>
                    <a:pt x="107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3324326" y="1177344"/>
              <a:ext cx="20190" cy="4344"/>
            </a:xfrm>
            <a:custGeom>
              <a:avLst/>
              <a:gdLst/>
              <a:ahLst/>
              <a:cxnLst/>
              <a:rect l="l" t="t" r="r" b="b"/>
              <a:pathLst>
                <a:path w="251" h="54" extrusionOk="0">
                  <a:moveTo>
                    <a:pt x="0" y="0"/>
                  </a:moveTo>
                  <a:cubicBezTo>
                    <a:pt x="72" y="36"/>
                    <a:pt x="162" y="54"/>
                    <a:pt x="251" y="54"/>
                  </a:cubicBezTo>
                  <a:cubicBezTo>
                    <a:pt x="162" y="18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3311376" y="1168656"/>
              <a:ext cx="13031" cy="7320"/>
            </a:xfrm>
            <a:custGeom>
              <a:avLst/>
              <a:gdLst/>
              <a:ahLst/>
              <a:cxnLst/>
              <a:rect l="l" t="t" r="r" b="b"/>
              <a:pathLst>
                <a:path w="162" h="91" extrusionOk="0">
                  <a:moveTo>
                    <a:pt x="36" y="1"/>
                  </a:moveTo>
                  <a:cubicBezTo>
                    <a:pt x="54" y="37"/>
                    <a:pt x="54" y="72"/>
                    <a:pt x="0" y="90"/>
                  </a:cubicBezTo>
                  <a:lnTo>
                    <a:pt x="161" y="90"/>
                  </a:lnTo>
                  <a:cubicBezTo>
                    <a:pt x="108" y="72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3307032" y="1161497"/>
              <a:ext cx="7320" cy="7239"/>
            </a:xfrm>
            <a:custGeom>
              <a:avLst/>
              <a:gdLst/>
              <a:ahLst/>
              <a:cxnLst/>
              <a:rect l="l" t="t" r="r" b="b"/>
              <a:pathLst>
                <a:path w="91" h="90" extrusionOk="0">
                  <a:moveTo>
                    <a:pt x="1" y="0"/>
                  </a:moveTo>
                  <a:cubicBezTo>
                    <a:pt x="19" y="36"/>
                    <a:pt x="54" y="72"/>
                    <a:pt x="90" y="90"/>
                  </a:cubicBezTo>
                  <a:cubicBezTo>
                    <a:pt x="54" y="54"/>
                    <a:pt x="19" y="18"/>
                    <a:pt x="1" y="0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3230777" y="1106800"/>
              <a:ext cx="267776" cy="42873"/>
            </a:xfrm>
            <a:custGeom>
              <a:avLst/>
              <a:gdLst/>
              <a:ahLst/>
              <a:cxnLst/>
              <a:rect l="l" t="t" r="r" b="b"/>
              <a:pathLst>
                <a:path w="3329" h="533" extrusionOk="0">
                  <a:moveTo>
                    <a:pt x="0" y="0"/>
                  </a:moveTo>
                  <a:lnTo>
                    <a:pt x="448" y="161"/>
                  </a:lnTo>
                  <a:cubicBezTo>
                    <a:pt x="485" y="177"/>
                    <a:pt x="525" y="183"/>
                    <a:pt x="567" y="183"/>
                  </a:cubicBezTo>
                  <a:cubicBezTo>
                    <a:pt x="760" y="183"/>
                    <a:pt x="1004" y="53"/>
                    <a:pt x="1281" y="53"/>
                  </a:cubicBezTo>
                  <a:cubicBezTo>
                    <a:pt x="1296" y="53"/>
                    <a:pt x="1310" y="53"/>
                    <a:pt x="1325" y="54"/>
                  </a:cubicBezTo>
                  <a:cubicBezTo>
                    <a:pt x="1376" y="54"/>
                    <a:pt x="1329" y="234"/>
                    <a:pt x="1419" y="234"/>
                  </a:cubicBezTo>
                  <a:cubicBezTo>
                    <a:pt x="1423" y="234"/>
                    <a:pt x="1427" y="234"/>
                    <a:pt x="1432" y="233"/>
                  </a:cubicBezTo>
                  <a:cubicBezTo>
                    <a:pt x="1524" y="226"/>
                    <a:pt x="1613" y="222"/>
                    <a:pt x="1702" y="222"/>
                  </a:cubicBezTo>
                  <a:cubicBezTo>
                    <a:pt x="1855" y="222"/>
                    <a:pt x="2007" y="235"/>
                    <a:pt x="2166" y="269"/>
                  </a:cubicBezTo>
                  <a:cubicBezTo>
                    <a:pt x="2169" y="268"/>
                    <a:pt x="2173" y="268"/>
                    <a:pt x="2177" y="268"/>
                  </a:cubicBezTo>
                  <a:cubicBezTo>
                    <a:pt x="2293" y="268"/>
                    <a:pt x="2378" y="520"/>
                    <a:pt x="2478" y="520"/>
                  </a:cubicBezTo>
                  <a:cubicBezTo>
                    <a:pt x="2481" y="520"/>
                    <a:pt x="2484" y="520"/>
                    <a:pt x="2488" y="519"/>
                  </a:cubicBezTo>
                  <a:cubicBezTo>
                    <a:pt x="2586" y="528"/>
                    <a:pt x="2680" y="533"/>
                    <a:pt x="2772" y="533"/>
                  </a:cubicBezTo>
                  <a:cubicBezTo>
                    <a:pt x="2863" y="533"/>
                    <a:pt x="2953" y="528"/>
                    <a:pt x="3042" y="519"/>
                  </a:cubicBezTo>
                  <a:cubicBezTo>
                    <a:pt x="3221" y="519"/>
                    <a:pt x="3329" y="484"/>
                    <a:pt x="3132" y="412"/>
                  </a:cubicBezTo>
                  <a:cubicBezTo>
                    <a:pt x="2649" y="233"/>
                    <a:pt x="2148" y="108"/>
                    <a:pt x="1629" y="54"/>
                  </a:cubicBezTo>
                  <a:cubicBezTo>
                    <a:pt x="1490" y="43"/>
                    <a:pt x="1355" y="39"/>
                    <a:pt x="1221" y="39"/>
                  </a:cubicBezTo>
                  <a:cubicBezTo>
                    <a:pt x="924" y="39"/>
                    <a:pt x="637" y="60"/>
                    <a:pt x="340" y="72"/>
                  </a:cubicBezTo>
                  <a:cubicBezTo>
                    <a:pt x="233" y="54"/>
                    <a:pt x="108" y="36"/>
                    <a:pt x="0" y="0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3076739" y="1133103"/>
              <a:ext cx="77783" cy="14800"/>
            </a:xfrm>
            <a:custGeom>
              <a:avLst/>
              <a:gdLst/>
              <a:ahLst/>
              <a:cxnLst/>
              <a:rect l="l" t="t" r="r" b="b"/>
              <a:pathLst>
                <a:path w="967" h="184" extrusionOk="0">
                  <a:moveTo>
                    <a:pt x="209" y="0"/>
                  </a:moveTo>
                  <a:cubicBezTo>
                    <a:pt x="139" y="0"/>
                    <a:pt x="70" y="5"/>
                    <a:pt x="0" y="13"/>
                  </a:cubicBezTo>
                  <a:cubicBezTo>
                    <a:pt x="36" y="67"/>
                    <a:pt x="36" y="157"/>
                    <a:pt x="108" y="174"/>
                  </a:cubicBezTo>
                  <a:lnTo>
                    <a:pt x="251" y="85"/>
                  </a:lnTo>
                  <a:cubicBezTo>
                    <a:pt x="358" y="159"/>
                    <a:pt x="469" y="184"/>
                    <a:pt x="580" y="184"/>
                  </a:cubicBezTo>
                  <a:cubicBezTo>
                    <a:pt x="710" y="184"/>
                    <a:pt x="841" y="150"/>
                    <a:pt x="967" y="121"/>
                  </a:cubicBezTo>
                  <a:lnTo>
                    <a:pt x="859" y="13"/>
                  </a:lnTo>
                  <a:cubicBezTo>
                    <a:pt x="740" y="13"/>
                    <a:pt x="718" y="78"/>
                    <a:pt x="825" y="131"/>
                  </a:cubicBezTo>
                  <a:lnTo>
                    <a:pt x="825" y="131"/>
                  </a:lnTo>
                  <a:cubicBezTo>
                    <a:pt x="627" y="41"/>
                    <a:pt x="419" y="0"/>
                    <a:pt x="209" y="0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3063789" y="1132701"/>
              <a:ext cx="13031" cy="4424"/>
            </a:xfrm>
            <a:custGeom>
              <a:avLst/>
              <a:gdLst/>
              <a:ahLst/>
              <a:cxnLst/>
              <a:rect l="l" t="t" r="r" b="b"/>
              <a:pathLst>
                <a:path w="162" h="55" extrusionOk="0">
                  <a:moveTo>
                    <a:pt x="161" y="1"/>
                  </a:moveTo>
                  <a:lnTo>
                    <a:pt x="0" y="36"/>
                  </a:lnTo>
                  <a:lnTo>
                    <a:pt x="0" y="54"/>
                  </a:lnTo>
                  <a:lnTo>
                    <a:pt x="161" y="18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2750001" y="1160050"/>
              <a:ext cx="952943" cy="769385"/>
            </a:xfrm>
            <a:custGeom>
              <a:avLst/>
              <a:gdLst/>
              <a:ahLst/>
              <a:cxnLst/>
              <a:rect l="l" t="t" r="r" b="b"/>
              <a:pathLst>
                <a:path w="11847" h="9565" extrusionOk="0">
                  <a:moveTo>
                    <a:pt x="9003" y="448"/>
                  </a:moveTo>
                  <a:cubicBezTo>
                    <a:pt x="9008" y="454"/>
                    <a:pt x="9013" y="460"/>
                    <a:pt x="9019" y="466"/>
                  </a:cubicBezTo>
                  <a:cubicBezTo>
                    <a:pt x="9014" y="460"/>
                    <a:pt x="9008" y="454"/>
                    <a:pt x="9003" y="448"/>
                  </a:cubicBezTo>
                  <a:close/>
                  <a:moveTo>
                    <a:pt x="10594" y="1826"/>
                  </a:moveTo>
                  <a:lnTo>
                    <a:pt x="10594" y="1826"/>
                  </a:lnTo>
                  <a:cubicBezTo>
                    <a:pt x="10576" y="1862"/>
                    <a:pt x="10576" y="1915"/>
                    <a:pt x="10558" y="1951"/>
                  </a:cubicBezTo>
                  <a:cubicBezTo>
                    <a:pt x="10558" y="2005"/>
                    <a:pt x="10558" y="2058"/>
                    <a:pt x="10558" y="2112"/>
                  </a:cubicBezTo>
                  <a:cubicBezTo>
                    <a:pt x="10541" y="2058"/>
                    <a:pt x="10505" y="2023"/>
                    <a:pt x="10469" y="1987"/>
                  </a:cubicBezTo>
                  <a:lnTo>
                    <a:pt x="10469" y="1987"/>
                  </a:lnTo>
                  <a:cubicBezTo>
                    <a:pt x="10485" y="1997"/>
                    <a:pt x="10497" y="2002"/>
                    <a:pt x="10508" y="2002"/>
                  </a:cubicBezTo>
                  <a:cubicBezTo>
                    <a:pt x="10533" y="2002"/>
                    <a:pt x="10546" y="1976"/>
                    <a:pt x="10558" y="1951"/>
                  </a:cubicBezTo>
                  <a:cubicBezTo>
                    <a:pt x="10558" y="1897"/>
                    <a:pt x="10576" y="1862"/>
                    <a:pt x="10594" y="1826"/>
                  </a:cubicBezTo>
                  <a:close/>
                  <a:moveTo>
                    <a:pt x="10558" y="2112"/>
                  </a:moveTo>
                  <a:lnTo>
                    <a:pt x="10558" y="2112"/>
                  </a:lnTo>
                  <a:cubicBezTo>
                    <a:pt x="10612" y="2184"/>
                    <a:pt x="10648" y="2255"/>
                    <a:pt x="10666" y="2345"/>
                  </a:cubicBezTo>
                  <a:cubicBezTo>
                    <a:pt x="10612" y="2273"/>
                    <a:pt x="10576" y="2202"/>
                    <a:pt x="10558" y="2112"/>
                  </a:cubicBezTo>
                  <a:close/>
                  <a:moveTo>
                    <a:pt x="10487" y="4152"/>
                  </a:moveTo>
                  <a:cubicBezTo>
                    <a:pt x="10433" y="4313"/>
                    <a:pt x="10290" y="4421"/>
                    <a:pt x="10111" y="4439"/>
                  </a:cubicBezTo>
                  <a:cubicBezTo>
                    <a:pt x="10183" y="4260"/>
                    <a:pt x="10326" y="4224"/>
                    <a:pt x="10487" y="4152"/>
                  </a:cubicBezTo>
                  <a:close/>
                  <a:moveTo>
                    <a:pt x="74" y="4333"/>
                  </a:moveTo>
                  <a:lnTo>
                    <a:pt x="74" y="4333"/>
                  </a:lnTo>
                  <a:cubicBezTo>
                    <a:pt x="67" y="4349"/>
                    <a:pt x="60" y="4366"/>
                    <a:pt x="54" y="4385"/>
                  </a:cubicBezTo>
                  <a:cubicBezTo>
                    <a:pt x="36" y="4456"/>
                    <a:pt x="18" y="4528"/>
                    <a:pt x="0" y="4600"/>
                  </a:cubicBezTo>
                  <a:cubicBezTo>
                    <a:pt x="18" y="4528"/>
                    <a:pt x="36" y="4456"/>
                    <a:pt x="54" y="4403"/>
                  </a:cubicBezTo>
                  <a:cubicBezTo>
                    <a:pt x="61" y="4383"/>
                    <a:pt x="67" y="4358"/>
                    <a:pt x="74" y="4333"/>
                  </a:cubicBezTo>
                  <a:close/>
                  <a:moveTo>
                    <a:pt x="8286" y="1"/>
                  </a:moveTo>
                  <a:lnTo>
                    <a:pt x="8286" y="36"/>
                  </a:lnTo>
                  <a:cubicBezTo>
                    <a:pt x="8564" y="88"/>
                    <a:pt x="8808" y="242"/>
                    <a:pt x="9003" y="448"/>
                  </a:cubicBezTo>
                  <a:lnTo>
                    <a:pt x="9003" y="448"/>
                  </a:lnTo>
                  <a:cubicBezTo>
                    <a:pt x="8955" y="393"/>
                    <a:pt x="8961" y="355"/>
                    <a:pt x="9015" y="355"/>
                  </a:cubicBezTo>
                  <a:cubicBezTo>
                    <a:pt x="9038" y="355"/>
                    <a:pt x="9070" y="362"/>
                    <a:pt x="9109" y="376"/>
                  </a:cubicBezTo>
                  <a:lnTo>
                    <a:pt x="9145" y="519"/>
                  </a:lnTo>
                  <a:cubicBezTo>
                    <a:pt x="8894" y="466"/>
                    <a:pt x="8662" y="430"/>
                    <a:pt x="8483" y="197"/>
                  </a:cubicBezTo>
                  <a:lnTo>
                    <a:pt x="8304" y="215"/>
                  </a:lnTo>
                  <a:cubicBezTo>
                    <a:pt x="8250" y="162"/>
                    <a:pt x="8268" y="90"/>
                    <a:pt x="8268" y="36"/>
                  </a:cubicBezTo>
                  <a:lnTo>
                    <a:pt x="8107" y="1"/>
                  </a:lnTo>
                  <a:lnTo>
                    <a:pt x="8107" y="1"/>
                  </a:lnTo>
                  <a:cubicBezTo>
                    <a:pt x="8178" y="90"/>
                    <a:pt x="8250" y="162"/>
                    <a:pt x="8322" y="251"/>
                  </a:cubicBezTo>
                  <a:lnTo>
                    <a:pt x="8500" y="394"/>
                  </a:lnTo>
                  <a:cubicBezTo>
                    <a:pt x="9109" y="591"/>
                    <a:pt x="9682" y="967"/>
                    <a:pt x="10111" y="1450"/>
                  </a:cubicBezTo>
                  <a:cubicBezTo>
                    <a:pt x="10183" y="1450"/>
                    <a:pt x="10236" y="1450"/>
                    <a:pt x="10254" y="1522"/>
                  </a:cubicBezTo>
                  <a:cubicBezTo>
                    <a:pt x="10254" y="1575"/>
                    <a:pt x="10272" y="1629"/>
                    <a:pt x="10290" y="1683"/>
                  </a:cubicBezTo>
                  <a:cubicBezTo>
                    <a:pt x="10326" y="1754"/>
                    <a:pt x="10379" y="1826"/>
                    <a:pt x="10415" y="1915"/>
                  </a:cubicBezTo>
                  <a:cubicBezTo>
                    <a:pt x="10433" y="1933"/>
                    <a:pt x="10451" y="1951"/>
                    <a:pt x="10469" y="1987"/>
                  </a:cubicBezTo>
                  <a:lnTo>
                    <a:pt x="10433" y="1951"/>
                  </a:lnTo>
                  <a:lnTo>
                    <a:pt x="10433" y="1951"/>
                  </a:lnTo>
                  <a:cubicBezTo>
                    <a:pt x="10523" y="2130"/>
                    <a:pt x="10576" y="2327"/>
                    <a:pt x="10630" y="2524"/>
                  </a:cubicBezTo>
                  <a:cubicBezTo>
                    <a:pt x="10648" y="2577"/>
                    <a:pt x="10648" y="2613"/>
                    <a:pt x="10666" y="2649"/>
                  </a:cubicBezTo>
                  <a:cubicBezTo>
                    <a:pt x="10719" y="2792"/>
                    <a:pt x="10773" y="2935"/>
                    <a:pt x="10666" y="3025"/>
                  </a:cubicBezTo>
                  <a:lnTo>
                    <a:pt x="10666" y="3132"/>
                  </a:lnTo>
                  <a:lnTo>
                    <a:pt x="10684" y="3114"/>
                  </a:lnTo>
                  <a:lnTo>
                    <a:pt x="10666" y="3150"/>
                  </a:lnTo>
                  <a:cubicBezTo>
                    <a:pt x="10666" y="3311"/>
                    <a:pt x="10630" y="3454"/>
                    <a:pt x="10594" y="3580"/>
                  </a:cubicBezTo>
                  <a:cubicBezTo>
                    <a:pt x="10505" y="3866"/>
                    <a:pt x="10362" y="4098"/>
                    <a:pt x="10165" y="4295"/>
                  </a:cubicBezTo>
                  <a:cubicBezTo>
                    <a:pt x="10057" y="4403"/>
                    <a:pt x="9932" y="4474"/>
                    <a:pt x="9807" y="4546"/>
                  </a:cubicBezTo>
                  <a:cubicBezTo>
                    <a:pt x="9753" y="4564"/>
                    <a:pt x="9682" y="4600"/>
                    <a:pt x="9610" y="4617"/>
                  </a:cubicBezTo>
                  <a:cubicBezTo>
                    <a:pt x="9574" y="4635"/>
                    <a:pt x="9538" y="4653"/>
                    <a:pt x="9503" y="4653"/>
                  </a:cubicBezTo>
                  <a:lnTo>
                    <a:pt x="9342" y="4689"/>
                  </a:lnTo>
                  <a:cubicBezTo>
                    <a:pt x="9145" y="4779"/>
                    <a:pt x="8930" y="4850"/>
                    <a:pt x="8697" y="4886"/>
                  </a:cubicBezTo>
                  <a:cubicBezTo>
                    <a:pt x="8653" y="4890"/>
                    <a:pt x="8609" y="4893"/>
                    <a:pt x="8566" y="4893"/>
                  </a:cubicBezTo>
                  <a:cubicBezTo>
                    <a:pt x="8437" y="4893"/>
                    <a:pt x="8313" y="4872"/>
                    <a:pt x="8178" y="4832"/>
                  </a:cubicBezTo>
                  <a:cubicBezTo>
                    <a:pt x="8071" y="4796"/>
                    <a:pt x="7964" y="4725"/>
                    <a:pt x="7874" y="4635"/>
                  </a:cubicBezTo>
                  <a:lnTo>
                    <a:pt x="7856" y="4617"/>
                  </a:lnTo>
                  <a:lnTo>
                    <a:pt x="7856" y="4635"/>
                  </a:lnTo>
                  <a:lnTo>
                    <a:pt x="7892" y="4671"/>
                  </a:lnTo>
                  <a:cubicBezTo>
                    <a:pt x="7910" y="4689"/>
                    <a:pt x="7928" y="4725"/>
                    <a:pt x="7928" y="4743"/>
                  </a:cubicBezTo>
                  <a:cubicBezTo>
                    <a:pt x="7964" y="4796"/>
                    <a:pt x="7982" y="4850"/>
                    <a:pt x="8017" y="4904"/>
                  </a:cubicBezTo>
                  <a:cubicBezTo>
                    <a:pt x="8125" y="5190"/>
                    <a:pt x="8125" y="5494"/>
                    <a:pt x="8053" y="5781"/>
                  </a:cubicBezTo>
                  <a:cubicBezTo>
                    <a:pt x="8232" y="6085"/>
                    <a:pt x="8322" y="6443"/>
                    <a:pt x="8357" y="6819"/>
                  </a:cubicBezTo>
                  <a:cubicBezTo>
                    <a:pt x="8357" y="7033"/>
                    <a:pt x="8304" y="7248"/>
                    <a:pt x="8178" y="7445"/>
                  </a:cubicBezTo>
                  <a:cubicBezTo>
                    <a:pt x="8143" y="7481"/>
                    <a:pt x="8107" y="7499"/>
                    <a:pt x="8071" y="7534"/>
                  </a:cubicBezTo>
                  <a:cubicBezTo>
                    <a:pt x="7952" y="7609"/>
                    <a:pt x="7808" y="7646"/>
                    <a:pt x="7659" y="7646"/>
                  </a:cubicBezTo>
                  <a:cubicBezTo>
                    <a:pt x="7630" y="7646"/>
                    <a:pt x="7600" y="7645"/>
                    <a:pt x="7570" y="7642"/>
                  </a:cubicBezTo>
                  <a:cubicBezTo>
                    <a:pt x="7409" y="7606"/>
                    <a:pt x="7266" y="7552"/>
                    <a:pt x="7123" y="7463"/>
                  </a:cubicBezTo>
                  <a:lnTo>
                    <a:pt x="6979" y="7391"/>
                  </a:lnTo>
                  <a:lnTo>
                    <a:pt x="6818" y="7302"/>
                  </a:lnTo>
                  <a:cubicBezTo>
                    <a:pt x="6711" y="7230"/>
                    <a:pt x="6621" y="7176"/>
                    <a:pt x="6532" y="7105"/>
                  </a:cubicBezTo>
                  <a:cubicBezTo>
                    <a:pt x="6353" y="6980"/>
                    <a:pt x="6192" y="6819"/>
                    <a:pt x="6049" y="6657"/>
                  </a:cubicBezTo>
                  <a:cubicBezTo>
                    <a:pt x="5941" y="6550"/>
                    <a:pt x="5834" y="6425"/>
                    <a:pt x="5745" y="6300"/>
                  </a:cubicBezTo>
                  <a:cubicBezTo>
                    <a:pt x="5709" y="6246"/>
                    <a:pt x="5673" y="6174"/>
                    <a:pt x="5637" y="6121"/>
                  </a:cubicBezTo>
                  <a:cubicBezTo>
                    <a:pt x="5637" y="6121"/>
                    <a:pt x="5584" y="5995"/>
                    <a:pt x="5566" y="5924"/>
                  </a:cubicBezTo>
                  <a:cubicBezTo>
                    <a:pt x="5548" y="5888"/>
                    <a:pt x="5530" y="5834"/>
                    <a:pt x="5530" y="5799"/>
                  </a:cubicBezTo>
                  <a:cubicBezTo>
                    <a:pt x="5512" y="5745"/>
                    <a:pt x="5512" y="5709"/>
                    <a:pt x="5512" y="5655"/>
                  </a:cubicBezTo>
                  <a:cubicBezTo>
                    <a:pt x="5333" y="5548"/>
                    <a:pt x="5190" y="5459"/>
                    <a:pt x="5065" y="5387"/>
                  </a:cubicBezTo>
                  <a:cubicBezTo>
                    <a:pt x="4975" y="5315"/>
                    <a:pt x="4886" y="5244"/>
                    <a:pt x="4796" y="5154"/>
                  </a:cubicBezTo>
                  <a:cubicBezTo>
                    <a:pt x="4742" y="5101"/>
                    <a:pt x="4707" y="5047"/>
                    <a:pt x="4671" y="4993"/>
                  </a:cubicBezTo>
                  <a:cubicBezTo>
                    <a:pt x="4653" y="4957"/>
                    <a:pt x="4653" y="4940"/>
                    <a:pt x="4653" y="4904"/>
                  </a:cubicBezTo>
                  <a:lnTo>
                    <a:pt x="4653" y="4886"/>
                  </a:lnTo>
                  <a:lnTo>
                    <a:pt x="4635" y="4922"/>
                  </a:lnTo>
                  <a:cubicBezTo>
                    <a:pt x="4585" y="4972"/>
                    <a:pt x="4484" y="5003"/>
                    <a:pt x="4311" y="5003"/>
                  </a:cubicBezTo>
                  <a:cubicBezTo>
                    <a:pt x="4115" y="5003"/>
                    <a:pt x="3827" y="4963"/>
                    <a:pt x="3418" y="4868"/>
                  </a:cubicBezTo>
                  <a:cubicBezTo>
                    <a:pt x="3382" y="4886"/>
                    <a:pt x="3347" y="4904"/>
                    <a:pt x="3311" y="4904"/>
                  </a:cubicBezTo>
                  <a:lnTo>
                    <a:pt x="3239" y="4922"/>
                  </a:lnTo>
                  <a:lnTo>
                    <a:pt x="3096" y="4922"/>
                  </a:lnTo>
                  <a:cubicBezTo>
                    <a:pt x="3060" y="4931"/>
                    <a:pt x="3029" y="4935"/>
                    <a:pt x="2998" y="4935"/>
                  </a:cubicBezTo>
                  <a:cubicBezTo>
                    <a:pt x="2966" y="4935"/>
                    <a:pt x="2935" y="4931"/>
                    <a:pt x="2899" y="4922"/>
                  </a:cubicBezTo>
                  <a:cubicBezTo>
                    <a:pt x="2720" y="4922"/>
                    <a:pt x="2559" y="4904"/>
                    <a:pt x="2398" y="4868"/>
                  </a:cubicBezTo>
                  <a:lnTo>
                    <a:pt x="2273" y="4832"/>
                  </a:lnTo>
                  <a:lnTo>
                    <a:pt x="2201" y="4814"/>
                  </a:lnTo>
                  <a:cubicBezTo>
                    <a:pt x="2166" y="4814"/>
                    <a:pt x="2183" y="4814"/>
                    <a:pt x="2166" y="4796"/>
                  </a:cubicBezTo>
                  <a:cubicBezTo>
                    <a:pt x="2148" y="4779"/>
                    <a:pt x="2130" y="4761"/>
                    <a:pt x="2130" y="4743"/>
                  </a:cubicBezTo>
                  <a:cubicBezTo>
                    <a:pt x="2094" y="4707"/>
                    <a:pt x="2094" y="4653"/>
                    <a:pt x="2130" y="4600"/>
                  </a:cubicBezTo>
                  <a:cubicBezTo>
                    <a:pt x="2130" y="4564"/>
                    <a:pt x="2166" y="4546"/>
                    <a:pt x="2183" y="4528"/>
                  </a:cubicBezTo>
                  <a:lnTo>
                    <a:pt x="2201" y="4528"/>
                  </a:lnTo>
                  <a:cubicBezTo>
                    <a:pt x="2201" y="4510"/>
                    <a:pt x="2201" y="4510"/>
                    <a:pt x="2201" y="4492"/>
                  </a:cubicBezTo>
                  <a:lnTo>
                    <a:pt x="2237" y="4385"/>
                  </a:lnTo>
                  <a:cubicBezTo>
                    <a:pt x="2291" y="4098"/>
                    <a:pt x="2416" y="3830"/>
                    <a:pt x="2613" y="3615"/>
                  </a:cubicBezTo>
                  <a:cubicBezTo>
                    <a:pt x="2685" y="3311"/>
                    <a:pt x="2631" y="3007"/>
                    <a:pt x="2488" y="2738"/>
                  </a:cubicBezTo>
                  <a:cubicBezTo>
                    <a:pt x="2380" y="2560"/>
                    <a:pt x="2219" y="2434"/>
                    <a:pt x="2040" y="2363"/>
                  </a:cubicBezTo>
                  <a:cubicBezTo>
                    <a:pt x="1954" y="2342"/>
                    <a:pt x="1867" y="2332"/>
                    <a:pt x="1781" y="2332"/>
                  </a:cubicBezTo>
                  <a:cubicBezTo>
                    <a:pt x="1421" y="2332"/>
                    <a:pt x="1079" y="2507"/>
                    <a:pt x="877" y="2810"/>
                  </a:cubicBezTo>
                  <a:cubicBezTo>
                    <a:pt x="698" y="3025"/>
                    <a:pt x="555" y="3240"/>
                    <a:pt x="448" y="3490"/>
                  </a:cubicBezTo>
                  <a:cubicBezTo>
                    <a:pt x="376" y="3615"/>
                    <a:pt x="287" y="3776"/>
                    <a:pt x="215" y="3937"/>
                  </a:cubicBezTo>
                  <a:cubicBezTo>
                    <a:pt x="179" y="4027"/>
                    <a:pt x="143" y="4116"/>
                    <a:pt x="108" y="4224"/>
                  </a:cubicBezTo>
                  <a:cubicBezTo>
                    <a:pt x="96" y="4246"/>
                    <a:pt x="85" y="4290"/>
                    <a:pt x="74" y="4333"/>
                  </a:cubicBezTo>
                  <a:lnTo>
                    <a:pt x="74" y="4333"/>
                  </a:lnTo>
                  <a:cubicBezTo>
                    <a:pt x="87" y="4303"/>
                    <a:pt x="103" y="4276"/>
                    <a:pt x="126" y="4242"/>
                  </a:cubicBezTo>
                  <a:cubicBezTo>
                    <a:pt x="148" y="4208"/>
                    <a:pt x="171" y="4195"/>
                    <a:pt x="189" y="4195"/>
                  </a:cubicBezTo>
                  <a:cubicBezTo>
                    <a:pt x="200" y="4195"/>
                    <a:pt x="208" y="4199"/>
                    <a:pt x="215" y="4206"/>
                  </a:cubicBezTo>
                  <a:cubicBezTo>
                    <a:pt x="251" y="4260"/>
                    <a:pt x="269" y="4331"/>
                    <a:pt x="251" y="4403"/>
                  </a:cubicBezTo>
                  <a:cubicBezTo>
                    <a:pt x="251" y="4492"/>
                    <a:pt x="269" y="4617"/>
                    <a:pt x="287" y="4743"/>
                  </a:cubicBezTo>
                  <a:cubicBezTo>
                    <a:pt x="287" y="5083"/>
                    <a:pt x="340" y="5405"/>
                    <a:pt x="466" y="5727"/>
                  </a:cubicBezTo>
                  <a:cubicBezTo>
                    <a:pt x="519" y="5906"/>
                    <a:pt x="627" y="6067"/>
                    <a:pt x="734" y="6210"/>
                  </a:cubicBezTo>
                  <a:cubicBezTo>
                    <a:pt x="859" y="6353"/>
                    <a:pt x="985" y="6479"/>
                    <a:pt x="1128" y="6586"/>
                  </a:cubicBezTo>
                  <a:cubicBezTo>
                    <a:pt x="1325" y="6765"/>
                    <a:pt x="1557" y="6872"/>
                    <a:pt x="1808" y="6944"/>
                  </a:cubicBezTo>
                  <a:cubicBezTo>
                    <a:pt x="1879" y="6962"/>
                    <a:pt x="1969" y="6980"/>
                    <a:pt x="2005" y="6998"/>
                  </a:cubicBezTo>
                  <a:lnTo>
                    <a:pt x="2148" y="7051"/>
                  </a:lnTo>
                  <a:cubicBezTo>
                    <a:pt x="2237" y="7069"/>
                    <a:pt x="2327" y="7087"/>
                    <a:pt x="2434" y="7123"/>
                  </a:cubicBezTo>
                  <a:cubicBezTo>
                    <a:pt x="2591" y="7149"/>
                    <a:pt x="2758" y="7166"/>
                    <a:pt x="2920" y="7166"/>
                  </a:cubicBezTo>
                  <a:cubicBezTo>
                    <a:pt x="2980" y="7166"/>
                    <a:pt x="3039" y="7163"/>
                    <a:pt x="3096" y="7159"/>
                  </a:cubicBezTo>
                  <a:cubicBezTo>
                    <a:pt x="3221" y="7159"/>
                    <a:pt x="3347" y="7141"/>
                    <a:pt x="3472" y="7123"/>
                  </a:cubicBezTo>
                  <a:cubicBezTo>
                    <a:pt x="3544" y="7105"/>
                    <a:pt x="3615" y="7105"/>
                    <a:pt x="3669" y="7087"/>
                  </a:cubicBezTo>
                  <a:lnTo>
                    <a:pt x="3687" y="7087"/>
                  </a:lnTo>
                  <a:cubicBezTo>
                    <a:pt x="3740" y="7033"/>
                    <a:pt x="3776" y="6980"/>
                    <a:pt x="3812" y="6908"/>
                  </a:cubicBezTo>
                  <a:cubicBezTo>
                    <a:pt x="3818" y="6896"/>
                    <a:pt x="3820" y="6892"/>
                    <a:pt x="3821" y="6892"/>
                  </a:cubicBezTo>
                  <a:lnTo>
                    <a:pt x="3821" y="6892"/>
                  </a:lnTo>
                  <a:cubicBezTo>
                    <a:pt x="3822" y="6892"/>
                    <a:pt x="3818" y="6908"/>
                    <a:pt x="3830" y="6908"/>
                  </a:cubicBezTo>
                  <a:lnTo>
                    <a:pt x="3830" y="6962"/>
                  </a:lnTo>
                  <a:cubicBezTo>
                    <a:pt x="3830" y="6998"/>
                    <a:pt x="3830" y="7033"/>
                    <a:pt x="3830" y="7087"/>
                  </a:cubicBezTo>
                  <a:cubicBezTo>
                    <a:pt x="3830" y="7105"/>
                    <a:pt x="3830" y="7105"/>
                    <a:pt x="3830" y="7105"/>
                  </a:cubicBezTo>
                  <a:lnTo>
                    <a:pt x="3830" y="7123"/>
                  </a:lnTo>
                  <a:lnTo>
                    <a:pt x="3848" y="7176"/>
                  </a:lnTo>
                  <a:cubicBezTo>
                    <a:pt x="3919" y="7302"/>
                    <a:pt x="4009" y="7427"/>
                    <a:pt x="4098" y="7534"/>
                  </a:cubicBezTo>
                  <a:cubicBezTo>
                    <a:pt x="4277" y="7767"/>
                    <a:pt x="4492" y="8000"/>
                    <a:pt x="4725" y="8196"/>
                  </a:cubicBezTo>
                  <a:cubicBezTo>
                    <a:pt x="4975" y="8447"/>
                    <a:pt x="5244" y="8662"/>
                    <a:pt x="5548" y="8841"/>
                  </a:cubicBezTo>
                  <a:cubicBezTo>
                    <a:pt x="5691" y="8930"/>
                    <a:pt x="5834" y="9020"/>
                    <a:pt x="5977" y="9091"/>
                  </a:cubicBezTo>
                  <a:cubicBezTo>
                    <a:pt x="6049" y="9127"/>
                    <a:pt x="6103" y="9163"/>
                    <a:pt x="6192" y="9199"/>
                  </a:cubicBezTo>
                  <a:cubicBezTo>
                    <a:pt x="6281" y="9252"/>
                    <a:pt x="6371" y="9288"/>
                    <a:pt x="6443" y="9306"/>
                  </a:cubicBezTo>
                  <a:cubicBezTo>
                    <a:pt x="6856" y="9474"/>
                    <a:pt x="7296" y="9564"/>
                    <a:pt x="7739" y="9564"/>
                  </a:cubicBezTo>
                  <a:cubicBezTo>
                    <a:pt x="7814" y="9564"/>
                    <a:pt x="7889" y="9562"/>
                    <a:pt x="7964" y="9556"/>
                  </a:cubicBezTo>
                  <a:cubicBezTo>
                    <a:pt x="8465" y="9521"/>
                    <a:pt x="8930" y="9306"/>
                    <a:pt x="9306" y="8984"/>
                  </a:cubicBezTo>
                  <a:cubicBezTo>
                    <a:pt x="9807" y="8519"/>
                    <a:pt x="10093" y="7856"/>
                    <a:pt x="10093" y="7176"/>
                  </a:cubicBezTo>
                  <a:cubicBezTo>
                    <a:pt x="10111" y="6998"/>
                    <a:pt x="10093" y="6819"/>
                    <a:pt x="10075" y="6640"/>
                  </a:cubicBezTo>
                  <a:cubicBezTo>
                    <a:pt x="10075" y="6550"/>
                    <a:pt x="10057" y="6479"/>
                    <a:pt x="10039" y="6389"/>
                  </a:cubicBezTo>
                  <a:lnTo>
                    <a:pt x="10022" y="6264"/>
                  </a:lnTo>
                  <a:cubicBezTo>
                    <a:pt x="10004" y="6264"/>
                    <a:pt x="10004" y="6246"/>
                    <a:pt x="9986" y="6228"/>
                  </a:cubicBezTo>
                  <a:lnTo>
                    <a:pt x="9914" y="6139"/>
                  </a:lnTo>
                  <a:lnTo>
                    <a:pt x="9896" y="6103"/>
                  </a:lnTo>
                  <a:lnTo>
                    <a:pt x="9896" y="6103"/>
                  </a:lnTo>
                  <a:cubicBezTo>
                    <a:pt x="9914" y="6121"/>
                    <a:pt x="9914" y="6121"/>
                    <a:pt x="9932" y="6139"/>
                  </a:cubicBezTo>
                  <a:cubicBezTo>
                    <a:pt x="9968" y="6139"/>
                    <a:pt x="9932" y="6085"/>
                    <a:pt x="9968" y="5977"/>
                  </a:cubicBezTo>
                  <a:lnTo>
                    <a:pt x="9968" y="5960"/>
                  </a:lnTo>
                  <a:lnTo>
                    <a:pt x="10004" y="5924"/>
                  </a:lnTo>
                  <a:lnTo>
                    <a:pt x="10201" y="5816"/>
                  </a:lnTo>
                  <a:cubicBezTo>
                    <a:pt x="10344" y="5727"/>
                    <a:pt x="10469" y="5620"/>
                    <a:pt x="10594" y="5512"/>
                  </a:cubicBezTo>
                  <a:cubicBezTo>
                    <a:pt x="10863" y="5315"/>
                    <a:pt x="11095" y="5101"/>
                    <a:pt x="11310" y="4850"/>
                  </a:cubicBezTo>
                  <a:cubicBezTo>
                    <a:pt x="11489" y="4617"/>
                    <a:pt x="11632" y="4349"/>
                    <a:pt x="11722" y="4063"/>
                  </a:cubicBezTo>
                  <a:cubicBezTo>
                    <a:pt x="11829" y="3705"/>
                    <a:pt x="11847" y="3347"/>
                    <a:pt x="11793" y="2971"/>
                  </a:cubicBezTo>
                  <a:cubicBezTo>
                    <a:pt x="11757" y="2667"/>
                    <a:pt x="11668" y="2363"/>
                    <a:pt x="11525" y="2076"/>
                  </a:cubicBezTo>
                  <a:lnTo>
                    <a:pt x="11525" y="2076"/>
                  </a:lnTo>
                  <a:cubicBezTo>
                    <a:pt x="11632" y="2363"/>
                    <a:pt x="11704" y="2667"/>
                    <a:pt x="11740" y="2971"/>
                  </a:cubicBezTo>
                  <a:cubicBezTo>
                    <a:pt x="11775" y="3311"/>
                    <a:pt x="11757" y="3669"/>
                    <a:pt x="11686" y="4009"/>
                  </a:cubicBezTo>
                  <a:cubicBezTo>
                    <a:pt x="11650" y="4117"/>
                    <a:pt x="11625" y="4162"/>
                    <a:pt x="11608" y="4162"/>
                  </a:cubicBezTo>
                  <a:cubicBezTo>
                    <a:pt x="11582" y="4162"/>
                    <a:pt x="11571" y="4065"/>
                    <a:pt x="11561" y="3937"/>
                  </a:cubicBezTo>
                  <a:cubicBezTo>
                    <a:pt x="11543" y="3723"/>
                    <a:pt x="11489" y="3436"/>
                    <a:pt x="11471" y="3275"/>
                  </a:cubicBezTo>
                  <a:cubicBezTo>
                    <a:pt x="11435" y="3096"/>
                    <a:pt x="11650" y="2917"/>
                    <a:pt x="11596" y="2774"/>
                  </a:cubicBezTo>
                  <a:cubicBezTo>
                    <a:pt x="11543" y="2488"/>
                    <a:pt x="11417" y="2220"/>
                    <a:pt x="11256" y="1987"/>
                  </a:cubicBezTo>
                  <a:cubicBezTo>
                    <a:pt x="11167" y="1880"/>
                    <a:pt x="11364" y="1826"/>
                    <a:pt x="11328" y="1772"/>
                  </a:cubicBezTo>
                  <a:cubicBezTo>
                    <a:pt x="11221" y="1593"/>
                    <a:pt x="11059" y="1468"/>
                    <a:pt x="10898" y="1361"/>
                  </a:cubicBezTo>
                  <a:cubicBezTo>
                    <a:pt x="10773" y="1289"/>
                    <a:pt x="10648" y="1199"/>
                    <a:pt x="10558" y="1074"/>
                  </a:cubicBezTo>
                  <a:cubicBezTo>
                    <a:pt x="10469" y="913"/>
                    <a:pt x="10362" y="770"/>
                    <a:pt x="10254" y="627"/>
                  </a:cubicBezTo>
                  <a:cubicBezTo>
                    <a:pt x="10183" y="555"/>
                    <a:pt x="10093" y="484"/>
                    <a:pt x="10004" y="412"/>
                  </a:cubicBezTo>
                  <a:cubicBezTo>
                    <a:pt x="9950" y="394"/>
                    <a:pt x="9878" y="376"/>
                    <a:pt x="9807" y="341"/>
                  </a:cubicBezTo>
                  <a:cubicBezTo>
                    <a:pt x="9306" y="179"/>
                    <a:pt x="8805" y="72"/>
                    <a:pt x="8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3593471" y="1322694"/>
              <a:ext cx="18822" cy="38932"/>
            </a:xfrm>
            <a:custGeom>
              <a:avLst/>
              <a:gdLst/>
              <a:ahLst/>
              <a:cxnLst/>
              <a:rect l="l" t="t" r="r" b="b"/>
              <a:pathLst>
                <a:path w="234" h="484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44"/>
                    <a:pt x="126" y="323"/>
                    <a:pt x="162" y="484"/>
                  </a:cubicBezTo>
                  <a:cubicBezTo>
                    <a:pt x="233" y="376"/>
                    <a:pt x="162" y="233"/>
                    <a:pt x="72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3252335" y="1711368"/>
              <a:ext cx="5872" cy="5792"/>
            </a:xfrm>
            <a:custGeom>
              <a:avLst/>
              <a:gdLst/>
              <a:ahLst/>
              <a:cxnLst/>
              <a:rect l="l" t="t" r="r" b="b"/>
              <a:pathLst>
                <a:path w="73" h="72" extrusionOk="0">
                  <a:moveTo>
                    <a:pt x="36" y="0"/>
                  </a:moveTo>
                  <a:lnTo>
                    <a:pt x="1" y="72"/>
                  </a:lnTo>
                  <a:cubicBezTo>
                    <a:pt x="19" y="54"/>
                    <a:pt x="36" y="54"/>
                    <a:pt x="54" y="54"/>
                  </a:cubicBezTo>
                  <a:cubicBezTo>
                    <a:pt x="72" y="36"/>
                    <a:pt x="54" y="18"/>
                    <a:pt x="36" y="0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3248071" y="1721423"/>
              <a:ext cx="0" cy="1528"/>
            </a:xfrm>
            <a:custGeom>
              <a:avLst/>
              <a:gdLst/>
              <a:ahLst/>
              <a:cxnLst/>
              <a:rect l="l" t="t" r="r" b="b"/>
              <a:pathLst>
                <a:path h="19" extrusionOk="0">
                  <a:moveTo>
                    <a:pt x="0" y="1"/>
                  </a:moveTo>
                  <a:lnTo>
                    <a:pt x="0" y="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3245176" y="1727214"/>
              <a:ext cx="2896" cy="5792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36" y="0"/>
                  </a:moveTo>
                  <a:cubicBezTo>
                    <a:pt x="18" y="18"/>
                    <a:pt x="0" y="36"/>
                    <a:pt x="0" y="72"/>
                  </a:cubicBezTo>
                  <a:cubicBezTo>
                    <a:pt x="18" y="54"/>
                    <a:pt x="18" y="18"/>
                    <a:pt x="36" y="0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3248071" y="1724319"/>
              <a:ext cx="2896" cy="2976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0"/>
                  </a:moveTo>
                  <a:lnTo>
                    <a:pt x="0" y="36"/>
                  </a:lnTo>
                  <a:cubicBezTo>
                    <a:pt x="18" y="36"/>
                    <a:pt x="18" y="18"/>
                    <a:pt x="36" y="18"/>
                  </a:cubicBezTo>
                  <a:cubicBezTo>
                    <a:pt x="18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3250887" y="1725767"/>
              <a:ext cx="4424" cy="80"/>
            </a:xfrm>
            <a:custGeom>
              <a:avLst/>
              <a:gdLst/>
              <a:ahLst/>
              <a:cxnLst/>
              <a:rect l="l" t="t" r="r" b="b"/>
              <a:pathLst>
                <a:path w="55" h="1" extrusionOk="0">
                  <a:moveTo>
                    <a:pt x="1" y="0"/>
                  </a:moveTo>
                  <a:lnTo>
                    <a:pt x="54" y="0"/>
                  </a:lnTo>
                  <a:cubicBezTo>
                    <a:pt x="37" y="0"/>
                    <a:pt x="19" y="0"/>
                    <a:pt x="1" y="0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3258126" y="1717079"/>
              <a:ext cx="25981" cy="65074"/>
            </a:xfrm>
            <a:custGeom>
              <a:avLst/>
              <a:gdLst/>
              <a:ahLst/>
              <a:cxnLst/>
              <a:rect l="l" t="t" r="r" b="b"/>
              <a:pathLst>
                <a:path w="323" h="809" extrusionOk="0">
                  <a:moveTo>
                    <a:pt x="322" y="1"/>
                  </a:moveTo>
                  <a:lnTo>
                    <a:pt x="215" y="73"/>
                  </a:lnTo>
                  <a:cubicBezTo>
                    <a:pt x="161" y="108"/>
                    <a:pt x="251" y="234"/>
                    <a:pt x="233" y="323"/>
                  </a:cubicBezTo>
                  <a:cubicBezTo>
                    <a:pt x="233" y="326"/>
                    <a:pt x="231" y="327"/>
                    <a:pt x="227" y="327"/>
                  </a:cubicBezTo>
                  <a:cubicBezTo>
                    <a:pt x="214" y="327"/>
                    <a:pt x="179" y="310"/>
                    <a:pt x="159" y="310"/>
                  </a:cubicBezTo>
                  <a:cubicBezTo>
                    <a:pt x="150" y="310"/>
                    <a:pt x="143" y="314"/>
                    <a:pt x="143" y="323"/>
                  </a:cubicBezTo>
                  <a:cubicBezTo>
                    <a:pt x="143" y="395"/>
                    <a:pt x="143" y="466"/>
                    <a:pt x="126" y="520"/>
                  </a:cubicBezTo>
                  <a:cubicBezTo>
                    <a:pt x="126" y="556"/>
                    <a:pt x="0" y="538"/>
                    <a:pt x="18" y="574"/>
                  </a:cubicBezTo>
                  <a:cubicBezTo>
                    <a:pt x="18" y="634"/>
                    <a:pt x="31" y="808"/>
                    <a:pt x="67" y="808"/>
                  </a:cubicBezTo>
                  <a:cubicBezTo>
                    <a:pt x="74" y="808"/>
                    <a:pt x="81" y="802"/>
                    <a:pt x="90" y="788"/>
                  </a:cubicBezTo>
                  <a:cubicBezTo>
                    <a:pt x="143" y="645"/>
                    <a:pt x="179" y="538"/>
                    <a:pt x="233" y="413"/>
                  </a:cubicBezTo>
                  <a:cubicBezTo>
                    <a:pt x="269" y="287"/>
                    <a:pt x="251" y="198"/>
                    <a:pt x="269" y="73"/>
                  </a:cubicBezTo>
                  <a:cubicBezTo>
                    <a:pt x="287" y="37"/>
                    <a:pt x="304" y="19"/>
                    <a:pt x="322" y="1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3275420" y="1671873"/>
              <a:ext cx="14398" cy="17938"/>
            </a:xfrm>
            <a:custGeom>
              <a:avLst/>
              <a:gdLst/>
              <a:ahLst/>
              <a:cxnLst/>
              <a:rect l="l" t="t" r="r" b="b"/>
              <a:pathLst>
                <a:path w="179" h="223" extrusionOk="0">
                  <a:moveTo>
                    <a:pt x="117" y="1"/>
                  </a:moveTo>
                  <a:cubicBezTo>
                    <a:pt x="109" y="1"/>
                    <a:pt x="100" y="3"/>
                    <a:pt x="89" y="8"/>
                  </a:cubicBezTo>
                  <a:lnTo>
                    <a:pt x="107" y="62"/>
                  </a:lnTo>
                  <a:cubicBezTo>
                    <a:pt x="18" y="80"/>
                    <a:pt x="0" y="151"/>
                    <a:pt x="0" y="223"/>
                  </a:cubicBezTo>
                  <a:lnTo>
                    <a:pt x="54" y="223"/>
                  </a:lnTo>
                  <a:cubicBezTo>
                    <a:pt x="67" y="197"/>
                    <a:pt x="61" y="180"/>
                    <a:pt x="42" y="180"/>
                  </a:cubicBezTo>
                  <a:cubicBezTo>
                    <a:pt x="36" y="180"/>
                    <a:pt x="27" y="182"/>
                    <a:pt x="18" y="187"/>
                  </a:cubicBezTo>
                  <a:cubicBezTo>
                    <a:pt x="89" y="151"/>
                    <a:pt x="143" y="98"/>
                    <a:pt x="179" y="26"/>
                  </a:cubicBezTo>
                  <a:cubicBezTo>
                    <a:pt x="154" y="13"/>
                    <a:pt x="137" y="1"/>
                    <a:pt x="117" y="1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3289738" y="1669621"/>
              <a:ext cx="1528" cy="4424"/>
            </a:xfrm>
            <a:custGeom>
              <a:avLst/>
              <a:gdLst/>
              <a:ahLst/>
              <a:cxnLst/>
              <a:rect l="l" t="t" r="r" b="b"/>
              <a:pathLst>
                <a:path w="19" h="55" extrusionOk="0">
                  <a:moveTo>
                    <a:pt x="1" y="0"/>
                  </a:moveTo>
                  <a:lnTo>
                    <a:pt x="1" y="5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2865107" y="1753115"/>
              <a:ext cx="390202" cy="426319"/>
            </a:xfrm>
            <a:custGeom>
              <a:avLst/>
              <a:gdLst/>
              <a:ahLst/>
              <a:cxnLst/>
              <a:rect l="l" t="t" r="r" b="b"/>
              <a:pathLst>
                <a:path w="4851" h="5300" extrusionOk="0">
                  <a:moveTo>
                    <a:pt x="4761" y="36"/>
                  </a:moveTo>
                  <a:cubicBezTo>
                    <a:pt x="4777" y="36"/>
                    <a:pt x="4808" y="36"/>
                    <a:pt x="4827" y="49"/>
                  </a:cubicBezTo>
                  <a:lnTo>
                    <a:pt x="4827" y="49"/>
                  </a:lnTo>
                  <a:cubicBezTo>
                    <a:pt x="4795" y="122"/>
                    <a:pt x="4750" y="169"/>
                    <a:pt x="4680" y="190"/>
                  </a:cubicBezTo>
                  <a:lnTo>
                    <a:pt x="4680" y="190"/>
                  </a:lnTo>
                  <a:cubicBezTo>
                    <a:pt x="4704" y="191"/>
                    <a:pt x="4721" y="211"/>
                    <a:pt x="4707" y="251"/>
                  </a:cubicBezTo>
                  <a:lnTo>
                    <a:pt x="4654" y="251"/>
                  </a:lnTo>
                  <a:cubicBezTo>
                    <a:pt x="4654" y="233"/>
                    <a:pt x="4654" y="215"/>
                    <a:pt x="4655" y="197"/>
                  </a:cubicBezTo>
                  <a:lnTo>
                    <a:pt x="4655" y="197"/>
                  </a:lnTo>
                  <a:cubicBezTo>
                    <a:pt x="4655" y="197"/>
                    <a:pt x="4654" y="197"/>
                    <a:pt x="4654" y="197"/>
                  </a:cubicBezTo>
                  <a:cubicBezTo>
                    <a:pt x="4654" y="197"/>
                    <a:pt x="4655" y="197"/>
                    <a:pt x="4655" y="196"/>
                  </a:cubicBezTo>
                  <a:lnTo>
                    <a:pt x="4655" y="196"/>
                  </a:lnTo>
                  <a:cubicBezTo>
                    <a:pt x="4655" y="197"/>
                    <a:pt x="4655" y="197"/>
                    <a:pt x="4655" y="197"/>
                  </a:cubicBezTo>
                  <a:lnTo>
                    <a:pt x="4655" y="197"/>
                  </a:lnTo>
                  <a:cubicBezTo>
                    <a:pt x="4664" y="195"/>
                    <a:pt x="4672" y="193"/>
                    <a:pt x="4680" y="190"/>
                  </a:cubicBezTo>
                  <a:lnTo>
                    <a:pt x="4680" y="190"/>
                  </a:lnTo>
                  <a:cubicBezTo>
                    <a:pt x="4680" y="190"/>
                    <a:pt x="4680" y="190"/>
                    <a:pt x="4680" y="190"/>
                  </a:cubicBezTo>
                  <a:cubicBezTo>
                    <a:pt x="4672" y="190"/>
                    <a:pt x="4664" y="192"/>
                    <a:pt x="4655" y="196"/>
                  </a:cubicBezTo>
                  <a:lnTo>
                    <a:pt x="4655" y="196"/>
                  </a:lnTo>
                  <a:cubicBezTo>
                    <a:pt x="4660" y="141"/>
                    <a:pt x="4680" y="90"/>
                    <a:pt x="4761" y="90"/>
                  </a:cubicBezTo>
                  <a:lnTo>
                    <a:pt x="4761" y="36"/>
                  </a:lnTo>
                  <a:close/>
                  <a:moveTo>
                    <a:pt x="4278" y="645"/>
                  </a:moveTo>
                  <a:cubicBezTo>
                    <a:pt x="4278" y="662"/>
                    <a:pt x="4314" y="662"/>
                    <a:pt x="4314" y="680"/>
                  </a:cubicBezTo>
                  <a:cubicBezTo>
                    <a:pt x="4314" y="680"/>
                    <a:pt x="4296" y="680"/>
                    <a:pt x="4278" y="698"/>
                  </a:cubicBezTo>
                  <a:lnTo>
                    <a:pt x="4278" y="645"/>
                  </a:lnTo>
                  <a:close/>
                  <a:moveTo>
                    <a:pt x="4278" y="698"/>
                  </a:moveTo>
                  <a:cubicBezTo>
                    <a:pt x="4278" y="716"/>
                    <a:pt x="4260" y="734"/>
                    <a:pt x="4242" y="752"/>
                  </a:cubicBezTo>
                  <a:cubicBezTo>
                    <a:pt x="4242" y="734"/>
                    <a:pt x="4260" y="698"/>
                    <a:pt x="4278" y="698"/>
                  </a:cubicBezTo>
                  <a:close/>
                  <a:moveTo>
                    <a:pt x="4095" y="1090"/>
                  </a:moveTo>
                  <a:cubicBezTo>
                    <a:pt x="4095" y="1090"/>
                    <a:pt x="4095" y="1090"/>
                    <a:pt x="4095" y="1090"/>
                  </a:cubicBezTo>
                  <a:lnTo>
                    <a:pt x="4095" y="1090"/>
                  </a:lnTo>
                  <a:cubicBezTo>
                    <a:pt x="4025" y="1090"/>
                    <a:pt x="4113" y="1181"/>
                    <a:pt x="4063" y="1181"/>
                  </a:cubicBezTo>
                  <a:cubicBezTo>
                    <a:pt x="4096" y="1181"/>
                    <a:pt x="4022" y="1090"/>
                    <a:pt x="4095" y="1090"/>
                  </a:cubicBezTo>
                  <a:close/>
                  <a:moveTo>
                    <a:pt x="3956" y="1181"/>
                  </a:moveTo>
                  <a:cubicBezTo>
                    <a:pt x="3956" y="1235"/>
                    <a:pt x="3902" y="1253"/>
                    <a:pt x="3830" y="1271"/>
                  </a:cubicBezTo>
                  <a:cubicBezTo>
                    <a:pt x="3830" y="1199"/>
                    <a:pt x="3884" y="1181"/>
                    <a:pt x="3956" y="1181"/>
                  </a:cubicBezTo>
                  <a:close/>
                  <a:moveTo>
                    <a:pt x="1236" y="5100"/>
                  </a:moveTo>
                  <a:lnTo>
                    <a:pt x="1236" y="5100"/>
                  </a:lnTo>
                  <a:cubicBezTo>
                    <a:pt x="1220" y="5103"/>
                    <a:pt x="1205" y="5106"/>
                    <a:pt x="1190" y="5109"/>
                  </a:cubicBezTo>
                  <a:lnTo>
                    <a:pt x="1190" y="5109"/>
                  </a:lnTo>
                  <a:cubicBezTo>
                    <a:pt x="1203" y="5107"/>
                    <a:pt x="1218" y="5105"/>
                    <a:pt x="1236" y="5100"/>
                  </a:cubicBezTo>
                  <a:close/>
                  <a:moveTo>
                    <a:pt x="4850" y="0"/>
                  </a:moveTo>
                  <a:cubicBezTo>
                    <a:pt x="4779" y="0"/>
                    <a:pt x="4725" y="18"/>
                    <a:pt x="4654" y="54"/>
                  </a:cubicBezTo>
                  <a:cubicBezTo>
                    <a:pt x="4582" y="197"/>
                    <a:pt x="4475" y="340"/>
                    <a:pt x="4385" y="501"/>
                  </a:cubicBezTo>
                  <a:cubicBezTo>
                    <a:pt x="4385" y="519"/>
                    <a:pt x="4403" y="537"/>
                    <a:pt x="4385" y="537"/>
                  </a:cubicBezTo>
                  <a:cubicBezTo>
                    <a:pt x="4367" y="537"/>
                    <a:pt x="4349" y="555"/>
                    <a:pt x="4332" y="555"/>
                  </a:cubicBezTo>
                  <a:lnTo>
                    <a:pt x="4278" y="627"/>
                  </a:lnTo>
                  <a:lnTo>
                    <a:pt x="4170" y="770"/>
                  </a:lnTo>
                  <a:cubicBezTo>
                    <a:pt x="4170" y="788"/>
                    <a:pt x="4170" y="788"/>
                    <a:pt x="4170" y="806"/>
                  </a:cubicBezTo>
                  <a:cubicBezTo>
                    <a:pt x="4170" y="836"/>
                    <a:pt x="4157" y="881"/>
                    <a:pt x="4119" y="881"/>
                  </a:cubicBezTo>
                  <a:cubicBezTo>
                    <a:pt x="4113" y="881"/>
                    <a:pt x="4106" y="880"/>
                    <a:pt x="4099" y="877"/>
                  </a:cubicBezTo>
                  <a:lnTo>
                    <a:pt x="4081" y="913"/>
                  </a:lnTo>
                  <a:lnTo>
                    <a:pt x="3992" y="1002"/>
                  </a:lnTo>
                  <a:lnTo>
                    <a:pt x="3830" y="1199"/>
                  </a:lnTo>
                  <a:cubicBezTo>
                    <a:pt x="3473" y="1647"/>
                    <a:pt x="3186" y="2076"/>
                    <a:pt x="2810" y="2506"/>
                  </a:cubicBezTo>
                  <a:cubicBezTo>
                    <a:pt x="2596" y="2720"/>
                    <a:pt x="2381" y="2917"/>
                    <a:pt x="2130" y="3114"/>
                  </a:cubicBezTo>
                  <a:cubicBezTo>
                    <a:pt x="1665" y="3454"/>
                    <a:pt x="1397" y="3937"/>
                    <a:pt x="788" y="4116"/>
                  </a:cubicBezTo>
                  <a:cubicBezTo>
                    <a:pt x="574" y="4188"/>
                    <a:pt x="287" y="4492"/>
                    <a:pt x="126" y="4617"/>
                  </a:cubicBezTo>
                  <a:cubicBezTo>
                    <a:pt x="1" y="4939"/>
                    <a:pt x="395" y="5226"/>
                    <a:pt x="412" y="5226"/>
                  </a:cubicBezTo>
                  <a:cubicBezTo>
                    <a:pt x="519" y="5279"/>
                    <a:pt x="596" y="5300"/>
                    <a:pt x="660" y="5300"/>
                  </a:cubicBezTo>
                  <a:cubicBezTo>
                    <a:pt x="822" y="5300"/>
                    <a:pt x="902" y="5167"/>
                    <a:pt x="1190" y="5109"/>
                  </a:cubicBezTo>
                  <a:lnTo>
                    <a:pt x="1190" y="5109"/>
                  </a:lnTo>
                  <a:cubicBezTo>
                    <a:pt x="1184" y="5109"/>
                    <a:pt x="1178" y="5109"/>
                    <a:pt x="1173" y="5109"/>
                  </a:cubicBezTo>
                  <a:cubicBezTo>
                    <a:pt x="1006" y="5109"/>
                    <a:pt x="1225" y="4830"/>
                    <a:pt x="1527" y="4830"/>
                  </a:cubicBezTo>
                  <a:cubicBezTo>
                    <a:pt x="1543" y="4830"/>
                    <a:pt x="1559" y="4830"/>
                    <a:pt x="1576" y="4832"/>
                  </a:cubicBezTo>
                  <a:cubicBezTo>
                    <a:pt x="1598" y="4834"/>
                    <a:pt x="1620" y="4835"/>
                    <a:pt x="1641" y="4835"/>
                  </a:cubicBezTo>
                  <a:cubicBezTo>
                    <a:pt x="2125" y="4835"/>
                    <a:pt x="2271" y="4267"/>
                    <a:pt x="2631" y="4027"/>
                  </a:cubicBezTo>
                  <a:cubicBezTo>
                    <a:pt x="2721" y="3955"/>
                    <a:pt x="2810" y="3866"/>
                    <a:pt x="2900" y="3776"/>
                  </a:cubicBezTo>
                  <a:cubicBezTo>
                    <a:pt x="3455" y="3329"/>
                    <a:pt x="3705" y="2720"/>
                    <a:pt x="4117" y="2166"/>
                  </a:cubicBezTo>
                  <a:cubicBezTo>
                    <a:pt x="4206" y="2005"/>
                    <a:pt x="4260" y="1826"/>
                    <a:pt x="4278" y="1647"/>
                  </a:cubicBezTo>
                  <a:cubicBezTo>
                    <a:pt x="4332" y="1539"/>
                    <a:pt x="4439" y="1468"/>
                    <a:pt x="4493" y="1378"/>
                  </a:cubicBezTo>
                  <a:cubicBezTo>
                    <a:pt x="4564" y="1271"/>
                    <a:pt x="4600" y="1128"/>
                    <a:pt x="4618" y="1002"/>
                  </a:cubicBezTo>
                  <a:lnTo>
                    <a:pt x="4618" y="1002"/>
                  </a:lnTo>
                  <a:cubicBezTo>
                    <a:pt x="4564" y="1128"/>
                    <a:pt x="4546" y="1217"/>
                    <a:pt x="4475" y="1360"/>
                  </a:cubicBezTo>
                  <a:cubicBezTo>
                    <a:pt x="4466" y="1375"/>
                    <a:pt x="4458" y="1382"/>
                    <a:pt x="4451" y="1382"/>
                  </a:cubicBezTo>
                  <a:cubicBezTo>
                    <a:pt x="4415" y="1382"/>
                    <a:pt x="4403" y="1223"/>
                    <a:pt x="4403" y="1163"/>
                  </a:cubicBezTo>
                  <a:cubicBezTo>
                    <a:pt x="4403" y="1128"/>
                    <a:pt x="4528" y="1163"/>
                    <a:pt x="4510" y="1110"/>
                  </a:cubicBezTo>
                  <a:cubicBezTo>
                    <a:pt x="4546" y="1038"/>
                    <a:pt x="4546" y="985"/>
                    <a:pt x="4546" y="913"/>
                  </a:cubicBezTo>
                  <a:cubicBezTo>
                    <a:pt x="4546" y="904"/>
                    <a:pt x="4552" y="900"/>
                    <a:pt x="4561" y="900"/>
                  </a:cubicBezTo>
                  <a:cubicBezTo>
                    <a:pt x="4582" y="900"/>
                    <a:pt x="4617" y="917"/>
                    <a:pt x="4630" y="917"/>
                  </a:cubicBezTo>
                  <a:cubicBezTo>
                    <a:pt x="4634" y="917"/>
                    <a:pt x="4636" y="916"/>
                    <a:pt x="4636" y="913"/>
                  </a:cubicBezTo>
                  <a:cubicBezTo>
                    <a:pt x="4654" y="823"/>
                    <a:pt x="4582" y="680"/>
                    <a:pt x="4636" y="662"/>
                  </a:cubicBezTo>
                  <a:cubicBezTo>
                    <a:pt x="4689" y="627"/>
                    <a:pt x="4707" y="609"/>
                    <a:pt x="4743" y="573"/>
                  </a:cubicBezTo>
                  <a:cubicBezTo>
                    <a:pt x="4761" y="555"/>
                    <a:pt x="4761" y="537"/>
                    <a:pt x="4779" y="519"/>
                  </a:cubicBezTo>
                  <a:lnTo>
                    <a:pt x="4779" y="466"/>
                  </a:lnTo>
                  <a:cubicBezTo>
                    <a:pt x="4779" y="327"/>
                    <a:pt x="4796" y="189"/>
                    <a:pt x="4829" y="51"/>
                  </a:cubicBezTo>
                  <a:lnTo>
                    <a:pt x="4829" y="51"/>
                  </a:lnTo>
                  <a:cubicBezTo>
                    <a:pt x="4830" y="52"/>
                    <a:pt x="4831" y="53"/>
                    <a:pt x="4833" y="54"/>
                  </a:cubicBezTo>
                  <a:cubicBezTo>
                    <a:pt x="4833" y="36"/>
                    <a:pt x="4850" y="18"/>
                    <a:pt x="4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3201981" y="1806365"/>
              <a:ext cx="7239" cy="10135"/>
            </a:xfrm>
            <a:custGeom>
              <a:avLst/>
              <a:gdLst/>
              <a:ahLst/>
              <a:cxnLst/>
              <a:rect l="l" t="t" r="r" b="b"/>
              <a:pathLst>
                <a:path w="90" h="126" extrusionOk="0">
                  <a:moveTo>
                    <a:pt x="90" y="0"/>
                  </a:moveTo>
                  <a:lnTo>
                    <a:pt x="0" y="126"/>
                  </a:lnTo>
                  <a:cubicBezTo>
                    <a:pt x="72" y="126"/>
                    <a:pt x="72" y="90"/>
                    <a:pt x="90" y="36"/>
                  </a:cubicBezTo>
                  <a:cubicBezTo>
                    <a:pt x="90" y="36"/>
                    <a:pt x="90" y="18"/>
                    <a:pt x="90" y="0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895992" y="3691981"/>
              <a:ext cx="1075289" cy="62017"/>
            </a:xfrm>
            <a:custGeom>
              <a:avLst/>
              <a:gdLst/>
              <a:ahLst/>
              <a:cxnLst/>
              <a:rect l="l" t="t" r="r" b="b"/>
              <a:pathLst>
                <a:path w="13368" h="771" extrusionOk="0">
                  <a:moveTo>
                    <a:pt x="0" y="1"/>
                  </a:moveTo>
                  <a:lnTo>
                    <a:pt x="0" y="770"/>
                  </a:lnTo>
                  <a:lnTo>
                    <a:pt x="13368" y="770"/>
                  </a:lnTo>
                  <a:lnTo>
                    <a:pt x="13368" y="1"/>
                  </a:lnTo>
                  <a:close/>
                </a:path>
              </a:pathLst>
            </a:custGeom>
            <a:solidFill>
              <a:srgbClr val="EFA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895992" y="3691981"/>
              <a:ext cx="1075289" cy="62017"/>
            </a:xfrm>
            <a:custGeom>
              <a:avLst/>
              <a:gdLst/>
              <a:ahLst/>
              <a:cxnLst/>
              <a:rect l="l" t="t" r="r" b="b"/>
              <a:pathLst>
                <a:path w="13368" h="771" extrusionOk="0">
                  <a:moveTo>
                    <a:pt x="0" y="1"/>
                  </a:moveTo>
                  <a:lnTo>
                    <a:pt x="0" y="770"/>
                  </a:lnTo>
                  <a:lnTo>
                    <a:pt x="13368" y="770"/>
                  </a:lnTo>
                  <a:lnTo>
                    <a:pt x="13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877250" y="3584034"/>
              <a:ext cx="1112772" cy="108028"/>
            </a:xfrm>
            <a:custGeom>
              <a:avLst/>
              <a:gdLst/>
              <a:ahLst/>
              <a:cxnLst/>
              <a:rect l="l" t="t" r="r" b="b"/>
              <a:pathLst>
                <a:path w="13834" h="1343" extrusionOk="0">
                  <a:moveTo>
                    <a:pt x="829" y="0"/>
                  </a:moveTo>
                  <a:cubicBezTo>
                    <a:pt x="377" y="0"/>
                    <a:pt x="1" y="387"/>
                    <a:pt x="1" y="842"/>
                  </a:cubicBezTo>
                  <a:lnTo>
                    <a:pt x="1" y="1343"/>
                  </a:lnTo>
                  <a:lnTo>
                    <a:pt x="13834" y="1343"/>
                  </a:lnTo>
                  <a:lnTo>
                    <a:pt x="13834" y="842"/>
                  </a:lnTo>
                  <a:cubicBezTo>
                    <a:pt x="13834" y="377"/>
                    <a:pt x="13440" y="1"/>
                    <a:pt x="12975" y="1"/>
                  </a:cubicBezTo>
                  <a:lnTo>
                    <a:pt x="860" y="1"/>
                  </a:lnTo>
                  <a:cubicBezTo>
                    <a:pt x="849" y="0"/>
                    <a:pt x="839" y="0"/>
                    <a:pt x="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878698" y="3691981"/>
              <a:ext cx="36036" cy="732786"/>
            </a:xfrm>
            <a:custGeom>
              <a:avLst/>
              <a:gdLst/>
              <a:ahLst/>
              <a:cxnLst/>
              <a:rect l="l" t="t" r="r" b="b"/>
              <a:pathLst>
                <a:path w="448" h="9110" extrusionOk="0">
                  <a:moveTo>
                    <a:pt x="1" y="1"/>
                  </a:moveTo>
                  <a:lnTo>
                    <a:pt x="1" y="9110"/>
                  </a:lnTo>
                  <a:lnTo>
                    <a:pt x="448" y="9110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1074483" y="3691981"/>
              <a:ext cx="36036" cy="732786"/>
            </a:xfrm>
            <a:custGeom>
              <a:avLst/>
              <a:gdLst/>
              <a:ahLst/>
              <a:cxnLst/>
              <a:rect l="l" t="t" r="r" b="b"/>
              <a:pathLst>
                <a:path w="448" h="9110" extrusionOk="0">
                  <a:moveTo>
                    <a:pt x="0" y="1"/>
                  </a:moveTo>
                  <a:lnTo>
                    <a:pt x="0" y="9110"/>
                  </a:lnTo>
                  <a:lnTo>
                    <a:pt x="448" y="9110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1758204" y="3691981"/>
              <a:ext cx="36036" cy="732786"/>
            </a:xfrm>
            <a:custGeom>
              <a:avLst/>
              <a:gdLst/>
              <a:ahLst/>
              <a:cxnLst/>
              <a:rect l="l" t="t" r="r" b="b"/>
              <a:pathLst>
                <a:path w="448" h="9110" extrusionOk="0">
                  <a:moveTo>
                    <a:pt x="1" y="1"/>
                  </a:moveTo>
                  <a:lnTo>
                    <a:pt x="1" y="9110"/>
                  </a:lnTo>
                  <a:lnTo>
                    <a:pt x="448" y="9110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1953989" y="3691981"/>
              <a:ext cx="36036" cy="732786"/>
            </a:xfrm>
            <a:custGeom>
              <a:avLst/>
              <a:gdLst/>
              <a:ahLst/>
              <a:cxnLst/>
              <a:rect l="l" t="t" r="r" b="b"/>
              <a:pathLst>
                <a:path w="448" h="9110" extrusionOk="0">
                  <a:moveTo>
                    <a:pt x="0" y="1"/>
                  </a:moveTo>
                  <a:lnTo>
                    <a:pt x="0" y="9110"/>
                  </a:lnTo>
                  <a:lnTo>
                    <a:pt x="448" y="9110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rgbClr val="AD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3152994" y="1351008"/>
              <a:ext cx="100869" cy="68211"/>
            </a:xfrm>
            <a:custGeom>
              <a:avLst/>
              <a:gdLst/>
              <a:ahLst/>
              <a:cxnLst/>
              <a:rect l="l" t="t" r="r" b="b"/>
              <a:pathLst>
                <a:path w="1254" h="848" extrusionOk="0">
                  <a:moveTo>
                    <a:pt x="169" y="0"/>
                  </a:moveTo>
                  <a:cubicBezTo>
                    <a:pt x="137" y="0"/>
                    <a:pt x="105" y="3"/>
                    <a:pt x="73" y="7"/>
                  </a:cubicBezTo>
                  <a:lnTo>
                    <a:pt x="1" y="78"/>
                  </a:lnTo>
                  <a:lnTo>
                    <a:pt x="1" y="329"/>
                  </a:lnTo>
                  <a:cubicBezTo>
                    <a:pt x="1" y="418"/>
                    <a:pt x="19" y="526"/>
                    <a:pt x="73" y="615"/>
                  </a:cubicBezTo>
                  <a:cubicBezTo>
                    <a:pt x="126" y="687"/>
                    <a:pt x="198" y="740"/>
                    <a:pt x="269" y="758"/>
                  </a:cubicBezTo>
                  <a:cubicBezTo>
                    <a:pt x="361" y="819"/>
                    <a:pt x="463" y="848"/>
                    <a:pt x="563" y="848"/>
                  </a:cubicBezTo>
                  <a:cubicBezTo>
                    <a:pt x="697" y="848"/>
                    <a:pt x="829" y="797"/>
                    <a:pt x="931" y="704"/>
                  </a:cubicBezTo>
                  <a:cubicBezTo>
                    <a:pt x="1057" y="597"/>
                    <a:pt x="1164" y="472"/>
                    <a:pt x="1254" y="347"/>
                  </a:cubicBezTo>
                  <a:lnTo>
                    <a:pt x="1254" y="347"/>
                  </a:lnTo>
                  <a:cubicBezTo>
                    <a:pt x="1197" y="403"/>
                    <a:pt x="1122" y="429"/>
                    <a:pt x="1044" y="429"/>
                  </a:cubicBezTo>
                  <a:cubicBezTo>
                    <a:pt x="974" y="429"/>
                    <a:pt x="902" y="407"/>
                    <a:pt x="842" y="364"/>
                  </a:cubicBezTo>
                  <a:cubicBezTo>
                    <a:pt x="717" y="293"/>
                    <a:pt x="609" y="168"/>
                    <a:pt x="484" y="96"/>
                  </a:cubicBezTo>
                  <a:cubicBezTo>
                    <a:pt x="387" y="27"/>
                    <a:pt x="279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1989945" y="1176459"/>
              <a:ext cx="1092663" cy="912805"/>
            </a:xfrm>
            <a:custGeom>
              <a:avLst/>
              <a:gdLst/>
              <a:ahLst/>
              <a:cxnLst/>
              <a:rect l="l" t="t" r="r" b="b"/>
              <a:pathLst>
                <a:path w="13584" h="11348" extrusionOk="0">
                  <a:moveTo>
                    <a:pt x="12248" y="0"/>
                  </a:moveTo>
                  <a:cubicBezTo>
                    <a:pt x="12122" y="0"/>
                    <a:pt x="12000" y="52"/>
                    <a:pt x="11901" y="137"/>
                  </a:cubicBezTo>
                  <a:cubicBezTo>
                    <a:pt x="11489" y="584"/>
                    <a:pt x="11543" y="1854"/>
                    <a:pt x="11543" y="1854"/>
                  </a:cubicBezTo>
                  <a:lnTo>
                    <a:pt x="11185" y="2785"/>
                  </a:lnTo>
                  <a:lnTo>
                    <a:pt x="11185" y="2803"/>
                  </a:lnTo>
                  <a:cubicBezTo>
                    <a:pt x="11149" y="2857"/>
                    <a:pt x="11114" y="2928"/>
                    <a:pt x="11078" y="3000"/>
                  </a:cubicBezTo>
                  <a:lnTo>
                    <a:pt x="11060" y="3036"/>
                  </a:lnTo>
                  <a:lnTo>
                    <a:pt x="9879" y="4789"/>
                  </a:lnTo>
                  <a:cubicBezTo>
                    <a:pt x="9270" y="5684"/>
                    <a:pt x="8644" y="6579"/>
                    <a:pt x="7713" y="7134"/>
                  </a:cubicBezTo>
                  <a:cubicBezTo>
                    <a:pt x="7016" y="7545"/>
                    <a:pt x="6228" y="7706"/>
                    <a:pt x="5441" y="7867"/>
                  </a:cubicBezTo>
                  <a:lnTo>
                    <a:pt x="3258" y="8332"/>
                  </a:lnTo>
                  <a:lnTo>
                    <a:pt x="3204" y="8851"/>
                  </a:lnTo>
                  <a:cubicBezTo>
                    <a:pt x="2649" y="8834"/>
                    <a:pt x="2238" y="8798"/>
                    <a:pt x="2112" y="8798"/>
                  </a:cubicBezTo>
                  <a:cubicBezTo>
                    <a:pt x="2112" y="8798"/>
                    <a:pt x="1" y="11017"/>
                    <a:pt x="2989" y="11321"/>
                  </a:cubicBezTo>
                  <a:lnTo>
                    <a:pt x="3096" y="11321"/>
                  </a:lnTo>
                  <a:cubicBezTo>
                    <a:pt x="3311" y="11339"/>
                    <a:pt x="3530" y="11348"/>
                    <a:pt x="3752" y="11348"/>
                  </a:cubicBezTo>
                  <a:cubicBezTo>
                    <a:pt x="3973" y="11348"/>
                    <a:pt x="4197" y="11339"/>
                    <a:pt x="4421" y="11321"/>
                  </a:cubicBezTo>
                  <a:cubicBezTo>
                    <a:pt x="4707" y="11303"/>
                    <a:pt x="4975" y="11267"/>
                    <a:pt x="5262" y="11196"/>
                  </a:cubicBezTo>
                  <a:cubicBezTo>
                    <a:pt x="5369" y="11196"/>
                    <a:pt x="5477" y="11160"/>
                    <a:pt x="5566" y="11124"/>
                  </a:cubicBezTo>
                  <a:cubicBezTo>
                    <a:pt x="9413" y="9979"/>
                    <a:pt x="11579" y="4682"/>
                    <a:pt x="11972" y="3662"/>
                  </a:cubicBezTo>
                  <a:lnTo>
                    <a:pt x="11919" y="3590"/>
                  </a:lnTo>
                  <a:lnTo>
                    <a:pt x="11990" y="3644"/>
                  </a:lnTo>
                  <a:lnTo>
                    <a:pt x="12456" y="2445"/>
                  </a:lnTo>
                  <a:cubicBezTo>
                    <a:pt x="12724" y="2320"/>
                    <a:pt x="12957" y="2177"/>
                    <a:pt x="13189" y="1998"/>
                  </a:cubicBezTo>
                  <a:cubicBezTo>
                    <a:pt x="13350" y="1837"/>
                    <a:pt x="13476" y="1640"/>
                    <a:pt x="13529" y="1425"/>
                  </a:cubicBezTo>
                  <a:cubicBezTo>
                    <a:pt x="13583" y="1210"/>
                    <a:pt x="13529" y="960"/>
                    <a:pt x="13350" y="817"/>
                  </a:cubicBezTo>
                  <a:cubicBezTo>
                    <a:pt x="13279" y="763"/>
                    <a:pt x="13207" y="727"/>
                    <a:pt x="13136" y="673"/>
                  </a:cubicBezTo>
                  <a:cubicBezTo>
                    <a:pt x="13010" y="566"/>
                    <a:pt x="12921" y="441"/>
                    <a:pt x="12849" y="315"/>
                  </a:cubicBezTo>
                  <a:cubicBezTo>
                    <a:pt x="12724" y="137"/>
                    <a:pt x="12545" y="29"/>
                    <a:pt x="12348" y="11"/>
                  </a:cubicBezTo>
                  <a:cubicBezTo>
                    <a:pt x="12315" y="4"/>
                    <a:pt x="12281" y="0"/>
                    <a:pt x="122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2669242" y="1055320"/>
              <a:ext cx="499678" cy="322152"/>
            </a:xfrm>
            <a:custGeom>
              <a:avLst/>
              <a:gdLst/>
              <a:ahLst/>
              <a:cxnLst/>
              <a:rect l="l" t="t" r="r" b="b"/>
              <a:pathLst>
                <a:path w="6212" h="4005" extrusionOk="0">
                  <a:moveTo>
                    <a:pt x="391" y="0"/>
                  </a:moveTo>
                  <a:cubicBezTo>
                    <a:pt x="111" y="0"/>
                    <a:pt x="0" y="303"/>
                    <a:pt x="288" y="515"/>
                  </a:cubicBezTo>
                  <a:cubicBezTo>
                    <a:pt x="503" y="676"/>
                    <a:pt x="6087" y="4005"/>
                    <a:pt x="6087" y="4005"/>
                  </a:cubicBezTo>
                  <a:lnTo>
                    <a:pt x="6212" y="3790"/>
                  </a:lnTo>
                  <a:cubicBezTo>
                    <a:pt x="6212" y="3790"/>
                    <a:pt x="951" y="193"/>
                    <a:pt x="557" y="32"/>
                  </a:cubicBezTo>
                  <a:cubicBezTo>
                    <a:pt x="497" y="10"/>
                    <a:pt x="441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2939995" y="1220699"/>
              <a:ext cx="83575" cy="152429"/>
            </a:xfrm>
            <a:custGeom>
              <a:avLst/>
              <a:gdLst/>
              <a:ahLst/>
              <a:cxnLst/>
              <a:rect l="l" t="t" r="r" b="b"/>
              <a:pathLst>
                <a:path w="1039" h="1895" extrusionOk="0">
                  <a:moveTo>
                    <a:pt x="648" y="0"/>
                  </a:moveTo>
                  <a:cubicBezTo>
                    <a:pt x="340" y="0"/>
                    <a:pt x="92" y="750"/>
                    <a:pt x="108" y="750"/>
                  </a:cubicBezTo>
                  <a:lnTo>
                    <a:pt x="0" y="1895"/>
                  </a:lnTo>
                  <a:cubicBezTo>
                    <a:pt x="197" y="1806"/>
                    <a:pt x="340" y="1627"/>
                    <a:pt x="358" y="1412"/>
                  </a:cubicBezTo>
                  <a:cubicBezTo>
                    <a:pt x="376" y="1304"/>
                    <a:pt x="394" y="1108"/>
                    <a:pt x="394" y="1108"/>
                  </a:cubicBezTo>
                  <a:cubicBezTo>
                    <a:pt x="394" y="1108"/>
                    <a:pt x="1038" y="302"/>
                    <a:pt x="806" y="70"/>
                  </a:cubicBezTo>
                  <a:cubicBezTo>
                    <a:pt x="752" y="21"/>
                    <a:pt x="699" y="0"/>
                    <a:pt x="6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2987453" y="1232041"/>
              <a:ext cx="74968" cy="86712"/>
            </a:xfrm>
            <a:custGeom>
              <a:avLst/>
              <a:gdLst/>
              <a:ahLst/>
              <a:cxnLst/>
              <a:rect l="l" t="t" r="r" b="b"/>
              <a:pathLst>
                <a:path w="932" h="1078" extrusionOk="0">
                  <a:moveTo>
                    <a:pt x="108" y="0"/>
                  </a:moveTo>
                  <a:cubicBezTo>
                    <a:pt x="1" y="322"/>
                    <a:pt x="55" y="662"/>
                    <a:pt x="269" y="913"/>
                  </a:cubicBezTo>
                  <a:cubicBezTo>
                    <a:pt x="332" y="1023"/>
                    <a:pt x="436" y="1077"/>
                    <a:pt x="557" y="1077"/>
                  </a:cubicBezTo>
                  <a:cubicBezTo>
                    <a:pt x="574" y="1077"/>
                    <a:pt x="592" y="1076"/>
                    <a:pt x="609" y="1074"/>
                  </a:cubicBezTo>
                  <a:cubicBezTo>
                    <a:pt x="663" y="1056"/>
                    <a:pt x="699" y="1038"/>
                    <a:pt x="735" y="1002"/>
                  </a:cubicBezTo>
                  <a:cubicBezTo>
                    <a:pt x="824" y="949"/>
                    <a:pt x="878" y="877"/>
                    <a:pt x="914" y="788"/>
                  </a:cubicBezTo>
                  <a:cubicBezTo>
                    <a:pt x="932" y="734"/>
                    <a:pt x="932" y="698"/>
                    <a:pt x="914" y="644"/>
                  </a:cubicBezTo>
                  <a:cubicBezTo>
                    <a:pt x="896" y="519"/>
                    <a:pt x="878" y="394"/>
                    <a:pt x="860" y="269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1902187" y="1049689"/>
              <a:ext cx="637708" cy="834137"/>
            </a:xfrm>
            <a:custGeom>
              <a:avLst/>
              <a:gdLst/>
              <a:ahLst/>
              <a:cxnLst/>
              <a:rect l="l" t="t" r="r" b="b"/>
              <a:pathLst>
                <a:path w="7928" h="10370" extrusionOk="0">
                  <a:moveTo>
                    <a:pt x="4282" y="0"/>
                  </a:moveTo>
                  <a:cubicBezTo>
                    <a:pt x="3871" y="0"/>
                    <a:pt x="3460" y="64"/>
                    <a:pt x="3078" y="191"/>
                  </a:cubicBezTo>
                  <a:cubicBezTo>
                    <a:pt x="2040" y="549"/>
                    <a:pt x="1342" y="1534"/>
                    <a:pt x="752" y="2464"/>
                  </a:cubicBezTo>
                  <a:cubicBezTo>
                    <a:pt x="519" y="2804"/>
                    <a:pt x="322" y="3198"/>
                    <a:pt x="215" y="3592"/>
                  </a:cubicBezTo>
                  <a:cubicBezTo>
                    <a:pt x="0" y="4594"/>
                    <a:pt x="644" y="5632"/>
                    <a:pt x="1521" y="6168"/>
                  </a:cubicBezTo>
                  <a:cubicBezTo>
                    <a:pt x="1915" y="6401"/>
                    <a:pt x="2362" y="6580"/>
                    <a:pt x="2720" y="6866"/>
                  </a:cubicBezTo>
                  <a:cubicBezTo>
                    <a:pt x="2881" y="7009"/>
                    <a:pt x="3006" y="7171"/>
                    <a:pt x="3096" y="7349"/>
                  </a:cubicBezTo>
                  <a:lnTo>
                    <a:pt x="3024" y="7349"/>
                  </a:lnTo>
                  <a:lnTo>
                    <a:pt x="2666" y="9694"/>
                  </a:lnTo>
                  <a:lnTo>
                    <a:pt x="3006" y="9765"/>
                  </a:lnTo>
                  <a:cubicBezTo>
                    <a:pt x="3006" y="9765"/>
                    <a:pt x="4452" y="10369"/>
                    <a:pt x="5221" y="10369"/>
                  </a:cubicBezTo>
                  <a:cubicBezTo>
                    <a:pt x="5568" y="10369"/>
                    <a:pt x="5777" y="10246"/>
                    <a:pt x="5655" y="9891"/>
                  </a:cubicBezTo>
                  <a:cubicBezTo>
                    <a:pt x="5512" y="9425"/>
                    <a:pt x="5494" y="8942"/>
                    <a:pt x="5637" y="8495"/>
                  </a:cubicBezTo>
                  <a:cubicBezTo>
                    <a:pt x="5744" y="8119"/>
                    <a:pt x="5923" y="7779"/>
                    <a:pt x="6174" y="7493"/>
                  </a:cubicBezTo>
                  <a:cubicBezTo>
                    <a:pt x="6621" y="7457"/>
                    <a:pt x="7051" y="7349"/>
                    <a:pt x="7462" y="7171"/>
                  </a:cubicBezTo>
                  <a:cubicBezTo>
                    <a:pt x="7605" y="7117"/>
                    <a:pt x="7749" y="7009"/>
                    <a:pt x="7838" y="6884"/>
                  </a:cubicBezTo>
                  <a:cubicBezTo>
                    <a:pt x="7910" y="6741"/>
                    <a:pt x="7928" y="6562"/>
                    <a:pt x="7892" y="6419"/>
                  </a:cubicBezTo>
                  <a:cubicBezTo>
                    <a:pt x="7409" y="4647"/>
                    <a:pt x="7623" y="2697"/>
                    <a:pt x="7069" y="1516"/>
                  </a:cubicBezTo>
                  <a:cubicBezTo>
                    <a:pt x="6581" y="501"/>
                    <a:pt x="5433" y="0"/>
                    <a:pt x="42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2476513" y="1280947"/>
              <a:ext cx="113739" cy="195865"/>
            </a:xfrm>
            <a:custGeom>
              <a:avLst/>
              <a:gdLst/>
              <a:ahLst/>
              <a:cxnLst/>
              <a:rect l="l" t="t" r="r" b="b"/>
              <a:pathLst>
                <a:path w="1414" h="2435" extrusionOk="0">
                  <a:moveTo>
                    <a:pt x="269" y="1"/>
                  </a:moveTo>
                  <a:cubicBezTo>
                    <a:pt x="179" y="108"/>
                    <a:pt x="90" y="233"/>
                    <a:pt x="0" y="359"/>
                  </a:cubicBezTo>
                  <a:lnTo>
                    <a:pt x="90" y="1754"/>
                  </a:lnTo>
                  <a:lnTo>
                    <a:pt x="519" y="2434"/>
                  </a:lnTo>
                  <a:cubicBezTo>
                    <a:pt x="716" y="2220"/>
                    <a:pt x="1414" y="2255"/>
                    <a:pt x="1378" y="1844"/>
                  </a:cubicBezTo>
                  <a:cubicBezTo>
                    <a:pt x="1342" y="1432"/>
                    <a:pt x="483" y="1915"/>
                    <a:pt x="2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2377172" y="1337093"/>
              <a:ext cx="86470" cy="66844"/>
            </a:xfrm>
            <a:custGeom>
              <a:avLst/>
              <a:gdLst/>
              <a:ahLst/>
              <a:cxnLst/>
              <a:rect l="l" t="t" r="r" b="b"/>
              <a:pathLst>
                <a:path w="1075" h="831" extrusionOk="0">
                  <a:moveTo>
                    <a:pt x="1003" y="1"/>
                  </a:moveTo>
                  <a:cubicBezTo>
                    <a:pt x="752" y="54"/>
                    <a:pt x="537" y="162"/>
                    <a:pt x="358" y="341"/>
                  </a:cubicBezTo>
                  <a:cubicBezTo>
                    <a:pt x="287" y="412"/>
                    <a:pt x="215" y="484"/>
                    <a:pt x="144" y="555"/>
                  </a:cubicBezTo>
                  <a:lnTo>
                    <a:pt x="0" y="752"/>
                  </a:lnTo>
                  <a:lnTo>
                    <a:pt x="0" y="752"/>
                  </a:lnTo>
                  <a:lnTo>
                    <a:pt x="18" y="734"/>
                  </a:lnTo>
                  <a:cubicBezTo>
                    <a:pt x="222" y="799"/>
                    <a:pt x="439" y="831"/>
                    <a:pt x="654" y="831"/>
                  </a:cubicBezTo>
                  <a:cubicBezTo>
                    <a:pt x="796" y="831"/>
                    <a:pt x="938" y="817"/>
                    <a:pt x="1074" y="788"/>
                  </a:cubicBezTo>
                  <a:cubicBezTo>
                    <a:pt x="1038" y="520"/>
                    <a:pt x="1003" y="269"/>
                    <a:pt x="1003" y="1"/>
                  </a:cubicBezTo>
                  <a:close/>
                </a:path>
              </a:pathLst>
            </a:custGeom>
            <a:solidFill>
              <a:srgbClr val="F7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2430422" y="1339988"/>
              <a:ext cx="36036" cy="53008"/>
            </a:xfrm>
            <a:custGeom>
              <a:avLst/>
              <a:gdLst/>
              <a:ahLst/>
              <a:cxnLst/>
              <a:rect l="l" t="t" r="r" b="b"/>
              <a:pathLst>
                <a:path w="448" h="659" extrusionOk="0">
                  <a:moveTo>
                    <a:pt x="358" y="0"/>
                  </a:moveTo>
                  <a:cubicBezTo>
                    <a:pt x="269" y="0"/>
                    <a:pt x="197" y="0"/>
                    <a:pt x="108" y="18"/>
                  </a:cubicBezTo>
                  <a:cubicBezTo>
                    <a:pt x="72" y="233"/>
                    <a:pt x="1" y="519"/>
                    <a:pt x="269" y="645"/>
                  </a:cubicBezTo>
                  <a:cubicBezTo>
                    <a:pt x="283" y="654"/>
                    <a:pt x="300" y="659"/>
                    <a:pt x="318" y="659"/>
                  </a:cubicBezTo>
                  <a:cubicBezTo>
                    <a:pt x="365" y="659"/>
                    <a:pt x="417" y="625"/>
                    <a:pt x="430" y="573"/>
                  </a:cubicBezTo>
                  <a:cubicBezTo>
                    <a:pt x="448" y="376"/>
                    <a:pt x="430" y="197"/>
                    <a:pt x="376" y="18"/>
                  </a:cubicBezTo>
                  <a:cubicBezTo>
                    <a:pt x="376" y="0"/>
                    <a:pt x="376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2371863" y="1390181"/>
              <a:ext cx="98938" cy="18098"/>
            </a:xfrm>
            <a:custGeom>
              <a:avLst/>
              <a:gdLst/>
              <a:ahLst/>
              <a:cxnLst/>
              <a:rect l="l" t="t" r="r" b="b"/>
              <a:pathLst>
                <a:path w="1230" h="225" extrusionOk="0">
                  <a:moveTo>
                    <a:pt x="87" y="1"/>
                  </a:moveTo>
                  <a:cubicBezTo>
                    <a:pt x="26" y="1"/>
                    <a:pt x="0" y="95"/>
                    <a:pt x="66" y="128"/>
                  </a:cubicBezTo>
                  <a:cubicBezTo>
                    <a:pt x="281" y="192"/>
                    <a:pt x="502" y="225"/>
                    <a:pt x="722" y="225"/>
                  </a:cubicBezTo>
                  <a:cubicBezTo>
                    <a:pt x="869" y="225"/>
                    <a:pt x="1015" y="210"/>
                    <a:pt x="1158" y="182"/>
                  </a:cubicBezTo>
                  <a:cubicBezTo>
                    <a:pt x="1230" y="164"/>
                    <a:pt x="1212" y="56"/>
                    <a:pt x="1122" y="56"/>
                  </a:cubicBezTo>
                  <a:cubicBezTo>
                    <a:pt x="986" y="85"/>
                    <a:pt x="847" y="99"/>
                    <a:pt x="709" y="99"/>
                  </a:cubicBezTo>
                  <a:cubicBezTo>
                    <a:pt x="502" y="99"/>
                    <a:pt x="295" y="67"/>
                    <a:pt x="102" y="3"/>
                  </a:cubicBezTo>
                  <a:cubicBezTo>
                    <a:pt x="97" y="1"/>
                    <a:pt x="92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2373472" y="1329773"/>
              <a:ext cx="93951" cy="70624"/>
            </a:xfrm>
            <a:custGeom>
              <a:avLst/>
              <a:gdLst/>
              <a:ahLst/>
              <a:cxnLst/>
              <a:rect l="l" t="t" r="r" b="b"/>
              <a:pathLst>
                <a:path w="1168" h="878" extrusionOk="0">
                  <a:moveTo>
                    <a:pt x="1080" y="0"/>
                  </a:moveTo>
                  <a:cubicBezTo>
                    <a:pt x="1076" y="0"/>
                    <a:pt x="1071" y="1"/>
                    <a:pt x="1066" y="2"/>
                  </a:cubicBezTo>
                  <a:cubicBezTo>
                    <a:pt x="852" y="56"/>
                    <a:pt x="673" y="145"/>
                    <a:pt x="512" y="271"/>
                  </a:cubicBezTo>
                  <a:cubicBezTo>
                    <a:pt x="333" y="414"/>
                    <a:pt x="172" y="593"/>
                    <a:pt x="29" y="772"/>
                  </a:cubicBezTo>
                  <a:cubicBezTo>
                    <a:pt x="1" y="814"/>
                    <a:pt x="38" y="878"/>
                    <a:pt x="82" y="878"/>
                  </a:cubicBezTo>
                  <a:cubicBezTo>
                    <a:pt x="94" y="878"/>
                    <a:pt x="106" y="873"/>
                    <a:pt x="118" y="861"/>
                  </a:cubicBezTo>
                  <a:lnTo>
                    <a:pt x="100" y="861"/>
                  </a:lnTo>
                  <a:cubicBezTo>
                    <a:pt x="243" y="682"/>
                    <a:pt x="386" y="521"/>
                    <a:pt x="547" y="378"/>
                  </a:cubicBezTo>
                  <a:cubicBezTo>
                    <a:pt x="709" y="253"/>
                    <a:pt x="888" y="163"/>
                    <a:pt x="1084" y="127"/>
                  </a:cubicBezTo>
                  <a:cubicBezTo>
                    <a:pt x="1168" y="111"/>
                    <a:pt x="1142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2438787" y="1280304"/>
              <a:ext cx="21959" cy="47378"/>
            </a:xfrm>
            <a:custGeom>
              <a:avLst/>
              <a:gdLst/>
              <a:ahLst/>
              <a:cxnLst/>
              <a:rect l="l" t="t" r="r" b="b"/>
              <a:pathLst>
                <a:path w="273" h="589" extrusionOk="0">
                  <a:moveTo>
                    <a:pt x="70" y="0"/>
                  </a:moveTo>
                  <a:cubicBezTo>
                    <a:pt x="35" y="0"/>
                    <a:pt x="1" y="28"/>
                    <a:pt x="22" y="80"/>
                  </a:cubicBezTo>
                  <a:cubicBezTo>
                    <a:pt x="58" y="223"/>
                    <a:pt x="111" y="385"/>
                    <a:pt x="147" y="546"/>
                  </a:cubicBezTo>
                  <a:cubicBezTo>
                    <a:pt x="147" y="572"/>
                    <a:pt x="166" y="588"/>
                    <a:pt x="191" y="588"/>
                  </a:cubicBezTo>
                  <a:cubicBezTo>
                    <a:pt x="199" y="588"/>
                    <a:pt x="209" y="586"/>
                    <a:pt x="219" y="581"/>
                  </a:cubicBezTo>
                  <a:cubicBezTo>
                    <a:pt x="254" y="581"/>
                    <a:pt x="272" y="546"/>
                    <a:pt x="254" y="510"/>
                  </a:cubicBezTo>
                  <a:cubicBezTo>
                    <a:pt x="219" y="349"/>
                    <a:pt x="183" y="206"/>
                    <a:pt x="129" y="44"/>
                  </a:cubicBezTo>
                  <a:cubicBezTo>
                    <a:pt x="122" y="15"/>
                    <a:pt x="9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2375242" y="1316983"/>
              <a:ext cx="84057" cy="58961"/>
            </a:xfrm>
            <a:custGeom>
              <a:avLst/>
              <a:gdLst/>
              <a:ahLst/>
              <a:cxnLst/>
              <a:rect l="l" t="t" r="r" b="b"/>
              <a:pathLst>
                <a:path w="1045" h="733" extrusionOk="0">
                  <a:moveTo>
                    <a:pt x="973" y="0"/>
                  </a:moveTo>
                  <a:cubicBezTo>
                    <a:pt x="974" y="0"/>
                    <a:pt x="976" y="0"/>
                    <a:pt x="977" y="0"/>
                  </a:cubicBezTo>
                  <a:lnTo>
                    <a:pt x="977" y="0"/>
                  </a:lnTo>
                  <a:cubicBezTo>
                    <a:pt x="982" y="0"/>
                    <a:pt x="986" y="0"/>
                    <a:pt x="991" y="0"/>
                  </a:cubicBezTo>
                  <a:close/>
                  <a:moveTo>
                    <a:pt x="977" y="0"/>
                  </a:moveTo>
                  <a:cubicBezTo>
                    <a:pt x="876" y="2"/>
                    <a:pt x="790" y="21"/>
                    <a:pt x="704" y="90"/>
                  </a:cubicBezTo>
                  <a:cubicBezTo>
                    <a:pt x="615" y="125"/>
                    <a:pt x="543" y="179"/>
                    <a:pt x="454" y="233"/>
                  </a:cubicBezTo>
                  <a:cubicBezTo>
                    <a:pt x="293" y="340"/>
                    <a:pt x="150" y="465"/>
                    <a:pt x="42" y="626"/>
                  </a:cubicBezTo>
                  <a:cubicBezTo>
                    <a:pt x="0" y="668"/>
                    <a:pt x="46" y="732"/>
                    <a:pt x="85" y="732"/>
                  </a:cubicBezTo>
                  <a:cubicBezTo>
                    <a:pt x="96" y="732"/>
                    <a:pt x="106" y="728"/>
                    <a:pt x="114" y="716"/>
                  </a:cubicBezTo>
                  <a:cubicBezTo>
                    <a:pt x="221" y="573"/>
                    <a:pt x="364" y="447"/>
                    <a:pt x="508" y="340"/>
                  </a:cubicBezTo>
                  <a:cubicBezTo>
                    <a:pt x="579" y="286"/>
                    <a:pt x="651" y="251"/>
                    <a:pt x="722" y="197"/>
                  </a:cubicBezTo>
                  <a:cubicBezTo>
                    <a:pt x="794" y="143"/>
                    <a:pt x="883" y="125"/>
                    <a:pt x="973" y="125"/>
                  </a:cubicBezTo>
                  <a:cubicBezTo>
                    <a:pt x="1009" y="125"/>
                    <a:pt x="1044" y="90"/>
                    <a:pt x="1044" y="54"/>
                  </a:cubicBezTo>
                  <a:cubicBezTo>
                    <a:pt x="1044" y="19"/>
                    <a:pt x="1012" y="2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2338321" y="1423482"/>
              <a:ext cx="99421" cy="88401"/>
            </a:xfrm>
            <a:custGeom>
              <a:avLst/>
              <a:gdLst/>
              <a:ahLst/>
              <a:cxnLst/>
              <a:rect l="l" t="t" r="r" b="b"/>
              <a:pathLst>
                <a:path w="1236" h="1099" extrusionOk="0">
                  <a:moveTo>
                    <a:pt x="662" y="0"/>
                  </a:moveTo>
                  <a:cubicBezTo>
                    <a:pt x="591" y="0"/>
                    <a:pt x="501" y="0"/>
                    <a:pt x="430" y="18"/>
                  </a:cubicBezTo>
                  <a:cubicBezTo>
                    <a:pt x="340" y="54"/>
                    <a:pt x="269" y="126"/>
                    <a:pt x="197" y="197"/>
                  </a:cubicBezTo>
                  <a:cubicBezTo>
                    <a:pt x="90" y="287"/>
                    <a:pt x="18" y="412"/>
                    <a:pt x="0" y="537"/>
                  </a:cubicBezTo>
                  <a:cubicBezTo>
                    <a:pt x="0" y="609"/>
                    <a:pt x="18" y="662"/>
                    <a:pt x="36" y="734"/>
                  </a:cubicBezTo>
                  <a:cubicBezTo>
                    <a:pt x="108" y="913"/>
                    <a:pt x="269" y="1056"/>
                    <a:pt x="466" y="1092"/>
                  </a:cubicBezTo>
                  <a:cubicBezTo>
                    <a:pt x="489" y="1096"/>
                    <a:pt x="515" y="1098"/>
                    <a:pt x="545" y="1098"/>
                  </a:cubicBezTo>
                  <a:cubicBezTo>
                    <a:pt x="766" y="1098"/>
                    <a:pt x="1136" y="972"/>
                    <a:pt x="1199" y="609"/>
                  </a:cubicBezTo>
                  <a:cubicBezTo>
                    <a:pt x="1235" y="412"/>
                    <a:pt x="1163" y="233"/>
                    <a:pt x="1038" y="90"/>
                  </a:cubicBezTo>
                  <a:cubicBezTo>
                    <a:pt x="931" y="36"/>
                    <a:pt x="788" y="0"/>
                    <a:pt x="6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2463562" y="1514135"/>
              <a:ext cx="71992" cy="30566"/>
            </a:xfrm>
            <a:custGeom>
              <a:avLst/>
              <a:gdLst/>
              <a:ahLst/>
              <a:cxnLst/>
              <a:rect l="l" t="t" r="r" b="b"/>
              <a:pathLst>
                <a:path w="895" h="380" extrusionOk="0">
                  <a:moveTo>
                    <a:pt x="770" y="1"/>
                  </a:moveTo>
                  <a:lnTo>
                    <a:pt x="770" y="72"/>
                  </a:lnTo>
                  <a:cubicBezTo>
                    <a:pt x="519" y="126"/>
                    <a:pt x="269" y="162"/>
                    <a:pt x="0" y="233"/>
                  </a:cubicBezTo>
                  <a:cubicBezTo>
                    <a:pt x="172" y="327"/>
                    <a:pt x="357" y="380"/>
                    <a:pt x="545" y="380"/>
                  </a:cubicBezTo>
                  <a:cubicBezTo>
                    <a:pt x="572" y="380"/>
                    <a:pt x="599" y="379"/>
                    <a:pt x="626" y="377"/>
                  </a:cubicBezTo>
                  <a:cubicBezTo>
                    <a:pt x="698" y="377"/>
                    <a:pt x="788" y="359"/>
                    <a:pt x="859" y="305"/>
                  </a:cubicBezTo>
                  <a:cubicBezTo>
                    <a:pt x="877" y="287"/>
                    <a:pt x="895" y="251"/>
                    <a:pt x="895" y="215"/>
                  </a:cubicBezTo>
                  <a:cubicBezTo>
                    <a:pt x="895" y="126"/>
                    <a:pt x="859" y="37"/>
                    <a:pt x="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2467825" y="1490406"/>
              <a:ext cx="62017" cy="40299"/>
            </a:xfrm>
            <a:custGeom>
              <a:avLst/>
              <a:gdLst/>
              <a:ahLst/>
              <a:cxnLst/>
              <a:rect l="l" t="t" r="r" b="b"/>
              <a:pathLst>
                <a:path w="771" h="501" extrusionOk="0">
                  <a:moveTo>
                    <a:pt x="685" y="0"/>
                  </a:moveTo>
                  <a:cubicBezTo>
                    <a:pt x="553" y="0"/>
                    <a:pt x="426" y="64"/>
                    <a:pt x="323" y="153"/>
                  </a:cubicBezTo>
                  <a:cubicBezTo>
                    <a:pt x="216" y="260"/>
                    <a:pt x="144" y="385"/>
                    <a:pt x="37" y="493"/>
                  </a:cubicBezTo>
                  <a:lnTo>
                    <a:pt x="287" y="493"/>
                  </a:lnTo>
                  <a:cubicBezTo>
                    <a:pt x="340" y="466"/>
                    <a:pt x="392" y="450"/>
                    <a:pt x="451" y="450"/>
                  </a:cubicBezTo>
                  <a:cubicBezTo>
                    <a:pt x="473" y="450"/>
                    <a:pt x="496" y="452"/>
                    <a:pt x="520" y="457"/>
                  </a:cubicBezTo>
                  <a:cubicBezTo>
                    <a:pt x="591" y="457"/>
                    <a:pt x="681" y="439"/>
                    <a:pt x="735" y="385"/>
                  </a:cubicBezTo>
                  <a:cubicBezTo>
                    <a:pt x="770" y="349"/>
                    <a:pt x="770" y="296"/>
                    <a:pt x="770" y="260"/>
                  </a:cubicBezTo>
                  <a:lnTo>
                    <a:pt x="770" y="9"/>
                  </a:lnTo>
                  <a:cubicBezTo>
                    <a:pt x="742" y="3"/>
                    <a:pt x="713" y="0"/>
                    <a:pt x="685" y="0"/>
                  </a:cubicBezTo>
                  <a:close/>
                  <a:moveTo>
                    <a:pt x="1" y="493"/>
                  </a:moveTo>
                  <a:cubicBezTo>
                    <a:pt x="1" y="499"/>
                    <a:pt x="5" y="501"/>
                    <a:pt x="10" y="501"/>
                  </a:cubicBezTo>
                  <a:cubicBezTo>
                    <a:pt x="21" y="501"/>
                    <a:pt x="37" y="493"/>
                    <a:pt x="37" y="4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2463562" y="1515342"/>
              <a:ext cx="68774" cy="19064"/>
            </a:xfrm>
            <a:custGeom>
              <a:avLst/>
              <a:gdLst/>
              <a:ahLst/>
              <a:cxnLst/>
              <a:rect l="l" t="t" r="r" b="b"/>
              <a:pathLst>
                <a:path w="855" h="237" extrusionOk="0">
                  <a:moveTo>
                    <a:pt x="819" y="0"/>
                  </a:moveTo>
                  <a:cubicBezTo>
                    <a:pt x="815" y="0"/>
                    <a:pt x="810" y="1"/>
                    <a:pt x="805" y="4"/>
                  </a:cubicBezTo>
                  <a:cubicBezTo>
                    <a:pt x="555" y="93"/>
                    <a:pt x="304" y="147"/>
                    <a:pt x="36" y="165"/>
                  </a:cubicBezTo>
                  <a:cubicBezTo>
                    <a:pt x="0" y="165"/>
                    <a:pt x="0" y="236"/>
                    <a:pt x="36" y="236"/>
                  </a:cubicBezTo>
                  <a:cubicBezTo>
                    <a:pt x="304" y="200"/>
                    <a:pt x="555" y="147"/>
                    <a:pt x="823" y="57"/>
                  </a:cubicBezTo>
                  <a:cubicBezTo>
                    <a:pt x="854" y="42"/>
                    <a:pt x="845" y="0"/>
                    <a:pt x="819" y="0"/>
                  </a:cubicBezTo>
                  <a:close/>
                </a:path>
              </a:pathLst>
            </a:custGeom>
            <a:solidFill>
              <a:srgbClr val="47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2489463" y="1451153"/>
              <a:ext cx="18742" cy="15605"/>
            </a:xfrm>
            <a:custGeom>
              <a:avLst/>
              <a:gdLst/>
              <a:ahLst/>
              <a:cxnLst/>
              <a:rect l="l" t="t" r="r" b="b"/>
              <a:pathLst>
                <a:path w="233" h="194" extrusionOk="0">
                  <a:moveTo>
                    <a:pt x="126" y="50"/>
                  </a:moveTo>
                  <a:lnTo>
                    <a:pt x="126" y="68"/>
                  </a:lnTo>
                  <a:lnTo>
                    <a:pt x="143" y="68"/>
                  </a:lnTo>
                  <a:cubicBezTo>
                    <a:pt x="143" y="68"/>
                    <a:pt x="126" y="50"/>
                    <a:pt x="126" y="50"/>
                  </a:cubicBezTo>
                  <a:close/>
                  <a:moveTo>
                    <a:pt x="47" y="1"/>
                  </a:moveTo>
                  <a:cubicBezTo>
                    <a:pt x="41" y="1"/>
                    <a:pt x="36" y="5"/>
                    <a:pt x="36" y="14"/>
                  </a:cubicBezTo>
                  <a:cubicBezTo>
                    <a:pt x="18" y="14"/>
                    <a:pt x="0" y="32"/>
                    <a:pt x="0" y="50"/>
                  </a:cubicBezTo>
                  <a:lnTo>
                    <a:pt x="0" y="68"/>
                  </a:lnTo>
                  <a:cubicBezTo>
                    <a:pt x="0" y="68"/>
                    <a:pt x="0" y="86"/>
                    <a:pt x="0" y="86"/>
                  </a:cubicBezTo>
                  <a:cubicBezTo>
                    <a:pt x="0" y="104"/>
                    <a:pt x="18" y="122"/>
                    <a:pt x="36" y="139"/>
                  </a:cubicBezTo>
                  <a:cubicBezTo>
                    <a:pt x="54" y="157"/>
                    <a:pt x="54" y="157"/>
                    <a:pt x="72" y="175"/>
                  </a:cubicBezTo>
                  <a:cubicBezTo>
                    <a:pt x="90" y="175"/>
                    <a:pt x="108" y="193"/>
                    <a:pt x="126" y="193"/>
                  </a:cubicBezTo>
                  <a:lnTo>
                    <a:pt x="197" y="193"/>
                  </a:lnTo>
                  <a:cubicBezTo>
                    <a:pt x="215" y="193"/>
                    <a:pt x="233" y="175"/>
                    <a:pt x="233" y="157"/>
                  </a:cubicBezTo>
                  <a:cubicBezTo>
                    <a:pt x="233" y="157"/>
                    <a:pt x="233" y="139"/>
                    <a:pt x="233" y="122"/>
                  </a:cubicBezTo>
                  <a:cubicBezTo>
                    <a:pt x="233" y="104"/>
                    <a:pt x="215" y="86"/>
                    <a:pt x="197" y="86"/>
                  </a:cubicBezTo>
                  <a:cubicBezTo>
                    <a:pt x="188" y="77"/>
                    <a:pt x="179" y="72"/>
                    <a:pt x="172" y="72"/>
                  </a:cubicBezTo>
                  <a:cubicBezTo>
                    <a:pt x="166" y="72"/>
                    <a:pt x="161" y="77"/>
                    <a:pt x="161" y="86"/>
                  </a:cubicBezTo>
                  <a:lnTo>
                    <a:pt x="126" y="68"/>
                  </a:lnTo>
                  <a:cubicBezTo>
                    <a:pt x="126" y="50"/>
                    <a:pt x="108" y="50"/>
                    <a:pt x="108" y="32"/>
                  </a:cubicBezTo>
                  <a:cubicBezTo>
                    <a:pt x="108" y="32"/>
                    <a:pt x="90" y="14"/>
                    <a:pt x="72" y="14"/>
                  </a:cubicBezTo>
                  <a:cubicBezTo>
                    <a:pt x="63" y="5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2492359" y="1435307"/>
              <a:ext cx="14398" cy="15605"/>
            </a:xfrm>
            <a:custGeom>
              <a:avLst/>
              <a:gdLst/>
              <a:ahLst/>
              <a:cxnLst/>
              <a:rect l="l" t="t" r="r" b="b"/>
              <a:pathLst>
                <a:path w="179" h="194" extrusionOk="0">
                  <a:moveTo>
                    <a:pt x="119" y="1"/>
                  </a:moveTo>
                  <a:cubicBezTo>
                    <a:pt x="112" y="1"/>
                    <a:pt x="107" y="5"/>
                    <a:pt x="107" y="14"/>
                  </a:cubicBezTo>
                  <a:cubicBezTo>
                    <a:pt x="72" y="14"/>
                    <a:pt x="54" y="32"/>
                    <a:pt x="54" y="50"/>
                  </a:cubicBezTo>
                  <a:cubicBezTo>
                    <a:pt x="36" y="68"/>
                    <a:pt x="18" y="86"/>
                    <a:pt x="0" y="122"/>
                  </a:cubicBezTo>
                  <a:cubicBezTo>
                    <a:pt x="0" y="122"/>
                    <a:pt x="0" y="122"/>
                    <a:pt x="0" y="140"/>
                  </a:cubicBezTo>
                  <a:cubicBezTo>
                    <a:pt x="0" y="140"/>
                    <a:pt x="0" y="158"/>
                    <a:pt x="0" y="158"/>
                  </a:cubicBezTo>
                  <a:cubicBezTo>
                    <a:pt x="18" y="175"/>
                    <a:pt x="18" y="193"/>
                    <a:pt x="36" y="193"/>
                  </a:cubicBezTo>
                  <a:lnTo>
                    <a:pt x="90" y="193"/>
                  </a:lnTo>
                  <a:cubicBezTo>
                    <a:pt x="107" y="193"/>
                    <a:pt x="107" y="175"/>
                    <a:pt x="107" y="175"/>
                  </a:cubicBezTo>
                  <a:lnTo>
                    <a:pt x="90" y="175"/>
                  </a:lnTo>
                  <a:cubicBezTo>
                    <a:pt x="90" y="158"/>
                    <a:pt x="107" y="158"/>
                    <a:pt x="107" y="140"/>
                  </a:cubicBezTo>
                  <a:lnTo>
                    <a:pt x="107" y="158"/>
                  </a:lnTo>
                  <a:cubicBezTo>
                    <a:pt x="125" y="140"/>
                    <a:pt x="143" y="122"/>
                    <a:pt x="161" y="122"/>
                  </a:cubicBezTo>
                  <a:cubicBezTo>
                    <a:pt x="161" y="104"/>
                    <a:pt x="179" y="86"/>
                    <a:pt x="179" y="86"/>
                  </a:cubicBezTo>
                  <a:cubicBezTo>
                    <a:pt x="179" y="68"/>
                    <a:pt x="179" y="50"/>
                    <a:pt x="179" y="32"/>
                  </a:cubicBezTo>
                  <a:cubicBezTo>
                    <a:pt x="179" y="14"/>
                    <a:pt x="161" y="14"/>
                    <a:pt x="143" y="14"/>
                  </a:cubicBezTo>
                  <a:cubicBezTo>
                    <a:pt x="134" y="5"/>
                    <a:pt x="125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2288530" y="1233006"/>
              <a:ext cx="186615" cy="74887"/>
            </a:xfrm>
            <a:custGeom>
              <a:avLst/>
              <a:gdLst/>
              <a:ahLst/>
              <a:cxnLst/>
              <a:rect l="l" t="t" r="r" b="b"/>
              <a:pathLst>
                <a:path w="2320" h="931" extrusionOk="0">
                  <a:moveTo>
                    <a:pt x="1424" y="0"/>
                  </a:moveTo>
                  <a:cubicBezTo>
                    <a:pt x="1204" y="0"/>
                    <a:pt x="983" y="48"/>
                    <a:pt x="780" y="149"/>
                  </a:cubicBezTo>
                  <a:cubicBezTo>
                    <a:pt x="494" y="328"/>
                    <a:pt x="243" y="579"/>
                    <a:pt x="29" y="847"/>
                  </a:cubicBezTo>
                  <a:cubicBezTo>
                    <a:pt x="1" y="889"/>
                    <a:pt x="38" y="930"/>
                    <a:pt x="81" y="930"/>
                  </a:cubicBezTo>
                  <a:cubicBezTo>
                    <a:pt x="93" y="930"/>
                    <a:pt x="106" y="927"/>
                    <a:pt x="118" y="919"/>
                  </a:cubicBezTo>
                  <a:cubicBezTo>
                    <a:pt x="501" y="645"/>
                    <a:pt x="1041" y="393"/>
                    <a:pt x="1546" y="393"/>
                  </a:cubicBezTo>
                  <a:cubicBezTo>
                    <a:pt x="1701" y="393"/>
                    <a:pt x="1854" y="417"/>
                    <a:pt x="1997" y="471"/>
                  </a:cubicBezTo>
                  <a:cubicBezTo>
                    <a:pt x="2006" y="480"/>
                    <a:pt x="2015" y="485"/>
                    <a:pt x="2024" y="485"/>
                  </a:cubicBezTo>
                  <a:cubicBezTo>
                    <a:pt x="2033" y="485"/>
                    <a:pt x="2042" y="480"/>
                    <a:pt x="2051" y="471"/>
                  </a:cubicBezTo>
                  <a:lnTo>
                    <a:pt x="2087" y="471"/>
                  </a:lnTo>
                  <a:cubicBezTo>
                    <a:pt x="2212" y="436"/>
                    <a:pt x="2319" y="328"/>
                    <a:pt x="2248" y="185"/>
                  </a:cubicBezTo>
                  <a:cubicBezTo>
                    <a:pt x="2176" y="24"/>
                    <a:pt x="1836" y="24"/>
                    <a:pt x="1693" y="24"/>
                  </a:cubicBezTo>
                  <a:cubicBezTo>
                    <a:pt x="1604" y="8"/>
                    <a:pt x="1514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1516730" y="1174207"/>
              <a:ext cx="483349" cy="622184"/>
            </a:xfrm>
            <a:custGeom>
              <a:avLst/>
              <a:gdLst/>
              <a:ahLst/>
              <a:cxnLst/>
              <a:rect l="l" t="t" r="r" b="b"/>
              <a:pathLst>
                <a:path w="6009" h="7735" extrusionOk="0">
                  <a:moveTo>
                    <a:pt x="3026" y="1"/>
                  </a:moveTo>
                  <a:cubicBezTo>
                    <a:pt x="1878" y="1"/>
                    <a:pt x="775" y="711"/>
                    <a:pt x="372" y="1882"/>
                  </a:cubicBezTo>
                  <a:cubicBezTo>
                    <a:pt x="300" y="2079"/>
                    <a:pt x="300" y="2312"/>
                    <a:pt x="372" y="2509"/>
                  </a:cubicBezTo>
                  <a:cubicBezTo>
                    <a:pt x="437" y="2628"/>
                    <a:pt x="573" y="2701"/>
                    <a:pt x="699" y="2701"/>
                  </a:cubicBezTo>
                  <a:cubicBezTo>
                    <a:pt x="763" y="2701"/>
                    <a:pt x="825" y="2681"/>
                    <a:pt x="873" y="2639"/>
                  </a:cubicBezTo>
                  <a:lnTo>
                    <a:pt x="873" y="2639"/>
                  </a:lnTo>
                  <a:cubicBezTo>
                    <a:pt x="238" y="3369"/>
                    <a:pt x="1" y="4370"/>
                    <a:pt x="247" y="5318"/>
                  </a:cubicBezTo>
                  <a:cubicBezTo>
                    <a:pt x="515" y="6267"/>
                    <a:pt x="1124" y="7072"/>
                    <a:pt x="1965" y="7591"/>
                  </a:cubicBezTo>
                  <a:cubicBezTo>
                    <a:pt x="2072" y="7680"/>
                    <a:pt x="2197" y="7734"/>
                    <a:pt x="2340" y="7734"/>
                  </a:cubicBezTo>
                  <a:cubicBezTo>
                    <a:pt x="2484" y="7734"/>
                    <a:pt x="2591" y="7627"/>
                    <a:pt x="2591" y="7484"/>
                  </a:cubicBezTo>
                  <a:cubicBezTo>
                    <a:pt x="2591" y="7502"/>
                    <a:pt x="2591" y="7519"/>
                    <a:pt x="2591" y="7537"/>
                  </a:cubicBezTo>
                  <a:cubicBezTo>
                    <a:pt x="2716" y="7179"/>
                    <a:pt x="2734" y="6804"/>
                    <a:pt x="2663" y="6446"/>
                  </a:cubicBezTo>
                  <a:cubicBezTo>
                    <a:pt x="2649" y="6337"/>
                    <a:pt x="2728" y="6259"/>
                    <a:pt x="2814" y="6259"/>
                  </a:cubicBezTo>
                  <a:cubicBezTo>
                    <a:pt x="2841" y="6259"/>
                    <a:pt x="2869" y="6267"/>
                    <a:pt x="2895" y="6285"/>
                  </a:cubicBezTo>
                  <a:cubicBezTo>
                    <a:pt x="3106" y="6401"/>
                    <a:pt x="3590" y="6616"/>
                    <a:pt x="3920" y="6616"/>
                  </a:cubicBezTo>
                  <a:cubicBezTo>
                    <a:pt x="4149" y="6616"/>
                    <a:pt x="4303" y="6511"/>
                    <a:pt x="4237" y="6195"/>
                  </a:cubicBezTo>
                  <a:cubicBezTo>
                    <a:pt x="4213" y="6052"/>
                    <a:pt x="4325" y="5972"/>
                    <a:pt x="4439" y="5972"/>
                  </a:cubicBezTo>
                  <a:cubicBezTo>
                    <a:pt x="4496" y="5972"/>
                    <a:pt x="4553" y="5992"/>
                    <a:pt x="4595" y="6034"/>
                  </a:cubicBezTo>
                  <a:cubicBezTo>
                    <a:pt x="4782" y="6230"/>
                    <a:pt x="5012" y="6343"/>
                    <a:pt x="5238" y="6343"/>
                  </a:cubicBezTo>
                  <a:cubicBezTo>
                    <a:pt x="5446" y="6343"/>
                    <a:pt x="5649" y="6248"/>
                    <a:pt x="5812" y="6034"/>
                  </a:cubicBezTo>
                  <a:cubicBezTo>
                    <a:pt x="5991" y="5855"/>
                    <a:pt x="6009" y="5569"/>
                    <a:pt x="5848" y="5354"/>
                  </a:cubicBezTo>
                  <a:cubicBezTo>
                    <a:pt x="5508" y="5032"/>
                    <a:pt x="5150" y="4728"/>
                    <a:pt x="4810" y="4388"/>
                  </a:cubicBezTo>
                  <a:cubicBezTo>
                    <a:pt x="4380" y="4012"/>
                    <a:pt x="4094" y="3493"/>
                    <a:pt x="3969" y="2938"/>
                  </a:cubicBezTo>
                  <a:cubicBezTo>
                    <a:pt x="3897" y="2384"/>
                    <a:pt x="4166" y="1739"/>
                    <a:pt x="4703" y="1560"/>
                  </a:cubicBezTo>
                  <a:lnTo>
                    <a:pt x="4452" y="397"/>
                  </a:lnTo>
                  <a:cubicBezTo>
                    <a:pt x="4001" y="127"/>
                    <a:pt x="3510" y="1"/>
                    <a:pt x="3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1821508" y="1168093"/>
              <a:ext cx="139720" cy="170527"/>
            </a:xfrm>
            <a:custGeom>
              <a:avLst/>
              <a:gdLst/>
              <a:ahLst/>
              <a:cxnLst/>
              <a:rect l="l" t="t" r="r" b="b"/>
              <a:pathLst>
                <a:path w="1737" h="2120" extrusionOk="0">
                  <a:moveTo>
                    <a:pt x="928" y="1"/>
                  </a:moveTo>
                  <a:cubicBezTo>
                    <a:pt x="846" y="1"/>
                    <a:pt x="763" y="15"/>
                    <a:pt x="681" y="44"/>
                  </a:cubicBezTo>
                  <a:cubicBezTo>
                    <a:pt x="538" y="79"/>
                    <a:pt x="395" y="151"/>
                    <a:pt x="287" y="258"/>
                  </a:cubicBezTo>
                  <a:cubicBezTo>
                    <a:pt x="72" y="509"/>
                    <a:pt x="1" y="849"/>
                    <a:pt x="90" y="1171"/>
                  </a:cubicBezTo>
                  <a:cubicBezTo>
                    <a:pt x="126" y="1404"/>
                    <a:pt x="216" y="1618"/>
                    <a:pt x="341" y="1815"/>
                  </a:cubicBezTo>
                  <a:cubicBezTo>
                    <a:pt x="484" y="2012"/>
                    <a:pt x="717" y="2120"/>
                    <a:pt x="949" y="2120"/>
                  </a:cubicBezTo>
                  <a:lnTo>
                    <a:pt x="1343" y="1923"/>
                  </a:lnTo>
                  <a:cubicBezTo>
                    <a:pt x="1558" y="1833"/>
                    <a:pt x="1701" y="1618"/>
                    <a:pt x="1719" y="1386"/>
                  </a:cubicBezTo>
                  <a:cubicBezTo>
                    <a:pt x="1737" y="1153"/>
                    <a:pt x="1719" y="921"/>
                    <a:pt x="1647" y="706"/>
                  </a:cubicBezTo>
                  <a:cubicBezTo>
                    <a:pt x="1611" y="509"/>
                    <a:pt x="1540" y="312"/>
                    <a:pt x="1397" y="169"/>
                  </a:cubicBezTo>
                  <a:cubicBezTo>
                    <a:pt x="1264" y="60"/>
                    <a:pt x="1099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1881998" y="1000140"/>
              <a:ext cx="640604" cy="626367"/>
            </a:xfrm>
            <a:custGeom>
              <a:avLst/>
              <a:gdLst/>
              <a:ahLst/>
              <a:cxnLst/>
              <a:rect l="l" t="t" r="r" b="b"/>
              <a:pathLst>
                <a:path w="7964" h="7787" extrusionOk="0">
                  <a:moveTo>
                    <a:pt x="6843" y="0"/>
                  </a:moveTo>
                  <a:cubicBezTo>
                    <a:pt x="6071" y="0"/>
                    <a:pt x="5378" y="470"/>
                    <a:pt x="4617" y="539"/>
                  </a:cubicBezTo>
                  <a:cubicBezTo>
                    <a:pt x="4295" y="539"/>
                    <a:pt x="3991" y="539"/>
                    <a:pt x="3687" y="503"/>
                  </a:cubicBezTo>
                  <a:cubicBezTo>
                    <a:pt x="3603" y="498"/>
                    <a:pt x="3518" y="495"/>
                    <a:pt x="3434" y="495"/>
                  </a:cubicBezTo>
                  <a:cubicBezTo>
                    <a:pt x="2678" y="495"/>
                    <a:pt x="1935" y="711"/>
                    <a:pt x="1307" y="1130"/>
                  </a:cubicBezTo>
                  <a:cubicBezTo>
                    <a:pt x="627" y="1631"/>
                    <a:pt x="197" y="2490"/>
                    <a:pt x="376" y="3313"/>
                  </a:cubicBezTo>
                  <a:cubicBezTo>
                    <a:pt x="412" y="3402"/>
                    <a:pt x="430" y="3492"/>
                    <a:pt x="430" y="3581"/>
                  </a:cubicBezTo>
                  <a:cubicBezTo>
                    <a:pt x="412" y="3653"/>
                    <a:pt x="376" y="3724"/>
                    <a:pt x="341" y="3796"/>
                  </a:cubicBezTo>
                  <a:cubicBezTo>
                    <a:pt x="108" y="4208"/>
                    <a:pt x="0" y="4673"/>
                    <a:pt x="18" y="5156"/>
                  </a:cubicBezTo>
                  <a:cubicBezTo>
                    <a:pt x="72" y="5621"/>
                    <a:pt x="323" y="6051"/>
                    <a:pt x="698" y="6355"/>
                  </a:cubicBezTo>
                  <a:cubicBezTo>
                    <a:pt x="1074" y="6641"/>
                    <a:pt x="1504" y="6874"/>
                    <a:pt x="1951" y="7035"/>
                  </a:cubicBezTo>
                  <a:cubicBezTo>
                    <a:pt x="2452" y="7214"/>
                    <a:pt x="3007" y="7375"/>
                    <a:pt x="3329" y="7787"/>
                  </a:cubicBezTo>
                  <a:cubicBezTo>
                    <a:pt x="3418" y="6588"/>
                    <a:pt x="3651" y="5406"/>
                    <a:pt x="4027" y="4261"/>
                  </a:cubicBezTo>
                  <a:cubicBezTo>
                    <a:pt x="4116" y="3993"/>
                    <a:pt x="4242" y="3742"/>
                    <a:pt x="4385" y="3510"/>
                  </a:cubicBezTo>
                  <a:cubicBezTo>
                    <a:pt x="4564" y="3223"/>
                    <a:pt x="4796" y="2955"/>
                    <a:pt x="5047" y="2740"/>
                  </a:cubicBezTo>
                  <a:lnTo>
                    <a:pt x="5351" y="2150"/>
                  </a:lnTo>
                  <a:cubicBezTo>
                    <a:pt x="5548" y="1953"/>
                    <a:pt x="5816" y="1845"/>
                    <a:pt x="6085" y="1827"/>
                  </a:cubicBezTo>
                  <a:cubicBezTo>
                    <a:pt x="6131" y="1824"/>
                    <a:pt x="6176" y="1822"/>
                    <a:pt x="6221" y="1822"/>
                  </a:cubicBezTo>
                  <a:cubicBezTo>
                    <a:pt x="6397" y="1822"/>
                    <a:pt x="6557" y="1845"/>
                    <a:pt x="6729" y="1845"/>
                  </a:cubicBezTo>
                  <a:cubicBezTo>
                    <a:pt x="6748" y="1846"/>
                    <a:pt x="6767" y="1847"/>
                    <a:pt x="6786" y="1847"/>
                  </a:cubicBezTo>
                  <a:cubicBezTo>
                    <a:pt x="7141" y="1847"/>
                    <a:pt x="7475" y="1687"/>
                    <a:pt x="7713" y="1398"/>
                  </a:cubicBezTo>
                  <a:cubicBezTo>
                    <a:pt x="7946" y="1094"/>
                    <a:pt x="7964" y="682"/>
                    <a:pt x="7749" y="360"/>
                  </a:cubicBezTo>
                  <a:cubicBezTo>
                    <a:pt x="7534" y="127"/>
                    <a:pt x="7230" y="2"/>
                    <a:pt x="6926" y="2"/>
                  </a:cubicBezTo>
                  <a:cubicBezTo>
                    <a:pt x="6898" y="1"/>
                    <a:pt x="6871" y="0"/>
                    <a:pt x="6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2109395" y="1368383"/>
              <a:ext cx="103764" cy="127413"/>
            </a:xfrm>
            <a:custGeom>
              <a:avLst/>
              <a:gdLst/>
              <a:ahLst/>
              <a:cxnLst/>
              <a:rect l="l" t="t" r="r" b="b"/>
              <a:pathLst>
                <a:path w="1290" h="1584" extrusionOk="0">
                  <a:moveTo>
                    <a:pt x="672" y="1"/>
                  </a:moveTo>
                  <a:cubicBezTo>
                    <a:pt x="551" y="1"/>
                    <a:pt x="430" y="32"/>
                    <a:pt x="323" y="95"/>
                  </a:cubicBezTo>
                  <a:cubicBezTo>
                    <a:pt x="126" y="238"/>
                    <a:pt x="1" y="471"/>
                    <a:pt x="1" y="721"/>
                  </a:cubicBezTo>
                  <a:cubicBezTo>
                    <a:pt x="1" y="972"/>
                    <a:pt x="126" y="1204"/>
                    <a:pt x="323" y="1347"/>
                  </a:cubicBezTo>
                  <a:cubicBezTo>
                    <a:pt x="413" y="1401"/>
                    <a:pt x="502" y="1455"/>
                    <a:pt x="591" y="1491"/>
                  </a:cubicBezTo>
                  <a:cubicBezTo>
                    <a:pt x="713" y="1552"/>
                    <a:pt x="847" y="1584"/>
                    <a:pt x="982" y="1584"/>
                  </a:cubicBezTo>
                  <a:cubicBezTo>
                    <a:pt x="1085" y="1584"/>
                    <a:pt x="1189" y="1565"/>
                    <a:pt x="1289" y="1526"/>
                  </a:cubicBezTo>
                  <a:lnTo>
                    <a:pt x="1021" y="95"/>
                  </a:lnTo>
                  <a:cubicBezTo>
                    <a:pt x="914" y="32"/>
                    <a:pt x="793" y="1"/>
                    <a:pt x="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2146879" y="1167209"/>
              <a:ext cx="167069" cy="279359"/>
            </a:xfrm>
            <a:custGeom>
              <a:avLst/>
              <a:gdLst/>
              <a:ahLst/>
              <a:cxnLst/>
              <a:rect l="l" t="t" r="r" b="b"/>
              <a:pathLst>
                <a:path w="2077" h="3473" extrusionOk="0">
                  <a:moveTo>
                    <a:pt x="2040" y="1"/>
                  </a:moveTo>
                  <a:lnTo>
                    <a:pt x="0" y="1665"/>
                  </a:lnTo>
                  <a:cubicBezTo>
                    <a:pt x="18" y="2059"/>
                    <a:pt x="90" y="2453"/>
                    <a:pt x="215" y="2828"/>
                  </a:cubicBezTo>
                  <a:cubicBezTo>
                    <a:pt x="269" y="3061"/>
                    <a:pt x="394" y="3258"/>
                    <a:pt x="555" y="3419"/>
                  </a:cubicBezTo>
                  <a:cubicBezTo>
                    <a:pt x="591" y="3455"/>
                    <a:pt x="644" y="3473"/>
                    <a:pt x="698" y="3473"/>
                  </a:cubicBezTo>
                  <a:cubicBezTo>
                    <a:pt x="752" y="3455"/>
                    <a:pt x="788" y="3437"/>
                    <a:pt x="823" y="3401"/>
                  </a:cubicBezTo>
                  <a:cubicBezTo>
                    <a:pt x="1253" y="2989"/>
                    <a:pt x="1360" y="2327"/>
                    <a:pt x="1271" y="1737"/>
                  </a:cubicBezTo>
                  <a:cubicBezTo>
                    <a:pt x="1253" y="1665"/>
                    <a:pt x="1253" y="1612"/>
                    <a:pt x="1271" y="1540"/>
                  </a:cubicBezTo>
                  <a:cubicBezTo>
                    <a:pt x="1289" y="1486"/>
                    <a:pt x="1324" y="1450"/>
                    <a:pt x="1360" y="1415"/>
                  </a:cubicBezTo>
                  <a:cubicBezTo>
                    <a:pt x="1611" y="1146"/>
                    <a:pt x="1808" y="842"/>
                    <a:pt x="1969" y="520"/>
                  </a:cubicBezTo>
                  <a:cubicBezTo>
                    <a:pt x="2040" y="359"/>
                    <a:pt x="2076" y="180"/>
                    <a:pt x="2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1725064" y="3117657"/>
              <a:ext cx="593146" cy="1541263"/>
            </a:xfrm>
            <a:custGeom>
              <a:avLst/>
              <a:gdLst/>
              <a:ahLst/>
              <a:cxnLst/>
              <a:rect l="l" t="t" r="r" b="b"/>
              <a:pathLst>
                <a:path w="7374" h="19161" extrusionOk="0">
                  <a:moveTo>
                    <a:pt x="3777" y="1"/>
                  </a:moveTo>
                  <a:cubicBezTo>
                    <a:pt x="2972" y="6228"/>
                    <a:pt x="1808" y="12420"/>
                    <a:pt x="269" y="18522"/>
                  </a:cubicBezTo>
                  <a:cubicBezTo>
                    <a:pt x="269" y="18522"/>
                    <a:pt x="1" y="19059"/>
                    <a:pt x="448" y="19131"/>
                  </a:cubicBezTo>
                  <a:cubicBezTo>
                    <a:pt x="710" y="19152"/>
                    <a:pt x="966" y="19160"/>
                    <a:pt x="1220" y="19160"/>
                  </a:cubicBezTo>
                  <a:cubicBezTo>
                    <a:pt x="1399" y="19160"/>
                    <a:pt x="1577" y="19156"/>
                    <a:pt x="1755" y="19149"/>
                  </a:cubicBezTo>
                  <a:cubicBezTo>
                    <a:pt x="1786" y="19153"/>
                    <a:pt x="1816" y="19155"/>
                    <a:pt x="1846" y="19155"/>
                  </a:cubicBezTo>
                  <a:cubicBezTo>
                    <a:pt x="1934" y="19155"/>
                    <a:pt x="2014" y="19135"/>
                    <a:pt x="2095" y="19095"/>
                  </a:cubicBezTo>
                  <a:cubicBezTo>
                    <a:pt x="2148" y="19041"/>
                    <a:pt x="2202" y="18970"/>
                    <a:pt x="2256" y="18898"/>
                  </a:cubicBezTo>
                  <a:cubicBezTo>
                    <a:pt x="3186" y="17968"/>
                    <a:pt x="5029" y="15391"/>
                    <a:pt x="5029" y="15391"/>
                  </a:cubicBezTo>
                  <a:lnTo>
                    <a:pt x="7374" y="3061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1979890" y="2471342"/>
              <a:ext cx="719755" cy="2192646"/>
            </a:xfrm>
            <a:custGeom>
              <a:avLst/>
              <a:gdLst/>
              <a:ahLst/>
              <a:cxnLst/>
              <a:rect l="l" t="t" r="r" b="b"/>
              <a:pathLst>
                <a:path w="8948" h="27259" extrusionOk="0">
                  <a:moveTo>
                    <a:pt x="6639" y="1"/>
                  </a:moveTo>
                  <a:lnTo>
                    <a:pt x="788" y="216"/>
                  </a:lnTo>
                  <a:cubicBezTo>
                    <a:pt x="734" y="788"/>
                    <a:pt x="680" y="1379"/>
                    <a:pt x="627" y="1952"/>
                  </a:cubicBezTo>
                  <a:cubicBezTo>
                    <a:pt x="215" y="6032"/>
                    <a:pt x="0" y="10147"/>
                    <a:pt x="895" y="14120"/>
                  </a:cubicBezTo>
                  <a:cubicBezTo>
                    <a:pt x="1181" y="15355"/>
                    <a:pt x="1557" y="16554"/>
                    <a:pt x="1629" y="17824"/>
                  </a:cubicBezTo>
                  <a:cubicBezTo>
                    <a:pt x="1683" y="18755"/>
                    <a:pt x="1557" y="19703"/>
                    <a:pt x="1486" y="20652"/>
                  </a:cubicBezTo>
                  <a:cubicBezTo>
                    <a:pt x="1325" y="22781"/>
                    <a:pt x="1504" y="24947"/>
                    <a:pt x="1987" y="27040"/>
                  </a:cubicBezTo>
                  <a:cubicBezTo>
                    <a:pt x="1987" y="27040"/>
                    <a:pt x="1956" y="27259"/>
                    <a:pt x="2228" y="27259"/>
                  </a:cubicBezTo>
                  <a:cubicBezTo>
                    <a:pt x="2247" y="27259"/>
                    <a:pt x="2268" y="27258"/>
                    <a:pt x="2291" y="27255"/>
                  </a:cubicBezTo>
                  <a:cubicBezTo>
                    <a:pt x="2613" y="27237"/>
                    <a:pt x="2935" y="27166"/>
                    <a:pt x="3239" y="27040"/>
                  </a:cubicBezTo>
                  <a:lnTo>
                    <a:pt x="3705" y="27040"/>
                  </a:lnTo>
                  <a:cubicBezTo>
                    <a:pt x="3973" y="27040"/>
                    <a:pt x="4080" y="26700"/>
                    <a:pt x="4080" y="26700"/>
                  </a:cubicBezTo>
                  <a:cubicBezTo>
                    <a:pt x="5870" y="24625"/>
                    <a:pt x="7731" y="22459"/>
                    <a:pt x="8483" y="19811"/>
                  </a:cubicBezTo>
                  <a:cubicBezTo>
                    <a:pt x="8930" y="18200"/>
                    <a:pt x="8948" y="16482"/>
                    <a:pt x="8912" y="14800"/>
                  </a:cubicBezTo>
                  <a:cubicBezTo>
                    <a:pt x="8787" y="10130"/>
                    <a:pt x="8161" y="5477"/>
                    <a:pt x="7015" y="931"/>
                  </a:cubicBezTo>
                  <a:cubicBezTo>
                    <a:pt x="6997" y="842"/>
                    <a:pt x="6979" y="753"/>
                    <a:pt x="6944" y="681"/>
                  </a:cubicBezTo>
                  <a:cubicBezTo>
                    <a:pt x="6908" y="430"/>
                    <a:pt x="6801" y="198"/>
                    <a:pt x="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2213079" y="1603421"/>
              <a:ext cx="192970" cy="128137"/>
            </a:xfrm>
            <a:custGeom>
              <a:avLst/>
              <a:gdLst/>
              <a:ahLst/>
              <a:cxnLst/>
              <a:rect l="l" t="t" r="r" b="b"/>
              <a:pathLst>
                <a:path w="2399" h="1593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61"/>
                    <a:pt x="108" y="322"/>
                    <a:pt x="179" y="483"/>
                  </a:cubicBezTo>
                  <a:cubicBezTo>
                    <a:pt x="501" y="1092"/>
                    <a:pt x="1092" y="1503"/>
                    <a:pt x="1772" y="1593"/>
                  </a:cubicBezTo>
                  <a:cubicBezTo>
                    <a:pt x="1879" y="1181"/>
                    <a:pt x="2094" y="805"/>
                    <a:pt x="2398" y="501"/>
                  </a:cubicBezTo>
                  <a:lnTo>
                    <a:pt x="1844" y="501"/>
                  </a:lnTo>
                  <a:lnTo>
                    <a:pt x="1575" y="483"/>
                  </a:lnTo>
                  <a:cubicBezTo>
                    <a:pt x="1020" y="430"/>
                    <a:pt x="448" y="340"/>
                    <a:pt x="0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2030244" y="2471342"/>
              <a:ext cx="509652" cy="159186"/>
            </a:xfrm>
            <a:custGeom>
              <a:avLst/>
              <a:gdLst/>
              <a:ahLst/>
              <a:cxnLst/>
              <a:rect l="l" t="t" r="r" b="b"/>
              <a:pathLst>
                <a:path w="6336" h="1979" extrusionOk="0">
                  <a:moveTo>
                    <a:pt x="6031" y="1"/>
                  </a:moveTo>
                  <a:lnTo>
                    <a:pt x="180" y="216"/>
                  </a:lnTo>
                  <a:cubicBezTo>
                    <a:pt x="108" y="788"/>
                    <a:pt x="54" y="1379"/>
                    <a:pt x="1" y="1952"/>
                  </a:cubicBezTo>
                  <a:cubicBezTo>
                    <a:pt x="274" y="1969"/>
                    <a:pt x="548" y="1978"/>
                    <a:pt x="821" y="1978"/>
                  </a:cubicBezTo>
                  <a:cubicBezTo>
                    <a:pt x="2727" y="1978"/>
                    <a:pt x="4614" y="1542"/>
                    <a:pt x="6336" y="681"/>
                  </a:cubicBezTo>
                  <a:cubicBezTo>
                    <a:pt x="6282" y="430"/>
                    <a:pt x="6175" y="198"/>
                    <a:pt x="603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1981338" y="1791967"/>
              <a:ext cx="593146" cy="740186"/>
            </a:xfrm>
            <a:custGeom>
              <a:avLst/>
              <a:gdLst/>
              <a:ahLst/>
              <a:cxnLst/>
              <a:rect l="l" t="t" r="r" b="b"/>
              <a:pathLst>
                <a:path w="7374" h="9202" extrusionOk="0">
                  <a:moveTo>
                    <a:pt x="1897" y="0"/>
                  </a:moveTo>
                  <a:cubicBezTo>
                    <a:pt x="1325" y="466"/>
                    <a:pt x="859" y="1092"/>
                    <a:pt x="609" y="1808"/>
                  </a:cubicBezTo>
                  <a:cubicBezTo>
                    <a:pt x="519" y="2023"/>
                    <a:pt x="448" y="2237"/>
                    <a:pt x="394" y="2452"/>
                  </a:cubicBezTo>
                  <a:cubicBezTo>
                    <a:pt x="322" y="2685"/>
                    <a:pt x="269" y="2935"/>
                    <a:pt x="233" y="3186"/>
                  </a:cubicBezTo>
                  <a:cubicBezTo>
                    <a:pt x="179" y="3418"/>
                    <a:pt x="161" y="3633"/>
                    <a:pt x="126" y="3866"/>
                  </a:cubicBezTo>
                  <a:cubicBezTo>
                    <a:pt x="126" y="3902"/>
                    <a:pt x="126" y="3937"/>
                    <a:pt x="126" y="3973"/>
                  </a:cubicBezTo>
                  <a:cubicBezTo>
                    <a:pt x="108" y="4081"/>
                    <a:pt x="90" y="4206"/>
                    <a:pt x="90" y="4349"/>
                  </a:cubicBezTo>
                  <a:cubicBezTo>
                    <a:pt x="72" y="4546"/>
                    <a:pt x="54" y="4796"/>
                    <a:pt x="36" y="5011"/>
                  </a:cubicBezTo>
                  <a:cubicBezTo>
                    <a:pt x="18" y="5244"/>
                    <a:pt x="0" y="5476"/>
                    <a:pt x="0" y="5709"/>
                  </a:cubicBezTo>
                  <a:cubicBezTo>
                    <a:pt x="0" y="5924"/>
                    <a:pt x="0" y="6121"/>
                    <a:pt x="0" y="6371"/>
                  </a:cubicBezTo>
                  <a:cubicBezTo>
                    <a:pt x="18" y="6622"/>
                    <a:pt x="36" y="6872"/>
                    <a:pt x="54" y="7123"/>
                  </a:cubicBezTo>
                  <a:cubicBezTo>
                    <a:pt x="72" y="7355"/>
                    <a:pt x="108" y="7570"/>
                    <a:pt x="161" y="7803"/>
                  </a:cubicBezTo>
                  <a:cubicBezTo>
                    <a:pt x="233" y="8179"/>
                    <a:pt x="412" y="8519"/>
                    <a:pt x="680" y="8787"/>
                  </a:cubicBezTo>
                  <a:cubicBezTo>
                    <a:pt x="1073" y="9095"/>
                    <a:pt x="1796" y="9201"/>
                    <a:pt x="2623" y="9201"/>
                  </a:cubicBezTo>
                  <a:cubicBezTo>
                    <a:pt x="4056" y="9201"/>
                    <a:pt x="5801" y="8881"/>
                    <a:pt x="6675" y="8733"/>
                  </a:cubicBezTo>
                  <a:lnTo>
                    <a:pt x="6800" y="8715"/>
                  </a:lnTo>
                  <a:lnTo>
                    <a:pt x="7373" y="8554"/>
                  </a:lnTo>
                  <a:cubicBezTo>
                    <a:pt x="7355" y="8554"/>
                    <a:pt x="7319" y="8429"/>
                    <a:pt x="7230" y="7749"/>
                  </a:cubicBezTo>
                  <a:cubicBezTo>
                    <a:pt x="7212" y="7570"/>
                    <a:pt x="7194" y="7337"/>
                    <a:pt x="7158" y="7069"/>
                  </a:cubicBezTo>
                  <a:lnTo>
                    <a:pt x="7158" y="6997"/>
                  </a:lnTo>
                  <a:lnTo>
                    <a:pt x="7158" y="6962"/>
                  </a:lnTo>
                  <a:cubicBezTo>
                    <a:pt x="7140" y="6783"/>
                    <a:pt x="7123" y="6604"/>
                    <a:pt x="7069" y="6425"/>
                  </a:cubicBezTo>
                  <a:cubicBezTo>
                    <a:pt x="7033" y="6210"/>
                    <a:pt x="6979" y="5995"/>
                    <a:pt x="6926" y="5745"/>
                  </a:cubicBezTo>
                  <a:cubicBezTo>
                    <a:pt x="6872" y="5566"/>
                    <a:pt x="6818" y="5387"/>
                    <a:pt x="6765" y="5172"/>
                  </a:cubicBezTo>
                  <a:cubicBezTo>
                    <a:pt x="6693" y="4975"/>
                    <a:pt x="6621" y="4743"/>
                    <a:pt x="6550" y="4528"/>
                  </a:cubicBezTo>
                  <a:cubicBezTo>
                    <a:pt x="6514" y="4385"/>
                    <a:pt x="6460" y="4224"/>
                    <a:pt x="6407" y="4081"/>
                  </a:cubicBezTo>
                  <a:lnTo>
                    <a:pt x="6317" y="3794"/>
                  </a:lnTo>
                  <a:cubicBezTo>
                    <a:pt x="6264" y="3669"/>
                    <a:pt x="6228" y="3544"/>
                    <a:pt x="6192" y="3436"/>
                  </a:cubicBezTo>
                  <a:cubicBezTo>
                    <a:pt x="6103" y="3186"/>
                    <a:pt x="6013" y="2935"/>
                    <a:pt x="5924" y="2703"/>
                  </a:cubicBezTo>
                  <a:cubicBezTo>
                    <a:pt x="5852" y="2488"/>
                    <a:pt x="5763" y="2273"/>
                    <a:pt x="5691" y="2058"/>
                  </a:cubicBezTo>
                  <a:cubicBezTo>
                    <a:pt x="5351" y="1164"/>
                    <a:pt x="5100" y="537"/>
                    <a:pt x="5100" y="537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1985601" y="2360579"/>
              <a:ext cx="578748" cy="76335"/>
            </a:xfrm>
            <a:custGeom>
              <a:avLst/>
              <a:gdLst/>
              <a:ahLst/>
              <a:cxnLst/>
              <a:rect l="l" t="t" r="r" b="b"/>
              <a:pathLst>
                <a:path w="7195" h="949" extrusionOk="0">
                  <a:moveTo>
                    <a:pt x="7123" y="0"/>
                  </a:moveTo>
                  <a:cubicBezTo>
                    <a:pt x="5998" y="198"/>
                    <a:pt x="4856" y="276"/>
                    <a:pt x="3712" y="276"/>
                  </a:cubicBezTo>
                  <a:cubicBezTo>
                    <a:pt x="2472" y="276"/>
                    <a:pt x="1229" y="184"/>
                    <a:pt x="1" y="54"/>
                  </a:cubicBezTo>
                  <a:lnTo>
                    <a:pt x="1" y="54"/>
                  </a:lnTo>
                  <a:cubicBezTo>
                    <a:pt x="19" y="286"/>
                    <a:pt x="55" y="501"/>
                    <a:pt x="108" y="734"/>
                  </a:cubicBezTo>
                  <a:cubicBezTo>
                    <a:pt x="1322" y="862"/>
                    <a:pt x="2545" y="949"/>
                    <a:pt x="3763" y="949"/>
                  </a:cubicBezTo>
                  <a:cubicBezTo>
                    <a:pt x="4916" y="949"/>
                    <a:pt x="6064" y="871"/>
                    <a:pt x="7195" y="680"/>
                  </a:cubicBezTo>
                  <a:cubicBezTo>
                    <a:pt x="7177" y="501"/>
                    <a:pt x="7141" y="268"/>
                    <a:pt x="7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2538369" y="2255447"/>
              <a:ext cx="1528" cy="7320"/>
            </a:xfrm>
            <a:custGeom>
              <a:avLst/>
              <a:gdLst/>
              <a:ahLst/>
              <a:cxnLst/>
              <a:rect l="l" t="t" r="r" b="b"/>
              <a:pathLst>
                <a:path w="19" h="91" extrusionOk="0">
                  <a:moveTo>
                    <a:pt x="1" y="1"/>
                  </a:moveTo>
                  <a:cubicBezTo>
                    <a:pt x="1" y="25"/>
                    <a:pt x="9" y="48"/>
                    <a:pt x="14" y="67"/>
                  </a:cubicBezTo>
                  <a:lnTo>
                    <a:pt x="14" y="67"/>
                  </a:lnTo>
                  <a:lnTo>
                    <a:pt x="1" y="1"/>
                  </a:lnTo>
                  <a:close/>
                  <a:moveTo>
                    <a:pt x="14" y="67"/>
                  </a:moveTo>
                  <a:lnTo>
                    <a:pt x="19" y="90"/>
                  </a:lnTo>
                  <a:cubicBezTo>
                    <a:pt x="19" y="84"/>
                    <a:pt x="17" y="76"/>
                    <a:pt x="14" y="67"/>
                  </a:cubicBezTo>
                  <a:close/>
                </a:path>
              </a:pathLst>
            </a:custGeom>
            <a:solidFill>
              <a:srgbClr val="FF9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2542713" y="2277085"/>
              <a:ext cx="2976" cy="11583"/>
            </a:xfrm>
            <a:custGeom>
              <a:avLst/>
              <a:gdLst/>
              <a:ahLst/>
              <a:cxnLst/>
              <a:rect l="l" t="t" r="r" b="b"/>
              <a:pathLst>
                <a:path w="37" h="144" extrusionOk="0">
                  <a:moveTo>
                    <a:pt x="0" y="0"/>
                  </a:moveTo>
                  <a:cubicBezTo>
                    <a:pt x="18" y="54"/>
                    <a:pt x="36" y="90"/>
                    <a:pt x="36" y="143"/>
                  </a:cubicBezTo>
                  <a:cubicBezTo>
                    <a:pt x="36" y="90"/>
                    <a:pt x="18" y="54"/>
                    <a:pt x="0" y="0"/>
                  </a:cubicBezTo>
                  <a:close/>
                </a:path>
              </a:pathLst>
            </a:custGeom>
            <a:solidFill>
              <a:srgbClr val="FF9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1981338" y="2251184"/>
              <a:ext cx="370013" cy="64109"/>
            </a:xfrm>
            <a:custGeom>
              <a:avLst/>
              <a:gdLst/>
              <a:ahLst/>
              <a:cxnLst/>
              <a:rect l="l" t="t" r="r" b="b"/>
              <a:pathLst>
                <a:path w="4600" h="797" extrusionOk="0">
                  <a:moveTo>
                    <a:pt x="0" y="0"/>
                  </a:moveTo>
                  <a:lnTo>
                    <a:pt x="0" y="662"/>
                  </a:lnTo>
                  <a:cubicBezTo>
                    <a:pt x="790" y="769"/>
                    <a:pt x="1585" y="797"/>
                    <a:pt x="2379" y="797"/>
                  </a:cubicBezTo>
                  <a:cubicBezTo>
                    <a:pt x="3043" y="797"/>
                    <a:pt x="3707" y="778"/>
                    <a:pt x="4367" y="769"/>
                  </a:cubicBezTo>
                  <a:lnTo>
                    <a:pt x="4599" y="769"/>
                  </a:lnTo>
                  <a:cubicBezTo>
                    <a:pt x="4241" y="573"/>
                    <a:pt x="3884" y="376"/>
                    <a:pt x="3526" y="161"/>
                  </a:cubicBezTo>
                  <a:lnTo>
                    <a:pt x="3454" y="107"/>
                  </a:lnTo>
                  <a:cubicBezTo>
                    <a:pt x="3110" y="123"/>
                    <a:pt x="2765" y="132"/>
                    <a:pt x="2419" y="132"/>
                  </a:cubicBezTo>
                  <a:cubicBezTo>
                    <a:pt x="1612" y="132"/>
                    <a:pt x="802" y="8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1984234" y="2140341"/>
              <a:ext cx="210183" cy="73439"/>
            </a:xfrm>
            <a:custGeom>
              <a:avLst/>
              <a:gdLst/>
              <a:ahLst/>
              <a:cxnLst/>
              <a:rect l="l" t="t" r="r" b="b"/>
              <a:pathLst>
                <a:path w="2613" h="913" extrusionOk="0">
                  <a:moveTo>
                    <a:pt x="54" y="0"/>
                  </a:moveTo>
                  <a:cubicBezTo>
                    <a:pt x="36" y="197"/>
                    <a:pt x="18" y="430"/>
                    <a:pt x="0" y="680"/>
                  </a:cubicBezTo>
                  <a:cubicBezTo>
                    <a:pt x="859" y="823"/>
                    <a:pt x="1736" y="895"/>
                    <a:pt x="2613" y="913"/>
                  </a:cubicBezTo>
                  <a:cubicBezTo>
                    <a:pt x="2344" y="716"/>
                    <a:pt x="2094" y="465"/>
                    <a:pt x="1879" y="215"/>
                  </a:cubicBezTo>
                  <a:cubicBezTo>
                    <a:pt x="1271" y="179"/>
                    <a:pt x="662" y="107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2515364" y="2179193"/>
              <a:ext cx="10135" cy="30325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126" y="376"/>
                  </a:moveTo>
                  <a:cubicBezTo>
                    <a:pt x="90" y="251"/>
                    <a:pt x="36" y="126"/>
                    <a:pt x="0" y="0"/>
                  </a:cubicBezTo>
                  <a:cubicBezTo>
                    <a:pt x="36" y="126"/>
                    <a:pt x="90" y="251"/>
                    <a:pt x="126" y="376"/>
                  </a:cubicBezTo>
                  <a:close/>
                </a:path>
              </a:pathLst>
            </a:custGeom>
            <a:solidFill>
              <a:srgbClr val="FF9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2398729" y="2068350"/>
              <a:ext cx="90814" cy="28877"/>
            </a:xfrm>
            <a:custGeom>
              <a:avLst/>
              <a:gdLst/>
              <a:ahLst/>
              <a:cxnLst/>
              <a:rect l="l" t="t" r="r" b="b"/>
              <a:pathLst>
                <a:path w="1129" h="359" extrusionOk="0">
                  <a:moveTo>
                    <a:pt x="1003" y="0"/>
                  </a:moveTo>
                  <a:cubicBezTo>
                    <a:pt x="663" y="36"/>
                    <a:pt x="341" y="54"/>
                    <a:pt x="1" y="90"/>
                  </a:cubicBezTo>
                  <a:lnTo>
                    <a:pt x="1128" y="358"/>
                  </a:lnTo>
                  <a:cubicBezTo>
                    <a:pt x="1092" y="233"/>
                    <a:pt x="1039" y="108"/>
                    <a:pt x="1003" y="0"/>
                  </a:cubicBezTo>
                  <a:close/>
                </a:path>
              </a:pathLst>
            </a:custGeom>
            <a:solidFill>
              <a:srgbClr val="FF9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2489463" y="2097146"/>
              <a:ext cx="7239" cy="23086"/>
            </a:xfrm>
            <a:custGeom>
              <a:avLst/>
              <a:gdLst/>
              <a:ahLst/>
              <a:cxnLst/>
              <a:rect l="l" t="t" r="r" b="b"/>
              <a:pathLst>
                <a:path w="90" h="287" extrusionOk="0">
                  <a:moveTo>
                    <a:pt x="0" y="0"/>
                  </a:moveTo>
                  <a:cubicBezTo>
                    <a:pt x="18" y="90"/>
                    <a:pt x="54" y="179"/>
                    <a:pt x="90" y="2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1992841" y="2048160"/>
              <a:ext cx="115267" cy="72072"/>
            </a:xfrm>
            <a:custGeom>
              <a:avLst/>
              <a:gdLst/>
              <a:ahLst/>
              <a:cxnLst/>
              <a:rect l="l" t="t" r="r" b="b"/>
              <a:pathLst>
                <a:path w="1433" h="896" extrusionOk="0">
                  <a:moveTo>
                    <a:pt x="90" y="1"/>
                  </a:moveTo>
                  <a:cubicBezTo>
                    <a:pt x="54" y="216"/>
                    <a:pt x="18" y="448"/>
                    <a:pt x="0" y="663"/>
                  </a:cubicBezTo>
                  <a:cubicBezTo>
                    <a:pt x="484" y="770"/>
                    <a:pt x="949" y="842"/>
                    <a:pt x="1432" y="896"/>
                  </a:cubicBezTo>
                  <a:cubicBezTo>
                    <a:pt x="1289" y="663"/>
                    <a:pt x="1164" y="430"/>
                    <a:pt x="1056" y="180"/>
                  </a:cubicBezTo>
                  <a:cubicBezTo>
                    <a:pt x="734" y="126"/>
                    <a:pt x="412" y="72"/>
                    <a:pt x="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2012950" y="1937317"/>
              <a:ext cx="444900" cy="80840"/>
            </a:xfrm>
            <a:custGeom>
              <a:avLst/>
              <a:gdLst/>
              <a:ahLst/>
              <a:cxnLst/>
              <a:rect l="l" t="t" r="r" b="b"/>
              <a:pathLst>
                <a:path w="5531" h="1005" extrusionOk="0">
                  <a:moveTo>
                    <a:pt x="216" y="1"/>
                  </a:moveTo>
                  <a:cubicBezTo>
                    <a:pt x="126" y="198"/>
                    <a:pt x="55" y="412"/>
                    <a:pt x="1" y="627"/>
                  </a:cubicBezTo>
                  <a:cubicBezTo>
                    <a:pt x="180" y="681"/>
                    <a:pt x="359" y="699"/>
                    <a:pt x="556" y="735"/>
                  </a:cubicBezTo>
                  <a:cubicBezTo>
                    <a:pt x="556" y="717"/>
                    <a:pt x="538" y="699"/>
                    <a:pt x="538" y="663"/>
                  </a:cubicBezTo>
                  <a:lnTo>
                    <a:pt x="538" y="663"/>
                  </a:lnTo>
                  <a:lnTo>
                    <a:pt x="1254" y="842"/>
                  </a:lnTo>
                  <a:cubicBezTo>
                    <a:pt x="2031" y="950"/>
                    <a:pt x="2820" y="1004"/>
                    <a:pt x="3607" y="1004"/>
                  </a:cubicBezTo>
                  <a:cubicBezTo>
                    <a:pt x="4251" y="1004"/>
                    <a:pt x="4894" y="968"/>
                    <a:pt x="5531" y="896"/>
                  </a:cubicBezTo>
                  <a:cubicBezTo>
                    <a:pt x="5459" y="681"/>
                    <a:pt x="5370" y="448"/>
                    <a:pt x="5298" y="251"/>
                  </a:cubicBezTo>
                  <a:cubicBezTo>
                    <a:pt x="4745" y="304"/>
                    <a:pt x="4190" y="330"/>
                    <a:pt x="3636" y="330"/>
                  </a:cubicBezTo>
                  <a:cubicBezTo>
                    <a:pt x="2486" y="330"/>
                    <a:pt x="1339" y="218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2108028" y="2120152"/>
              <a:ext cx="407416" cy="59122"/>
            </a:xfrm>
            <a:custGeom>
              <a:avLst/>
              <a:gdLst/>
              <a:ahLst/>
              <a:cxnLst/>
              <a:rect l="l" t="t" r="r" b="b"/>
              <a:pathLst>
                <a:path w="5065" h="735" extrusionOk="0">
                  <a:moveTo>
                    <a:pt x="4832" y="1"/>
                  </a:moveTo>
                  <a:cubicBezTo>
                    <a:pt x="4026" y="99"/>
                    <a:pt x="3217" y="148"/>
                    <a:pt x="2409" y="148"/>
                  </a:cubicBezTo>
                  <a:cubicBezTo>
                    <a:pt x="1602" y="148"/>
                    <a:pt x="796" y="99"/>
                    <a:pt x="0" y="1"/>
                  </a:cubicBezTo>
                  <a:lnTo>
                    <a:pt x="0" y="1"/>
                  </a:lnTo>
                  <a:cubicBezTo>
                    <a:pt x="72" y="108"/>
                    <a:pt x="143" y="197"/>
                    <a:pt x="215" y="305"/>
                  </a:cubicBezTo>
                  <a:lnTo>
                    <a:pt x="340" y="466"/>
                  </a:lnTo>
                  <a:cubicBezTo>
                    <a:pt x="1074" y="502"/>
                    <a:pt x="1807" y="520"/>
                    <a:pt x="2541" y="520"/>
                  </a:cubicBezTo>
                  <a:cubicBezTo>
                    <a:pt x="3363" y="520"/>
                    <a:pt x="4168" y="520"/>
                    <a:pt x="4972" y="448"/>
                  </a:cubicBezTo>
                  <a:lnTo>
                    <a:pt x="4972" y="448"/>
                  </a:lnTo>
                  <a:cubicBezTo>
                    <a:pt x="5004" y="546"/>
                    <a:pt x="5036" y="641"/>
                    <a:pt x="5064" y="734"/>
                  </a:cubicBezTo>
                  <a:cubicBezTo>
                    <a:pt x="5046" y="645"/>
                    <a:pt x="5011" y="537"/>
                    <a:pt x="4975" y="448"/>
                  </a:cubicBezTo>
                  <a:cubicBezTo>
                    <a:pt x="4974" y="448"/>
                    <a:pt x="4973" y="448"/>
                    <a:pt x="4972" y="448"/>
                  </a:cubicBezTo>
                  <a:lnTo>
                    <a:pt x="4972" y="448"/>
                  </a:lnTo>
                  <a:cubicBezTo>
                    <a:pt x="4924" y="302"/>
                    <a:pt x="4875" y="151"/>
                    <a:pt x="48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2351271" y="2288588"/>
              <a:ext cx="207368" cy="66281"/>
            </a:xfrm>
            <a:custGeom>
              <a:avLst/>
              <a:gdLst/>
              <a:ahLst/>
              <a:cxnLst/>
              <a:rect l="l" t="t" r="r" b="b"/>
              <a:pathLst>
                <a:path w="2578" h="824" extrusionOk="0">
                  <a:moveTo>
                    <a:pt x="2434" y="1"/>
                  </a:moveTo>
                  <a:lnTo>
                    <a:pt x="2434" y="1"/>
                  </a:lnTo>
                  <a:cubicBezTo>
                    <a:pt x="2451" y="85"/>
                    <a:pt x="2468" y="169"/>
                    <a:pt x="2484" y="251"/>
                  </a:cubicBezTo>
                  <a:lnTo>
                    <a:pt x="2484" y="251"/>
                  </a:lnTo>
                  <a:cubicBezTo>
                    <a:pt x="2486" y="251"/>
                    <a:pt x="2487" y="251"/>
                    <a:pt x="2488" y="251"/>
                  </a:cubicBezTo>
                  <a:cubicBezTo>
                    <a:pt x="2470" y="161"/>
                    <a:pt x="2452" y="90"/>
                    <a:pt x="2434" y="1"/>
                  </a:cubicBezTo>
                  <a:close/>
                  <a:moveTo>
                    <a:pt x="2484" y="251"/>
                  </a:moveTo>
                  <a:cubicBezTo>
                    <a:pt x="1645" y="269"/>
                    <a:pt x="822" y="287"/>
                    <a:pt x="0" y="304"/>
                  </a:cubicBezTo>
                  <a:lnTo>
                    <a:pt x="215" y="430"/>
                  </a:lnTo>
                  <a:cubicBezTo>
                    <a:pt x="985" y="609"/>
                    <a:pt x="1772" y="752"/>
                    <a:pt x="2577" y="823"/>
                  </a:cubicBezTo>
                  <a:lnTo>
                    <a:pt x="2577" y="788"/>
                  </a:lnTo>
                  <a:cubicBezTo>
                    <a:pt x="2553" y="604"/>
                    <a:pt x="2520" y="429"/>
                    <a:pt x="2484" y="251"/>
                  </a:cubicBezTo>
                  <a:close/>
                </a:path>
              </a:pathLst>
            </a:custGeom>
            <a:solidFill>
              <a:srgbClr val="F55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2194337" y="2209437"/>
              <a:ext cx="342664" cy="51882"/>
            </a:xfrm>
            <a:custGeom>
              <a:avLst/>
              <a:gdLst/>
              <a:ahLst/>
              <a:cxnLst/>
              <a:rect l="l" t="t" r="r" b="b"/>
              <a:pathLst>
                <a:path w="4260" h="645" extrusionOk="0">
                  <a:moveTo>
                    <a:pt x="4117" y="0"/>
                  </a:moveTo>
                  <a:cubicBezTo>
                    <a:pt x="3375" y="59"/>
                    <a:pt x="2646" y="94"/>
                    <a:pt x="1920" y="94"/>
                  </a:cubicBezTo>
                  <a:cubicBezTo>
                    <a:pt x="1769" y="94"/>
                    <a:pt x="1619" y="93"/>
                    <a:pt x="1468" y="90"/>
                  </a:cubicBezTo>
                  <a:cubicBezTo>
                    <a:pt x="985" y="90"/>
                    <a:pt x="484" y="90"/>
                    <a:pt x="1" y="72"/>
                  </a:cubicBezTo>
                  <a:lnTo>
                    <a:pt x="1" y="72"/>
                  </a:lnTo>
                  <a:cubicBezTo>
                    <a:pt x="251" y="268"/>
                    <a:pt x="520" y="465"/>
                    <a:pt x="806" y="644"/>
                  </a:cubicBezTo>
                  <a:lnTo>
                    <a:pt x="1289" y="644"/>
                  </a:lnTo>
                  <a:cubicBezTo>
                    <a:pt x="2166" y="608"/>
                    <a:pt x="3025" y="608"/>
                    <a:pt x="3902" y="573"/>
                  </a:cubicBezTo>
                  <a:lnTo>
                    <a:pt x="4260" y="573"/>
                  </a:lnTo>
                  <a:cubicBezTo>
                    <a:pt x="4224" y="394"/>
                    <a:pt x="4170" y="197"/>
                    <a:pt x="4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2539817" y="2262687"/>
              <a:ext cx="2976" cy="14479"/>
            </a:xfrm>
            <a:custGeom>
              <a:avLst/>
              <a:gdLst/>
              <a:ahLst/>
              <a:cxnLst/>
              <a:rect l="l" t="t" r="r" b="b"/>
              <a:pathLst>
                <a:path w="37" h="180" extrusionOk="0">
                  <a:moveTo>
                    <a:pt x="1" y="0"/>
                  </a:moveTo>
                  <a:cubicBezTo>
                    <a:pt x="18" y="54"/>
                    <a:pt x="36" y="125"/>
                    <a:pt x="36" y="179"/>
                  </a:cubicBezTo>
                  <a:cubicBezTo>
                    <a:pt x="36" y="125"/>
                    <a:pt x="18" y="54"/>
                    <a:pt x="1" y="0"/>
                  </a:cubicBezTo>
                  <a:close/>
                </a:path>
              </a:pathLst>
            </a:custGeom>
            <a:solidFill>
              <a:srgbClr val="F55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2057593" y="1997806"/>
              <a:ext cx="341216" cy="81161"/>
            </a:xfrm>
            <a:custGeom>
              <a:avLst/>
              <a:gdLst/>
              <a:ahLst/>
              <a:cxnLst/>
              <a:rect l="l" t="t" r="r" b="b"/>
              <a:pathLst>
                <a:path w="4242" h="1009" extrusionOk="0">
                  <a:moveTo>
                    <a:pt x="1" y="0"/>
                  </a:moveTo>
                  <a:cubicBezTo>
                    <a:pt x="72" y="269"/>
                    <a:pt x="144" y="537"/>
                    <a:pt x="251" y="806"/>
                  </a:cubicBezTo>
                  <a:cubicBezTo>
                    <a:pt x="1162" y="941"/>
                    <a:pt x="2081" y="1009"/>
                    <a:pt x="2996" y="1009"/>
                  </a:cubicBezTo>
                  <a:cubicBezTo>
                    <a:pt x="3412" y="1009"/>
                    <a:pt x="3828" y="995"/>
                    <a:pt x="4242" y="967"/>
                  </a:cubicBezTo>
                  <a:lnTo>
                    <a:pt x="699" y="90"/>
                  </a:lnTo>
                  <a:cubicBezTo>
                    <a:pt x="466" y="72"/>
                    <a:pt x="233" y="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2259170" y="2255447"/>
              <a:ext cx="290782" cy="57674"/>
            </a:xfrm>
            <a:custGeom>
              <a:avLst/>
              <a:gdLst/>
              <a:ahLst/>
              <a:cxnLst/>
              <a:rect l="l" t="t" r="r" b="b"/>
              <a:pathLst>
                <a:path w="3615" h="717" extrusionOk="0">
                  <a:moveTo>
                    <a:pt x="3096" y="1"/>
                  </a:moveTo>
                  <a:cubicBezTo>
                    <a:pt x="2219" y="19"/>
                    <a:pt x="1360" y="36"/>
                    <a:pt x="483" y="36"/>
                  </a:cubicBezTo>
                  <a:lnTo>
                    <a:pt x="0" y="36"/>
                  </a:lnTo>
                  <a:lnTo>
                    <a:pt x="72" y="90"/>
                  </a:lnTo>
                  <a:cubicBezTo>
                    <a:pt x="430" y="323"/>
                    <a:pt x="787" y="520"/>
                    <a:pt x="1145" y="716"/>
                  </a:cubicBezTo>
                  <a:cubicBezTo>
                    <a:pt x="1968" y="699"/>
                    <a:pt x="2792" y="681"/>
                    <a:pt x="3615" y="663"/>
                  </a:cubicBezTo>
                  <a:cubicBezTo>
                    <a:pt x="3597" y="573"/>
                    <a:pt x="3579" y="502"/>
                    <a:pt x="3561" y="412"/>
                  </a:cubicBezTo>
                  <a:cubicBezTo>
                    <a:pt x="3543" y="341"/>
                    <a:pt x="3543" y="323"/>
                    <a:pt x="3525" y="269"/>
                  </a:cubicBezTo>
                  <a:cubicBezTo>
                    <a:pt x="3525" y="215"/>
                    <a:pt x="3507" y="144"/>
                    <a:pt x="3490" y="90"/>
                  </a:cubicBezTo>
                  <a:lnTo>
                    <a:pt x="3454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2135376" y="2156107"/>
              <a:ext cx="390122" cy="60972"/>
            </a:xfrm>
            <a:custGeom>
              <a:avLst/>
              <a:gdLst/>
              <a:ahLst/>
              <a:cxnLst/>
              <a:rect l="l" t="t" r="r" b="b"/>
              <a:pathLst>
                <a:path w="4850" h="758" extrusionOk="0">
                  <a:moveTo>
                    <a:pt x="4635" y="1"/>
                  </a:moveTo>
                  <a:cubicBezTo>
                    <a:pt x="3830" y="73"/>
                    <a:pt x="3006" y="73"/>
                    <a:pt x="2201" y="73"/>
                  </a:cubicBezTo>
                  <a:cubicBezTo>
                    <a:pt x="1467" y="73"/>
                    <a:pt x="734" y="73"/>
                    <a:pt x="0" y="19"/>
                  </a:cubicBezTo>
                  <a:lnTo>
                    <a:pt x="0" y="19"/>
                  </a:lnTo>
                  <a:cubicBezTo>
                    <a:pt x="215" y="269"/>
                    <a:pt x="465" y="520"/>
                    <a:pt x="734" y="717"/>
                  </a:cubicBezTo>
                  <a:cubicBezTo>
                    <a:pt x="1217" y="735"/>
                    <a:pt x="1718" y="753"/>
                    <a:pt x="2201" y="753"/>
                  </a:cubicBezTo>
                  <a:cubicBezTo>
                    <a:pt x="2352" y="756"/>
                    <a:pt x="2502" y="757"/>
                    <a:pt x="2653" y="757"/>
                  </a:cubicBezTo>
                  <a:cubicBezTo>
                    <a:pt x="3379" y="757"/>
                    <a:pt x="4108" y="722"/>
                    <a:pt x="4850" y="663"/>
                  </a:cubicBezTo>
                  <a:cubicBezTo>
                    <a:pt x="4814" y="538"/>
                    <a:pt x="4760" y="413"/>
                    <a:pt x="4724" y="287"/>
                  </a:cubicBezTo>
                  <a:cubicBezTo>
                    <a:pt x="4689" y="162"/>
                    <a:pt x="4671" y="90"/>
                    <a:pt x="4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2077783" y="2062558"/>
              <a:ext cx="418919" cy="70061"/>
            </a:xfrm>
            <a:custGeom>
              <a:avLst/>
              <a:gdLst/>
              <a:ahLst/>
              <a:cxnLst/>
              <a:rect l="l" t="t" r="r" b="b"/>
              <a:pathLst>
                <a:path w="5208" h="871" extrusionOk="0">
                  <a:moveTo>
                    <a:pt x="0" y="1"/>
                  </a:moveTo>
                  <a:lnTo>
                    <a:pt x="0" y="1"/>
                  </a:lnTo>
                  <a:cubicBezTo>
                    <a:pt x="108" y="251"/>
                    <a:pt x="233" y="484"/>
                    <a:pt x="376" y="717"/>
                  </a:cubicBezTo>
                  <a:cubicBezTo>
                    <a:pt x="1164" y="822"/>
                    <a:pt x="1952" y="871"/>
                    <a:pt x="2739" y="871"/>
                  </a:cubicBezTo>
                  <a:cubicBezTo>
                    <a:pt x="3562" y="871"/>
                    <a:pt x="4385" y="817"/>
                    <a:pt x="5208" y="717"/>
                  </a:cubicBezTo>
                  <a:cubicBezTo>
                    <a:pt x="5172" y="609"/>
                    <a:pt x="5136" y="520"/>
                    <a:pt x="5118" y="430"/>
                  </a:cubicBezTo>
                  <a:lnTo>
                    <a:pt x="3991" y="162"/>
                  </a:lnTo>
                  <a:cubicBezTo>
                    <a:pt x="3577" y="190"/>
                    <a:pt x="3161" y="204"/>
                    <a:pt x="2745" y="204"/>
                  </a:cubicBezTo>
                  <a:cubicBezTo>
                    <a:pt x="1830" y="204"/>
                    <a:pt x="911" y="1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2056145" y="1992015"/>
              <a:ext cx="57674" cy="13031"/>
            </a:xfrm>
            <a:custGeom>
              <a:avLst/>
              <a:gdLst/>
              <a:ahLst/>
              <a:cxnLst/>
              <a:rect l="l" t="t" r="r" b="b"/>
              <a:pathLst>
                <a:path w="717" h="162" extrusionOk="0">
                  <a:moveTo>
                    <a:pt x="1" y="1"/>
                  </a:moveTo>
                  <a:cubicBezTo>
                    <a:pt x="1" y="19"/>
                    <a:pt x="19" y="37"/>
                    <a:pt x="19" y="72"/>
                  </a:cubicBezTo>
                  <a:cubicBezTo>
                    <a:pt x="233" y="108"/>
                    <a:pt x="484" y="144"/>
                    <a:pt x="717" y="16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2138192" y="1822694"/>
              <a:ext cx="965974" cy="770833"/>
            </a:xfrm>
            <a:custGeom>
              <a:avLst/>
              <a:gdLst/>
              <a:ahLst/>
              <a:cxnLst/>
              <a:rect l="l" t="t" r="r" b="b"/>
              <a:pathLst>
                <a:path w="12009" h="9583" extrusionOk="0">
                  <a:moveTo>
                    <a:pt x="1370" y="0"/>
                  </a:moveTo>
                  <a:cubicBezTo>
                    <a:pt x="1121" y="0"/>
                    <a:pt x="880" y="64"/>
                    <a:pt x="681" y="209"/>
                  </a:cubicBezTo>
                  <a:cubicBezTo>
                    <a:pt x="1" y="692"/>
                    <a:pt x="55" y="1712"/>
                    <a:pt x="216" y="2535"/>
                  </a:cubicBezTo>
                  <a:cubicBezTo>
                    <a:pt x="341" y="3287"/>
                    <a:pt x="520" y="4039"/>
                    <a:pt x="788" y="4772"/>
                  </a:cubicBezTo>
                  <a:cubicBezTo>
                    <a:pt x="1892" y="7720"/>
                    <a:pt x="4707" y="9583"/>
                    <a:pt x="7744" y="9583"/>
                  </a:cubicBezTo>
                  <a:cubicBezTo>
                    <a:pt x="8302" y="9583"/>
                    <a:pt x="8868" y="9520"/>
                    <a:pt x="9432" y="9389"/>
                  </a:cubicBezTo>
                  <a:lnTo>
                    <a:pt x="9449" y="9407"/>
                  </a:lnTo>
                  <a:lnTo>
                    <a:pt x="10183" y="9497"/>
                  </a:lnTo>
                  <a:cubicBezTo>
                    <a:pt x="10273" y="9514"/>
                    <a:pt x="10362" y="9514"/>
                    <a:pt x="10452" y="9514"/>
                  </a:cubicBezTo>
                  <a:cubicBezTo>
                    <a:pt x="10738" y="9371"/>
                    <a:pt x="11006" y="9192"/>
                    <a:pt x="11257" y="8995"/>
                  </a:cubicBezTo>
                  <a:cubicBezTo>
                    <a:pt x="11794" y="8620"/>
                    <a:pt x="11919" y="8369"/>
                    <a:pt x="11937" y="7886"/>
                  </a:cubicBezTo>
                  <a:cubicBezTo>
                    <a:pt x="11892" y="7868"/>
                    <a:pt x="11843" y="7859"/>
                    <a:pt x="11796" y="7859"/>
                  </a:cubicBezTo>
                  <a:cubicBezTo>
                    <a:pt x="11749" y="7859"/>
                    <a:pt x="11704" y="7868"/>
                    <a:pt x="11668" y="7886"/>
                  </a:cubicBezTo>
                  <a:lnTo>
                    <a:pt x="11633" y="7886"/>
                  </a:lnTo>
                  <a:cubicBezTo>
                    <a:pt x="11812" y="7868"/>
                    <a:pt x="11955" y="7725"/>
                    <a:pt x="12008" y="7546"/>
                  </a:cubicBezTo>
                  <a:cubicBezTo>
                    <a:pt x="11651" y="7492"/>
                    <a:pt x="11293" y="7367"/>
                    <a:pt x="10971" y="7206"/>
                  </a:cubicBezTo>
                  <a:cubicBezTo>
                    <a:pt x="10881" y="7152"/>
                    <a:pt x="10774" y="7099"/>
                    <a:pt x="10666" y="7081"/>
                  </a:cubicBezTo>
                  <a:cubicBezTo>
                    <a:pt x="10644" y="7078"/>
                    <a:pt x="10621" y="7077"/>
                    <a:pt x="10598" y="7077"/>
                  </a:cubicBezTo>
                  <a:cubicBezTo>
                    <a:pt x="10443" y="7077"/>
                    <a:pt x="10290" y="7130"/>
                    <a:pt x="10165" y="7224"/>
                  </a:cubicBezTo>
                  <a:cubicBezTo>
                    <a:pt x="9754" y="7474"/>
                    <a:pt x="9414" y="7850"/>
                    <a:pt x="8948" y="8101"/>
                  </a:cubicBezTo>
                  <a:cubicBezTo>
                    <a:pt x="8859" y="8137"/>
                    <a:pt x="8769" y="8190"/>
                    <a:pt x="8698" y="8262"/>
                  </a:cubicBezTo>
                  <a:lnTo>
                    <a:pt x="8680" y="8244"/>
                  </a:lnTo>
                  <a:cubicBezTo>
                    <a:pt x="8576" y="8257"/>
                    <a:pt x="8473" y="8263"/>
                    <a:pt x="8370" y="8263"/>
                  </a:cubicBezTo>
                  <a:cubicBezTo>
                    <a:pt x="7474" y="8263"/>
                    <a:pt x="6602" y="7792"/>
                    <a:pt x="5960" y="7134"/>
                  </a:cubicBezTo>
                  <a:cubicBezTo>
                    <a:pt x="5244" y="6419"/>
                    <a:pt x="4797" y="5488"/>
                    <a:pt x="4385" y="4558"/>
                  </a:cubicBezTo>
                  <a:cubicBezTo>
                    <a:pt x="3884" y="3448"/>
                    <a:pt x="3455" y="2321"/>
                    <a:pt x="3079" y="1175"/>
                  </a:cubicBezTo>
                  <a:lnTo>
                    <a:pt x="2327" y="298"/>
                  </a:lnTo>
                  <a:cubicBezTo>
                    <a:pt x="2051" y="114"/>
                    <a:pt x="1704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2106580" y="3780301"/>
              <a:ext cx="394465" cy="770993"/>
            </a:xfrm>
            <a:custGeom>
              <a:avLst/>
              <a:gdLst/>
              <a:ahLst/>
              <a:cxnLst/>
              <a:rect l="l" t="t" r="r" b="b"/>
              <a:pathLst>
                <a:path w="4904" h="9585" extrusionOk="0">
                  <a:moveTo>
                    <a:pt x="80" y="1"/>
                  </a:moveTo>
                  <a:cubicBezTo>
                    <a:pt x="56" y="1"/>
                    <a:pt x="33" y="20"/>
                    <a:pt x="0" y="66"/>
                  </a:cubicBezTo>
                  <a:cubicBezTo>
                    <a:pt x="197" y="549"/>
                    <a:pt x="483" y="1408"/>
                    <a:pt x="340" y="1999"/>
                  </a:cubicBezTo>
                  <a:cubicBezTo>
                    <a:pt x="573" y="2124"/>
                    <a:pt x="788" y="2231"/>
                    <a:pt x="1020" y="2321"/>
                  </a:cubicBezTo>
                  <a:cubicBezTo>
                    <a:pt x="931" y="2500"/>
                    <a:pt x="770" y="2643"/>
                    <a:pt x="591" y="2697"/>
                  </a:cubicBezTo>
                  <a:cubicBezTo>
                    <a:pt x="465" y="3216"/>
                    <a:pt x="1253" y="3502"/>
                    <a:pt x="1342" y="4021"/>
                  </a:cubicBezTo>
                  <a:cubicBezTo>
                    <a:pt x="1432" y="4629"/>
                    <a:pt x="537" y="5041"/>
                    <a:pt x="609" y="5649"/>
                  </a:cubicBezTo>
                  <a:cubicBezTo>
                    <a:pt x="662" y="5811"/>
                    <a:pt x="716" y="5989"/>
                    <a:pt x="805" y="6133"/>
                  </a:cubicBezTo>
                  <a:cubicBezTo>
                    <a:pt x="1289" y="7206"/>
                    <a:pt x="304" y="8692"/>
                    <a:pt x="1092" y="9568"/>
                  </a:cubicBezTo>
                  <a:cubicBezTo>
                    <a:pt x="1160" y="9580"/>
                    <a:pt x="1229" y="9585"/>
                    <a:pt x="1297" y="9585"/>
                  </a:cubicBezTo>
                  <a:cubicBezTo>
                    <a:pt x="1781" y="9585"/>
                    <a:pt x="2246" y="9318"/>
                    <a:pt x="2559" y="8942"/>
                  </a:cubicBezTo>
                  <a:cubicBezTo>
                    <a:pt x="2881" y="8513"/>
                    <a:pt x="3132" y="8012"/>
                    <a:pt x="3311" y="7475"/>
                  </a:cubicBezTo>
                  <a:lnTo>
                    <a:pt x="4241" y="4952"/>
                  </a:lnTo>
                  <a:lnTo>
                    <a:pt x="4241" y="4952"/>
                  </a:lnTo>
                  <a:cubicBezTo>
                    <a:pt x="3525" y="6025"/>
                    <a:pt x="2828" y="7099"/>
                    <a:pt x="2130" y="8173"/>
                  </a:cubicBezTo>
                  <a:cubicBezTo>
                    <a:pt x="2058" y="8280"/>
                    <a:pt x="1969" y="8405"/>
                    <a:pt x="1825" y="8405"/>
                  </a:cubicBezTo>
                  <a:cubicBezTo>
                    <a:pt x="1629" y="8405"/>
                    <a:pt x="1557" y="8137"/>
                    <a:pt x="1557" y="7922"/>
                  </a:cubicBezTo>
                  <a:cubicBezTo>
                    <a:pt x="1557" y="6508"/>
                    <a:pt x="1825" y="5095"/>
                    <a:pt x="2309" y="3753"/>
                  </a:cubicBezTo>
                  <a:cubicBezTo>
                    <a:pt x="2362" y="3645"/>
                    <a:pt x="2380" y="3538"/>
                    <a:pt x="2362" y="3413"/>
                  </a:cubicBezTo>
                  <a:cubicBezTo>
                    <a:pt x="2291" y="3055"/>
                    <a:pt x="1629" y="3019"/>
                    <a:pt x="1611" y="2643"/>
                  </a:cubicBezTo>
                  <a:cubicBezTo>
                    <a:pt x="1611" y="2410"/>
                    <a:pt x="1879" y="2267"/>
                    <a:pt x="2112" y="2196"/>
                  </a:cubicBezTo>
                  <a:cubicBezTo>
                    <a:pt x="3024" y="1856"/>
                    <a:pt x="3955" y="1623"/>
                    <a:pt x="4903" y="1480"/>
                  </a:cubicBezTo>
                  <a:cubicBezTo>
                    <a:pt x="3508" y="1355"/>
                    <a:pt x="2130" y="1033"/>
                    <a:pt x="805" y="567"/>
                  </a:cubicBezTo>
                  <a:lnTo>
                    <a:pt x="770" y="514"/>
                  </a:lnTo>
                  <a:cubicBezTo>
                    <a:pt x="716" y="496"/>
                    <a:pt x="662" y="478"/>
                    <a:pt x="609" y="442"/>
                  </a:cubicBezTo>
                  <a:cubicBezTo>
                    <a:pt x="483" y="352"/>
                    <a:pt x="358" y="245"/>
                    <a:pt x="251" y="138"/>
                  </a:cubicBezTo>
                  <a:cubicBezTo>
                    <a:pt x="160" y="58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2184282" y="2546229"/>
              <a:ext cx="184363" cy="2091134"/>
            </a:xfrm>
            <a:custGeom>
              <a:avLst/>
              <a:gdLst/>
              <a:ahLst/>
              <a:cxnLst/>
              <a:rect l="l" t="t" r="r" b="b"/>
              <a:pathLst>
                <a:path w="2292" h="25997" extrusionOk="0">
                  <a:moveTo>
                    <a:pt x="1079" y="0"/>
                  </a:moveTo>
                  <a:cubicBezTo>
                    <a:pt x="1025" y="0"/>
                    <a:pt x="976" y="36"/>
                    <a:pt x="985" y="108"/>
                  </a:cubicBezTo>
                  <a:cubicBezTo>
                    <a:pt x="1217" y="3615"/>
                    <a:pt x="1468" y="7123"/>
                    <a:pt x="1718" y="10630"/>
                  </a:cubicBezTo>
                  <a:cubicBezTo>
                    <a:pt x="1951" y="14012"/>
                    <a:pt x="2291" y="17466"/>
                    <a:pt x="1611" y="20830"/>
                  </a:cubicBezTo>
                  <a:cubicBezTo>
                    <a:pt x="1432" y="21725"/>
                    <a:pt x="1164" y="22602"/>
                    <a:pt x="788" y="23443"/>
                  </a:cubicBezTo>
                  <a:cubicBezTo>
                    <a:pt x="430" y="24213"/>
                    <a:pt x="0" y="25036"/>
                    <a:pt x="179" y="25913"/>
                  </a:cubicBezTo>
                  <a:cubicBezTo>
                    <a:pt x="194" y="25971"/>
                    <a:pt x="239" y="25997"/>
                    <a:pt x="285" y="25997"/>
                  </a:cubicBezTo>
                  <a:cubicBezTo>
                    <a:pt x="352" y="25997"/>
                    <a:pt x="423" y="25943"/>
                    <a:pt x="412" y="25859"/>
                  </a:cubicBezTo>
                  <a:cubicBezTo>
                    <a:pt x="233" y="25036"/>
                    <a:pt x="663" y="24266"/>
                    <a:pt x="985" y="23550"/>
                  </a:cubicBezTo>
                  <a:cubicBezTo>
                    <a:pt x="1307" y="22817"/>
                    <a:pt x="1557" y="22065"/>
                    <a:pt x="1736" y="21296"/>
                  </a:cubicBezTo>
                  <a:cubicBezTo>
                    <a:pt x="2076" y="19685"/>
                    <a:pt x="2255" y="18039"/>
                    <a:pt x="2237" y="16392"/>
                  </a:cubicBezTo>
                  <a:cubicBezTo>
                    <a:pt x="2237" y="14657"/>
                    <a:pt x="2094" y="12921"/>
                    <a:pt x="1969" y="11185"/>
                  </a:cubicBezTo>
                  <a:lnTo>
                    <a:pt x="1611" y="5977"/>
                  </a:lnTo>
                  <a:lnTo>
                    <a:pt x="1199" y="108"/>
                  </a:lnTo>
                  <a:cubicBezTo>
                    <a:pt x="1191" y="36"/>
                    <a:pt x="1132" y="0"/>
                    <a:pt x="107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2463562" y="1514285"/>
              <a:ext cx="71992" cy="30566"/>
            </a:xfrm>
            <a:custGeom>
              <a:avLst/>
              <a:gdLst/>
              <a:ahLst/>
              <a:cxnLst/>
              <a:rect l="l" t="t" r="r" b="b"/>
              <a:pathLst>
                <a:path w="895" h="380" extrusionOk="0">
                  <a:moveTo>
                    <a:pt x="770" y="1"/>
                  </a:moveTo>
                  <a:lnTo>
                    <a:pt x="770" y="72"/>
                  </a:lnTo>
                  <a:cubicBezTo>
                    <a:pt x="519" y="126"/>
                    <a:pt x="269" y="162"/>
                    <a:pt x="0" y="233"/>
                  </a:cubicBezTo>
                  <a:cubicBezTo>
                    <a:pt x="172" y="327"/>
                    <a:pt x="357" y="380"/>
                    <a:pt x="545" y="380"/>
                  </a:cubicBezTo>
                  <a:cubicBezTo>
                    <a:pt x="572" y="380"/>
                    <a:pt x="599" y="379"/>
                    <a:pt x="626" y="377"/>
                  </a:cubicBezTo>
                  <a:cubicBezTo>
                    <a:pt x="698" y="377"/>
                    <a:pt x="788" y="359"/>
                    <a:pt x="859" y="305"/>
                  </a:cubicBezTo>
                  <a:cubicBezTo>
                    <a:pt x="877" y="287"/>
                    <a:pt x="895" y="251"/>
                    <a:pt x="895" y="215"/>
                  </a:cubicBezTo>
                  <a:cubicBezTo>
                    <a:pt x="895" y="126"/>
                    <a:pt x="859" y="37"/>
                    <a:pt x="77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2467825" y="1490556"/>
              <a:ext cx="62017" cy="40299"/>
            </a:xfrm>
            <a:custGeom>
              <a:avLst/>
              <a:gdLst/>
              <a:ahLst/>
              <a:cxnLst/>
              <a:rect l="l" t="t" r="r" b="b"/>
              <a:pathLst>
                <a:path w="771" h="501" extrusionOk="0">
                  <a:moveTo>
                    <a:pt x="685" y="0"/>
                  </a:moveTo>
                  <a:cubicBezTo>
                    <a:pt x="553" y="0"/>
                    <a:pt x="426" y="64"/>
                    <a:pt x="323" y="153"/>
                  </a:cubicBezTo>
                  <a:cubicBezTo>
                    <a:pt x="216" y="260"/>
                    <a:pt x="144" y="385"/>
                    <a:pt x="37" y="493"/>
                  </a:cubicBezTo>
                  <a:lnTo>
                    <a:pt x="287" y="493"/>
                  </a:lnTo>
                  <a:cubicBezTo>
                    <a:pt x="340" y="466"/>
                    <a:pt x="392" y="450"/>
                    <a:pt x="451" y="450"/>
                  </a:cubicBezTo>
                  <a:cubicBezTo>
                    <a:pt x="473" y="450"/>
                    <a:pt x="496" y="452"/>
                    <a:pt x="520" y="457"/>
                  </a:cubicBezTo>
                  <a:cubicBezTo>
                    <a:pt x="591" y="457"/>
                    <a:pt x="681" y="439"/>
                    <a:pt x="735" y="385"/>
                  </a:cubicBezTo>
                  <a:cubicBezTo>
                    <a:pt x="770" y="349"/>
                    <a:pt x="770" y="296"/>
                    <a:pt x="770" y="260"/>
                  </a:cubicBezTo>
                  <a:lnTo>
                    <a:pt x="770" y="9"/>
                  </a:lnTo>
                  <a:cubicBezTo>
                    <a:pt x="742" y="3"/>
                    <a:pt x="713" y="0"/>
                    <a:pt x="685" y="0"/>
                  </a:cubicBezTo>
                  <a:close/>
                  <a:moveTo>
                    <a:pt x="1" y="493"/>
                  </a:moveTo>
                  <a:cubicBezTo>
                    <a:pt x="1" y="499"/>
                    <a:pt x="5" y="501"/>
                    <a:pt x="10" y="501"/>
                  </a:cubicBezTo>
                  <a:cubicBezTo>
                    <a:pt x="21" y="501"/>
                    <a:pt x="37" y="493"/>
                    <a:pt x="37" y="493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1745775" y="4651450"/>
              <a:ext cx="255570" cy="57676"/>
            </a:xfrm>
            <a:custGeom>
              <a:avLst/>
              <a:gdLst/>
              <a:ahLst/>
              <a:cxnLst/>
              <a:rect l="l" t="t" r="r" b="b"/>
              <a:pathLst>
                <a:path w="3115" h="703" extrusionOk="0">
                  <a:moveTo>
                    <a:pt x="269" y="1"/>
                  </a:moveTo>
                  <a:lnTo>
                    <a:pt x="108" y="197"/>
                  </a:lnTo>
                  <a:cubicBezTo>
                    <a:pt x="0" y="305"/>
                    <a:pt x="18" y="484"/>
                    <a:pt x="162" y="573"/>
                  </a:cubicBezTo>
                  <a:cubicBezTo>
                    <a:pt x="265" y="633"/>
                    <a:pt x="381" y="667"/>
                    <a:pt x="510" y="667"/>
                  </a:cubicBezTo>
                  <a:cubicBezTo>
                    <a:pt x="536" y="667"/>
                    <a:pt x="563" y="666"/>
                    <a:pt x="591" y="663"/>
                  </a:cubicBezTo>
                  <a:cubicBezTo>
                    <a:pt x="1152" y="663"/>
                    <a:pt x="2086" y="703"/>
                    <a:pt x="2647" y="703"/>
                  </a:cubicBezTo>
                  <a:cubicBezTo>
                    <a:pt x="2927" y="703"/>
                    <a:pt x="3114" y="693"/>
                    <a:pt x="3114" y="663"/>
                  </a:cubicBezTo>
                  <a:cubicBezTo>
                    <a:pt x="3078" y="538"/>
                    <a:pt x="2452" y="412"/>
                    <a:pt x="2094" y="287"/>
                  </a:cubicBezTo>
                  <a:lnTo>
                    <a:pt x="1378" y="108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2168635" y="4651450"/>
              <a:ext cx="255570" cy="57676"/>
            </a:xfrm>
            <a:custGeom>
              <a:avLst/>
              <a:gdLst/>
              <a:ahLst/>
              <a:cxnLst/>
              <a:rect l="l" t="t" r="r" b="b"/>
              <a:pathLst>
                <a:path w="3115" h="703" extrusionOk="0">
                  <a:moveTo>
                    <a:pt x="269" y="1"/>
                  </a:moveTo>
                  <a:lnTo>
                    <a:pt x="108" y="197"/>
                  </a:lnTo>
                  <a:cubicBezTo>
                    <a:pt x="0" y="305"/>
                    <a:pt x="18" y="484"/>
                    <a:pt x="161" y="573"/>
                  </a:cubicBezTo>
                  <a:cubicBezTo>
                    <a:pt x="265" y="633"/>
                    <a:pt x="381" y="667"/>
                    <a:pt x="509" y="667"/>
                  </a:cubicBezTo>
                  <a:cubicBezTo>
                    <a:pt x="536" y="667"/>
                    <a:pt x="563" y="666"/>
                    <a:pt x="591" y="663"/>
                  </a:cubicBezTo>
                  <a:cubicBezTo>
                    <a:pt x="1152" y="663"/>
                    <a:pt x="2086" y="703"/>
                    <a:pt x="2647" y="703"/>
                  </a:cubicBezTo>
                  <a:cubicBezTo>
                    <a:pt x="2927" y="703"/>
                    <a:pt x="3114" y="693"/>
                    <a:pt x="3114" y="663"/>
                  </a:cubicBezTo>
                  <a:cubicBezTo>
                    <a:pt x="3078" y="538"/>
                    <a:pt x="2434" y="412"/>
                    <a:pt x="2094" y="287"/>
                  </a:cubicBezTo>
                  <a:lnTo>
                    <a:pt x="1378" y="108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" name="Cloud Callout 4"/>
          <p:cNvSpPr/>
          <p:nvPr/>
        </p:nvSpPr>
        <p:spPr>
          <a:xfrm>
            <a:off x="4204475" y="636998"/>
            <a:ext cx="4292254" cy="2225913"/>
          </a:xfrm>
          <a:prstGeom prst="cloud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Candara" panose="020E0502030303020204" pitchFamily="34" charset="0"/>
              </a:rPr>
              <a:t>Kí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hiệu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hóa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học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được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biểu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diễn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như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thế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nào</a:t>
            </a:r>
            <a:r>
              <a:rPr lang="en-US" sz="2400" dirty="0" smtClean="0">
                <a:latin typeface="Candara" panose="020E0502030303020204" pitchFamily="34" charset="0"/>
              </a:rPr>
              <a:t>?</a:t>
            </a:r>
            <a:endParaRPr lang="en-US" sz="24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65"/>
          <p:cNvSpPr/>
          <p:nvPr/>
        </p:nvSpPr>
        <p:spPr>
          <a:xfrm>
            <a:off x="2547991" y="356102"/>
            <a:ext cx="4041861" cy="605325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3" name="Google Shape;1663;p65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II. KÍ HIỆU HÓA HỌC</a:t>
            </a:r>
            <a:endParaRPr sz="3200" b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1664" name="Google Shape;1664;p65"/>
          <p:cNvSpPr/>
          <p:nvPr/>
        </p:nvSpPr>
        <p:spPr>
          <a:xfrm>
            <a:off x="654774" y="1254225"/>
            <a:ext cx="7810773" cy="3615484"/>
          </a:xfrm>
          <a:prstGeom prst="roundRect">
            <a:avLst>
              <a:gd name="adj" fmla="val 883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TextBox 1"/>
          <p:cNvSpPr txBox="1"/>
          <p:nvPr/>
        </p:nvSpPr>
        <p:spPr>
          <a:xfrm>
            <a:off x="809968" y="1254226"/>
            <a:ext cx="745145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Kí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hiệu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được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sử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dụng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biểu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diễn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chỉ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một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tử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đó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030" y="2397296"/>
            <a:ext cx="7499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Kí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hiệu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được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biểu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diễn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một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hay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hai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chữ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cái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chữ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cái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đầu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tiên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viết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in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hoa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nếu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chữ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cái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thứ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thì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viết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thường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).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968" y="4242618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Ví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dụ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: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H, Ca, O, Zn,…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6998" y="756067"/>
            <a:ext cx="8024117" cy="15633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3.1,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2">
                  <a:lumMod val="50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998" y="2596323"/>
            <a:ext cx="8024117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→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nitrogen (N), kali (potassium – K), phosphorus (P).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63"/>
          <p:cNvSpPr/>
          <p:nvPr/>
        </p:nvSpPr>
        <p:spPr>
          <a:xfrm>
            <a:off x="1508141" y="337872"/>
            <a:ext cx="5951711" cy="535449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3" name="Google Shape;1623;p63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TRÒ CHƠI “HIỂU Ý ĐỒNG ĐỘI”</a:t>
            </a:r>
            <a:endParaRPr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625" name="Google Shape;1625;p63"/>
          <p:cNvSpPr/>
          <p:nvPr/>
        </p:nvSpPr>
        <p:spPr>
          <a:xfrm>
            <a:off x="4492348" y="1094331"/>
            <a:ext cx="4132413" cy="3530400"/>
          </a:xfrm>
          <a:prstGeom prst="roundRect">
            <a:avLst>
              <a:gd name="adj" fmla="val 883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TextBox 1"/>
          <p:cNvSpPr txBox="1"/>
          <p:nvPr/>
        </p:nvSpPr>
        <p:spPr>
          <a:xfrm>
            <a:off x="174659" y="1387009"/>
            <a:ext cx="41588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4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đội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chơi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1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lượt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mỗi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đội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 HS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- 1 HS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cầm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thẻ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hình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và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đọc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tên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, HS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còn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lại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viết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KHHH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của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lên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bảng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Đội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nào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nhanh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nhất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đúng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nhất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(5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thẻ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sẽ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chiến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thắng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6" name="Picture 2" descr="Đây đích thị là chiếc bảng tuần hoàn đặc biệt dành riêng cho ai ghét và học  kém môn Hoá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" t="-412" r="431" b="387"/>
          <a:stretch>
            <a:fillRect/>
          </a:stretch>
        </p:blipFill>
        <p:spPr bwMode="auto">
          <a:xfrm>
            <a:off x="4645205" y="1142572"/>
            <a:ext cx="3820697" cy="342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75"/>
          <p:cNvSpPr/>
          <p:nvPr/>
        </p:nvSpPr>
        <p:spPr>
          <a:xfrm rot="10800000" flipH="1">
            <a:off x="3195263" y="360902"/>
            <a:ext cx="2588490" cy="656239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3" name="Google Shape;2413;p75"/>
          <p:cNvSpPr txBox="1">
            <a:spLocks noGrp="1"/>
          </p:cNvSpPr>
          <p:nvPr>
            <p:ph type="title"/>
          </p:nvPr>
        </p:nvSpPr>
        <p:spPr>
          <a:xfrm>
            <a:off x="721125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</a:t>
            </a:r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ẬN DỤNG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146" y="1190012"/>
            <a:ext cx="7026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1.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Kí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hiệu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đúng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của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Chlorine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là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3719" y="1952951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Ch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5962" y="195295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CL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4160" y="1953812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cl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0529" y="1952951"/>
            <a:ext cx="976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Cl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146" y="2596913"/>
            <a:ext cx="7930376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2.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/>
              <a:latin typeface="Candara" panose="020E0502030303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3719" y="3270471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electron.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4160" y="3270660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neutron.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3719" y="3913572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C.  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proton.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4160" y="3913572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proton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neutron.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09689" y="1963225"/>
            <a:ext cx="493160" cy="46166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62623" y="3922909"/>
            <a:ext cx="493160" cy="46166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75"/>
          <p:cNvSpPr/>
          <p:nvPr/>
        </p:nvSpPr>
        <p:spPr>
          <a:xfrm rot="10800000" flipH="1">
            <a:off x="3195263" y="196518"/>
            <a:ext cx="2588490" cy="656239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3" name="Google Shape;2413;p75"/>
          <p:cNvSpPr txBox="1">
            <a:spLocks noGrp="1"/>
          </p:cNvSpPr>
          <p:nvPr>
            <p:ph type="title"/>
          </p:nvPr>
        </p:nvSpPr>
        <p:spPr>
          <a:xfrm>
            <a:off x="721125" y="218866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</a:t>
            </a:r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ẬN DỤNG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413" y="1076339"/>
            <a:ext cx="5647700" cy="458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3.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chemeClr val="accent4">
                  <a:lumMod val="50000"/>
                </a:schemeClr>
              </a:solidFill>
              <a:effectLst/>
              <a:latin typeface="Candara" panose="020E0502030303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3970" y="1638634"/>
            <a:ext cx="9092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A.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K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5167" y="1638634"/>
            <a:ext cx="10631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B.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Na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50253" y="1638634"/>
            <a:ext cx="10278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Ba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00072" y="1638634"/>
            <a:ext cx="9749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D.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FE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1413" y="2154536"/>
            <a:ext cx="8474636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4.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X, Y, Z, T, U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proton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lượt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22, 24, 25, 24, 26. Hai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endParaRPr lang="en-US" sz="2200" dirty="0">
              <a:solidFill>
                <a:schemeClr val="accent4">
                  <a:lumMod val="50000"/>
                </a:schemeClr>
              </a:solidFill>
              <a:effectLst/>
              <a:latin typeface="Candara" panose="020E0502030303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3970" y="3295096"/>
            <a:ext cx="13901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A.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X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và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Y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6723" y="3295095"/>
            <a:ext cx="13692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B.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Y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và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T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38638" y="3295094"/>
            <a:ext cx="14077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Y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và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U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19025" y="3295093"/>
            <a:ext cx="14221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D.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T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và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U.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9286" y="3841655"/>
            <a:ext cx="6705682" cy="458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5.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nay,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endParaRPr lang="en-US" sz="2200" dirty="0">
              <a:solidFill>
                <a:schemeClr val="accent4">
                  <a:lumMod val="50000"/>
                </a:schemeClr>
              </a:solidFill>
              <a:effectLst/>
              <a:latin typeface="Candara" panose="020E0502030303020204" pitchFamily="34" charset="0"/>
              <a:ea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33970" y="4405897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110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21689" y="4405897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102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36659" y="4405896"/>
            <a:ext cx="111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98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58655" y="4416171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82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250099" y="1644731"/>
            <a:ext cx="493160" cy="46166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41626" y="3295035"/>
            <a:ext cx="493160" cy="46166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90395" y="4405895"/>
            <a:ext cx="493160" cy="46166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8"/>
          <p:cNvSpPr/>
          <p:nvPr/>
        </p:nvSpPr>
        <p:spPr>
          <a:xfrm>
            <a:off x="6964790" y="299162"/>
            <a:ext cx="1351561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6" name="Google Shape;476;p38"/>
          <p:cNvSpPr txBox="1">
            <a:spLocks noGrp="1"/>
          </p:cNvSpPr>
          <p:nvPr>
            <p:ph type="ctrTitle"/>
          </p:nvPr>
        </p:nvSpPr>
        <p:spPr>
          <a:xfrm rot="-640">
            <a:off x="401874" y="732127"/>
            <a:ext cx="8393978" cy="791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BÀI 3. NGUYÊN TỐ HÓA HỌC</a:t>
            </a:r>
            <a:endParaRPr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00" name="Google Shape;700;p38"/>
          <p:cNvSpPr/>
          <p:nvPr/>
        </p:nvSpPr>
        <p:spPr>
          <a:xfrm>
            <a:off x="3061062" y="4448517"/>
            <a:ext cx="2581593" cy="465671"/>
          </a:xfrm>
          <a:custGeom>
            <a:avLst/>
            <a:gdLst/>
            <a:ahLst/>
            <a:cxnLst/>
            <a:rect l="l" t="t" r="r" b="b"/>
            <a:pathLst>
              <a:path w="172619" h="24041" extrusionOk="0">
                <a:moveTo>
                  <a:pt x="134857" y="0"/>
                </a:moveTo>
                <a:cubicBezTo>
                  <a:pt x="124094" y="0"/>
                  <a:pt x="114599" y="2004"/>
                  <a:pt x="95047" y="2475"/>
                </a:cubicBezTo>
                <a:cubicBezTo>
                  <a:pt x="75495" y="2946"/>
                  <a:pt x="32993" y="2298"/>
                  <a:pt x="17546" y="2828"/>
                </a:cubicBezTo>
                <a:cubicBezTo>
                  <a:pt x="2099" y="3358"/>
                  <a:pt x="4764" y="2614"/>
                  <a:pt x="2365" y="5657"/>
                </a:cubicBezTo>
                <a:cubicBezTo>
                  <a:pt x="-34" y="8700"/>
                  <a:pt x="-1775" y="18020"/>
                  <a:pt x="3152" y="21084"/>
                </a:cubicBezTo>
                <a:cubicBezTo>
                  <a:pt x="8079" y="24148"/>
                  <a:pt x="21006" y="23959"/>
                  <a:pt x="31927" y="24039"/>
                </a:cubicBezTo>
                <a:cubicBezTo>
                  <a:pt x="42848" y="24119"/>
                  <a:pt x="56452" y="21683"/>
                  <a:pt x="68680" y="21565"/>
                </a:cubicBezTo>
                <a:cubicBezTo>
                  <a:pt x="80908" y="21447"/>
                  <a:pt x="94797" y="23038"/>
                  <a:pt x="105294" y="23332"/>
                </a:cubicBezTo>
                <a:cubicBezTo>
                  <a:pt x="115791" y="23627"/>
                  <a:pt x="122982" y="23273"/>
                  <a:pt x="131661" y="23332"/>
                </a:cubicBezTo>
                <a:cubicBezTo>
                  <a:pt x="140340" y="23391"/>
                  <a:pt x="151043" y="24156"/>
                  <a:pt x="157368" y="23685"/>
                </a:cubicBezTo>
                <a:cubicBezTo>
                  <a:pt x="163693" y="23214"/>
                  <a:pt x="167186" y="23124"/>
                  <a:pt x="169612" y="20504"/>
                </a:cubicBezTo>
                <a:cubicBezTo>
                  <a:pt x="172038" y="17884"/>
                  <a:pt x="173590" y="10970"/>
                  <a:pt x="171925" y="7965"/>
                </a:cubicBezTo>
                <a:cubicBezTo>
                  <a:pt x="170261" y="4960"/>
                  <a:pt x="165803" y="3803"/>
                  <a:pt x="159625" y="2475"/>
                </a:cubicBezTo>
                <a:cubicBezTo>
                  <a:pt x="153447" y="1148"/>
                  <a:pt x="145620" y="0"/>
                  <a:pt x="1348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01" name="Google Shape;701;p38"/>
          <p:cNvSpPr txBox="1">
            <a:spLocks noGrp="1"/>
          </p:cNvSpPr>
          <p:nvPr>
            <p:ph type="subTitle" idx="1"/>
          </p:nvPr>
        </p:nvSpPr>
        <p:spPr>
          <a:xfrm>
            <a:off x="3142758" y="4426078"/>
            <a:ext cx="2499897" cy="465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smtClean="0">
                <a:latin typeface="Candara" panose="020E0502030303020204" pitchFamily="34" charset="0"/>
              </a:rPr>
              <a:t>GV. Vũ Thanh Hằng</a:t>
            </a:r>
            <a:endParaRPr sz="1800" b="1" dirty="0">
              <a:latin typeface="Candara" panose="020E0502030303020204" pitchFamily="34" charset="0"/>
            </a:endParaRPr>
          </a:p>
        </p:txBody>
      </p:sp>
      <p:sp>
        <p:nvSpPr>
          <p:cNvPr id="702" name="Google Shape;702;p38"/>
          <p:cNvSpPr txBox="1"/>
          <p:nvPr/>
        </p:nvSpPr>
        <p:spPr>
          <a:xfrm>
            <a:off x="7021064" y="237504"/>
            <a:ext cx="1239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rPr>
              <a:t>7</a:t>
            </a:r>
            <a:r>
              <a:rPr lang="en-GB" sz="1600" dirty="0" smtClean="0">
                <a:solidFill>
                  <a:schemeClr val="dk1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rPr>
              <a:t>th </a:t>
            </a:r>
            <a:r>
              <a:rPr lang="en-GB" sz="1600" dirty="0">
                <a:solidFill>
                  <a:schemeClr val="dk1"/>
                </a:solidFill>
                <a:latin typeface="Arimo" panose="020B0604020202020204"/>
                <a:ea typeface="Arimo" panose="020B0604020202020204"/>
                <a:cs typeface="Arimo" panose="020B0604020202020204"/>
                <a:sym typeface="Arimo" panose="020B0604020202020204"/>
              </a:rPr>
              <a:t>Grade</a:t>
            </a:r>
            <a:endParaRPr dirty="0">
              <a:latin typeface="Arimo" panose="020B0604020202020204"/>
              <a:ea typeface="Arimo" panose="020B0604020202020204"/>
              <a:cs typeface="Arimo" panose="020B0604020202020204"/>
              <a:sym typeface="Arimo" panose="020B0604020202020204"/>
            </a:endParaRPr>
          </a:p>
        </p:txBody>
      </p:sp>
      <p:pic>
        <p:nvPicPr>
          <p:cNvPr id="1026" name="Picture 2" descr="Nguyên tố hóa học là gì? Tổng quan về nguyên tố hóa học bạn cần nhớ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68" y="1700826"/>
            <a:ext cx="4951408" cy="2587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69"/>
          <p:cNvSpPr/>
          <p:nvPr/>
        </p:nvSpPr>
        <p:spPr>
          <a:xfrm rot="10800000" flipH="1">
            <a:off x="799297" y="1339152"/>
            <a:ext cx="2144294" cy="441781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0" name="Google Shape;1730;p69"/>
          <p:cNvSpPr txBox="1">
            <a:spLocks noGrp="1"/>
          </p:cNvSpPr>
          <p:nvPr>
            <p:ph type="title"/>
          </p:nvPr>
        </p:nvSpPr>
        <p:spPr>
          <a:xfrm>
            <a:off x="809935" y="1276082"/>
            <a:ext cx="1748336" cy="7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DẶN DÒ</a:t>
            </a:r>
            <a:endParaRPr b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grpSp>
        <p:nvGrpSpPr>
          <p:cNvPr id="1731" name="Google Shape;1731;p69"/>
          <p:cNvGrpSpPr/>
          <p:nvPr/>
        </p:nvGrpSpPr>
        <p:grpSpPr>
          <a:xfrm>
            <a:off x="4117025" y="1262000"/>
            <a:ext cx="4335300" cy="2611800"/>
            <a:chOff x="4117025" y="1262000"/>
            <a:chExt cx="4335300" cy="2611800"/>
          </a:xfrm>
        </p:grpSpPr>
        <p:sp>
          <p:nvSpPr>
            <p:cNvPr id="1732" name="Google Shape;1732;p69"/>
            <p:cNvSpPr/>
            <p:nvPr/>
          </p:nvSpPr>
          <p:spPr>
            <a:xfrm>
              <a:off x="4117025" y="1262000"/>
              <a:ext cx="4335300" cy="2611800"/>
            </a:xfrm>
            <a:prstGeom prst="roundRect">
              <a:avLst>
                <a:gd name="adj" fmla="val 602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1733;p69"/>
            <p:cNvSpPr/>
            <p:nvPr/>
          </p:nvSpPr>
          <p:spPr>
            <a:xfrm rot="5400000" flipH="1">
              <a:off x="4198995" y="2497400"/>
              <a:ext cx="148500" cy="141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1734;p69"/>
            <p:cNvSpPr/>
            <p:nvPr/>
          </p:nvSpPr>
          <p:spPr>
            <a:xfrm rot="5400000" flipH="1">
              <a:off x="8290450" y="2531300"/>
              <a:ext cx="77100" cy="73200"/>
            </a:xfrm>
            <a:prstGeom prst="ellipse">
              <a:avLst/>
            </a:pr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6146" name="Picture 2" descr="Thanks là gì? Phân biệt Thanks và Thank trong tiếng A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64" y="1530849"/>
            <a:ext cx="3977960" cy="2126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688" y="1854278"/>
            <a:ext cx="1882247" cy="1055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lý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thuyết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BTVN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: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0"/>
          <p:cNvSpPr/>
          <p:nvPr/>
        </p:nvSpPr>
        <p:spPr>
          <a:xfrm>
            <a:off x="2466753" y="292402"/>
            <a:ext cx="4136530" cy="758508"/>
          </a:xfrm>
          <a:custGeom>
            <a:avLst/>
            <a:gdLst/>
            <a:ahLst/>
            <a:cxnLst/>
            <a:rect l="l" t="t" r="r" b="b"/>
            <a:pathLst>
              <a:path w="172619" h="24041" extrusionOk="0">
                <a:moveTo>
                  <a:pt x="134857" y="0"/>
                </a:moveTo>
                <a:cubicBezTo>
                  <a:pt x="124094" y="0"/>
                  <a:pt x="114599" y="2004"/>
                  <a:pt x="95047" y="2475"/>
                </a:cubicBezTo>
                <a:cubicBezTo>
                  <a:pt x="75495" y="2946"/>
                  <a:pt x="32993" y="2298"/>
                  <a:pt x="17546" y="2828"/>
                </a:cubicBezTo>
                <a:cubicBezTo>
                  <a:pt x="2099" y="3358"/>
                  <a:pt x="4764" y="2614"/>
                  <a:pt x="2365" y="5657"/>
                </a:cubicBezTo>
                <a:cubicBezTo>
                  <a:pt x="-34" y="8700"/>
                  <a:pt x="-1775" y="18020"/>
                  <a:pt x="3152" y="21084"/>
                </a:cubicBezTo>
                <a:cubicBezTo>
                  <a:pt x="8079" y="24148"/>
                  <a:pt x="21006" y="23959"/>
                  <a:pt x="31927" y="24039"/>
                </a:cubicBezTo>
                <a:cubicBezTo>
                  <a:pt x="42848" y="24119"/>
                  <a:pt x="56452" y="21683"/>
                  <a:pt x="68680" y="21565"/>
                </a:cubicBezTo>
                <a:cubicBezTo>
                  <a:pt x="80908" y="21447"/>
                  <a:pt x="94797" y="23038"/>
                  <a:pt x="105294" y="23332"/>
                </a:cubicBezTo>
                <a:cubicBezTo>
                  <a:pt x="115791" y="23627"/>
                  <a:pt x="122982" y="23273"/>
                  <a:pt x="131661" y="23332"/>
                </a:cubicBezTo>
                <a:cubicBezTo>
                  <a:pt x="140340" y="23391"/>
                  <a:pt x="151043" y="24156"/>
                  <a:pt x="157368" y="23685"/>
                </a:cubicBezTo>
                <a:cubicBezTo>
                  <a:pt x="163693" y="23214"/>
                  <a:pt x="167186" y="23124"/>
                  <a:pt x="169612" y="20504"/>
                </a:cubicBezTo>
                <a:cubicBezTo>
                  <a:pt x="172038" y="17884"/>
                  <a:pt x="173590" y="10970"/>
                  <a:pt x="171925" y="7965"/>
                </a:cubicBezTo>
                <a:cubicBezTo>
                  <a:pt x="170261" y="4960"/>
                  <a:pt x="165803" y="3803"/>
                  <a:pt x="159625" y="2475"/>
                </a:cubicBezTo>
                <a:cubicBezTo>
                  <a:pt x="153447" y="1148"/>
                  <a:pt x="145620" y="0"/>
                  <a:pt x="1348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715" name="Google Shape;715;p40"/>
          <p:cNvSpPr/>
          <p:nvPr/>
        </p:nvSpPr>
        <p:spPr>
          <a:xfrm>
            <a:off x="819969" y="1857771"/>
            <a:ext cx="736762" cy="649124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8" name="Google Shape;718;p40"/>
          <p:cNvSpPr/>
          <p:nvPr/>
        </p:nvSpPr>
        <p:spPr>
          <a:xfrm>
            <a:off x="819969" y="2747659"/>
            <a:ext cx="786003" cy="642814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9" name="Google Shape;719;p40"/>
          <p:cNvSpPr txBox="1">
            <a:spLocks noGrp="1"/>
          </p:cNvSpPr>
          <p:nvPr>
            <p:ph type="title"/>
          </p:nvPr>
        </p:nvSpPr>
        <p:spPr>
          <a:xfrm flipH="1">
            <a:off x="805416" y="1858275"/>
            <a:ext cx="812959" cy="561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/>
              <a:t>I</a:t>
            </a:r>
            <a:endParaRPr sz="3200" dirty="0"/>
          </a:p>
        </p:txBody>
      </p:sp>
      <p:sp>
        <p:nvSpPr>
          <p:cNvPr id="721" name="Google Shape;721;p40"/>
          <p:cNvSpPr txBox="1">
            <a:spLocks noGrp="1"/>
          </p:cNvSpPr>
          <p:nvPr>
            <p:ph type="subTitle" idx="2"/>
          </p:nvPr>
        </p:nvSpPr>
        <p:spPr>
          <a:xfrm>
            <a:off x="1655183" y="1857771"/>
            <a:ext cx="3728472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 smtClean="0">
                <a:latin typeface="Candara" panose="020E0502030303020204" pitchFamily="34" charset="0"/>
              </a:rPr>
              <a:t>NGUYÊN TỐ HÓA HỌC</a:t>
            </a:r>
            <a:endParaRPr sz="2600" dirty="0">
              <a:latin typeface="Candara" panose="020E0502030303020204" pitchFamily="34" charset="0"/>
            </a:endParaRPr>
          </a:p>
        </p:txBody>
      </p:sp>
      <p:sp>
        <p:nvSpPr>
          <p:cNvPr id="722" name="Google Shape;722;p40"/>
          <p:cNvSpPr txBox="1">
            <a:spLocks noGrp="1"/>
          </p:cNvSpPr>
          <p:nvPr>
            <p:ph type="title" idx="15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latin typeface="Candara" panose="020E0502030303020204" pitchFamily="34" charset="0"/>
                <a:sym typeface="Hammersmith One" panose="02010703030501060504"/>
              </a:rPr>
              <a:t>NỘI DUNG CHÍNH</a:t>
            </a:r>
            <a:endParaRPr sz="3600" b="1" dirty="0">
              <a:latin typeface="Candara" panose="020E0502030303020204" pitchFamily="34" charset="0"/>
              <a:sym typeface="Hammersmith One" panose="02010703030501060504"/>
            </a:endParaRPr>
          </a:p>
        </p:txBody>
      </p:sp>
      <p:sp>
        <p:nvSpPr>
          <p:cNvPr id="726" name="Google Shape;726;p40"/>
          <p:cNvSpPr txBox="1">
            <a:spLocks noGrp="1"/>
          </p:cNvSpPr>
          <p:nvPr>
            <p:ph type="title" idx="6"/>
          </p:nvPr>
        </p:nvSpPr>
        <p:spPr>
          <a:xfrm flipH="1">
            <a:off x="793008" y="2735037"/>
            <a:ext cx="812964" cy="733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/>
              <a:t>II</a:t>
            </a:r>
            <a:endParaRPr sz="3200" dirty="0"/>
          </a:p>
        </p:txBody>
      </p:sp>
      <p:sp>
        <p:nvSpPr>
          <p:cNvPr id="731" name="Google Shape;731;p40"/>
          <p:cNvSpPr txBox="1">
            <a:spLocks noGrp="1"/>
          </p:cNvSpPr>
          <p:nvPr>
            <p:ph type="subTitle" idx="14"/>
          </p:nvPr>
        </p:nvSpPr>
        <p:spPr>
          <a:xfrm>
            <a:off x="1735060" y="2748862"/>
            <a:ext cx="3648595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 smtClean="0">
                <a:latin typeface="Candara" panose="020E0502030303020204" pitchFamily="34" charset="0"/>
              </a:rPr>
              <a:t>KÍ HIỆU HÓA HỌC</a:t>
            </a:r>
            <a:endParaRPr sz="2600" dirty="0">
              <a:latin typeface="Candara" panose="020E0502030303020204" pitchFamily="34" charset="0"/>
            </a:endParaRPr>
          </a:p>
        </p:txBody>
      </p:sp>
      <p:sp>
        <p:nvSpPr>
          <p:cNvPr id="732" name="Google Shape;732;p40"/>
          <p:cNvSpPr/>
          <p:nvPr/>
        </p:nvSpPr>
        <p:spPr>
          <a:xfrm rot="-1869146">
            <a:off x="1011320" y="2003086"/>
            <a:ext cx="3821" cy="7642"/>
          </a:xfrm>
          <a:custGeom>
            <a:avLst/>
            <a:gdLst/>
            <a:ahLst/>
            <a:cxnLst/>
            <a:rect l="l" t="t" r="r" b="b"/>
            <a:pathLst>
              <a:path w="29" h="58" extrusionOk="0">
                <a:moveTo>
                  <a:pt x="0" y="0"/>
                </a:moveTo>
                <a:lnTo>
                  <a:pt x="12" y="57"/>
                </a:lnTo>
                <a:lnTo>
                  <a:pt x="29" y="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latin typeface="Sacramento" panose="02000507000000020000"/>
              <a:ea typeface="Sacramento" panose="02000507000000020000"/>
              <a:cs typeface="Sacramento" panose="02000507000000020000"/>
              <a:sym typeface="Sacramento" panose="02000507000000020000"/>
            </a:endParaRPr>
          </a:p>
        </p:txBody>
      </p:sp>
      <p:grpSp>
        <p:nvGrpSpPr>
          <p:cNvPr id="30" name="Google Shape;2287;p73"/>
          <p:cNvGrpSpPr/>
          <p:nvPr/>
        </p:nvGrpSpPr>
        <p:grpSpPr>
          <a:xfrm>
            <a:off x="5291190" y="1888594"/>
            <a:ext cx="2901191" cy="2749902"/>
            <a:chOff x="4660670" y="1832372"/>
            <a:chExt cx="1651541" cy="1811850"/>
          </a:xfrm>
        </p:grpSpPr>
        <p:sp>
          <p:nvSpPr>
            <p:cNvPr id="31" name="Google Shape;2288;p73"/>
            <p:cNvSpPr/>
            <p:nvPr/>
          </p:nvSpPr>
          <p:spPr>
            <a:xfrm>
              <a:off x="5746121" y="1877375"/>
              <a:ext cx="278670" cy="430560"/>
            </a:xfrm>
            <a:custGeom>
              <a:avLst/>
              <a:gdLst/>
              <a:ahLst/>
              <a:cxnLst/>
              <a:rect l="l" t="t" r="r" b="b"/>
              <a:pathLst>
                <a:path w="6836" h="10562" extrusionOk="0">
                  <a:moveTo>
                    <a:pt x="1593" y="0"/>
                  </a:moveTo>
                  <a:cubicBezTo>
                    <a:pt x="573" y="161"/>
                    <a:pt x="268" y="1342"/>
                    <a:pt x="54" y="2792"/>
                  </a:cubicBezTo>
                  <a:cubicBezTo>
                    <a:pt x="0" y="3096"/>
                    <a:pt x="0" y="3400"/>
                    <a:pt x="54" y="3704"/>
                  </a:cubicBezTo>
                  <a:cubicBezTo>
                    <a:pt x="125" y="4116"/>
                    <a:pt x="233" y="4510"/>
                    <a:pt x="376" y="4885"/>
                  </a:cubicBezTo>
                  <a:cubicBezTo>
                    <a:pt x="376" y="4903"/>
                    <a:pt x="376" y="4903"/>
                    <a:pt x="376" y="4903"/>
                  </a:cubicBezTo>
                  <a:cubicBezTo>
                    <a:pt x="626" y="5691"/>
                    <a:pt x="948" y="6568"/>
                    <a:pt x="1718" y="6872"/>
                  </a:cubicBezTo>
                  <a:cubicBezTo>
                    <a:pt x="1934" y="6951"/>
                    <a:pt x="2167" y="6991"/>
                    <a:pt x="2401" y="6991"/>
                  </a:cubicBezTo>
                  <a:cubicBezTo>
                    <a:pt x="2593" y="6991"/>
                    <a:pt x="2785" y="6964"/>
                    <a:pt x="2971" y="6908"/>
                  </a:cubicBezTo>
                  <a:lnTo>
                    <a:pt x="2971" y="6908"/>
                  </a:lnTo>
                  <a:cubicBezTo>
                    <a:pt x="2989" y="7140"/>
                    <a:pt x="2971" y="7355"/>
                    <a:pt x="2953" y="7588"/>
                  </a:cubicBezTo>
                  <a:cubicBezTo>
                    <a:pt x="2935" y="7749"/>
                    <a:pt x="2881" y="7910"/>
                    <a:pt x="2792" y="8053"/>
                  </a:cubicBezTo>
                  <a:cubicBezTo>
                    <a:pt x="2434" y="8590"/>
                    <a:pt x="1450" y="8876"/>
                    <a:pt x="1450" y="8876"/>
                  </a:cubicBezTo>
                  <a:cubicBezTo>
                    <a:pt x="1450" y="8876"/>
                    <a:pt x="1161" y="10562"/>
                    <a:pt x="2696" y="10562"/>
                  </a:cubicBezTo>
                  <a:cubicBezTo>
                    <a:pt x="2828" y="10562"/>
                    <a:pt x="2972" y="10549"/>
                    <a:pt x="3132" y="10522"/>
                  </a:cubicBezTo>
                  <a:cubicBezTo>
                    <a:pt x="4259" y="10326"/>
                    <a:pt x="5386" y="10075"/>
                    <a:pt x="6496" y="9753"/>
                  </a:cubicBezTo>
                  <a:lnTo>
                    <a:pt x="6836" y="9001"/>
                  </a:lnTo>
                  <a:cubicBezTo>
                    <a:pt x="6460" y="8912"/>
                    <a:pt x="6102" y="8733"/>
                    <a:pt x="5798" y="8500"/>
                  </a:cubicBezTo>
                  <a:cubicBezTo>
                    <a:pt x="5619" y="8053"/>
                    <a:pt x="5494" y="7588"/>
                    <a:pt x="5440" y="7104"/>
                  </a:cubicBezTo>
                  <a:cubicBezTo>
                    <a:pt x="5422" y="6943"/>
                    <a:pt x="5440" y="6800"/>
                    <a:pt x="5458" y="6657"/>
                  </a:cubicBezTo>
                  <a:cubicBezTo>
                    <a:pt x="5458" y="6639"/>
                    <a:pt x="5458" y="6639"/>
                    <a:pt x="5458" y="6639"/>
                  </a:cubicBezTo>
                  <a:cubicBezTo>
                    <a:pt x="5494" y="6371"/>
                    <a:pt x="5583" y="6138"/>
                    <a:pt x="5726" y="5923"/>
                  </a:cubicBezTo>
                  <a:cubicBezTo>
                    <a:pt x="5762" y="5798"/>
                    <a:pt x="5780" y="5655"/>
                    <a:pt x="5798" y="5530"/>
                  </a:cubicBezTo>
                  <a:lnTo>
                    <a:pt x="5977" y="3883"/>
                  </a:lnTo>
                  <a:cubicBezTo>
                    <a:pt x="5977" y="3865"/>
                    <a:pt x="5977" y="3865"/>
                    <a:pt x="5977" y="3848"/>
                  </a:cubicBezTo>
                  <a:cubicBezTo>
                    <a:pt x="5977" y="3848"/>
                    <a:pt x="5136" y="3722"/>
                    <a:pt x="3543" y="2863"/>
                  </a:cubicBezTo>
                  <a:cubicBezTo>
                    <a:pt x="1933" y="2004"/>
                    <a:pt x="1593" y="0"/>
                    <a:pt x="15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2289;p73"/>
            <p:cNvSpPr/>
            <p:nvPr/>
          </p:nvSpPr>
          <p:spPr>
            <a:xfrm>
              <a:off x="5967141" y="1927229"/>
              <a:ext cx="164161" cy="227387"/>
            </a:xfrm>
            <a:custGeom>
              <a:avLst/>
              <a:gdLst/>
              <a:ahLst/>
              <a:cxnLst/>
              <a:rect l="l" t="t" r="r" b="b"/>
              <a:pathLst>
                <a:path w="4027" h="5578" extrusionOk="0">
                  <a:moveTo>
                    <a:pt x="2740" y="1"/>
                  </a:moveTo>
                  <a:cubicBezTo>
                    <a:pt x="2272" y="1"/>
                    <a:pt x="1843" y="137"/>
                    <a:pt x="1843" y="137"/>
                  </a:cubicBezTo>
                  <a:lnTo>
                    <a:pt x="322" y="3484"/>
                  </a:lnTo>
                  <a:lnTo>
                    <a:pt x="0" y="5577"/>
                  </a:lnTo>
                  <a:cubicBezTo>
                    <a:pt x="0" y="5577"/>
                    <a:pt x="394" y="5112"/>
                    <a:pt x="1521" y="4861"/>
                  </a:cubicBezTo>
                  <a:cubicBezTo>
                    <a:pt x="2667" y="4629"/>
                    <a:pt x="4027" y="2374"/>
                    <a:pt x="3919" y="942"/>
                  </a:cubicBezTo>
                  <a:cubicBezTo>
                    <a:pt x="3862" y="179"/>
                    <a:pt x="3275" y="1"/>
                    <a:pt x="274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2290;p73"/>
            <p:cNvSpPr/>
            <p:nvPr/>
          </p:nvSpPr>
          <p:spPr>
            <a:xfrm>
              <a:off x="5967141" y="2014586"/>
              <a:ext cx="224004" cy="180956"/>
            </a:xfrm>
            <a:custGeom>
              <a:avLst/>
              <a:gdLst/>
              <a:ahLst/>
              <a:cxnLst/>
              <a:rect l="l" t="t" r="r" b="b"/>
              <a:pathLst>
                <a:path w="5495" h="4439" extrusionOk="0">
                  <a:moveTo>
                    <a:pt x="2593" y="0"/>
                  </a:moveTo>
                  <a:cubicBezTo>
                    <a:pt x="2144" y="0"/>
                    <a:pt x="1538" y="209"/>
                    <a:pt x="1002" y="1108"/>
                  </a:cubicBezTo>
                  <a:cubicBezTo>
                    <a:pt x="0" y="2772"/>
                    <a:pt x="698" y="3363"/>
                    <a:pt x="698" y="3363"/>
                  </a:cubicBezTo>
                  <a:lnTo>
                    <a:pt x="734" y="3434"/>
                  </a:lnTo>
                  <a:cubicBezTo>
                    <a:pt x="967" y="3971"/>
                    <a:pt x="1468" y="4347"/>
                    <a:pt x="2058" y="4419"/>
                  </a:cubicBezTo>
                  <a:cubicBezTo>
                    <a:pt x="2165" y="4432"/>
                    <a:pt x="2273" y="4438"/>
                    <a:pt x="2380" y="4438"/>
                  </a:cubicBezTo>
                  <a:cubicBezTo>
                    <a:pt x="2848" y="4438"/>
                    <a:pt x="3315" y="4315"/>
                    <a:pt x="3722" y="4096"/>
                  </a:cubicBezTo>
                  <a:cubicBezTo>
                    <a:pt x="4331" y="3828"/>
                    <a:pt x="4832" y="3381"/>
                    <a:pt x="5154" y="2808"/>
                  </a:cubicBezTo>
                  <a:cubicBezTo>
                    <a:pt x="5476" y="2235"/>
                    <a:pt x="5494" y="1519"/>
                    <a:pt x="5172" y="929"/>
                  </a:cubicBezTo>
                  <a:cubicBezTo>
                    <a:pt x="4918" y="514"/>
                    <a:pt x="4433" y="239"/>
                    <a:pt x="3958" y="239"/>
                  </a:cubicBezTo>
                  <a:cubicBezTo>
                    <a:pt x="3798" y="239"/>
                    <a:pt x="3639" y="271"/>
                    <a:pt x="3490" y="338"/>
                  </a:cubicBezTo>
                  <a:lnTo>
                    <a:pt x="3257" y="159"/>
                  </a:lnTo>
                  <a:cubicBezTo>
                    <a:pt x="3257" y="159"/>
                    <a:pt x="2985" y="0"/>
                    <a:pt x="2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2291;p73"/>
            <p:cNvSpPr/>
            <p:nvPr/>
          </p:nvSpPr>
          <p:spPr>
            <a:xfrm>
              <a:off x="5979533" y="2102025"/>
              <a:ext cx="7338" cy="16102"/>
            </a:xfrm>
            <a:custGeom>
              <a:avLst/>
              <a:gdLst/>
              <a:ahLst/>
              <a:cxnLst/>
              <a:rect l="l" t="t" r="r" b="b"/>
              <a:pathLst>
                <a:path w="180" h="395" extrusionOk="0">
                  <a:moveTo>
                    <a:pt x="72" y="1"/>
                  </a:moveTo>
                  <a:lnTo>
                    <a:pt x="72" y="1"/>
                  </a:lnTo>
                  <a:cubicBezTo>
                    <a:pt x="54" y="144"/>
                    <a:pt x="36" y="269"/>
                    <a:pt x="0" y="395"/>
                  </a:cubicBezTo>
                  <a:cubicBezTo>
                    <a:pt x="54" y="323"/>
                    <a:pt x="108" y="251"/>
                    <a:pt x="179" y="198"/>
                  </a:cubicBezTo>
                  <a:lnTo>
                    <a:pt x="54" y="198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E58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2292;p73"/>
            <p:cNvSpPr/>
            <p:nvPr/>
          </p:nvSpPr>
          <p:spPr>
            <a:xfrm>
              <a:off x="5811017" y="1849167"/>
              <a:ext cx="235662" cy="260937"/>
            </a:xfrm>
            <a:custGeom>
              <a:avLst/>
              <a:gdLst/>
              <a:ahLst/>
              <a:cxnLst/>
              <a:rect l="l" t="t" r="r" b="b"/>
              <a:pathLst>
                <a:path w="5781" h="6401" extrusionOk="0">
                  <a:moveTo>
                    <a:pt x="1878" y="0"/>
                  </a:moveTo>
                  <a:cubicBezTo>
                    <a:pt x="1195" y="0"/>
                    <a:pt x="518" y="215"/>
                    <a:pt x="1" y="656"/>
                  </a:cubicBezTo>
                  <a:cubicBezTo>
                    <a:pt x="1" y="656"/>
                    <a:pt x="359" y="2678"/>
                    <a:pt x="1951" y="3537"/>
                  </a:cubicBezTo>
                  <a:cubicBezTo>
                    <a:pt x="3562" y="4396"/>
                    <a:pt x="4385" y="4522"/>
                    <a:pt x="4385" y="4522"/>
                  </a:cubicBezTo>
                  <a:lnTo>
                    <a:pt x="4188" y="6401"/>
                  </a:lnTo>
                  <a:lnTo>
                    <a:pt x="4296" y="6401"/>
                  </a:lnTo>
                  <a:cubicBezTo>
                    <a:pt x="4313" y="6383"/>
                    <a:pt x="4331" y="6383"/>
                    <a:pt x="4331" y="6365"/>
                  </a:cubicBezTo>
                  <a:cubicBezTo>
                    <a:pt x="4564" y="6150"/>
                    <a:pt x="4868" y="6025"/>
                    <a:pt x="5101" y="5810"/>
                  </a:cubicBezTo>
                  <a:cubicBezTo>
                    <a:pt x="5709" y="5291"/>
                    <a:pt x="5781" y="4343"/>
                    <a:pt x="5602" y="3537"/>
                  </a:cubicBezTo>
                  <a:cubicBezTo>
                    <a:pt x="5351" y="2428"/>
                    <a:pt x="4636" y="1157"/>
                    <a:pt x="3562" y="477"/>
                  </a:cubicBezTo>
                  <a:cubicBezTo>
                    <a:pt x="3063" y="162"/>
                    <a:pt x="2469" y="0"/>
                    <a:pt x="187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2293;p73"/>
            <p:cNvSpPr/>
            <p:nvPr/>
          </p:nvSpPr>
          <p:spPr>
            <a:xfrm>
              <a:off x="5770172" y="2095462"/>
              <a:ext cx="55481" cy="18344"/>
            </a:xfrm>
            <a:custGeom>
              <a:avLst/>
              <a:gdLst/>
              <a:ahLst/>
              <a:cxnLst/>
              <a:rect l="l" t="t" r="r" b="b"/>
              <a:pathLst>
                <a:path w="1361" h="450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44" y="1"/>
                    <a:pt x="1" y="448"/>
                    <a:pt x="555" y="448"/>
                  </a:cubicBezTo>
                  <a:cubicBezTo>
                    <a:pt x="572" y="449"/>
                    <a:pt x="588" y="449"/>
                    <a:pt x="604" y="449"/>
                  </a:cubicBezTo>
                  <a:cubicBezTo>
                    <a:pt x="908" y="449"/>
                    <a:pt x="1191" y="291"/>
                    <a:pt x="1361" y="1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2294;p73"/>
            <p:cNvSpPr/>
            <p:nvPr/>
          </p:nvSpPr>
          <p:spPr>
            <a:xfrm>
              <a:off x="5770172" y="2086534"/>
              <a:ext cx="58416" cy="10925"/>
            </a:xfrm>
            <a:custGeom>
              <a:avLst/>
              <a:gdLst/>
              <a:ahLst/>
              <a:cxnLst/>
              <a:rect l="l" t="t" r="r" b="b"/>
              <a:pathLst>
                <a:path w="1433" h="268" extrusionOk="0">
                  <a:moveTo>
                    <a:pt x="667" y="1"/>
                  </a:moveTo>
                  <a:cubicBezTo>
                    <a:pt x="548" y="1"/>
                    <a:pt x="412" y="166"/>
                    <a:pt x="412" y="166"/>
                  </a:cubicBezTo>
                  <a:cubicBezTo>
                    <a:pt x="376" y="95"/>
                    <a:pt x="323" y="41"/>
                    <a:pt x="251" y="23"/>
                  </a:cubicBezTo>
                  <a:cubicBezTo>
                    <a:pt x="224" y="9"/>
                    <a:pt x="196" y="3"/>
                    <a:pt x="169" y="3"/>
                  </a:cubicBezTo>
                  <a:cubicBezTo>
                    <a:pt x="125" y="3"/>
                    <a:pt x="81" y="19"/>
                    <a:pt x="36" y="41"/>
                  </a:cubicBezTo>
                  <a:cubicBezTo>
                    <a:pt x="1" y="112"/>
                    <a:pt x="36" y="220"/>
                    <a:pt x="430" y="256"/>
                  </a:cubicBezTo>
                  <a:cubicBezTo>
                    <a:pt x="563" y="263"/>
                    <a:pt x="700" y="267"/>
                    <a:pt x="838" y="267"/>
                  </a:cubicBezTo>
                  <a:cubicBezTo>
                    <a:pt x="1034" y="267"/>
                    <a:pt x="1233" y="259"/>
                    <a:pt x="1432" y="238"/>
                  </a:cubicBezTo>
                  <a:cubicBezTo>
                    <a:pt x="1432" y="238"/>
                    <a:pt x="842" y="41"/>
                    <a:pt x="698" y="5"/>
                  </a:cubicBezTo>
                  <a:cubicBezTo>
                    <a:pt x="688" y="2"/>
                    <a:pt x="677" y="1"/>
                    <a:pt x="66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2295;p73"/>
            <p:cNvSpPr/>
            <p:nvPr/>
          </p:nvSpPr>
          <p:spPr>
            <a:xfrm>
              <a:off x="5811017" y="1956824"/>
              <a:ext cx="89765" cy="17610"/>
            </a:xfrm>
            <a:custGeom>
              <a:avLst/>
              <a:gdLst/>
              <a:ahLst/>
              <a:cxnLst/>
              <a:rect l="l" t="t" r="r" b="b"/>
              <a:pathLst>
                <a:path w="2202" h="432" extrusionOk="0">
                  <a:moveTo>
                    <a:pt x="1172" y="0"/>
                  </a:moveTo>
                  <a:cubicBezTo>
                    <a:pt x="1152" y="0"/>
                    <a:pt x="1131" y="1"/>
                    <a:pt x="1110" y="2"/>
                  </a:cubicBezTo>
                  <a:cubicBezTo>
                    <a:pt x="717" y="20"/>
                    <a:pt x="323" y="145"/>
                    <a:pt x="1" y="377"/>
                  </a:cubicBezTo>
                  <a:lnTo>
                    <a:pt x="37" y="413"/>
                  </a:lnTo>
                  <a:lnTo>
                    <a:pt x="949" y="360"/>
                  </a:lnTo>
                  <a:cubicBezTo>
                    <a:pt x="1085" y="348"/>
                    <a:pt x="1219" y="342"/>
                    <a:pt x="1352" y="342"/>
                  </a:cubicBezTo>
                  <a:cubicBezTo>
                    <a:pt x="1639" y="342"/>
                    <a:pt x="1921" y="370"/>
                    <a:pt x="2202" y="431"/>
                  </a:cubicBezTo>
                  <a:cubicBezTo>
                    <a:pt x="1930" y="159"/>
                    <a:pt x="1561" y="0"/>
                    <a:pt x="1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2296;p73"/>
            <p:cNvSpPr/>
            <p:nvPr/>
          </p:nvSpPr>
          <p:spPr>
            <a:xfrm>
              <a:off x="5746814" y="1957598"/>
              <a:ext cx="38727" cy="17570"/>
            </a:xfrm>
            <a:custGeom>
              <a:avLst/>
              <a:gdLst/>
              <a:ahLst/>
              <a:cxnLst/>
              <a:rect l="l" t="t" r="r" b="b"/>
              <a:pathLst>
                <a:path w="950" h="431" extrusionOk="0">
                  <a:moveTo>
                    <a:pt x="19" y="1"/>
                  </a:moveTo>
                  <a:lnTo>
                    <a:pt x="19" y="197"/>
                  </a:lnTo>
                  <a:cubicBezTo>
                    <a:pt x="1" y="197"/>
                    <a:pt x="1" y="215"/>
                    <a:pt x="19" y="215"/>
                  </a:cubicBezTo>
                  <a:cubicBezTo>
                    <a:pt x="19" y="233"/>
                    <a:pt x="37" y="251"/>
                    <a:pt x="55" y="251"/>
                  </a:cubicBezTo>
                  <a:cubicBezTo>
                    <a:pt x="341" y="251"/>
                    <a:pt x="627" y="305"/>
                    <a:pt x="896" y="430"/>
                  </a:cubicBezTo>
                  <a:lnTo>
                    <a:pt x="949" y="394"/>
                  </a:lnTo>
                  <a:cubicBezTo>
                    <a:pt x="699" y="144"/>
                    <a:pt x="359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297;p73"/>
            <p:cNvSpPr/>
            <p:nvPr/>
          </p:nvSpPr>
          <p:spPr>
            <a:xfrm>
              <a:off x="5813952" y="1995549"/>
              <a:ext cx="68607" cy="25560"/>
            </a:xfrm>
            <a:custGeom>
              <a:avLst/>
              <a:gdLst/>
              <a:ahLst/>
              <a:cxnLst/>
              <a:rect l="l" t="t" r="r" b="b"/>
              <a:pathLst>
                <a:path w="1683" h="627" extrusionOk="0">
                  <a:moveTo>
                    <a:pt x="645" y="0"/>
                  </a:moveTo>
                  <a:cubicBezTo>
                    <a:pt x="501" y="0"/>
                    <a:pt x="358" y="36"/>
                    <a:pt x="215" y="90"/>
                  </a:cubicBezTo>
                  <a:cubicBezTo>
                    <a:pt x="18" y="179"/>
                    <a:pt x="0" y="322"/>
                    <a:pt x="0" y="322"/>
                  </a:cubicBezTo>
                  <a:cubicBezTo>
                    <a:pt x="0" y="322"/>
                    <a:pt x="126" y="626"/>
                    <a:pt x="662" y="626"/>
                  </a:cubicBezTo>
                  <a:cubicBezTo>
                    <a:pt x="1020" y="626"/>
                    <a:pt x="1378" y="501"/>
                    <a:pt x="1682" y="304"/>
                  </a:cubicBezTo>
                  <a:cubicBezTo>
                    <a:pt x="1432" y="125"/>
                    <a:pt x="1163" y="36"/>
                    <a:pt x="877" y="0"/>
                  </a:cubicBezTo>
                  <a:close/>
                </a:path>
              </a:pathLst>
            </a:custGeom>
            <a:solidFill>
              <a:srgbClr val="F7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298;p73"/>
            <p:cNvSpPr/>
            <p:nvPr/>
          </p:nvSpPr>
          <p:spPr>
            <a:xfrm>
              <a:off x="5749016" y="1994082"/>
              <a:ext cx="32123" cy="21932"/>
            </a:xfrm>
            <a:custGeom>
              <a:avLst/>
              <a:gdLst/>
              <a:ahLst/>
              <a:cxnLst/>
              <a:rect l="l" t="t" r="r" b="b"/>
              <a:pathLst>
                <a:path w="788" h="538" extrusionOk="0">
                  <a:moveTo>
                    <a:pt x="323" y="0"/>
                  </a:moveTo>
                  <a:cubicBezTo>
                    <a:pt x="251" y="0"/>
                    <a:pt x="180" y="18"/>
                    <a:pt x="126" y="54"/>
                  </a:cubicBezTo>
                  <a:cubicBezTo>
                    <a:pt x="72" y="72"/>
                    <a:pt x="19" y="126"/>
                    <a:pt x="1" y="161"/>
                  </a:cubicBezTo>
                  <a:cubicBezTo>
                    <a:pt x="19" y="376"/>
                    <a:pt x="180" y="519"/>
                    <a:pt x="394" y="537"/>
                  </a:cubicBezTo>
                  <a:cubicBezTo>
                    <a:pt x="591" y="537"/>
                    <a:pt x="770" y="394"/>
                    <a:pt x="788" y="179"/>
                  </a:cubicBezTo>
                  <a:cubicBezTo>
                    <a:pt x="716" y="108"/>
                    <a:pt x="609" y="54"/>
                    <a:pt x="520" y="36"/>
                  </a:cubicBezTo>
                  <a:cubicBezTo>
                    <a:pt x="448" y="0"/>
                    <a:pt x="394" y="0"/>
                    <a:pt x="323" y="0"/>
                  </a:cubicBezTo>
                  <a:close/>
                </a:path>
              </a:pathLst>
            </a:custGeom>
            <a:solidFill>
              <a:srgbClr val="F7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299;p73"/>
            <p:cNvSpPr/>
            <p:nvPr/>
          </p:nvSpPr>
          <p:spPr>
            <a:xfrm>
              <a:off x="5821982" y="1995549"/>
              <a:ext cx="30655" cy="23725"/>
            </a:xfrm>
            <a:custGeom>
              <a:avLst/>
              <a:gdLst/>
              <a:ahLst/>
              <a:cxnLst/>
              <a:rect l="l" t="t" r="r" b="b"/>
              <a:pathLst>
                <a:path w="752" h="582" extrusionOk="0">
                  <a:moveTo>
                    <a:pt x="448" y="0"/>
                  </a:moveTo>
                  <a:cubicBezTo>
                    <a:pt x="304" y="0"/>
                    <a:pt x="161" y="36"/>
                    <a:pt x="18" y="90"/>
                  </a:cubicBezTo>
                  <a:cubicBezTo>
                    <a:pt x="0" y="143"/>
                    <a:pt x="0" y="179"/>
                    <a:pt x="0" y="233"/>
                  </a:cubicBezTo>
                  <a:cubicBezTo>
                    <a:pt x="18" y="465"/>
                    <a:pt x="197" y="582"/>
                    <a:pt x="376" y="582"/>
                  </a:cubicBezTo>
                  <a:cubicBezTo>
                    <a:pt x="555" y="582"/>
                    <a:pt x="734" y="465"/>
                    <a:pt x="752" y="233"/>
                  </a:cubicBezTo>
                  <a:cubicBezTo>
                    <a:pt x="752" y="143"/>
                    <a:pt x="734" y="72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300;p73"/>
            <p:cNvSpPr/>
            <p:nvPr/>
          </p:nvSpPr>
          <p:spPr>
            <a:xfrm>
              <a:off x="5751217" y="1994082"/>
              <a:ext cx="21932" cy="16102"/>
            </a:xfrm>
            <a:custGeom>
              <a:avLst/>
              <a:gdLst/>
              <a:ahLst/>
              <a:cxnLst/>
              <a:rect l="l" t="t" r="r" b="b"/>
              <a:pathLst>
                <a:path w="538" h="395" extrusionOk="0">
                  <a:moveTo>
                    <a:pt x="269" y="0"/>
                  </a:moveTo>
                  <a:cubicBezTo>
                    <a:pt x="197" y="0"/>
                    <a:pt x="126" y="18"/>
                    <a:pt x="72" y="54"/>
                  </a:cubicBezTo>
                  <a:cubicBezTo>
                    <a:pt x="54" y="90"/>
                    <a:pt x="36" y="144"/>
                    <a:pt x="36" y="179"/>
                  </a:cubicBezTo>
                  <a:cubicBezTo>
                    <a:pt x="0" y="322"/>
                    <a:pt x="135" y="394"/>
                    <a:pt x="269" y="394"/>
                  </a:cubicBezTo>
                  <a:cubicBezTo>
                    <a:pt x="403" y="394"/>
                    <a:pt x="537" y="322"/>
                    <a:pt x="501" y="179"/>
                  </a:cubicBezTo>
                  <a:cubicBezTo>
                    <a:pt x="501" y="126"/>
                    <a:pt x="483" y="72"/>
                    <a:pt x="466" y="36"/>
                  </a:cubicBezTo>
                  <a:cubicBezTo>
                    <a:pt x="394" y="0"/>
                    <a:pt x="340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301;p73"/>
            <p:cNvSpPr/>
            <p:nvPr/>
          </p:nvSpPr>
          <p:spPr>
            <a:xfrm>
              <a:off x="5812484" y="1994082"/>
              <a:ext cx="70809" cy="28495"/>
            </a:xfrm>
            <a:custGeom>
              <a:avLst/>
              <a:gdLst/>
              <a:ahLst/>
              <a:cxnLst/>
              <a:rect l="l" t="t" r="r" b="b"/>
              <a:pathLst>
                <a:path w="1737" h="699" extrusionOk="0">
                  <a:moveTo>
                    <a:pt x="913" y="72"/>
                  </a:moveTo>
                  <a:cubicBezTo>
                    <a:pt x="1164" y="108"/>
                    <a:pt x="1432" y="197"/>
                    <a:pt x="1647" y="340"/>
                  </a:cubicBezTo>
                  <a:cubicBezTo>
                    <a:pt x="1361" y="519"/>
                    <a:pt x="1038" y="627"/>
                    <a:pt x="681" y="627"/>
                  </a:cubicBezTo>
                  <a:cubicBezTo>
                    <a:pt x="233" y="627"/>
                    <a:pt x="90" y="394"/>
                    <a:pt x="72" y="340"/>
                  </a:cubicBezTo>
                  <a:cubicBezTo>
                    <a:pt x="108" y="251"/>
                    <a:pt x="179" y="197"/>
                    <a:pt x="269" y="161"/>
                  </a:cubicBezTo>
                  <a:cubicBezTo>
                    <a:pt x="412" y="108"/>
                    <a:pt x="537" y="72"/>
                    <a:pt x="681" y="72"/>
                  </a:cubicBezTo>
                  <a:close/>
                  <a:moveTo>
                    <a:pt x="681" y="0"/>
                  </a:moveTo>
                  <a:cubicBezTo>
                    <a:pt x="519" y="0"/>
                    <a:pt x="376" y="36"/>
                    <a:pt x="233" y="90"/>
                  </a:cubicBezTo>
                  <a:cubicBezTo>
                    <a:pt x="36" y="197"/>
                    <a:pt x="1" y="340"/>
                    <a:pt x="1" y="340"/>
                  </a:cubicBezTo>
                  <a:cubicBezTo>
                    <a:pt x="1" y="340"/>
                    <a:pt x="1" y="358"/>
                    <a:pt x="1" y="358"/>
                  </a:cubicBezTo>
                  <a:cubicBezTo>
                    <a:pt x="1" y="376"/>
                    <a:pt x="144" y="698"/>
                    <a:pt x="698" y="698"/>
                  </a:cubicBezTo>
                  <a:cubicBezTo>
                    <a:pt x="1074" y="698"/>
                    <a:pt x="1432" y="573"/>
                    <a:pt x="1736" y="358"/>
                  </a:cubicBezTo>
                  <a:cubicBezTo>
                    <a:pt x="1736" y="340"/>
                    <a:pt x="1736" y="340"/>
                    <a:pt x="1736" y="322"/>
                  </a:cubicBezTo>
                  <a:cubicBezTo>
                    <a:pt x="1736" y="322"/>
                    <a:pt x="1736" y="305"/>
                    <a:pt x="1736" y="305"/>
                  </a:cubicBezTo>
                  <a:cubicBezTo>
                    <a:pt x="1486" y="144"/>
                    <a:pt x="1199" y="36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302;p73"/>
            <p:cNvSpPr/>
            <p:nvPr/>
          </p:nvSpPr>
          <p:spPr>
            <a:xfrm>
              <a:off x="5747548" y="1993063"/>
              <a:ext cx="34324" cy="24377"/>
            </a:xfrm>
            <a:custGeom>
              <a:avLst/>
              <a:gdLst/>
              <a:ahLst/>
              <a:cxnLst/>
              <a:rect l="l" t="t" r="r" b="b"/>
              <a:pathLst>
                <a:path w="842" h="598" extrusionOk="0">
                  <a:moveTo>
                    <a:pt x="359" y="61"/>
                  </a:moveTo>
                  <a:cubicBezTo>
                    <a:pt x="430" y="61"/>
                    <a:pt x="484" y="61"/>
                    <a:pt x="538" y="97"/>
                  </a:cubicBezTo>
                  <a:cubicBezTo>
                    <a:pt x="627" y="115"/>
                    <a:pt x="717" y="169"/>
                    <a:pt x="788" y="222"/>
                  </a:cubicBezTo>
                  <a:cubicBezTo>
                    <a:pt x="771" y="391"/>
                    <a:pt x="627" y="528"/>
                    <a:pt x="461" y="528"/>
                  </a:cubicBezTo>
                  <a:cubicBezTo>
                    <a:pt x="451" y="528"/>
                    <a:pt x="440" y="527"/>
                    <a:pt x="430" y="526"/>
                  </a:cubicBezTo>
                  <a:cubicBezTo>
                    <a:pt x="251" y="509"/>
                    <a:pt x="90" y="383"/>
                    <a:pt x="72" y="204"/>
                  </a:cubicBezTo>
                  <a:cubicBezTo>
                    <a:pt x="90" y="169"/>
                    <a:pt x="126" y="133"/>
                    <a:pt x="180" y="115"/>
                  </a:cubicBezTo>
                  <a:cubicBezTo>
                    <a:pt x="233" y="79"/>
                    <a:pt x="305" y="61"/>
                    <a:pt x="359" y="61"/>
                  </a:cubicBezTo>
                  <a:close/>
                  <a:moveTo>
                    <a:pt x="422" y="0"/>
                  </a:moveTo>
                  <a:cubicBezTo>
                    <a:pt x="401" y="0"/>
                    <a:pt x="380" y="2"/>
                    <a:pt x="359" y="7"/>
                  </a:cubicBezTo>
                  <a:cubicBezTo>
                    <a:pt x="287" y="7"/>
                    <a:pt x="216" y="25"/>
                    <a:pt x="144" y="61"/>
                  </a:cubicBezTo>
                  <a:cubicBezTo>
                    <a:pt x="72" y="79"/>
                    <a:pt x="37" y="133"/>
                    <a:pt x="1" y="186"/>
                  </a:cubicBezTo>
                  <a:cubicBezTo>
                    <a:pt x="1" y="186"/>
                    <a:pt x="1" y="186"/>
                    <a:pt x="1" y="204"/>
                  </a:cubicBezTo>
                  <a:cubicBezTo>
                    <a:pt x="19" y="419"/>
                    <a:pt x="198" y="580"/>
                    <a:pt x="430" y="598"/>
                  </a:cubicBezTo>
                  <a:lnTo>
                    <a:pt x="466" y="598"/>
                  </a:lnTo>
                  <a:cubicBezTo>
                    <a:pt x="824" y="598"/>
                    <a:pt x="842" y="222"/>
                    <a:pt x="842" y="222"/>
                  </a:cubicBezTo>
                  <a:cubicBezTo>
                    <a:pt x="842" y="204"/>
                    <a:pt x="842" y="186"/>
                    <a:pt x="842" y="186"/>
                  </a:cubicBezTo>
                  <a:cubicBezTo>
                    <a:pt x="770" y="115"/>
                    <a:pt x="663" y="61"/>
                    <a:pt x="573" y="25"/>
                  </a:cubicBezTo>
                  <a:cubicBezTo>
                    <a:pt x="523" y="13"/>
                    <a:pt x="472" y="0"/>
                    <a:pt x="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303;p73"/>
            <p:cNvSpPr/>
            <p:nvPr/>
          </p:nvSpPr>
          <p:spPr>
            <a:xfrm>
              <a:off x="5810283" y="1983687"/>
              <a:ext cx="74478" cy="21361"/>
            </a:xfrm>
            <a:custGeom>
              <a:avLst/>
              <a:gdLst/>
              <a:ahLst/>
              <a:cxnLst/>
              <a:rect l="l" t="t" r="r" b="b"/>
              <a:pathLst>
                <a:path w="1827" h="524" extrusionOk="0">
                  <a:moveTo>
                    <a:pt x="770" y="1"/>
                  </a:moveTo>
                  <a:cubicBezTo>
                    <a:pt x="741" y="1"/>
                    <a:pt x="711" y="2"/>
                    <a:pt x="681" y="5"/>
                  </a:cubicBezTo>
                  <a:cubicBezTo>
                    <a:pt x="180" y="41"/>
                    <a:pt x="55" y="327"/>
                    <a:pt x="19" y="434"/>
                  </a:cubicBezTo>
                  <a:lnTo>
                    <a:pt x="19" y="452"/>
                  </a:lnTo>
                  <a:cubicBezTo>
                    <a:pt x="1" y="470"/>
                    <a:pt x="1" y="488"/>
                    <a:pt x="19" y="506"/>
                  </a:cubicBezTo>
                  <a:lnTo>
                    <a:pt x="55" y="506"/>
                  </a:lnTo>
                  <a:cubicBezTo>
                    <a:pt x="72" y="488"/>
                    <a:pt x="72" y="470"/>
                    <a:pt x="90" y="452"/>
                  </a:cubicBezTo>
                  <a:cubicBezTo>
                    <a:pt x="175" y="214"/>
                    <a:pt x="405" y="57"/>
                    <a:pt x="658" y="57"/>
                  </a:cubicBezTo>
                  <a:cubicBezTo>
                    <a:pt x="672" y="57"/>
                    <a:pt x="685" y="58"/>
                    <a:pt x="699" y="59"/>
                  </a:cubicBezTo>
                  <a:cubicBezTo>
                    <a:pt x="725" y="56"/>
                    <a:pt x="751" y="55"/>
                    <a:pt x="778" y="55"/>
                  </a:cubicBezTo>
                  <a:cubicBezTo>
                    <a:pt x="1285" y="55"/>
                    <a:pt x="1755" y="524"/>
                    <a:pt x="1755" y="524"/>
                  </a:cubicBezTo>
                  <a:lnTo>
                    <a:pt x="1808" y="524"/>
                  </a:lnTo>
                  <a:cubicBezTo>
                    <a:pt x="1826" y="506"/>
                    <a:pt x="1826" y="488"/>
                    <a:pt x="1808" y="470"/>
                  </a:cubicBezTo>
                  <a:cubicBezTo>
                    <a:pt x="1791" y="453"/>
                    <a:pt x="1323" y="1"/>
                    <a:pt x="77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304;p73"/>
            <p:cNvSpPr/>
            <p:nvPr/>
          </p:nvSpPr>
          <p:spPr>
            <a:xfrm>
              <a:off x="5746814" y="1982424"/>
              <a:ext cx="36525" cy="16061"/>
            </a:xfrm>
            <a:custGeom>
              <a:avLst/>
              <a:gdLst/>
              <a:ahLst/>
              <a:cxnLst/>
              <a:rect l="l" t="t" r="r" b="b"/>
              <a:pathLst>
                <a:path w="896" h="394" extrusionOk="0">
                  <a:moveTo>
                    <a:pt x="395" y="0"/>
                  </a:moveTo>
                  <a:cubicBezTo>
                    <a:pt x="1" y="0"/>
                    <a:pt x="1" y="268"/>
                    <a:pt x="1" y="268"/>
                  </a:cubicBezTo>
                  <a:cubicBezTo>
                    <a:pt x="1" y="286"/>
                    <a:pt x="19" y="304"/>
                    <a:pt x="37" y="304"/>
                  </a:cubicBezTo>
                  <a:cubicBezTo>
                    <a:pt x="55" y="304"/>
                    <a:pt x="73" y="286"/>
                    <a:pt x="55" y="268"/>
                  </a:cubicBezTo>
                  <a:cubicBezTo>
                    <a:pt x="55" y="268"/>
                    <a:pt x="73" y="54"/>
                    <a:pt x="395" y="54"/>
                  </a:cubicBezTo>
                  <a:cubicBezTo>
                    <a:pt x="591" y="54"/>
                    <a:pt x="770" y="179"/>
                    <a:pt x="842" y="376"/>
                  </a:cubicBezTo>
                  <a:cubicBezTo>
                    <a:pt x="842" y="376"/>
                    <a:pt x="860" y="394"/>
                    <a:pt x="878" y="394"/>
                  </a:cubicBezTo>
                  <a:cubicBezTo>
                    <a:pt x="896" y="394"/>
                    <a:pt x="896" y="376"/>
                    <a:pt x="896" y="358"/>
                  </a:cubicBezTo>
                  <a:cubicBezTo>
                    <a:pt x="806" y="143"/>
                    <a:pt x="609" y="0"/>
                    <a:pt x="39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305;p73"/>
            <p:cNvSpPr/>
            <p:nvPr/>
          </p:nvSpPr>
          <p:spPr>
            <a:xfrm>
              <a:off x="5773841" y="2093994"/>
              <a:ext cx="56174" cy="5177"/>
            </a:xfrm>
            <a:custGeom>
              <a:avLst/>
              <a:gdLst/>
              <a:ahLst/>
              <a:cxnLst/>
              <a:rect l="l" t="t" r="r" b="b"/>
              <a:pathLst>
                <a:path w="1378" h="127" extrusionOk="0">
                  <a:moveTo>
                    <a:pt x="18" y="1"/>
                  </a:moveTo>
                  <a:cubicBezTo>
                    <a:pt x="0" y="19"/>
                    <a:pt x="0" y="37"/>
                    <a:pt x="18" y="55"/>
                  </a:cubicBezTo>
                  <a:cubicBezTo>
                    <a:pt x="36" y="73"/>
                    <a:pt x="251" y="126"/>
                    <a:pt x="680" y="126"/>
                  </a:cubicBezTo>
                  <a:cubicBezTo>
                    <a:pt x="895" y="126"/>
                    <a:pt x="1110" y="108"/>
                    <a:pt x="1342" y="90"/>
                  </a:cubicBezTo>
                  <a:cubicBezTo>
                    <a:pt x="1360" y="90"/>
                    <a:pt x="1378" y="73"/>
                    <a:pt x="1378" y="55"/>
                  </a:cubicBezTo>
                  <a:cubicBezTo>
                    <a:pt x="1360" y="37"/>
                    <a:pt x="1342" y="19"/>
                    <a:pt x="1324" y="19"/>
                  </a:cubicBezTo>
                  <a:cubicBezTo>
                    <a:pt x="1053" y="48"/>
                    <a:pt x="829" y="58"/>
                    <a:pt x="650" y="58"/>
                  </a:cubicBezTo>
                  <a:cubicBezTo>
                    <a:pt x="274" y="58"/>
                    <a:pt x="90" y="13"/>
                    <a:pt x="5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2306;p73"/>
            <p:cNvSpPr/>
            <p:nvPr/>
          </p:nvSpPr>
          <p:spPr>
            <a:xfrm>
              <a:off x="5948879" y="1993267"/>
              <a:ext cx="52587" cy="76883"/>
            </a:xfrm>
            <a:custGeom>
              <a:avLst/>
              <a:gdLst/>
              <a:ahLst/>
              <a:cxnLst/>
              <a:rect l="l" t="t" r="r" b="b"/>
              <a:pathLst>
                <a:path w="1290" h="1886" extrusionOk="0">
                  <a:moveTo>
                    <a:pt x="678" y="0"/>
                  </a:moveTo>
                  <a:cubicBezTo>
                    <a:pt x="565" y="0"/>
                    <a:pt x="453" y="37"/>
                    <a:pt x="359" y="110"/>
                  </a:cubicBezTo>
                  <a:cubicBezTo>
                    <a:pt x="198" y="217"/>
                    <a:pt x="90" y="396"/>
                    <a:pt x="55" y="575"/>
                  </a:cubicBezTo>
                  <a:lnTo>
                    <a:pt x="1" y="521"/>
                  </a:lnTo>
                  <a:lnTo>
                    <a:pt x="1" y="521"/>
                  </a:lnTo>
                  <a:cubicBezTo>
                    <a:pt x="1" y="861"/>
                    <a:pt x="19" y="1201"/>
                    <a:pt x="72" y="1541"/>
                  </a:cubicBezTo>
                  <a:cubicBezTo>
                    <a:pt x="72" y="1631"/>
                    <a:pt x="108" y="1720"/>
                    <a:pt x="162" y="1792"/>
                  </a:cubicBezTo>
                  <a:cubicBezTo>
                    <a:pt x="236" y="1851"/>
                    <a:pt x="335" y="1886"/>
                    <a:pt x="438" y="1886"/>
                  </a:cubicBezTo>
                  <a:cubicBezTo>
                    <a:pt x="459" y="1886"/>
                    <a:pt x="480" y="1885"/>
                    <a:pt x="502" y="1881"/>
                  </a:cubicBezTo>
                  <a:cubicBezTo>
                    <a:pt x="824" y="1846"/>
                    <a:pt x="1110" y="1613"/>
                    <a:pt x="1218" y="1309"/>
                  </a:cubicBezTo>
                  <a:cubicBezTo>
                    <a:pt x="1271" y="1130"/>
                    <a:pt x="1289" y="933"/>
                    <a:pt x="1271" y="736"/>
                  </a:cubicBezTo>
                  <a:cubicBezTo>
                    <a:pt x="1271" y="468"/>
                    <a:pt x="1146" y="217"/>
                    <a:pt x="914" y="56"/>
                  </a:cubicBezTo>
                  <a:cubicBezTo>
                    <a:pt x="839" y="19"/>
                    <a:pt x="758" y="0"/>
                    <a:pt x="67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2307;p73"/>
            <p:cNvSpPr/>
            <p:nvPr/>
          </p:nvSpPr>
          <p:spPr>
            <a:xfrm>
              <a:off x="5703075" y="1832372"/>
              <a:ext cx="436267" cy="316092"/>
            </a:xfrm>
            <a:custGeom>
              <a:avLst/>
              <a:gdLst/>
              <a:ahLst/>
              <a:cxnLst/>
              <a:rect l="l" t="t" r="r" b="b"/>
              <a:pathLst>
                <a:path w="10702" h="7754" extrusionOk="0">
                  <a:moveTo>
                    <a:pt x="5492" y="0"/>
                  </a:moveTo>
                  <a:cubicBezTo>
                    <a:pt x="4714" y="0"/>
                    <a:pt x="3932" y="52"/>
                    <a:pt x="3150" y="156"/>
                  </a:cubicBezTo>
                  <a:cubicBezTo>
                    <a:pt x="2506" y="209"/>
                    <a:pt x="1879" y="388"/>
                    <a:pt x="1289" y="657"/>
                  </a:cubicBezTo>
                  <a:cubicBezTo>
                    <a:pt x="698" y="961"/>
                    <a:pt x="269" y="1498"/>
                    <a:pt x="108" y="2142"/>
                  </a:cubicBezTo>
                  <a:cubicBezTo>
                    <a:pt x="0" y="2768"/>
                    <a:pt x="304" y="3574"/>
                    <a:pt x="931" y="3735"/>
                  </a:cubicBezTo>
                  <a:cubicBezTo>
                    <a:pt x="1002" y="3753"/>
                    <a:pt x="1074" y="3806"/>
                    <a:pt x="1110" y="3878"/>
                  </a:cubicBezTo>
                  <a:cubicBezTo>
                    <a:pt x="1324" y="2428"/>
                    <a:pt x="1611" y="1265"/>
                    <a:pt x="2649" y="1086"/>
                  </a:cubicBezTo>
                  <a:cubicBezTo>
                    <a:pt x="2649" y="1086"/>
                    <a:pt x="2702" y="2929"/>
                    <a:pt x="4062" y="3967"/>
                  </a:cubicBezTo>
                  <a:cubicBezTo>
                    <a:pt x="4921" y="4576"/>
                    <a:pt x="5959" y="4934"/>
                    <a:pt x="7033" y="4952"/>
                  </a:cubicBezTo>
                  <a:cubicBezTo>
                    <a:pt x="7033" y="4952"/>
                    <a:pt x="6961" y="4969"/>
                    <a:pt x="6961" y="4987"/>
                  </a:cubicBezTo>
                  <a:cubicBezTo>
                    <a:pt x="6961" y="5524"/>
                    <a:pt x="6926" y="6079"/>
                    <a:pt x="6854" y="6616"/>
                  </a:cubicBezTo>
                  <a:cubicBezTo>
                    <a:pt x="6836" y="6759"/>
                    <a:pt x="6800" y="6884"/>
                    <a:pt x="6782" y="7010"/>
                  </a:cubicBezTo>
                  <a:cubicBezTo>
                    <a:pt x="6729" y="7224"/>
                    <a:pt x="6657" y="7421"/>
                    <a:pt x="6568" y="7600"/>
                  </a:cubicBezTo>
                  <a:cubicBezTo>
                    <a:pt x="6550" y="7636"/>
                    <a:pt x="6514" y="7690"/>
                    <a:pt x="6514" y="7725"/>
                  </a:cubicBezTo>
                  <a:cubicBezTo>
                    <a:pt x="6496" y="7725"/>
                    <a:pt x="6496" y="7743"/>
                    <a:pt x="6514" y="7743"/>
                  </a:cubicBezTo>
                  <a:cubicBezTo>
                    <a:pt x="6514" y="7750"/>
                    <a:pt x="6517" y="7753"/>
                    <a:pt x="6522" y="7753"/>
                  </a:cubicBezTo>
                  <a:cubicBezTo>
                    <a:pt x="6616" y="7753"/>
                    <a:pt x="7463" y="6795"/>
                    <a:pt x="7463" y="6795"/>
                  </a:cubicBezTo>
                  <a:cubicBezTo>
                    <a:pt x="7463" y="6795"/>
                    <a:pt x="10004" y="5023"/>
                    <a:pt x="10326" y="3735"/>
                  </a:cubicBezTo>
                  <a:cubicBezTo>
                    <a:pt x="10702" y="2267"/>
                    <a:pt x="9610" y="710"/>
                    <a:pt x="8143" y="263"/>
                  </a:cubicBezTo>
                  <a:cubicBezTo>
                    <a:pt x="7713" y="138"/>
                    <a:pt x="7248" y="66"/>
                    <a:pt x="6782" y="48"/>
                  </a:cubicBezTo>
                  <a:cubicBezTo>
                    <a:pt x="6354" y="16"/>
                    <a:pt x="5924" y="0"/>
                    <a:pt x="549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2308;p73"/>
            <p:cNvSpPr/>
            <p:nvPr/>
          </p:nvSpPr>
          <p:spPr>
            <a:xfrm>
              <a:off x="5749016" y="2027631"/>
              <a:ext cx="31430" cy="48918"/>
            </a:xfrm>
            <a:custGeom>
              <a:avLst/>
              <a:gdLst/>
              <a:ahLst/>
              <a:cxnLst/>
              <a:rect l="l" t="t" r="r" b="b"/>
              <a:pathLst>
                <a:path w="771" h="1200" extrusionOk="0">
                  <a:moveTo>
                    <a:pt x="1" y="1"/>
                  </a:moveTo>
                  <a:cubicBezTo>
                    <a:pt x="72" y="394"/>
                    <a:pt x="180" y="806"/>
                    <a:pt x="323" y="1182"/>
                  </a:cubicBezTo>
                  <a:cubicBezTo>
                    <a:pt x="323" y="1199"/>
                    <a:pt x="323" y="1199"/>
                    <a:pt x="323" y="1199"/>
                  </a:cubicBezTo>
                  <a:cubicBezTo>
                    <a:pt x="484" y="1128"/>
                    <a:pt x="609" y="985"/>
                    <a:pt x="663" y="806"/>
                  </a:cubicBezTo>
                  <a:cubicBezTo>
                    <a:pt x="770" y="448"/>
                    <a:pt x="555" y="72"/>
                    <a:pt x="19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2309;p73"/>
            <p:cNvSpPr/>
            <p:nvPr/>
          </p:nvSpPr>
          <p:spPr>
            <a:xfrm>
              <a:off x="5759981" y="1978755"/>
              <a:ext cx="30981" cy="91232"/>
            </a:xfrm>
            <a:custGeom>
              <a:avLst/>
              <a:gdLst/>
              <a:ahLst/>
              <a:cxnLst/>
              <a:rect l="l" t="t" r="r" b="b"/>
              <a:pathLst>
                <a:path w="760" h="2238" extrusionOk="0">
                  <a:moveTo>
                    <a:pt x="698" y="1"/>
                  </a:moveTo>
                  <a:lnTo>
                    <a:pt x="556" y="1478"/>
                  </a:lnTo>
                  <a:lnTo>
                    <a:pt x="556" y="1478"/>
                  </a:lnTo>
                  <a:cubicBezTo>
                    <a:pt x="759" y="906"/>
                    <a:pt x="698" y="1"/>
                    <a:pt x="698" y="1"/>
                  </a:cubicBezTo>
                  <a:close/>
                  <a:moveTo>
                    <a:pt x="556" y="1478"/>
                  </a:moveTo>
                  <a:cubicBezTo>
                    <a:pt x="469" y="1723"/>
                    <a:pt x="334" y="1906"/>
                    <a:pt x="125" y="1933"/>
                  </a:cubicBezTo>
                  <a:cubicBezTo>
                    <a:pt x="0" y="1951"/>
                    <a:pt x="161" y="2202"/>
                    <a:pt x="161" y="2202"/>
                  </a:cubicBezTo>
                  <a:cubicBezTo>
                    <a:pt x="199" y="2189"/>
                    <a:pt x="239" y="2183"/>
                    <a:pt x="280" y="2183"/>
                  </a:cubicBezTo>
                  <a:cubicBezTo>
                    <a:pt x="353" y="2183"/>
                    <a:pt x="425" y="2203"/>
                    <a:pt x="483" y="2237"/>
                  </a:cubicBezTo>
                  <a:lnTo>
                    <a:pt x="556" y="14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2310;p73"/>
            <p:cNvSpPr/>
            <p:nvPr/>
          </p:nvSpPr>
          <p:spPr>
            <a:xfrm>
              <a:off x="5759247" y="1976390"/>
              <a:ext cx="37218" cy="96532"/>
            </a:xfrm>
            <a:custGeom>
              <a:avLst/>
              <a:gdLst/>
              <a:ahLst/>
              <a:cxnLst/>
              <a:rect l="l" t="t" r="r" b="b"/>
              <a:pathLst>
                <a:path w="913" h="2368" extrusionOk="0">
                  <a:moveTo>
                    <a:pt x="734" y="0"/>
                  </a:moveTo>
                  <a:cubicBezTo>
                    <a:pt x="728" y="0"/>
                    <a:pt x="723" y="2"/>
                    <a:pt x="716" y="5"/>
                  </a:cubicBezTo>
                  <a:cubicBezTo>
                    <a:pt x="680" y="5"/>
                    <a:pt x="644" y="23"/>
                    <a:pt x="644" y="76"/>
                  </a:cubicBezTo>
                  <a:cubicBezTo>
                    <a:pt x="680" y="560"/>
                    <a:pt x="662" y="1848"/>
                    <a:pt x="125" y="1920"/>
                  </a:cubicBezTo>
                  <a:cubicBezTo>
                    <a:pt x="90" y="1920"/>
                    <a:pt x="54" y="1955"/>
                    <a:pt x="36" y="1991"/>
                  </a:cubicBezTo>
                  <a:cubicBezTo>
                    <a:pt x="0" y="2099"/>
                    <a:pt x="90" y="2260"/>
                    <a:pt x="125" y="2295"/>
                  </a:cubicBezTo>
                  <a:cubicBezTo>
                    <a:pt x="139" y="2322"/>
                    <a:pt x="161" y="2338"/>
                    <a:pt x="179" y="2338"/>
                  </a:cubicBezTo>
                  <a:cubicBezTo>
                    <a:pt x="186" y="2338"/>
                    <a:pt x="192" y="2336"/>
                    <a:pt x="197" y="2331"/>
                  </a:cubicBezTo>
                  <a:cubicBezTo>
                    <a:pt x="231" y="2318"/>
                    <a:pt x="268" y="2312"/>
                    <a:pt x="304" y="2312"/>
                  </a:cubicBezTo>
                  <a:cubicBezTo>
                    <a:pt x="363" y="2312"/>
                    <a:pt x="421" y="2327"/>
                    <a:pt x="465" y="2349"/>
                  </a:cubicBezTo>
                  <a:cubicBezTo>
                    <a:pt x="483" y="2367"/>
                    <a:pt x="483" y="2367"/>
                    <a:pt x="501" y="2367"/>
                  </a:cubicBezTo>
                  <a:cubicBezTo>
                    <a:pt x="573" y="2367"/>
                    <a:pt x="609" y="2295"/>
                    <a:pt x="555" y="2242"/>
                  </a:cubicBezTo>
                  <a:cubicBezTo>
                    <a:pt x="478" y="2203"/>
                    <a:pt x="391" y="2174"/>
                    <a:pt x="308" y="2174"/>
                  </a:cubicBezTo>
                  <a:cubicBezTo>
                    <a:pt x="276" y="2174"/>
                    <a:pt x="245" y="2178"/>
                    <a:pt x="215" y="2188"/>
                  </a:cubicBezTo>
                  <a:cubicBezTo>
                    <a:pt x="179" y="2152"/>
                    <a:pt x="161" y="2099"/>
                    <a:pt x="161" y="2045"/>
                  </a:cubicBezTo>
                  <a:cubicBezTo>
                    <a:pt x="913" y="1955"/>
                    <a:pt x="788" y="130"/>
                    <a:pt x="788" y="59"/>
                  </a:cubicBezTo>
                  <a:cubicBezTo>
                    <a:pt x="773" y="29"/>
                    <a:pt x="758" y="0"/>
                    <a:pt x="734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2311;p73"/>
            <p:cNvSpPr/>
            <p:nvPr/>
          </p:nvSpPr>
          <p:spPr>
            <a:xfrm>
              <a:off x="5792062" y="2054412"/>
              <a:ext cx="15368" cy="21402"/>
            </a:xfrm>
            <a:custGeom>
              <a:avLst/>
              <a:gdLst/>
              <a:ahLst/>
              <a:cxnLst/>
              <a:rect l="l" t="t" r="r" b="b"/>
              <a:pathLst>
                <a:path w="377" h="525" extrusionOk="0">
                  <a:moveTo>
                    <a:pt x="111" y="1"/>
                  </a:moveTo>
                  <a:cubicBezTo>
                    <a:pt x="98" y="1"/>
                    <a:pt x="85" y="2"/>
                    <a:pt x="72" y="6"/>
                  </a:cubicBezTo>
                  <a:cubicBezTo>
                    <a:pt x="36" y="6"/>
                    <a:pt x="0" y="41"/>
                    <a:pt x="18" y="77"/>
                  </a:cubicBezTo>
                  <a:cubicBezTo>
                    <a:pt x="18" y="113"/>
                    <a:pt x="36" y="131"/>
                    <a:pt x="90" y="131"/>
                  </a:cubicBezTo>
                  <a:cubicBezTo>
                    <a:pt x="126" y="131"/>
                    <a:pt x="161" y="149"/>
                    <a:pt x="197" y="167"/>
                  </a:cubicBezTo>
                  <a:cubicBezTo>
                    <a:pt x="233" y="202"/>
                    <a:pt x="251" y="238"/>
                    <a:pt x="233" y="292"/>
                  </a:cubicBezTo>
                  <a:cubicBezTo>
                    <a:pt x="233" y="381"/>
                    <a:pt x="233" y="381"/>
                    <a:pt x="215" y="381"/>
                  </a:cubicBezTo>
                  <a:lnTo>
                    <a:pt x="197" y="381"/>
                  </a:lnTo>
                  <a:cubicBezTo>
                    <a:pt x="187" y="376"/>
                    <a:pt x="176" y="374"/>
                    <a:pt x="166" y="374"/>
                  </a:cubicBezTo>
                  <a:cubicBezTo>
                    <a:pt x="142" y="374"/>
                    <a:pt x="120" y="387"/>
                    <a:pt x="108" y="399"/>
                  </a:cubicBezTo>
                  <a:cubicBezTo>
                    <a:pt x="90" y="435"/>
                    <a:pt x="90" y="489"/>
                    <a:pt x="126" y="507"/>
                  </a:cubicBezTo>
                  <a:cubicBezTo>
                    <a:pt x="161" y="507"/>
                    <a:pt x="179" y="525"/>
                    <a:pt x="215" y="525"/>
                  </a:cubicBezTo>
                  <a:lnTo>
                    <a:pt x="287" y="525"/>
                  </a:lnTo>
                  <a:cubicBezTo>
                    <a:pt x="340" y="471"/>
                    <a:pt x="376" y="399"/>
                    <a:pt x="376" y="292"/>
                  </a:cubicBezTo>
                  <a:cubicBezTo>
                    <a:pt x="376" y="202"/>
                    <a:pt x="358" y="131"/>
                    <a:pt x="287" y="77"/>
                  </a:cubicBezTo>
                  <a:cubicBezTo>
                    <a:pt x="243" y="33"/>
                    <a:pt x="174" y="1"/>
                    <a:pt x="11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2312;p73"/>
            <p:cNvSpPr/>
            <p:nvPr/>
          </p:nvSpPr>
          <p:spPr>
            <a:xfrm>
              <a:off x="5827078" y="2030810"/>
              <a:ext cx="77372" cy="62085"/>
            </a:xfrm>
            <a:custGeom>
              <a:avLst/>
              <a:gdLst/>
              <a:ahLst/>
              <a:cxnLst/>
              <a:rect l="l" t="t" r="r" b="b"/>
              <a:pathLst>
                <a:path w="1898" h="1523" extrusionOk="0">
                  <a:moveTo>
                    <a:pt x="1034" y="1"/>
                  </a:moveTo>
                  <a:cubicBezTo>
                    <a:pt x="616" y="1"/>
                    <a:pt x="216" y="155"/>
                    <a:pt x="108" y="603"/>
                  </a:cubicBezTo>
                  <a:cubicBezTo>
                    <a:pt x="0" y="1050"/>
                    <a:pt x="305" y="1479"/>
                    <a:pt x="770" y="1497"/>
                  </a:cubicBezTo>
                  <a:cubicBezTo>
                    <a:pt x="837" y="1514"/>
                    <a:pt x="905" y="1522"/>
                    <a:pt x="971" y="1522"/>
                  </a:cubicBezTo>
                  <a:cubicBezTo>
                    <a:pt x="1327" y="1522"/>
                    <a:pt x="1651" y="1290"/>
                    <a:pt x="1772" y="943"/>
                  </a:cubicBezTo>
                  <a:cubicBezTo>
                    <a:pt x="1897" y="531"/>
                    <a:pt x="1647" y="101"/>
                    <a:pt x="1235" y="12"/>
                  </a:cubicBezTo>
                  <a:cubicBezTo>
                    <a:pt x="1168" y="5"/>
                    <a:pt x="1101" y="1"/>
                    <a:pt x="103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2313;p73"/>
            <p:cNvSpPr/>
            <p:nvPr/>
          </p:nvSpPr>
          <p:spPr>
            <a:xfrm>
              <a:off x="5966408" y="2057714"/>
              <a:ext cx="10966" cy="10803"/>
            </a:xfrm>
            <a:custGeom>
              <a:avLst/>
              <a:gdLst/>
              <a:ahLst/>
              <a:cxnLst/>
              <a:rect l="l" t="t" r="r" b="b"/>
              <a:pathLst>
                <a:path w="269" h="265" extrusionOk="0">
                  <a:moveTo>
                    <a:pt x="99" y="1"/>
                  </a:moveTo>
                  <a:cubicBezTo>
                    <a:pt x="90" y="1"/>
                    <a:pt x="81" y="5"/>
                    <a:pt x="72" y="14"/>
                  </a:cubicBezTo>
                  <a:cubicBezTo>
                    <a:pt x="54" y="14"/>
                    <a:pt x="54" y="14"/>
                    <a:pt x="36" y="32"/>
                  </a:cubicBezTo>
                  <a:cubicBezTo>
                    <a:pt x="18" y="50"/>
                    <a:pt x="18" y="50"/>
                    <a:pt x="0" y="68"/>
                  </a:cubicBezTo>
                  <a:cubicBezTo>
                    <a:pt x="0" y="86"/>
                    <a:pt x="0" y="104"/>
                    <a:pt x="0" y="121"/>
                  </a:cubicBezTo>
                  <a:lnTo>
                    <a:pt x="0" y="157"/>
                  </a:lnTo>
                  <a:cubicBezTo>
                    <a:pt x="18" y="175"/>
                    <a:pt x="18" y="211"/>
                    <a:pt x="36" y="229"/>
                  </a:cubicBezTo>
                  <a:lnTo>
                    <a:pt x="72" y="247"/>
                  </a:lnTo>
                  <a:cubicBezTo>
                    <a:pt x="90" y="247"/>
                    <a:pt x="108" y="265"/>
                    <a:pt x="126" y="265"/>
                  </a:cubicBezTo>
                  <a:lnTo>
                    <a:pt x="197" y="265"/>
                  </a:lnTo>
                  <a:cubicBezTo>
                    <a:pt x="215" y="247"/>
                    <a:pt x="233" y="247"/>
                    <a:pt x="251" y="229"/>
                  </a:cubicBezTo>
                  <a:cubicBezTo>
                    <a:pt x="251" y="211"/>
                    <a:pt x="269" y="211"/>
                    <a:pt x="269" y="193"/>
                  </a:cubicBezTo>
                  <a:cubicBezTo>
                    <a:pt x="269" y="175"/>
                    <a:pt x="269" y="157"/>
                    <a:pt x="269" y="139"/>
                  </a:cubicBezTo>
                  <a:lnTo>
                    <a:pt x="269" y="104"/>
                  </a:lnTo>
                  <a:cubicBezTo>
                    <a:pt x="269" y="86"/>
                    <a:pt x="251" y="68"/>
                    <a:pt x="233" y="50"/>
                  </a:cubicBezTo>
                  <a:lnTo>
                    <a:pt x="215" y="32"/>
                  </a:lnTo>
                  <a:cubicBezTo>
                    <a:pt x="197" y="14"/>
                    <a:pt x="161" y="14"/>
                    <a:pt x="144" y="14"/>
                  </a:cubicBezTo>
                  <a:lnTo>
                    <a:pt x="126" y="14"/>
                  </a:lnTo>
                  <a:cubicBezTo>
                    <a:pt x="117" y="5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2314;p73"/>
            <p:cNvSpPr/>
            <p:nvPr/>
          </p:nvSpPr>
          <p:spPr>
            <a:xfrm>
              <a:off x="5930658" y="2064848"/>
              <a:ext cx="62778" cy="121194"/>
            </a:xfrm>
            <a:custGeom>
              <a:avLst/>
              <a:gdLst/>
              <a:ahLst/>
              <a:cxnLst/>
              <a:rect l="l" t="t" r="r" b="b"/>
              <a:pathLst>
                <a:path w="1540" h="2973" extrusionOk="0">
                  <a:moveTo>
                    <a:pt x="1003" y="0"/>
                  </a:moveTo>
                  <a:lnTo>
                    <a:pt x="985" y="72"/>
                  </a:lnTo>
                  <a:cubicBezTo>
                    <a:pt x="788" y="895"/>
                    <a:pt x="466" y="1682"/>
                    <a:pt x="18" y="2416"/>
                  </a:cubicBezTo>
                  <a:cubicBezTo>
                    <a:pt x="1" y="2416"/>
                    <a:pt x="1" y="2434"/>
                    <a:pt x="1" y="2470"/>
                  </a:cubicBezTo>
                  <a:cubicBezTo>
                    <a:pt x="1" y="2488"/>
                    <a:pt x="18" y="2488"/>
                    <a:pt x="36" y="2505"/>
                  </a:cubicBezTo>
                  <a:cubicBezTo>
                    <a:pt x="427" y="2811"/>
                    <a:pt x="931" y="2972"/>
                    <a:pt x="1441" y="2972"/>
                  </a:cubicBezTo>
                  <a:cubicBezTo>
                    <a:pt x="1468" y="2972"/>
                    <a:pt x="1495" y="2972"/>
                    <a:pt x="1522" y="2971"/>
                  </a:cubicBezTo>
                  <a:cubicBezTo>
                    <a:pt x="1540" y="1969"/>
                    <a:pt x="1378" y="949"/>
                    <a:pt x="1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2315;p73"/>
            <p:cNvSpPr/>
            <p:nvPr/>
          </p:nvSpPr>
          <p:spPr>
            <a:xfrm>
              <a:off x="5827078" y="1872687"/>
              <a:ext cx="242226" cy="149567"/>
            </a:xfrm>
            <a:custGeom>
              <a:avLst/>
              <a:gdLst/>
              <a:ahLst/>
              <a:cxnLst/>
              <a:rect l="l" t="t" r="r" b="b"/>
              <a:pathLst>
                <a:path w="5942" h="3669" extrusionOk="0">
                  <a:moveTo>
                    <a:pt x="58" y="1"/>
                  </a:moveTo>
                  <a:cubicBezTo>
                    <a:pt x="28" y="1"/>
                    <a:pt x="0" y="19"/>
                    <a:pt x="0" y="61"/>
                  </a:cubicBezTo>
                  <a:lnTo>
                    <a:pt x="18" y="61"/>
                  </a:lnTo>
                  <a:cubicBezTo>
                    <a:pt x="54" y="509"/>
                    <a:pt x="215" y="938"/>
                    <a:pt x="466" y="1296"/>
                  </a:cubicBezTo>
                  <a:cubicBezTo>
                    <a:pt x="716" y="1672"/>
                    <a:pt x="1056" y="1994"/>
                    <a:pt x="1468" y="2227"/>
                  </a:cubicBezTo>
                  <a:cubicBezTo>
                    <a:pt x="1879" y="2477"/>
                    <a:pt x="2327" y="2728"/>
                    <a:pt x="2774" y="2925"/>
                  </a:cubicBezTo>
                  <a:cubicBezTo>
                    <a:pt x="3239" y="3157"/>
                    <a:pt x="3705" y="3336"/>
                    <a:pt x="4188" y="3479"/>
                  </a:cubicBezTo>
                  <a:cubicBezTo>
                    <a:pt x="4619" y="3609"/>
                    <a:pt x="5074" y="3669"/>
                    <a:pt x="5524" y="3669"/>
                  </a:cubicBezTo>
                  <a:cubicBezTo>
                    <a:pt x="5634" y="3669"/>
                    <a:pt x="5743" y="3665"/>
                    <a:pt x="5852" y="3658"/>
                  </a:cubicBezTo>
                  <a:cubicBezTo>
                    <a:pt x="5936" y="3658"/>
                    <a:pt x="5941" y="3532"/>
                    <a:pt x="5867" y="3532"/>
                  </a:cubicBezTo>
                  <a:cubicBezTo>
                    <a:pt x="5862" y="3532"/>
                    <a:pt x="5857" y="3532"/>
                    <a:pt x="5852" y="3533"/>
                  </a:cubicBezTo>
                  <a:cubicBezTo>
                    <a:pt x="5752" y="3541"/>
                    <a:pt x="5652" y="3544"/>
                    <a:pt x="5552" y="3544"/>
                  </a:cubicBezTo>
                  <a:cubicBezTo>
                    <a:pt x="4693" y="3544"/>
                    <a:pt x="3864" y="3278"/>
                    <a:pt x="3078" y="2925"/>
                  </a:cubicBezTo>
                  <a:cubicBezTo>
                    <a:pt x="2649" y="2728"/>
                    <a:pt x="2237" y="2513"/>
                    <a:pt x="1826" y="2280"/>
                  </a:cubicBezTo>
                  <a:cubicBezTo>
                    <a:pt x="1414" y="2084"/>
                    <a:pt x="1038" y="1797"/>
                    <a:pt x="734" y="1457"/>
                  </a:cubicBezTo>
                  <a:cubicBezTo>
                    <a:pt x="412" y="1064"/>
                    <a:pt x="197" y="580"/>
                    <a:pt x="126" y="61"/>
                  </a:cubicBezTo>
                  <a:cubicBezTo>
                    <a:pt x="126" y="24"/>
                    <a:pt x="91" y="1"/>
                    <a:pt x="5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2316;p73"/>
            <p:cNvSpPr/>
            <p:nvPr/>
          </p:nvSpPr>
          <p:spPr>
            <a:xfrm>
              <a:off x="5848968" y="1856382"/>
              <a:ext cx="52098" cy="71298"/>
            </a:xfrm>
            <a:custGeom>
              <a:avLst/>
              <a:gdLst/>
              <a:ahLst/>
              <a:cxnLst/>
              <a:rect l="l" t="t" r="r" b="b"/>
              <a:pathLst>
                <a:path w="1278" h="1749" extrusionOk="0">
                  <a:moveTo>
                    <a:pt x="63" y="1"/>
                  </a:moveTo>
                  <a:cubicBezTo>
                    <a:pt x="32" y="1"/>
                    <a:pt x="0" y="23"/>
                    <a:pt x="0" y="68"/>
                  </a:cubicBezTo>
                  <a:cubicBezTo>
                    <a:pt x="18" y="801"/>
                    <a:pt x="591" y="1320"/>
                    <a:pt x="1128" y="1732"/>
                  </a:cubicBezTo>
                  <a:cubicBezTo>
                    <a:pt x="1143" y="1744"/>
                    <a:pt x="1160" y="1749"/>
                    <a:pt x="1175" y="1749"/>
                  </a:cubicBezTo>
                  <a:cubicBezTo>
                    <a:pt x="1231" y="1749"/>
                    <a:pt x="1277" y="1685"/>
                    <a:pt x="1235" y="1643"/>
                  </a:cubicBezTo>
                  <a:cubicBezTo>
                    <a:pt x="716" y="1249"/>
                    <a:pt x="161" y="766"/>
                    <a:pt x="126" y="68"/>
                  </a:cubicBezTo>
                  <a:cubicBezTo>
                    <a:pt x="126" y="23"/>
                    <a:pt x="94" y="1"/>
                    <a:pt x="6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2317;p73"/>
            <p:cNvSpPr/>
            <p:nvPr/>
          </p:nvSpPr>
          <p:spPr>
            <a:xfrm>
              <a:off x="5924013" y="1938684"/>
              <a:ext cx="135095" cy="62004"/>
            </a:xfrm>
            <a:custGeom>
              <a:avLst/>
              <a:gdLst/>
              <a:ahLst/>
              <a:cxnLst/>
              <a:rect l="l" t="t" r="r" b="b"/>
              <a:pathLst>
                <a:path w="3314" h="1521" extrusionOk="0">
                  <a:moveTo>
                    <a:pt x="105" y="1"/>
                  </a:moveTo>
                  <a:cubicBezTo>
                    <a:pt x="54" y="1"/>
                    <a:pt x="0" y="65"/>
                    <a:pt x="56" y="107"/>
                  </a:cubicBezTo>
                  <a:cubicBezTo>
                    <a:pt x="933" y="894"/>
                    <a:pt x="2096" y="1234"/>
                    <a:pt x="3206" y="1520"/>
                  </a:cubicBezTo>
                  <a:cubicBezTo>
                    <a:pt x="3277" y="1520"/>
                    <a:pt x="3313" y="1431"/>
                    <a:pt x="3241" y="1395"/>
                  </a:cubicBezTo>
                  <a:cubicBezTo>
                    <a:pt x="2150" y="1109"/>
                    <a:pt x="1005" y="787"/>
                    <a:pt x="146" y="17"/>
                  </a:cubicBezTo>
                  <a:cubicBezTo>
                    <a:pt x="134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2318;p73"/>
            <p:cNvSpPr/>
            <p:nvPr/>
          </p:nvSpPr>
          <p:spPr>
            <a:xfrm>
              <a:off x="5898251" y="1852265"/>
              <a:ext cx="185358" cy="154336"/>
            </a:xfrm>
            <a:custGeom>
              <a:avLst/>
              <a:gdLst/>
              <a:ahLst/>
              <a:cxnLst/>
              <a:rect l="l" t="t" r="r" b="b"/>
              <a:pathLst>
                <a:path w="4547" h="3786" extrusionOk="0">
                  <a:moveTo>
                    <a:pt x="104" y="1"/>
                  </a:moveTo>
                  <a:cubicBezTo>
                    <a:pt x="45" y="1"/>
                    <a:pt x="0" y="87"/>
                    <a:pt x="62" y="133"/>
                  </a:cubicBezTo>
                  <a:lnTo>
                    <a:pt x="2603" y="1797"/>
                  </a:lnTo>
                  <a:cubicBezTo>
                    <a:pt x="3337" y="2280"/>
                    <a:pt x="4196" y="2799"/>
                    <a:pt x="4410" y="3748"/>
                  </a:cubicBezTo>
                  <a:cubicBezTo>
                    <a:pt x="4417" y="3774"/>
                    <a:pt x="4438" y="3786"/>
                    <a:pt x="4461" y="3786"/>
                  </a:cubicBezTo>
                  <a:cubicBezTo>
                    <a:pt x="4501" y="3786"/>
                    <a:pt x="4547" y="3751"/>
                    <a:pt x="4536" y="3694"/>
                  </a:cubicBezTo>
                  <a:cubicBezTo>
                    <a:pt x="4339" y="2799"/>
                    <a:pt x="3533" y="2245"/>
                    <a:pt x="2800" y="1761"/>
                  </a:cubicBezTo>
                  <a:lnTo>
                    <a:pt x="133" y="8"/>
                  </a:lnTo>
                  <a:cubicBezTo>
                    <a:pt x="124" y="3"/>
                    <a:pt x="114" y="1"/>
                    <a:pt x="10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2319;p73"/>
            <p:cNvSpPr/>
            <p:nvPr/>
          </p:nvSpPr>
          <p:spPr>
            <a:xfrm>
              <a:off x="5991926" y="1847455"/>
              <a:ext cx="34650" cy="14186"/>
            </a:xfrm>
            <a:custGeom>
              <a:avLst/>
              <a:gdLst/>
              <a:ahLst/>
              <a:cxnLst/>
              <a:rect l="l" t="t" r="r" b="b"/>
              <a:pathLst>
                <a:path w="850" h="348" extrusionOk="0">
                  <a:moveTo>
                    <a:pt x="72" y="0"/>
                  </a:moveTo>
                  <a:cubicBezTo>
                    <a:pt x="37" y="0"/>
                    <a:pt x="1" y="36"/>
                    <a:pt x="1" y="72"/>
                  </a:cubicBezTo>
                  <a:cubicBezTo>
                    <a:pt x="1" y="108"/>
                    <a:pt x="37" y="126"/>
                    <a:pt x="72" y="144"/>
                  </a:cubicBezTo>
                  <a:cubicBezTo>
                    <a:pt x="287" y="161"/>
                    <a:pt x="520" y="233"/>
                    <a:pt x="717" y="340"/>
                  </a:cubicBezTo>
                  <a:cubicBezTo>
                    <a:pt x="727" y="345"/>
                    <a:pt x="737" y="348"/>
                    <a:pt x="746" y="348"/>
                  </a:cubicBezTo>
                  <a:cubicBezTo>
                    <a:pt x="805" y="348"/>
                    <a:pt x="850" y="264"/>
                    <a:pt x="788" y="233"/>
                  </a:cubicBezTo>
                  <a:cubicBezTo>
                    <a:pt x="555" y="108"/>
                    <a:pt x="323" y="36"/>
                    <a:pt x="7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2320;p73"/>
            <p:cNvSpPr/>
            <p:nvPr/>
          </p:nvSpPr>
          <p:spPr>
            <a:xfrm>
              <a:off x="6058207" y="1889074"/>
              <a:ext cx="54503" cy="106315"/>
            </a:xfrm>
            <a:custGeom>
              <a:avLst/>
              <a:gdLst/>
              <a:ahLst/>
              <a:cxnLst/>
              <a:rect l="l" t="t" r="r" b="b"/>
              <a:pathLst>
                <a:path w="1337" h="2608" extrusionOk="0">
                  <a:moveTo>
                    <a:pt x="99" y="1"/>
                  </a:moveTo>
                  <a:cubicBezTo>
                    <a:pt x="44" y="1"/>
                    <a:pt x="1" y="65"/>
                    <a:pt x="57" y="107"/>
                  </a:cubicBezTo>
                  <a:cubicBezTo>
                    <a:pt x="397" y="393"/>
                    <a:pt x="665" y="733"/>
                    <a:pt x="844" y="1127"/>
                  </a:cubicBezTo>
                  <a:cubicBezTo>
                    <a:pt x="1041" y="1574"/>
                    <a:pt x="1166" y="2057"/>
                    <a:pt x="1202" y="2541"/>
                  </a:cubicBezTo>
                  <a:cubicBezTo>
                    <a:pt x="1202" y="2585"/>
                    <a:pt x="1238" y="2608"/>
                    <a:pt x="1271" y="2608"/>
                  </a:cubicBezTo>
                  <a:cubicBezTo>
                    <a:pt x="1305" y="2608"/>
                    <a:pt x="1336" y="2585"/>
                    <a:pt x="1327" y="2541"/>
                  </a:cubicBezTo>
                  <a:cubicBezTo>
                    <a:pt x="1292" y="2039"/>
                    <a:pt x="1166" y="1556"/>
                    <a:pt x="987" y="1109"/>
                  </a:cubicBezTo>
                  <a:cubicBezTo>
                    <a:pt x="791" y="679"/>
                    <a:pt x="504" y="304"/>
                    <a:pt x="146" y="17"/>
                  </a:cubicBezTo>
                  <a:cubicBezTo>
                    <a:pt x="131" y="6"/>
                    <a:pt x="114" y="1"/>
                    <a:pt x="99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2321;p73"/>
            <p:cNvSpPr/>
            <p:nvPr/>
          </p:nvSpPr>
          <p:spPr>
            <a:xfrm>
              <a:off x="5722764" y="1861070"/>
              <a:ext cx="65999" cy="65142"/>
            </a:xfrm>
            <a:custGeom>
              <a:avLst/>
              <a:gdLst/>
              <a:ahLst/>
              <a:cxnLst/>
              <a:rect l="l" t="t" r="r" b="b"/>
              <a:pathLst>
                <a:path w="1619" h="1598" extrusionOk="0">
                  <a:moveTo>
                    <a:pt x="1531" y="1"/>
                  </a:moveTo>
                  <a:cubicBezTo>
                    <a:pt x="1523" y="1"/>
                    <a:pt x="1513" y="2"/>
                    <a:pt x="1504" y="6"/>
                  </a:cubicBezTo>
                  <a:cubicBezTo>
                    <a:pt x="1128" y="150"/>
                    <a:pt x="770" y="346"/>
                    <a:pt x="448" y="597"/>
                  </a:cubicBezTo>
                  <a:cubicBezTo>
                    <a:pt x="144" y="812"/>
                    <a:pt x="0" y="1188"/>
                    <a:pt x="72" y="1545"/>
                  </a:cubicBezTo>
                  <a:cubicBezTo>
                    <a:pt x="79" y="1582"/>
                    <a:pt x="104" y="1597"/>
                    <a:pt x="130" y="1597"/>
                  </a:cubicBezTo>
                  <a:cubicBezTo>
                    <a:pt x="168" y="1597"/>
                    <a:pt x="208" y="1563"/>
                    <a:pt x="197" y="1510"/>
                  </a:cubicBezTo>
                  <a:cubicBezTo>
                    <a:pt x="161" y="1349"/>
                    <a:pt x="179" y="1188"/>
                    <a:pt x="251" y="1026"/>
                  </a:cubicBezTo>
                  <a:cubicBezTo>
                    <a:pt x="323" y="883"/>
                    <a:pt x="430" y="740"/>
                    <a:pt x="573" y="651"/>
                  </a:cubicBezTo>
                  <a:cubicBezTo>
                    <a:pt x="877" y="436"/>
                    <a:pt x="1199" y="275"/>
                    <a:pt x="1539" y="132"/>
                  </a:cubicBezTo>
                  <a:cubicBezTo>
                    <a:pt x="1619" y="116"/>
                    <a:pt x="1599" y="1"/>
                    <a:pt x="153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2322;p73"/>
            <p:cNvSpPr/>
            <p:nvPr/>
          </p:nvSpPr>
          <p:spPr>
            <a:xfrm>
              <a:off x="5738825" y="1901100"/>
              <a:ext cx="19893" cy="41050"/>
            </a:xfrm>
            <a:custGeom>
              <a:avLst/>
              <a:gdLst/>
              <a:ahLst/>
              <a:cxnLst/>
              <a:rect l="l" t="t" r="r" b="b"/>
              <a:pathLst>
                <a:path w="488" h="1007" extrusionOk="0">
                  <a:moveTo>
                    <a:pt x="389" y="0"/>
                  </a:moveTo>
                  <a:cubicBezTo>
                    <a:pt x="372" y="0"/>
                    <a:pt x="354" y="8"/>
                    <a:pt x="340" y="27"/>
                  </a:cubicBezTo>
                  <a:cubicBezTo>
                    <a:pt x="107" y="277"/>
                    <a:pt x="0" y="599"/>
                    <a:pt x="18" y="939"/>
                  </a:cubicBezTo>
                  <a:cubicBezTo>
                    <a:pt x="18" y="984"/>
                    <a:pt x="54" y="1006"/>
                    <a:pt x="90" y="1006"/>
                  </a:cubicBezTo>
                  <a:cubicBezTo>
                    <a:pt x="125" y="1006"/>
                    <a:pt x="161" y="984"/>
                    <a:pt x="161" y="939"/>
                  </a:cubicBezTo>
                  <a:cubicBezTo>
                    <a:pt x="125" y="635"/>
                    <a:pt x="233" y="331"/>
                    <a:pt x="447" y="116"/>
                  </a:cubicBezTo>
                  <a:cubicBezTo>
                    <a:pt x="487" y="63"/>
                    <a:pt x="439" y="0"/>
                    <a:pt x="38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2323;p73"/>
            <p:cNvSpPr/>
            <p:nvPr/>
          </p:nvSpPr>
          <p:spPr>
            <a:xfrm>
              <a:off x="5992129" y="2049969"/>
              <a:ext cx="99344" cy="79899"/>
            </a:xfrm>
            <a:custGeom>
              <a:avLst/>
              <a:gdLst/>
              <a:ahLst/>
              <a:cxnLst/>
              <a:rect l="l" t="t" r="r" b="b"/>
              <a:pathLst>
                <a:path w="2437" h="1960" extrusionOk="0">
                  <a:moveTo>
                    <a:pt x="2352" y="1"/>
                  </a:moveTo>
                  <a:cubicBezTo>
                    <a:pt x="2343" y="1"/>
                    <a:pt x="2333" y="3"/>
                    <a:pt x="2322" y="7"/>
                  </a:cubicBezTo>
                  <a:cubicBezTo>
                    <a:pt x="1875" y="204"/>
                    <a:pt x="1678" y="651"/>
                    <a:pt x="1392" y="1009"/>
                  </a:cubicBezTo>
                  <a:cubicBezTo>
                    <a:pt x="1052" y="1421"/>
                    <a:pt x="586" y="1707"/>
                    <a:pt x="67" y="1833"/>
                  </a:cubicBezTo>
                  <a:cubicBezTo>
                    <a:pt x="0" y="1849"/>
                    <a:pt x="27" y="1960"/>
                    <a:pt x="89" y="1960"/>
                  </a:cubicBezTo>
                  <a:cubicBezTo>
                    <a:pt x="94" y="1960"/>
                    <a:pt x="98" y="1959"/>
                    <a:pt x="103" y="1958"/>
                  </a:cubicBezTo>
                  <a:cubicBezTo>
                    <a:pt x="604" y="1833"/>
                    <a:pt x="1052" y="1582"/>
                    <a:pt x="1392" y="1206"/>
                  </a:cubicBezTo>
                  <a:cubicBezTo>
                    <a:pt x="1714" y="866"/>
                    <a:pt x="1910" y="329"/>
                    <a:pt x="2358" y="133"/>
                  </a:cubicBezTo>
                  <a:cubicBezTo>
                    <a:pt x="2436" y="101"/>
                    <a:pt x="2418" y="1"/>
                    <a:pt x="235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2324;p73"/>
            <p:cNvSpPr/>
            <p:nvPr/>
          </p:nvSpPr>
          <p:spPr>
            <a:xfrm>
              <a:off x="5994127" y="2077281"/>
              <a:ext cx="49896" cy="25519"/>
            </a:xfrm>
            <a:custGeom>
              <a:avLst/>
              <a:gdLst/>
              <a:ahLst/>
              <a:cxnLst/>
              <a:rect l="l" t="t" r="r" b="b"/>
              <a:pathLst>
                <a:path w="1224" h="626" extrusionOk="0">
                  <a:moveTo>
                    <a:pt x="1122" y="1"/>
                  </a:moveTo>
                  <a:cubicBezTo>
                    <a:pt x="1106" y="1"/>
                    <a:pt x="1090" y="6"/>
                    <a:pt x="1074" y="17"/>
                  </a:cubicBezTo>
                  <a:cubicBezTo>
                    <a:pt x="788" y="268"/>
                    <a:pt x="448" y="447"/>
                    <a:pt x="54" y="500"/>
                  </a:cubicBezTo>
                  <a:cubicBezTo>
                    <a:pt x="18" y="500"/>
                    <a:pt x="0" y="536"/>
                    <a:pt x="18" y="572"/>
                  </a:cubicBezTo>
                  <a:cubicBezTo>
                    <a:pt x="18" y="608"/>
                    <a:pt x="54" y="626"/>
                    <a:pt x="90" y="626"/>
                  </a:cubicBezTo>
                  <a:cubicBezTo>
                    <a:pt x="501" y="554"/>
                    <a:pt x="877" y="375"/>
                    <a:pt x="1181" y="107"/>
                  </a:cubicBezTo>
                  <a:cubicBezTo>
                    <a:pt x="1224" y="65"/>
                    <a:pt x="1178" y="1"/>
                    <a:pt x="112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2325;p73"/>
            <p:cNvSpPr/>
            <p:nvPr/>
          </p:nvSpPr>
          <p:spPr>
            <a:xfrm>
              <a:off x="6008190" y="2059426"/>
              <a:ext cx="29758" cy="17203"/>
            </a:xfrm>
            <a:custGeom>
              <a:avLst/>
              <a:gdLst/>
              <a:ahLst/>
              <a:cxnLst/>
              <a:rect l="l" t="t" r="r" b="b"/>
              <a:pathLst>
                <a:path w="730" h="422" extrusionOk="0">
                  <a:moveTo>
                    <a:pt x="650" y="1"/>
                  </a:moveTo>
                  <a:cubicBezTo>
                    <a:pt x="641" y="1"/>
                    <a:pt x="631" y="3"/>
                    <a:pt x="622" y="8"/>
                  </a:cubicBezTo>
                  <a:cubicBezTo>
                    <a:pt x="461" y="133"/>
                    <a:pt x="264" y="223"/>
                    <a:pt x="67" y="294"/>
                  </a:cubicBezTo>
                  <a:cubicBezTo>
                    <a:pt x="0" y="311"/>
                    <a:pt x="11" y="421"/>
                    <a:pt x="86" y="421"/>
                  </a:cubicBezTo>
                  <a:cubicBezTo>
                    <a:pt x="91" y="421"/>
                    <a:pt x="97" y="421"/>
                    <a:pt x="103" y="419"/>
                  </a:cubicBezTo>
                  <a:cubicBezTo>
                    <a:pt x="318" y="348"/>
                    <a:pt x="514" y="258"/>
                    <a:pt x="693" y="133"/>
                  </a:cubicBezTo>
                  <a:cubicBezTo>
                    <a:pt x="711" y="97"/>
                    <a:pt x="729" y="62"/>
                    <a:pt x="711" y="44"/>
                  </a:cubicBezTo>
                  <a:cubicBezTo>
                    <a:pt x="698" y="17"/>
                    <a:pt x="675" y="1"/>
                    <a:pt x="65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2326;p73"/>
            <p:cNvSpPr/>
            <p:nvPr/>
          </p:nvSpPr>
          <p:spPr>
            <a:xfrm>
              <a:off x="6117396" y="2038555"/>
              <a:ext cx="52587" cy="107579"/>
            </a:xfrm>
            <a:custGeom>
              <a:avLst/>
              <a:gdLst/>
              <a:ahLst/>
              <a:cxnLst/>
              <a:rect l="l" t="t" r="r" b="b"/>
              <a:pathLst>
                <a:path w="1290" h="2639" extrusionOk="0">
                  <a:moveTo>
                    <a:pt x="90" y="1"/>
                  </a:moveTo>
                  <a:cubicBezTo>
                    <a:pt x="1" y="1"/>
                    <a:pt x="1" y="144"/>
                    <a:pt x="90" y="144"/>
                  </a:cubicBezTo>
                  <a:cubicBezTo>
                    <a:pt x="105" y="143"/>
                    <a:pt x="120" y="143"/>
                    <a:pt x="135" y="143"/>
                  </a:cubicBezTo>
                  <a:cubicBezTo>
                    <a:pt x="389" y="143"/>
                    <a:pt x="637" y="282"/>
                    <a:pt x="806" y="502"/>
                  </a:cubicBezTo>
                  <a:cubicBezTo>
                    <a:pt x="1003" y="699"/>
                    <a:pt x="1128" y="967"/>
                    <a:pt x="1164" y="1254"/>
                  </a:cubicBezTo>
                  <a:cubicBezTo>
                    <a:pt x="1146" y="1504"/>
                    <a:pt x="1056" y="1755"/>
                    <a:pt x="931" y="1987"/>
                  </a:cubicBezTo>
                  <a:cubicBezTo>
                    <a:pt x="860" y="2220"/>
                    <a:pt x="699" y="2399"/>
                    <a:pt x="484" y="2506"/>
                  </a:cubicBezTo>
                  <a:cubicBezTo>
                    <a:pt x="422" y="2553"/>
                    <a:pt x="467" y="2639"/>
                    <a:pt x="526" y="2639"/>
                  </a:cubicBezTo>
                  <a:cubicBezTo>
                    <a:pt x="536" y="2639"/>
                    <a:pt x="546" y="2636"/>
                    <a:pt x="555" y="2632"/>
                  </a:cubicBezTo>
                  <a:cubicBezTo>
                    <a:pt x="788" y="2506"/>
                    <a:pt x="967" y="2292"/>
                    <a:pt x="1074" y="2041"/>
                  </a:cubicBezTo>
                  <a:cubicBezTo>
                    <a:pt x="1218" y="1773"/>
                    <a:pt x="1289" y="1468"/>
                    <a:pt x="1289" y="1164"/>
                  </a:cubicBezTo>
                  <a:cubicBezTo>
                    <a:pt x="1235" y="878"/>
                    <a:pt x="1092" y="591"/>
                    <a:pt x="878" y="377"/>
                  </a:cubicBezTo>
                  <a:cubicBezTo>
                    <a:pt x="699" y="144"/>
                    <a:pt x="394" y="1"/>
                    <a:pt x="9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2327;p73"/>
            <p:cNvSpPr/>
            <p:nvPr/>
          </p:nvSpPr>
          <p:spPr>
            <a:xfrm>
              <a:off x="6104881" y="2062728"/>
              <a:ext cx="25682" cy="62085"/>
            </a:xfrm>
            <a:custGeom>
              <a:avLst/>
              <a:gdLst/>
              <a:ahLst/>
              <a:cxnLst/>
              <a:rect l="l" t="t" r="r" b="b"/>
              <a:pathLst>
                <a:path w="630" h="1523" extrusionOk="0">
                  <a:moveTo>
                    <a:pt x="107" y="0"/>
                  </a:moveTo>
                  <a:cubicBezTo>
                    <a:pt x="55" y="0"/>
                    <a:pt x="1" y="67"/>
                    <a:pt x="57" y="124"/>
                  </a:cubicBezTo>
                  <a:lnTo>
                    <a:pt x="57" y="106"/>
                  </a:lnTo>
                  <a:cubicBezTo>
                    <a:pt x="379" y="464"/>
                    <a:pt x="487" y="983"/>
                    <a:pt x="343" y="1448"/>
                  </a:cubicBezTo>
                  <a:cubicBezTo>
                    <a:pt x="321" y="1492"/>
                    <a:pt x="361" y="1523"/>
                    <a:pt x="403" y="1523"/>
                  </a:cubicBezTo>
                  <a:cubicBezTo>
                    <a:pt x="428" y="1523"/>
                    <a:pt x="455" y="1511"/>
                    <a:pt x="469" y="1484"/>
                  </a:cubicBezTo>
                  <a:cubicBezTo>
                    <a:pt x="630" y="965"/>
                    <a:pt x="505" y="410"/>
                    <a:pt x="147" y="16"/>
                  </a:cubicBezTo>
                  <a:cubicBezTo>
                    <a:pt x="135" y="5"/>
                    <a:pt x="121" y="0"/>
                    <a:pt x="107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2328;p73"/>
            <p:cNvSpPr/>
            <p:nvPr/>
          </p:nvSpPr>
          <p:spPr>
            <a:xfrm>
              <a:off x="6056536" y="2103003"/>
              <a:ext cx="83527" cy="54503"/>
            </a:xfrm>
            <a:custGeom>
              <a:avLst/>
              <a:gdLst/>
              <a:ahLst/>
              <a:cxnLst/>
              <a:rect l="l" t="t" r="r" b="b"/>
              <a:pathLst>
                <a:path w="2049" h="1337" extrusionOk="0">
                  <a:moveTo>
                    <a:pt x="89" y="1"/>
                  </a:moveTo>
                  <a:cubicBezTo>
                    <a:pt x="47" y="1"/>
                    <a:pt x="1" y="51"/>
                    <a:pt x="26" y="102"/>
                  </a:cubicBezTo>
                  <a:cubicBezTo>
                    <a:pt x="205" y="496"/>
                    <a:pt x="420" y="889"/>
                    <a:pt x="814" y="1122"/>
                  </a:cubicBezTo>
                  <a:cubicBezTo>
                    <a:pt x="1052" y="1265"/>
                    <a:pt x="1315" y="1337"/>
                    <a:pt x="1585" y="1337"/>
                  </a:cubicBezTo>
                  <a:cubicBezTo>
                    <a:pt x="1720" y="1337"/>
                    <a:pt x="1858" y="1319"/>
                    <a:pt x="1995" y="1283"/>
                  </a:cubicBezTo>
                  <a:cubicBezTo>
                    <a:pt x="2048" y="1247"/>
                    <a:pt x="2031" y="1140"/>
                    <a:pt x="1941" y="1140"/>
                  </a:cubicBezTo>
                  <a:cubicBezTo>
                    <a:pt x="1819" y="1176"/>
                    <a:pt x="1694" y="1194"/>
                    <a:pt x="1567" y="1194"/>
                  </a:cubicBezTo>
                  <a:cubicBezTo>
                    <a:pt x="1322" y="1194"/>
                    <a:pt x="1074" y="1127"/>
                    <a:pt x="849" y="997"/>
                  </a:cubicBezTo>
                  <a:cubicBezTo>
                    <a:pt x="527" y="746"/>
                    <a:pt x="277" y="424"/>
                    <a:pt x="134" y="31"/>
                  </a:cubicBezTo>
                  <a:cubicBezTo>
                    <a:pt x="123" y="10"/>
                    <a:pt x="107" y="1"/>
                    <a:pt x="89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2329;p73"/>
            <p:cNvSpPr/>
            <p:nvPr/>
          </p:nvSpPr>
          <p:spPr>
            <a:xfrm>
              <a:off x="6038641" y="2123059"/>
              <a:ext cx="69790" cy="47736"/>
            </a:xfrm>
            <a:custGeom>
              <a:avLst/>
              <a:gdLst/>
              <a:ahLst/>
              <a:cxnLst/>
              <a:rect l="l" t="t" r="r" b="b"/>
              <a:pathLst>
                <a:path w="1712" h="1171" extrusionOk="0">
                  <a:moveTo>
                    <a:pt x="82" y="1"/>
                  </a:moveTo>
                  <a:cubicBezTo>
                    <a:pt x="57" y="1"/>
                    <a:pt x="36" y="12"/>
                    <a:pt x="36" y="40"/>
                  </a:cubicBezTo>
                  <a:cubicBezTo>
                    <a:pt x="0" y="236"/>
                    <a:pt x="54" y="433"/>
                    <a:pt x="161" y="612"/>
                  </a:cubicBezTo>
                  <a:cubicBezTo>
                    <a:pt x="233" y="773"/>
                    <a:pt x="358" y="916"/>
                    <a:pt x="483" y="1042"/>
                  </a:cubicBezTo>
                  <a:cubicBezTo>
                    <a:pt x="623" y="1120"/>
                    <a:pt x="777" y="1170"/>
                    <a:pt x="933" y="1170"/>
                  </a:cubicBezTo>
                  <a:cubicBezTo>
                    <a:pt x="956" y="1170"/>
                    <a:pt x="979" y="1169"/>
                    <a:pt x="1002" y="1167"/>
                  </a:cubicBezTo>
                  <a:cubicBezTo>
                    <a:pt x="1217" y="1149"/>
                    <a:pt x="1432" y="1113"/>
                    <a:pt x="1628" y="1060"/>
                  </a:cubicBezTo>
                  <a:cubicBezTo>
                    <a:pt x="1712" y="1043"/>
                    <a:pt x="1686" y="933"/>
                    <a:pt x="1624" y="933"/>
                  </a:cubicBezTo>
                  <a:cubicBezTo>
                    <a:pt x="1620" y="933"/>
                    <a:pt x="1615" y="933"/>
                    <a:pt x="1611" y="934"/>
                  </a:cubicBezTo>
                  <a:cubicBezTo>
                    <a:pt x="1432" y="970"/>
                    <a:pt x="1253" y="1006"/>
                    <a:pt x="1074" y="1024"/>
                  </a:cubicBezTo>
                  <a:cubicBezTo>
                    <a:pt x="1036" y="1028"/>
                    <a:pt x="997" y="1030"/>
                    <a:pt x="957" y="1030"/>
                  </a:cubicBezTo>
                  <a:cubicBezTo>
                    <a:pt x="830" y="1030"/>
                    <a:pt x="700" y="1007"/>
                    <a:pt x="591" y="952"/>
                  </a:cubicBezTo>
                  <a:cubicBezTo>
                    <a:pt x="465" y="845"/>
                    <a:pt x="358" y="720"/>
                    <a:pt x="286" y="576"/>
                  </a:cubicBezTo>
                  <a:cubicBezTo>
                    <a:pt x="197" y="433"/>
                    <a:pt x="143" y="254"/>
                    <a:pt x="161" y="75"/>
                  </a:cubicBezTo>
                  <a:cubicBezTo>
                    <a:pt x="172" y="31"/>
                    <a:pt x="122" y="1"/>
                    <a:pt x="8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2330;p73"/>
            <p:cNvSpPr/>
            <p:nvPr/>
          </p:nvSpPr>
          <p:spPr>
            <a:xfrm>
              <a:off x="6088943" y="2094157"/>
              <a:ext cx="8071" cy="16306"/>
            </a:xfrm>
            <a:custGeom>
              <a:avLst/>
              <a:gdLst/>
              <a:ahLst/>
              <a:cxnLst/>
              <a:rect l="l" t="t" r="r" b="b"/>
              <a:pathLst>
                <a:path w="198" h="400" extrusionOk="0">
                  <a:moveTo>
                    <a:pt x="121" y="0"/>
                  </a:moveTo>
                  <a:cubicBezTo>
                    <a:pt x="100" y="0"/>
                    <a:pt x="80" y="10"/>
                    <a:pt x="72" y="33"/>
                  </a:cubicBezTo>
                  <a:cubicBezTo>
                    <a:pt x="19" y="122"/>
                    <a:pt x="1" y="230"/>
                    <a:pt x="19" y="337"/>
                  </a:cubicBezTo>
                  <a:cubicBezTo>
                    <a:pt x="19" y="355"/>
                    <a:pt x="19" y="373"/>
                    <a:pt x="37" y="373"/>
                  </a:cubicBezTo>
                  <a:cubicBezTo>
                    <a:pt x="49" y="391"/>
                    <a:pt x="66" y="399"/>
                    <a:pt x="82" y="399"/>
                  </a:cubicBezTo>
                  <a:cubicBezTo>
                    <a:pt x="114" y="399"/>
                    <a:pt x="144" y="372"/>
                    <a:pt x="144" y="337"/>
                  </a:cubicBezTo>
                  <a:lnTo>
                    <a:pt x="180" y="319"/>
                  </a:lnTo>
                  <a:cubicBezTo>
                    <a:pt x="162" y="301"/>
                    <a:pt x="162" y="283"/>
                    <a:pt x="180" y="248"/>
                  </a:cubicBezTo>
                  <a:cubicBezTo>
                    <a:pt x="162" y="248"/>
                    <a:pt x="162" y="230"/>
                    <a:pt x="180" y="230"/>
                  </a:cubicBezTo>
                  <a:lnTo>
                    <a:pt x="180" y="212"/>
                  </a:lnTo>
                  <a:cubicBezTo>
                    <a:pt x="180" y="194"/>
                    <a:pt x="180" y="158"/>
                    <a:pt x="180" y="140"/>
                  </a:cubicBezTo>
                  <a:lnTo>
                    <a:pt x="180" y="122"/>
                  </a:lnTo>
                  <a:lnTo>
                    <a:pt x="180" y="104"/>
                  </a:lnTo>
                  <a:cubicBezTo>
                    <a:pt x="198" y="86"/>
                    <a:pt x="198" y="69"/>
                    <a:pt x="180" y="51"/>
                  </a:cubicBezTo>
                  <a:cubicBezTo>
                    <a:pt x="180" y="19"/>
                    <a:pt x="150" y="0"/>
                    <a:pt x="12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2331;p73"/>
            <p:cNvSpPr/>
            <p:nvPr/>
          </p:nvSpPr>
          <p:spPr>
            <a:xfrm>
              <a:off x="5811017" y="2672759"/>
              <a:ext cx="75904" cy="26049"/>
            </a:xfrm>
            <a:custGeom>
              <a:avLst/>
              <a:gdLst/>
              <a:ahLst/>
              <a:cxnLst/>
              <a:rect l="l" t="t" r="r" b="b"/>
              <a:pathLst>
                <a:path w="1862" h="639" extrusionOk="0">
                  <a:moveTo>
                    <a:pt x="1082" y="0"/>
                  </a:moveTo>
                  <a:cubicBezTo>
                    <a:pt x="983" y="0"/>
                    <a:pt x="884" y="10"/>
                    <a:pt x="788" y="30"/>
                  </a:cubicBezTo>
                  <a:lnTo>
                    <a:pt x="1" y="119"/>
                  </a:lnTo>
                  <a:lnTo>
                    <a:pt x="1379" y="638"/>
                  </a:lnTo>
                  <a:lnTo>
                    <a:pt x="1522" y="620"/>
                  </a:lnTo>
                  <a:lnTo>
                    <a:pt x="1862" y="495"/>
                  </a:lnTo>
                  <a:cubicBezTo>
                    <a:pt x="1844" y="334"/>
                    <a:pt x="1737" y="191"/>
                    <a:pt x="1593" y="101"/>
                  </a:cubicBezTo>
                  <a:cubicBezTo>
                    <a:pt x="1433" y="32"/>
                    <a:pt x="1257" y="0"/>
                    <a:pt x="1082" y="0"/>
                  </a:cubicBezTo>
                  <a:close/>
                </a:path>
              </a:pathLst>
            </a:custGeom>
            <a:solidFill>
              <a:srgbClr val="773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2332;p73"/>
            <p:cNvSpPr/>
            <p:nvPr/>
          </p:nvSpPr>
          <p:spPr>
            <a:xfrm>
              <a:off x="5537494" y="2229697"/>
              <a:ext cx="314420" cy="469124"/>
            </a:xfrm>
            <a:custGeom>
              <a:avLst/>
              <a:gdLst/>
              <a:ahLst/>
              <a:cxnLst/>
              <a:rect l="l" t="t" r="r" b="b"/>
              <a:pathLst>
                <a:path w="7713" h="11508" extrusionOk="0">
                  <a:moveTo>
                    <a:pt x="5476" y="0"/>
                  </a:moveTo>
                  <a:lnTo>
                    <a:pt x="3883" y="555"/>
                  </a:lnTo>
                  <a:lnTo>
                    <a:pt x="2720" y="967"/>
                  </a:lnTo>
                  <a:lnTo>
                    <a:pt x="2434" y="1074"/>
                  </a:lnTo>
                  <a:cubicBezTo>
                    <a:pt x="2398" y="1128"/>
                    <a:pt x="2362" y="1164"/>
                    <a:pt x="2326" y="1217"/>
                  </a:cubicBezTo>
                  <a:cubicBezTo>
                    <a:pt x="1611" y="2184"/>
                    <a:pt x="752" y="4081"/>
                    <a:pt x="376" y="5118"/>
                  </a:cubicBezTo>
                  <a:cubicBezTo>
                    <a:pt x="0" y="5995"/>
                    <a:pt x="18" y="6980"/>
                    <a:pt x="412" y="7856"/>
                  </a:cubicBezTo>
                  <a:cubicBezTo>
                    <a:pt x="698" y="8680"/>
                    <a:pt x="1074" y="9521"/>
                    <a:pt x="1772" y="10075"/>
                  </a:cubicBezTo>
                  <a:cubicBezTo>
                    <a:pt x="2076" y="10308"/>
                    <a:pt x="2398" y="10505"/>
                    <a:pt x="2756" y="10648"/>
                  </a:cubicBezTo>
                  <a:cubicBezTo>
                    <a:pt x="3221" y="10881"/>
                    <a:pt x="3704" y="11095"/>
                    <a:pt x="4205" y="11274"/>
                  </a:cubicBezTo>
                  <a:cubicBezTo>
                    <a:pt x="4438" y="11346"/>
                    <a:pt x="4653" y="11435"/>
                    <a:pt x="4885" y="11507"/>
                  </a:cubicBezTo>
                  <a:lnTo>
                    <a:pt x="5351" y="10809"/>
                  </a:lnTo>
                  <a:cubicBezTo>
                    <a:pt x="5440" y="10702"/>
                    <a:pt x="5422" y="10559"/>
                    <a:pt x="5297" y="10487"/>
                  </a:cubicBezTo>
                  <a:cubicBezTo>
                    <a:pt x="4599" y="9771"/>
                    <a:pt x="3830" y="8984"/>
                    <a:pt x="3704" y="7982"/>
                  </a:cubicBezTo>
                  <a:cubicBezTo>
                    <a:pt x="3615" y="7176"/>
                    <a:pt x="3955" y="6371"/>
                    <a:pt x="4420" y="5727"/>
                  </a:cubicBezTo>
                  <a:cubicBezTo>
                    <a:pt x="4921" y="5065"/>
                    <a:pt x="5440" y="4456"/>
                    <a:pt x="6013" y="3866"/>
                  </a:cubicBezTo>
                  <a:cubicBezTo>
                    <a:pt x="6174" y="3687"/>
                    <a:pt x="7140" y="2613"/>
                    <a:pt x="7427" y="2094"/>
                  </a:cubicBezTo>
                  <a:cubicBezTo>
                    <a:pt x="7713" y="1575"/>
                    <a:pt x="5476" y="0"/>
                    <a:pt x="5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2333;p73"/>
            <p:cNvSpPr/>
            <p:nvPr/>
          </p:nvSpPr>
          <p:spPr>
            <a:xfrm>
              <a:off x="5538187" y="2284402"/>
              <a:ext cx="170765" cy="404185"/>
            </a:xfrm>
            <a:custGeom>
              <a:avLst/>
              <a:gdLst/>
              <a:ahLst/>
              <a:cxnLst/>
              <a:rect l="l" t="t" r="r" b="b"/>
              <a:pathLst>
                <a:path w="4189" h="9915" extrusionOk="0">
                  <a:moveTo>
                    <a:pt x="2435" y="1"/>
                  </a:moveTo>
                  <a:cubicBezTo>
                    <a:pt x="2345" y="18"/>
                    <a:pt x="2274" y="36"/>
                    <a:pt x="2184" y="54"/>
                  </a:cubicBezTo>
                  <a:cubicBezTo>
                    <a:pt x="1450" y="1235"/>
                    <a:pt x="842" y="2470"/>
                    <a:pt x="377" y="3776"/>
                  </a:cubicBezTo>
                  <a:cubicBezTo>
                    <a:pt x="1" y="4653"/>
                    <a:pt x="1" y="5638"/>
                    <a:pt x="395" y="6514"/>
                  </a:cubicBezTo>
                  <a:cubicBezTo>
                    <a:pt x="699" y="7338"/>
                    <a:pt x="1075" y="8179"/>
                    <a:pt x="1755" y="8733"/>
                  </a:cubicBezTo>
                  <a:cubicBezTo>
                    <a:pt x="2059" y="8966"/>
                    <a:pt x="2399" y="9163"/>
                    <a:pt x="2739" y="9306"/>
                  </a:cubicBezTo>
                  <a:cubicBezTo>
                    <a:pt x="3204" y="9539"/>
                    <a:pt x="3687" y="9736"/>
                    <a:pt x="4188" y="9914"/>
                  </a:cubicBezTo>
                  <a:lnTo>
                    <a:pt x="4099" y="9843"/>
                  </a:lnTo>
                  <a:cubicBezTo>
                    <a:pt x="3401" y="9610"/>
                    <a:pt x="2757" y="9056"/>
                    <a:pt x="2309" y="8537"/>
                  </a:cubicBezTo>
                  <a:cubicBezTo>
                    <a:pt x="1594" y="7749"/>
                    <a:pt x="1289" y="6693"/>
                    <a:pt x="1128" y="5655"/>
                  </a:cubicBezTo>
                  <a:cubicBezTo>
                    <a:pt x="806" y="3401"/>
                    <a:pt x="1916" y="1522"/>
                    <a:pt x="3634" y="180"/>
                  </a:cubicBezTo>
                  <a:cubicBezTo>
                    <a:pt x="3222" y="126"/>
                    <a:pt x="2828" y="54"/>
                    <a:pt x="2435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2334;p73"/>
            <p:cNvSpPr/>
            <p:nvPr/>
          </p:nvSpPr>
          <p:spPr>
            <a:xfrm>
              <a:off x="5867923" y="2126768"/>
              <a:ext cx="49652" cy="57030"/>
            </a:xfrm>
            <a:custGeom>
              <a:avLst/>
              <a:gdLst/>
              <a:ahLst/>
              <a:cxnLst/>
              <a:rect l="l" t="t" r="r" b="b"/>
              <a:pathLst>
                <a:path w="1218" h="1399" extrusionOk="0">
                  <a:moveTo>
                    <a:pt x="1216" y="1"/>
                  </a:moveTo>
                  <a:cubicBezTo>
                    <a:pt x="1190" y="1"/>
                    <a:pt x="731" y="563"/>
                    <a:pt x="18" y="772"/>
                  </a:cubicBezTo>
                  <a:cubicBezTo>
                    <a:pt x="36" y="986"/>
                    <a:pt x="36" y="1201"/>
                    <a:pt x="1" y="1398"/>
                  </a:cubicBezTo>
                  <a:cubicBezTo>
                    <a:pt x="537" y="1148"/>
                    <a:pt x="1217" y="700"/>
                    <a:pt x="1217" y="2"/>
                  </a:cubicBezTo>
                  <a:cubicBezTo>
                    <a:pt x="1217" y="1"/>
                    <a:pt x="1217" y="1"/>
                    <a:pt x="1216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2335;p73"/>
            <p:cNvSpPr/>
            <p:nvPr/>
          </p:nvSpPr>
          <p:spPr>
            <a:xfrm>
              <a:off x="5709638" y="2467513"/>
              <a:ext cx="357468" cy="91966"/>
            </a:xfrm>
            <a:custGeom>
              <a:avLst/>
              <a:gdLst/>
              <a:ahLst/>
              <a:cxnLst/>
              <a:rect l="l" t="t" r="r" b="b"/>
              <a:pathLst>
                <a:path w="8769" h="2256" extrusionOk="0">
                  <a:moveTo>
                    <a:pt x="1307" y="0"/>
                  </a:moveTo>
                  <a:cubicBezTo>
                    <a:pt x="895" y="358"/>
                    <a:pt x="519" y="770"/>
                    <a:pt x="197" y="1199"/>
                  </a:cubicBezTo>
                  <a:cubicBezTo>
                    <a:pt x="126" y="1289"/>
                    <a:pt x="72" y="1378"/>
                    <a:pt x="54" y="1486"/>
                  </a:cubicBezTo>
                  <a:cubicBezTo>
                    <a:pt x="0" y="1754"/>
                    <a:pt x="269" y="2005"/>
                    <a:pt x="555" y="2058"/>
                  </a:cubicBezTo>
                  <a:cubicBezTo>
                    <a:pt x="660" y="2065"/>
                    <a:pt x="765" y="2069"/>
                    <a:pt x="869" y="2069"/>
                  </a:cubicBezTo>
                  <a:cubicBezTo>
                    <a:pt x="1051" y="2069"/>
                    <a:pt x="1232" y="2056"/>
                    <a:pt x="1414" y="2022"/>
                  </a:cubicBezTo>
                  <a:cubicBezTo>
                    <a:pt x="1457" y="2020"/>
                    <a:pt x="1499" y="2019"/>
                    <a:pt x="1541" y="2019"/>
                  </a:cubicBezTo>
                  <a:cubicBezTo>
                    <a:pt x="2177" y="2019"/>
                    <a:pt x="2799" y="2255"/>
                    <a:pt x="3436" y="2255"/>
                  </a:cubicBezTo>
                  <a:cubicBezTo>
                    <a:pt x="4009" y="2255"/>
                    <a:pt x="4581" y="2058"/>
                    <a:pt x="5154" y="2022"/>
                  </a:cubicBezTo>
                  <a:cubicBezTo>
                    <a:pt x="5191" y="2021"/>
                    <a:pt x="5228" y="2020"/>
                    <a:pt x="5265" y="2020"/>
                  </a:cubicBezTo>
                  <a:cubicBezTo>
                    <a:pt x="5709" y="2020"/>
                    <a:pt x="6140" y="2112"/>
                    <a:pt x="6586" y="2112"/>
                  </a:cubicBezTo>
                  <a:cubicBezTo>
                    <a:pt x="7319" y="2094"/>
                    <a:pt x="8071" y="1987"/>
                    <a:pt x="8769" y="1772"/>
                  </a:cubicBezTo>
                  <a:lnTo>
                    <a:pt x="1307" y="0"/>
                  </a:lnTo>
                  <a:close/>
                </a:path>
              </a:pathLst>
            </a:custGeom>
            <a:solidFill>
              <a:srgbClr val="AD8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2336;p73"/>
            <p:cNvSpPr/>
            <p:nvPr/>
          </p:nvSpPr>
          <p:spPr>
            <a:xfrm>
              <a:off x="6211519" y="2784085"/>
              <a:ext cx="35058" cy="57682"/>
            </a:xfrm>
            <a:custGeom>
              <a:avLst/>
              <a:gdLst/>
              <a:ahLst/>
              <a:cxnLst/>
              <a:rect l="l" t="t" r="r" b="b"/>
              <a:pathLst>
                <a:path w="860" h="1415" extrusionOk="0">
                  <a:moveTo>
                    <a:pt x="626" y="1"/>
                  </a:moveTo>
                  <a:lnTo>
                    <a:pt x="0" y="54"/>
                  </a:lnTo>
                  <a:cubicBezTo>
                    <a:pt x="0" y="54"/>
                    <a:pt x="226" y="1359"/>
                    <a:pt x="198" y="1413"/>
                  </a:cubicBezTo>
                  <a:lnTo>
                    <a:pt x="198" y="1413"/>
                  </a:lnTo>
                  <a:cubicBezTo>
                    <a:pt x="244" y="1381"/>
                    <a:pt x="859" y="1003"/>
                    <a:pt x="859" y="1003"/>
                  </a:cubicBezTo>
                  <a:lnTo>
                    <a:pt x="626" y="1"/>
                  </a:lnTo>
                  <a:close/>
                  <a:moveTo>
                    <a:pt x="198" y="1413"/>
                  </a:moveTo>
                  <a:cubicBezTo>
                    <a:pt x="196" y="1414"/>
                    <a:pt x="195" y="1415"/>
                    <a:pt x="196" y="1415"/>
                  </a:cubicBezTo>
                  <a:cubicBezTo>
                    <a:pt x="196" y="1415"/>
                    <a:pt x="196" y="1415"/>
                    <a:pt x="197" y="1414"/>
                  </a:cubicBezTo>
                  <a:cubicBezTo>
                    <a:pt x="198" y="1414"/>
                    <a:pt x="198" y="1414"/>
                    <a:pt x="198" y="1413"/>
                  </a:cubicBezTo>
                  <a:close/>
                </a:path>
              </a:pathLst>
            </a:custGeom>
            <a:solidFill>
              <a:srgbClr val="773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2337;p73"/>
            <p:cNvSpPr/>
            <p:nvPr/>
          </p:nvSpPr>
          <p:spPr>
            <a:xfrm>
              <a:off x="6175035" y="2843763"/>
              <a:ext cx="49203" cy="127105"/>
            </a:xfrm>
            <a:custGeom>
              <a:avLst/>
              <a:gdLst/>
              <a:ahLst/>
              <a:cxnLst/>
              <a:rect l="l" t="t" r="r" b="b"/>
              <a:pathLst>
                <a:path w="1207" h="3118" extrusionOk="0">
                  <a:moveTo>
                    <a:pt x="912" y="0"/>
                  </a:moveTo>
                  <a:cubicBezTo>
                    <a:pt x="415" y="0"/>
                    <a:pt x="261" y="670"/>
                    <a:pt x="179" y="1060"/>
                  </a:cubicBezTo>
                  <a:cubicBezTo>
                    <a:pt x="54" y="1704"/>
                    <a:pt x="0" y="2348"/>
                    <a:pt x="54" y="3011"/>
                  </a:cubicBezTo>
                  <a:cubicBezTo>
                    <a:pt x="54" y="3082"/>
                    <a:pt x="108" y="3118"/>
                    <a:pt x="161" y="3118"/>
                  </a:cubicBezTo>
                  <a:cubicBezTo>
                    <a:pt x="215" y="3118"/>
                    <a:pt x="269" y="3082"/>
                    <a:pt x="269" y="3011"/>
                  </a:cubicBezTo>
                  <a:cubicBezTo>
                    <a:pt x="233" y="2456"/>
                    <a:pt x="269" y="1919"/>
                    <a:pt x="340" y="1400"/>
                  </a:cubicBezTo>
                  <a:cubicBezTo>
                    <a:pt x="391" y="1081"/>
                    <a:pt x="489" y="225"/>
                    <a:pt x="930" y="225"/>
                  </a:cubicBezTo>
                  <a:cubicBezTo>
                    <a:pt x="958" y="225"/>
                    <a:pt x="989" y="229"/>
                    <a:pt x="1020" y="237"/>
                  </a:cubicBezTo>
                  <a:cubicBezTo>
                    <a:pt x="1031" y="240"/>
                    <a:pt x="1042" y="241"/>
                    <a:pt x="1052" y="241"/>
                  </a:cubicBezTo>
                  <a:cubicBezTo>
                    <a:pt x="1171" y="241"/>
                    <a:pt x="1206" y="54"/>
                    <a:pt x="1074" y="4"/>
                  </a:cubicBezTo>
                  <a:lnTo>
                    <a:pt x="1074" y="4"/>
                  </a:lnTo>
                  <a:lnTo>
                    <a:pt x="1074" y="22"/>
                  </a:lnTo>
                  <a:cubicBezTo>
                    <a:pt x="1016" y="7"/>
                    <a:pt x="962" y="0"/>
                    <a:pt x="912" y="0"/>
                  </a:cubicBezTo>
                  <a:close/>
                </a:path>
              </a:pathLst>
            </a:custGeom>
            <a:solidFill>
              <a:srgbClr val="7F6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2338;p73"/>
            <p:cNvSpPr/>
            <p:nvPr/>
          </p:nvSpPr>
          <p:spPr>
            <a:xfrm>
              <a:off x="5950347" y="3555866"/>
              <a:ext cx="89765" cy="77372"/>
            </a:xfrm>
            <a:custGeom>
              <a:avLst/>
              <a:gdLst/>
              <a:ahLst/>
              <a:cxnLst/>
              <a:rect l="l" t="t" r="r" b="b"/>
              <a:pathLst>
                <a:path w="2202" h="1898" extrusionOk="0">
                  <a:moveTo>
                    <a:pt x="1" y="1"/>
                  </a:moveTo>
                  <a:lnTo>
                    <a:pt x="54" y="1862"/>
                  </a:lnTo>
                  <a:lnTo>
                    <a:pt x="2094" y="1898"/>
                  </a:lnTo>
                  <a:cubicBezTo>
                    <a:pt x="2202" y="1898"/>
                    <a:pt x="949" y="1343"/>
                    <a:pt x="949" y="1343"/>
                  </a:cubicBezTo>
                  <a:cubicBezTo>
                    <a:pt x="949" y="1343"/>
                    <a:pt x="860" y="108"/>
                    <a:pt x="985" y="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2339;p73"/>
            <p:cNvSpPr/>
            <p:nvPr/>
          </p:nvSpPr>
          <p:spPr>
            <a:xfrm>
              <a:off x="5659295" y="3555866"/>
              <a:ext cx="89765" cy="77372"/>
            </a:xfrm>
            <a:custGeom>
              <a:avLst/>
              <a:gdLst/>
              <a:ahLst/>
              <a:cxnLst/>
              <a:rect l="l" t="t" r="r" b="b"/>
              <a:pathLst>
                <a:path w="2202" h="1898" extrusionOk="0">
                  <a:moveTo>
                    <a:pt x="2202" y="1"/>
                  </a:moveTo>
                  <a:lnTo>
                    <a:pt x="1217" y="37"/>
                  </a:lnTo>
                  <a:cubicBezTo>
                    <a:pt x="1343" y="108"/>
                    <a:pt x="1271" y="1343"/>
                    <a:pt x="1271" y="1343"/>
                  </a:cubicBezTo>
                  <a:cubicBezTo>
                    <a:pt x="1271" y="1343"/>
                    <a:pt x="1" y="1898"/>
                    <a:pt x="108" y="1898"/>
                  </a:cubicBezTo>
                  <a:lnTo>
                    <a:pt x="2166" y="1862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2340;p73"/>
            <p:cNvSpPr/>
            <p:nvPr/>
          </p:nvSpPr>
          <p:spPr>
            <a:xfrm>
              <a:off x="5760674" y="2488669"/>
              <a:ext cx="273615" cy="83201"/>
            </a:xfrm>
            <a:custGeom>
              <a:avLst/>
              <a:gdLst/>
              <a:ahLst/>
              <a:cxnLst/>
              <a:rect l="l" t="t" r="r" b="b"/>
              <a:pathLst>
                <a:path w="6712" h="2041" extrusionOk="0">
                  <a:moveTo>
                    <a:pt x="1" y="0"/>
                  </a:moveTo>
                  <a:lnTo>
                    <a:pt x="162" y="1879"/>
                  </a:lnTo>
                  <a:lnTo>
                    <a:pt x="6372" y="2040"/>
                  </a:lnTo>
                  <a:lnTo>
                    <a:pt x="6712" y="2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2341;p73"/>
            <p:cNvSpPr/>
            <p:nvPr/>
          </p:nvSpPr>
          <p:spPr>
            <a:xfrm>
              <a:off x="6219549" y="2790648"/>
              <a:ext cx="44515" cy="102850"/>
            </a:xfrm>
            <a:custGeom>
              <a:avLst/>
              <a:gdLst/>
              <a:ahLst/>
              <a:cxnLst/>
              <a:rect l="l" t="t" r="r" b="b"/>
              <a:pathLst>
                <a:path w="1092" h="2523" extrusionOk="0">
                  <a:moveTo>
                    <a:pt x="716" y="1"/>
                  </a:moveTo>
                  <a:lnTo>
                    <a:pt x="251" y="54"/>
                  </a:lnTo>
                  <a:cubicBezTo>
                    <a:pt x="268" y="216"/>
                    <a:pt x="268" y="377"/>
                    <a:pt x="268" y="538"/>
                  </a:cubicBezTo>
                  <a:cubicBezTo>
                    <a:pt x="268" y="752"/>
                    <a:pt x="215" y="949"/>
                    <a:pt x="107" y="1128"/>
                  </a:cubicBezTo>
                  <a:cubicBezTo>
                    <a:pt x="94" y="1142"/>
                    <a:pt x="77" y="1148"/>
                    <a:pt x="62" y="1148"/>
                  </a:cubicBezTo>
                  <a:cubicBezTo>
                    <a:pt x="36" y="1148"/>
                    <a:pt x="11" y="1132"/>
                    <a:pt x="0" y="1110"/>
                  </a:cubicBezTo>
                  <a:lnTo>
                    <a:pt x="0" y="1486"/>
                  </a:lnTo>
                  <a:cubicBezTo>
                    <a:pt x="0" y="1486"/>
                    <a:pt x="537" y="1576"/>
                    <a:pt x="662" y="2452"/>
                  </a:cubicBezTo>
                  <a:cubicBezTo>
                    <a:pt x="671" y="2502"/>
                    <a:pt x="690" y="2523"/>
                    <a:pt x="715" y="2523"/>
                  </a:cubicBezTo>
                  <a:cubicBezTo>
                    <a:pt x="834" y="2523"/>
                    <a:pt x="1092" y="2031"/>
                    <a:pt x="1092" y="1808"/>
                  </a:cubicBezTo>
                  <a:cubicBezTo>
                    <a:pt x="1074" y="1647"/>
                    <a:pt x="1038" y="1486"/>
                    <a:pt x="984" y="1325"/>
                  </a:cubicBezTo>
                  <a:lnTo>
                    <a:pt x="680" y="484"/>
                  </a:lnTo>
                  <a:lnTo>
                    <a:pt x="626" y="287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2342;p73"/>
            <p:cNvSpPr/>
            <p:nvPr/>
          </p:nvSpPr>
          <p:spPr>
            <a:xfrm>
              <a:off x="5708171" y="2524419"/>
              <a:ext cx="406386" cy="145205"/>
            </a:xfrm>
            <a:custGeom>
              <a:avLst/>
              <a:gdLst/>
              <a:ahLst/>
              <a:cxnLst/>
              <a:rect l="l" t="t" r="r" b="b"/>
              <a:pathLst>
                <a:path w="9969" h="3562" extrusionOk="0">
                  <a:moveTo>
                    <a:pt x="3705" y="0"/>
                  </a:moveTo>
                  <a:lnTo>
                    <a:pt x="1844" y="36"/>
                  </a:lnTo>
                  <a:cubicBezTo>
                    <a:pt x="1522" y="161"/>
                    <a:pt x="1235" y="358"/>
                    <a:pt x="1003" y="609"/>
                  </a:cubicBezTo>
                  <a:cubicBezTo>
                    <a:pt x="609" y="984"/>
                    <a:pt x="287" y="1432"/>
                    <a:pt x="0" y="1897"/>
                  </a:cubicBezTo>
                  <a:lnTo>
                    <a:pt x="448" y="1450"/>
                  </a:lnTo>
                  <a:lnTo>
                    <a:pt x="4653" y="1969"/>
                  </a:lnTo>
                  <a:lnTo>
                    <a:pt x="9968" y="3561"/>
                  </a:lnTo>
                  <a:cubicBezTo>
                    <a:pt x="9521" y="2649"/>
                    <a:pt x="8948" y="1790"/>
                    <a:pt x="8268" y="1020"/>
                  </a:cubicBezTo>
                  <a:lnTo>
                    <a:pt x="7803" y="412"/>
                  </a:lnTo>
                  <a:lnTo>
                    <a:pt x="37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2343;p73"/>
            <p:cNvSpPr/>
            <p:nvPr/>
          </p:nvSpPr>
          <p:spPr>
            <a:xfrm>
              <a:off x="5632310" y="2572276"/>
              <a:ext cx="527458" cy="987328"/>
            </a:xfrm>
            <a:custGeom>
              <a:avLst/>
              <a:gdLst/>
              <a:ahLst/>
              <a:cxnLst/>
              <a:rect l="l" t="t" r="r" b="b"/>
              <a:pathLst>
                <a:path w="12939" h="24220" extrusionOk="0">
                  <a:moveTo>
                    <a:pt x="5087" y="0"/>
                  </a:moveTo>
                  <a:cubicBezTo>
                    <a:pt x="3622" y="0"/>
                    <a:pt x="2391" y="78"/>
                    <a:pt x="2112" y="258"/>
                  </a:cubicBezTo>
                  <a:cubicBezTo>
                    <a:pt x="2023" y="401"/>
                    <a:pt x="1933" y="544"/>
                    <a:pt x="1861" y="687"/>
                  </a:cubicBezTo>
                  <a:cubicBezTo>
                    <a:pt x="1808" y="741"/>
                    <a:pt x="1772" y="830"/>
                    <a:pt x="1736" y="902"/>
                  </a:cubicBezTo>
                  <a:cubicBezTo>
                    <a:pt x="448" y="3282"/>
                    <a:pt x="197" y="6038"/>
                    <a:pt x="305" y="8507"/>
                  </a:cubicBezTo>
                  <a:cubicBezTo>
                    <a:pt x="358" y="9939"/>
                    <a:pt x="841" y="11245"/>
                    <a:pt x="1038" y="12641"/>
                  </a:cubicBezTo>
                  <a:cubicBezTo>
                    <a:pt x="1217" y="14144"/>
                    <a:pt x="215" y="15325"/>
                    <a:pt x="108" y="16775"/>
                  </a:cubicBezTo>
                  <a:cubicBezTo>
                    <a:pt x="0" y="18385"/>
                    <a:pt x="859" y="20032"/>
                    <a:pt x="1504" y="21517"/>
                  </a:cubicBezTo>
                  <a:cubicBezTo>
                    <a:pt x="1772" y="22376"/>
                    <a:pt x="1933" y="23253"/>
                    <a:pt x="2023" y="24148"/>
                  </a:cubicBezTo>
                  <a:lnTo>
                    <a:pt x="2363" y="24166"/>
                  </a:lnTo>
                  <a:cubicBezTo>
                    <a:pt x="2631" y="24166"/>
                    <a:pt x="2899" y="24166"/>
                    <a:pt x="3186" y="24183"/>
                  </a:cubicBezTo>
                  <a:cubicBezTo>
                    <a:pt x="4832" y="18529"/>
                    <a:pt x="5870" y="12713"/>
                    <a:pt x="6282" y="6843"/>
                  </a:cubicBezTo>
                  <a:lnTo>
                    <a:pt x="7713" y="24219"/>
                  </a:lnTo>
                  <a:lnTo>
                    <a:pt x="8304" y="24166"/>
                  </a:lnTo>
                  <a:lnTo>
                    <a:pt x="9199" y="24076"/>
                  </a:lnTo>
                  <a:lnTo>
                    <a:pt x="9342" y="23181"/>
                  </a:lnTo>
                  <a:cubicBezTo>
                    <a:pt x="10773" y="21105"/>
                    <a:pt x="11400" y="18582"/>
                    <a:pt x="11113" y="16077"/>
                  </a:cubicBezTo>
                  <a:cubicBezTo>
                    <a:pt x="10970" y="14878"/>
                    <a:pt x="10612" y="13643"/>
                    <a:pt x="10899" y="12462"/>
                  </a:cubicBezTo>
                  <a:cubicBezTo>
                    <a:pt x="11060" y="11872"/>
                    <a:pt x="11292" y="11317"/>
                    <a:pt x="11561" y="10762"/>
                  </a:cubicBezTo>
                  <a:cubicBezTo>
                    <a:pt x="12545" y="8597"/>
                    <a:pt x="12939" y="6127"/>
                    <a:pt x="12491" y="3783"/>
                  </a:cubicBezTo>
                  <a:cubicBezTo>
                    <a:pt x="12276" y="2888"/>
                    <a:pt x="11919" y="2029"/>
                    <a:pt x="11489" y="1206"/>
                  </a:cubicBezTo>
                  <a:cubicBezTo>
                    <a:pt x="11435" y="1117"/>
                    <a:pt x="11382" y="1045"/>
                    <a:pt x="11346" y="956"/>
                  </a:cubicBezTo>
                  <a:cubicBezTo>
                    <a:pt x="11256" y="812"/>
                    <a:pt x="11149" y="687"/>
                    <a:pt x="11042" y="562"/>
                  </a:cubicBezTo>
                  <a:cubicBezTo>
                    <a:pt x="10715" y="224"/>
                    <a:pt x="7567" y="0"/>
                    <a:pt x="5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2344;p73"/>
            <p:cNvSpPr/>
            <p:nvPr/>
          </p:nvSpPr>
          <p:spPr>
            <a:xfrm>
              <a:off x="5709638" y="2229575"/>
              <a:ext cx="374997" cy="310915"/>
            </a:xfrm>
            <a:custGeom>
              <a:avLst/>
              <a:gdLst/>
              <a:ahLst/>
              <a:cxnLst/>
              <a:rect l="l" t="t" r="r" b="b"/>
              <a:pathLst>
                <a:path w="9199" h="7627" extrusionOk="0">
                  <a:moveTo>
                    <a:pt x="7192" y="0"/>
                  </a:moveTo>
                  <a:cubicBezTo>
                    <a:pt x="7147" y="0"/>
                    <a:pt x="7123" y="3"/>
                    <a:pt x="7123" y="3"/>
                  </a:cubicBezTo>
                  <a:cubicBezTo>
                    <a:pt x="7123" y="3"/>
                    <a:pt x="6890" y="540"/>
                    <a:pt x="5011" y="630"/>
                  </a:cubicBezTo>
                  <a:cubicBezTo>
                    <a:pt x="4911" y="634"/>
                    <a:pt x="4813" y="636"/>
                    <a:pt x="4718" y="636"/>
                  </a:cubicBezTo>
                  <a:cubicBezTo>
                    <a:pt x="3239" y="636"/>
                    <a:pt x="2424" y="140"/>
                    <a:pt x="2273" y="39"/>
                  </a:cubicBezTo>
                  <a:cubicBezTo>
                    <a:pt x="1969" y="93"/>
                    <a:pt x="1665" y="129"/>
                    <a:pt x="1360" y="200"/>
                  </a:cubicBezTo>
                  <a:cubicBezTo>
                    <a:pt x="1163" y="236"/>
                    <a:pt x="967" y="308"/>
                    <a:pt x="770" y="361"/>
                  </a:cubicBezTo>
                  <a:lnTo>
                    <a:pt x="1342" y="1167"/>
                  </a:lnTo>
                  <a:cubicBezTo>
                    <a:pt x="1342" y="1167"/>
                    <a:pt x="305" y="5390"/>
                    <a:pt x="0" y="7519"/>
                  </a:cubicBezTo>
                  <a:cubicBezTo>
                    <a:pt x="322" y="7412"/>
                    <a:pt x="215" y="7287"/>
                    <a:pt x="555" y="7215"/>
                  </a:cubicBezTo>
                  <a:cubicBezTo>
                    <a:pt x="691" y="7193"/>
                    <a:pt x="827" y="7184"/>
                    <a:pt x="964" y="7184"/>
                  </a:cubicBezTo>
                  <a:cubicBezTo>
                    <a:pt x="1726" y="7184"/>
                    <a:pt x="2498" y="7477"/>
                    <a:pt x="3257" y="7537"/>
                  </a:cubicBezTo>
                  <a:cubicBezTo>
                    <a:pt x="3395" y="7552"/>
                    <a:pt x="3533" y="7558"/>
                    <a:pt x="3670" y="7558"/>
                  </a:cubicBezTo>
                  <a:cubicBezTo>
                    <a:pt x="4544" y="7558"/>
                    <a:pt x="5400" y="7300"/>
                    <a:pt x="6281" y="7269"/>
                  </a:cubicBezTo>
                  <a:cubicBezTo>
                    <a:pt x="6350" y="7265"/>
                    <a:pt x="6417" y="7263"/>
                    <a:pt x="6485" y="7263"/>
                  </a:cubicBezTo>
                  <a:cubicBezTo>
                    <a:pt x="7307" y="7263"/>
                    <a:pt x="8103" y="7544"/>
                    <a:pt x="8930" y="7627"/>
                  </a:cubicBezTo>
                  <a:cubicBezTo>
                    <a:pt x="9198" y="5801"/>
                    <a:pt x="8268" y="2133"/>
                    <a:pt x="8268" y="2133"/>
                  </a:cubicBezTo>
                  <a:cubicBezTo>
                    <a:pt x="8268" y="2133"/>
                    <a:pt x="8984" y="988"/>
                    <a:pt x="8322" y="451"/>
                  </a:cubicBezTo>
                  <a:cubicBezTo>
                    <a:pt x="7789" y="44"/>
                    <a:pt x="7355" y="0"/>
                    <a:pt x="7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2345;p73"/>
            <p:cNvSpPr/>
            <p:nvPr/>
          </p:nvSpPr>
          <p:spPr>
            <a:xfrm>
              <a:off x="5743186" y="2776340"/>
              <a:ext cx="279444" cy="787621"/>
            </a:xfrm>
            <a:custGeom>
              <a:avLst/>
              <a:gdLst/>
              <a:ahLst/>
              <a:cxnLst/>
              <a:rect l="l" t="t" r="r" b="b"/>
              <a:pathLst>
                <a:path w="6855" h="19321" extrusionOk="0">
                  <a:moveTo>
                    <a:pt x="3198" y="1"/>
                  </a:moveTo>
                  <a:cubicBezTo>
                    <a:pt x="3040" y="1"/>
                    <a:pt x="2881" y="15"/>
                    <a:pt x="2721" y="48"/>
                  </a:cubicBezTo>
                  <a:cubicBezTo>
                    <a:pt x="2434" y="119"/>
                    <a:pt x="2148" y="227"/>
                    <a:pt x="1862" y="334"/>
                  </a:cubicBezTo>
                  <a:cubicBezTo>
                    <a:pt x="1394" y="479"/>
                    <a:pt x="913" y="551"/>
                    <a:pt x="430" y="551"/>
                  </a:cubicBezTo>
                  <a:cubicBezTo>
                    <a:pt x="376" y="551"/>
                    <a:pt x="323" y="550"/>
                    <a:pt x="269" y="549"/>
                  </a:cubicBezTo>
                  <a:lnTo>
                    <a:pt x="269" y="549"/>
                  </a:lnTo>
                  <a:cubicBezTo>
                    <a:pt x="269" y="549"/>
                    <a:pt x="358" y="763"/>
                    <a:pt x="484" y="1085"/>
                  </a:cubicBezTo>
                  <a:cubicBezTo>
                    <a:pt x="555" y="1175"/>
                    <a:pt x="645" y="1229"/>
                    <a:pt x="716" y="1300"/>
                  </a:cubicBezTo>
                  <a:cubicBezTo>
                    <a:pt x="1020" y="1515"/>
                    <a:pt x="1343" y="1461"/>
                    <a:pt x="1611" y="1640"/>
                  </a:cubicBezTo>
                  <a:cubicBezTo>
                    <a:pt x="1951" y="1837"/>
                    <a:pt x="2005" y="2284"/>
                    <a:pt x="2041" y="2624"/>
                  </a:cubicBezTo>
                  <a:cubicBezTo>
                    <a:pt x="2184" y="3931"/>
                    <a:pt x="1915" y="5273"/>
                    <a:pt x="1593" y="6526"/>
                  </a:cubicBezTo>
                  <a:cubicBezTo>
                    <a:pt x="1396" y="7295"/>
                    <a:pt x="1235" y="8065"/>
                    <a:pt x="1146" y="8852"/>
                  </a:cubicBezTo>
                  <a:cubicBezTo>
                    <a:pt x="1056" y="9729"/>
                    <a:pt x="1253" y="10534"/>
                    <a:pt x="1325" y="11393"/>
                  </a:cubicBezTo>
                  <a:cubicBezTo>
                    <a:pt x="1396" y="12324"/>
                    <a:pt x="1182" y="13200"/>
                    <a:pt x="913" y="14077"/>
                  </a:cubicBezTo>
                  <a:cubicBezTo>
                    <a:pt x="895" y="14185"/>
                    <a:pt x="859" y="14292"/>
                    <a:pt x="842" y="14399"/>
                  </a:cubicBezTo>
                  <a:cubicBezTo>
                    <a:pt x="627" y="15241"/>
                    <a:pt x="197" y="17978"/>
                    <a:pt x="0" y="19285"/>
                  </a:cubicBezTo>
                  <a:lnTo>
                    <a:pt x="323" y="19285"/>
                  </a:lnTo>
                  <a:cubicBezTo>
                    <a:pt x="1969" y="13630"/>
                    <a:pt x="3007" y="7814"/>
                    <a:pt x="3401" y="1944"/>
                  </a:cubicBezTo>
                  <a:lnTo>
                    <a:pt x="4832" y="19321"/>
                  </a:lnTo>
                  <a:lnTo>
                    <a:pt x="5423" y="19267"/>
                  </a:lnTo>
                  <a:cubicBezTo>
                    <a:pt x="5387" y="19052"/>
                    <a:pt x="5011" y="17066"/>
                    <a:pt x="4653" y="14489"/>
                  </a:cubicBezTo>
                  <a:cubicBezTo>
                    <a:pt x="4260" y="11733"/>
                    <a:pt x="5101" y="10964"/>
                    <a:pt x="5154" y="10015"/>
                  </a:cubicBezTo>
                  <a:cubicBezTo>
                    <a:pt x="5208" y="9049"/>
                    <a:pt x="4582" y="8995"/>
                    <a:pt x="4421" y="7653"/>
                  </a:cubicBezTo>
                  <a:cubicBezTo>
                    <a:pt x="4260" y="6311"/>
                    <a:pt x="3937" y="1640"/>
                    <a:pt x="4850" y="1622"/>
                  </a:cubicBezTo>
                  <a:cubicBezTo>
                    <a:pt x="5745" y="1587"/>
                    <a:pt x="6854" y="853"/>
                    <a:pt x="6854" y="853"/>
                  </a:cubicBezTo>
                  <a:lnTo>
                    <a:pt x="6854" y="853"/>
                  </a:lnTo>
                  <a:cubicBezTo>
                    <a:pt x="6774" y="880"/>
                    <a:pt x="6689" y="893"/>
                    <a:pt x="6604" y="893"/>
                  </a:cubicBezTo>
                  <a:cubicBezTo>
                    <a:pt x="6519" y="893"/>
                    <a:pt x="6434" y="880"/>
                    <a:pt x="6353" y="853"/>
                  </a:cubicBezTo>
                  <a:cubicBezTo>
                    <a:pt x="5279" y="650"/>
                    <a:pt x="4258" y="1"/>
                    <a:pt x="3198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2346;p73"/>
            <p:cNvSpPr/>
            <p:nvPr/>
          </p:nvSpPr>
          <p:spPr>
            <a:xfrm>
              <a:off x="5697246" y="2602482"/>
              <a:ext cx="397581" cy="24092"/>
            </a:xfrm>
            <a:custGeom>
              <a:avLst/>
              <a:gdLst/>
              <a:ahLst/>
              <a:cxnLst/>
              <a:rect l="l" t="t" r="r" b="b"/>
              <a:pathLst>
                <a:path w="9753" h="591" extrusionOk="0">
                  <a:moveTo>
                    <a:pt x="3393" y="0"/>
                  </a:moveTo>
                  <a:cubicBezTo>
                    <a:pt x="2304" y="0"/>
                    <a:pt x="1215" y="23"/>
                    <a:pt x="125" y="54"/>
                  </a:cubicBezTo>
                  <a:cubicBezTo>
                    <a:pt x="90" y="125"/>
                    <a:pt x="36" y="215"/>
                    <a:pt x="0" y="286"/>
                  </a:cubicBezTo>
                  <a:cubicBezTo>
                    <a:pt x="1147" y="248"/>
                    <a:pt x="2293" y="222"/>
                    <a:pt x="3439" y="222"/>
                  </a:cubicBezTo>
                  <a:cubicBezTo>
                    <a:pt x="5548" y="222"/>
                    <a:pt x="7654" y="312"/>
                    <a:pt x="9753" y="590"/>
                  </a:cubicBezTo>
                  <a:cubicBezTo>
                    <a:pt x="9699" y="501"/>
                    <a:pt x="9663" y="429"/>
                    <a:pt x="9610" y="340"/>
                  </a:cubicBezTo>
                  <a:cubicBezTo>
                    <a:pt x="7544" y="82"/>
                    <a:pt x="5470" y="0"/>
                    <a:pt x="3393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2347;p73"/>
            <p:cNvSpPr/>
            <p:nvPr/>
          </p:nvSpPr>
          <p:spPr>
            <a:xfrm>
              <a:off x="5871592" y="2604642"/>
              <a:ext cx="16754" cy="208961"/>
            </a:xfrm>
            <a:custGeom>
              <a:avLst/>
              <a:gdLst/>
              <a:ahLst/>
              <a:cxnLst/>
              <a:rect l="l" t="t" r="r" b="b"/>
              <a:pathLst>
                <a:path w="411" h="5126" extrusionOk="0">
                  <a:moveTo>
                    <a:pt x="286" y="1"/>
                  </a:moveTo>
                  <a:cubicBezTo>
                    <a:pt x="233" y="1"/>
                    <a:pt x="179" y="36"/>
                    <a:pt x="179" y="108"/>
                  </a:cubicBezTo>
                  <a:cubicBezTo>
                    <a:pt x="179" y="1695"/>
                    <a:pt x="112" y="3266"/>
                    <a:pt x="11" y="4836"/>
                  </a:cubicBezTo>
                  <a:lnTo>
                    <a:pt x="11" y="4836"/>
                  </a:lnTo>
                  <a:cubicBezTo>
                    <a:pt x="4" y="4850"/>
                    <a:pt x="0" y="4867"/>
                    <a:pt x="0" y="4886"/>
                  </a:cubicBezTo>
                  <a:cubicBezTo>
                    <a:pt x="0" y="4922"/>
                    <a:pt x="0" y="4975"/>
                    <a:pt x="0" y="5011"/>
                  </a:cubicBezTo>
                  <a:cubicBezTo>
                    <a:pt x="0" y="5089"/>
                    <a:pt x="51" y="5125"/>
                    <a:pt x="103" y="5125"/>
                  </a:cubicBezTo>
                  <a:cubicBezTo>
                    <a:pt x="158" y="5125"/>
                    <a:pt x="215" y="5085"/>
                    <a:pt x="215" y="5011"/>
                  </a:cubicBezTo>
                  <a:cubicBezTo>
                    <a:pt x="217" y="4980"/>
                    <a:pt x="220" y="4949"/>
                    <a:pt x="222" y="4917"/>
                  </a:cubicBezTo>
                  <a:lnTo>
                    <a:pt x="222" y="4917"/>
                  </a:lnTo>
                  <a:cubicBezTo>
                    <a:pt x="224" y="4906"/>
                    <a:pt x="228" y="4895"/>
                    <a:pt x="233" y="4886"/>
                  </a:cubicBezTo>
                  <a:cubicBezTo>
                    <a:pt x="233" y="4873"/>
                    <a:pt x="231" y="4861"/>
                    <a:pt x="227" y="4850"/>
                  </a:cubicBezTo>
                  <a:lnTo>
                    <a:pt x="227" y="4850"/>
                  </a:lnTo>
                  <a:cubicBezTo>
                    <a:pt x="345" y="3274"/>
                    <a:pt x="411" y="1683"/>
                    <a:pt x="394" y="108"/>
                  </a:cubicBezTo>
                  <a:cubicBezTo>
                    <a:pt x="394" y="36"/>
                    <a:pt x="340" y="1"/>
                    <a:pt x="286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2348;p73"/>
            <p:cNvSpPr/>
            <p:nvPr/>
          </p:nvSpPr>
          <p:spPr>
            <a:xfrm>
              <a:off x="6131255" y="2956964"/>
              <a:ext cx="180956" cy="168156"/>
            </a:xfrm>
            <a:custGeom>
              <a:avLst/>
              <a:gdLst/>
              <a:ahLst/>
              <a:cxnLst/>
              <a:rect l="l" t="t" r="r" b="b"/>
              <a:pathLst>
                <a:path w="4439" h="4125" extrusionOk="0">
                  <a:moveTo>
                    <a:pt x="484" y="1"/>
                  </a:moveTo>
                  <a:cubicBezTo>
                    <a:pt x="412" y="1"/>
                    <a:pt x="341" y="19"/>
                    <a:pt x="269" y="37"/>
                  </a:cubicBezTo>
                  <a:cubicBezTo>
                    <a:pt x="162" y="126"/>
                    <a:pt x="108" y="269"/>
                    <a:pt x="108" y="395"/>
                  </a:cubicBezTo>
                  <a:cubicBezTo>
                    <a:pt x="1" y="1450"/>
                    <a:pt x="162" y="2506"/>
                    <a:pt x="54" y="3526"/>
                  </a:cubicBezTo>
                  <a:cubicBezTo>
                    <a:pt x="36" y="3598"/>
                    <a:pt x="36" y="3651"/>
                    <a:pt x="54" y="3705"/>
                  </a:cubicBezTo>
                  <a:cubicBezTo>
                    <a:pt x="108" y="3795"/>
                    <a:pt x="198" y="3848"/>
                    <a:pt x="305" y="3866"/>
                  </a:cubicBezTo>
                  <a:cubicBezTo>
                    <a:pt x="699" y="3956"/>
                    <a:pt x="1110" y="4027"/>
                    <a:pt x="1522" y="4045"/>
                  </a:cubicBezTo>
                  <a:cubicBezTo>
                    <a:pt x="1920" y="4087"/>
                    <a:pt x="2321" y="4124"/>
                    <a:pt x="2718" y="4124"/>
                  </a:cubicBezTo>
                  <a:cubicBezTo>
                    <a:pt x="3177" y="4124"/>
                    <a:pt x="3630" y="4074"/>
                    <a:pt x="4063" y="3920"/>
                  </a:cubicBezTo>
                  <a:cubicBezTo>
                    <a:pt x="4134" y="3902"/>
                    <a:pt x="4188" y="3848"/>
                    <a:pt x="4260" y="3813"/>
                  </a:cubicBezTo>
                  <a:cubicBezTo>
                    <a:pt x="4349" y="3687"/>
                    <a:pt x="4385" y="3544"/>
                    <a:pt x="4385" y="3401"/>
                  </a:cubicBezTo>
                  <a:cubicBezTo>
                    <a:pt x="4421" y="2274"/>
                    <a:pt x="4439" y="1164"/>
                    <a:pt x="4385" y="37"/>
                  </a:cubicBezTo>
                  <a:lnTo>
                    <a:pt x="1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2349;p73"/>
            <p:cNvSpPr/>
            <p:nvPr/>
          </p:nvSpPr>
          <p:spPr>
            <a:xfrm>
              <a:off x="6142221" y="2950401"/>
              <a:ext cx="168523" cy="13901"/>
            </a:xfrm>
            <a:custGeom>
              <a:avLst/>
              <a:gdLst/>
              <a:ahLst/>
              <a:cxnLst/>
              <a:rect l="l" t="t" r="r" b="b"/>
              <a:pathLst>
                <a:path w="4134" h="341" extrusionOk="0">
                  <a:moveTo>
                    <a:pt x="2058" y="1"/>
                  </a:moveTo>
                  <a:cubicBezTo>
                    <a:pt x="931" y="1"/>
                    <a:pt x="0" y="72"/>
                    <a:pt x="0" y="162"/>
                  </a:cubicBezTo>
                  <a:cubicBezTo>
                    <a:pt x="0" y="251"/>
                    <a:pt x="931" y="341"/>
                    <a:pt x="2058" y="341"/>
                  </a:cubicBezTo>
                  <a:cubicBezTo>
                    <a:pt x="3203" y="341"/>
                    <a:pt x="4134" y="251"/>
                    <a:pt x="4134" y="162"/>
                  </a:cubicBezTo>
                  <a:cubicBezTo>
                    <a:pt x="4134" y="72"/>
                    <a:pt x="3203" y="1"/>
                    <a:pt x="20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2350;p73"/>
            <p:cNvSpPr/>
            <p:nvPr/>
          </p:nvSpPr>
          <p:spPr>
            <a:xfrm>
              <a:off x="6136351" y="2971558"/>
              <a:ext cx="174393" cy="11903"/>
            </a:xfrm>
            <a:custGeom>
              <a:avLst/>
              <a:gdLst/>
              <a:ahLst/>
              <a:cxnLst/>
              <a:rect l="l" t="t" r="r" b="b"/>
              <a:pathLst>
                <a:path w="4278" h="292" extrusionOk="0">
                  <a:moveTo>
                    <a:pt x="90" y="1"/>
                  </a:moveTo>
                  <a:cubicBezTo>
                    <a:pt x="19" y="1"/>
                    <a:pt x="1" y="90"/>
                    <a:pt x="73" y="108"/>
                  </a:cubicBezTo>
                  <a:cubicBezTo>
                    <a:pt x="779" y="229"/>
                    <a:pt x="1494" y="292"/>
                    <a:pt x="2212" y="292"/>
                  </a:cubicBezTo>
                  <a:cubicBezTo>
                    <a:pt x="2877" y="292"/>
                    <a:pt x="3544" y="238"/>
                    <a:pt x="4206" y="126"/>
                  </a:cubicBezTo>
                  <a:cubicBezTo>
                    <a:pt x="4278" y="126"/>
                    <a:pt x="4242" y="19"/>
                    <a:pt x="4171" y="19"/>
                  </a:cubicBezTo>
                  <a:cubicBezTo>
                    <a:pt x="3513" y="124"/>
                    <a:pt x="2847" y="178"/>
                    <a:pt x="2178" y="178"/>
                  </a:cubicBezTo>
                  <a:cubicBezTo>
                    <a:pt x="1482" y="178"/>
                    <a:pt x="784" y="119"/>
                    <a:pt x="9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2351;p73"/>
            <p:cNvSpPr/>
            <p:nvPr/>
          </p:nvSpPr>
          <p:spPr>
            <a:xfrm>
              <a:off x="6145115" y="2956434"/>
              <a:ext cx="126249" cy="50182"/>
            </a:xfrm>
            <a:custGeom>
              <a:avLst/>
              <a:gdLst/>
              <a:ahLst/>
              <a:cxnLst/>
              <a:rect l="l" t="t" r="r" b="b"/>
              <a:pathLst>
                <a:path w="3097" h="1231" extrusionOk="0">
                  <a:moveTo>
                    <a:pt x="1982" y="0"/>
                  </a:moveTo>
                  <a:cubicBezTo>
                    <a:pt x="1930" y="0"/>
                    <a:pt x="1878" y="4"/>
                    <a:pt x="1826" y="14"/>
                  </a:cubicBezTo>
                  <a:cubicBezTo>
                    <a:pt x="1719" y="32"/>
                    <a:pt x="1629" y="68"/>
                    <a:pt x="1540" y="85"/>
                  </a:cubicBezTo>
                  <a:cubicBezTo>
                    <a:pt x="1414" y="103"/>
                    <a:pt x="1289" y="121"/>
                    <a:pt x="1182" y="121"/>
                  </a:cubicBezTo>
                  <a:lnTo>
                    <a:pt x="1" y="139"/>
                  </a:lnTo>
                  <a:cubicBezTo>
                    <a:pt x="72" y="175"/>
                    <a:pt x="162" y="193"/>
                    <a:pt x="251" y="211"/>
                  </a:cubicBezTo>
                  <a:lnTo>
                    <a:pt x="949" y="264"/>
                  </a:lnTo>
                  <a:cubicBezTo>
                    <a:pt x="1021" y="264"/>
                    <a:pt x="1128" y="300"/>
                    <a:pt x="1146" y="354"/>
                  </a:cubicBezTo>
                  <a:cubicBezTo>
                    <a:pt x="1164" y="408"/>
                    <a:pt x="1164" y="497"/>
                    <a:pt x="1200" y="515"/>
                  </a:cubicBezTo>
                  <a:lnTo>
                    <a:pt x="1289" y="515"/>
                  </a:lnTo>
                  <a:cubicBezTo>
                    <a:pt x="1343" y="515"/>
                    <a:pt x="1379" y="551"/>
                    <a:pt x="1397" y="622"/>
                  </a:cubicBezTo>
                  <a:cubicBezTo>
                    <a:pt x="1397" y="676"/>
                    <a:pt x="1397" y="730"/>
                    <a:pt x="1397" y="783"/>
                  </a:cubicBezTo>
                  <a:cubicBezTo>
                    <a:pt x="1397" y="944"/>
                    <a:pt x="1468" y="1088"/>
                    <a:pt x="1593" y="1177"/>
                  </a:cubicBezTo>
                  <a:cubicBezTo>
                    <a:pt x="1647" y="1213"/>
                    <a:pt x="1719" y="1231"/>
                    <a:pt x="1790" y="1231"/>
                  </a:cubicBezTo>
                  <a:cubicBezTo>
                    <a:pt x="1880" y="1195"/>
                    <a:pt x="1951" y="1123"/>
                    <a:pt x="1969" y="1034"/>
                  </a:cubicBezTo>
                  <a:cubicBezTo>
                    <a:pt x="2023" y="873"/>
                    <a:pt x="2005" y="694"/>
                    <a:pt x="2041" y="533"/>
                  </a:cubicBezTo>
                  <a:cubicBezTo>
                    <a:pt x="2077" y="354"/>
                    <a:pt x="2202" y="193"/>
                    <a:pt x="2381" y="193"/>
                  </a:cubicBezTo>
                  <a:lnTo>
                    <a:pt x="2810" y="139"/>
                  </a:lnTo>
                  <a:cubicBezTo>
                    <a:pt x="2835" y="149"/>
                    <a:pt x="2863" y="154"/>
                    <a:pt x="2892" y="154"/>
                  </a:cubicBezTo>
                  <a:cubicBezTo>
                    <a:pt x="2965" y="154"/>
                    <a:pt x="3045" y="124"/>
                    <a:pt x="3097" y="85"/>
                  </a:cubicBezTo>
                  <a:cubicBezTo>
                    <a:pt x="3055" y="35"/>
                    <a:pt x="2994" y="20"/>
                    <a:pt x="2926" y="20"/>
                  </a:cubicBezTo>
                  <a:cubicBezTo>
                    <a:pt x="2848" y="20"/>
                    <a:pt x="2761" y="40"/>
                    <a:pt x="2685" y="50"/>
                  </a:cubicBezTo>
                  <a:cubicBezTo>
                    <a:pt x="2648" y="54"/>
                    <a:pt x="2611" y="56"/>
                    <a:pt x="2575" y="56"/>
                  </a:cubicBezTo>
                  <a:cubicBezTo>
                    <a:pt x="2377" y="56"/>
                    <a:pt x="2179" y="0"/>
                    <a:pt x="19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2352;p73"/>
            <p:cNvSpPr/>
            <p:nvPr/>
          </p:nvSpPr>
          <p:spPr>
            <a:xfrm>
              <a:off x="6195458" y="2840747"/>
              <a:ext cx="78106" cy="167096"/>
            </a:xfrm>
            <a:custGeom>
              <a:avLst/>
              <a:gdLst/>
              <a:ahLst/>
              <a:cxnLst/>
              <a:rect l="l" t="t" r="r" b="b"/>
              <a:pathLst>
                <a:path w="1916" h="4099" extrusionOk="0">
                  <a:moveTo>
                    <a:pt x="335" y="0"/>
                  </a:moveTo>
                  <a:cubicBezTo>
                    <a:pt x="267" y="0"/>
                    <a:pt x="197" y="13"/>
                    <a:pt x="126" y="42"/>
                  </a:cubicBezTo>
                  <a:cubicBezTo>
                    <a:pt x="1" y="105"/>
                    <a:pt x="80" y="249"/>
                    <a:pt x="186" y="249"/>
                  </a:cubicBezTo>
                  <a:cubicBezTo>
                    <a:pt x="201" y="249"/>
                    <a:pt x="217" y="246"/>
                    <a:pt x="233" y="239"/>
                  </a:cubicBezTo>
                  <a:cubicBezTo>
                    <a:pt x="267" y="230"/>
                    <a:pt x="303" y="225"/>
                    <a:pt x="340" y="225"/>
                  </a:cubicBezTo>
                  <a:cubicBezTo>
                    <a:pt x="441" y="225"/>
                    <a:pt x="548" y="258"/>
                    <a:pt x="627" y="311"/>
                  </a:cubicBezTo>
                  <a:cubicBezTo>
                    <a:pt x="716" y="364"/>
                    <a:pt x="806" y="436"/>
                    <a:pt x="895" y="490"/>
                  </a:cubicBezTo>
                  <a:cubicBezTo>
                    <a:pt x="1146" y="722"/>
                    <a:pt x="1343" y="1044"/>
                    <a:pt x="1432" y="1384"/>
                  </a:cubicBezTo>
                  <a:cubicBezTo>
                    <a:pt x="1539" y="1796"/>
                    <a:pt x="1593" y="2208"/>
                    <a:pt x="1611" y="2619"/>
                  </a:cubicBezTo>
                  <a:cubicBezTo>
                    <a:pt x="1629" y="2852"/>
                    <a:pt x="1647" y="3049"/>
                    <a:pt x="1665" y="3263"/>
                  </a:cubicBezTo>
                  <a:cubicBezTo>
                    <a:pt x="1683" y="3407"/>
                    <a:pt x="1790" y="3818"/>
                    <a:pt x="1611" y="3890"/>
                  </a:cubicBezTo>
                  <a:lnTo>
                    <a:pt x="1622" y="3891"/>
                  </a:lnTo>
                  <a:lnTo>
                    <a:pt x="1622" y="3891"/>
                  </a:lnTo>
                  <a:cubicBezTo>
                    <a:pt x="1595" y="3903"/>
                    <a:pt x="1571" y="3925"/>
                    <a:pt x="1557" y="3961"/>
                  </a:cubicBezTo>
                  <a:lnTo>
                    <a:pt x="1539" y="3961"/>
                  </a:lnTo>
                  <a:cubicBezTo>
                    <a:pt x="1539" y="3997"/>
                    <a:pt x="1539" y="4033"/>
                    <a:pt x="1575" y="4069"/>
                  </a:cubicBezTo>
                  <a:cubicBezTo>
                    <a:pt x="1596" y="4090"/>
                    <a:pt x="1623" y="4098"/>
                    <a:pt x="1649" y="4098"/>
                  </a:cubicBezTo>
                  <a:cubicBezTo>
                    <a:pt x="1668" y="4098"/>
                    <a:pt x="1686" y="4094"/>
                    <a:pt x="1701" y="4087"/>
                  </a:cubicBezTo>
                  <a:cubicBezTo>
                    <a:pt x="1897" y="3997"/>
                    <a:pt x="1915" y="3729"/>
                    <a:pt x="1897" y="3568"/>
                  </a:cubicBezTo>
                  <a:cubicBezTo>
                    <a:pt x="1879" y="3299"/>
                    <a:pt x="1862" y="3031"/>
                    <a:pt x="1844" y="2762"/>
                  </a:cubicBezTo>
                  <a:cubicBezTo>
                    <a:pt x="1826" y="2243"/>
                    <a:pt x="1754" y="1742"/>
                    <a:pt x="1611" y="1241"/>
                  </a:cubicBezTo>
                  <a:cubicBezTo>
                    <a:pt x="1504" y="848"/>
                    <a:pt x="1271" y="508"/>
                    <a:pt x="949" y="257"/>
                  </a:cubicBezTo>
                  <a:cubicBezTo>
                    <a:pt x="757" y="134"/>
                    <a:pt x="555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2353;p73"/>
            <p:cNvSpPr/>
            <p:nvPr/>
          </p:nvSpPr>
          <p:spPr>
            <a:xfrm>
              <a:off x="6246535" y="2983664"/>
              <a:ext cx="35751" cy="36485"/>
            </a:xfrm>
            <a:custGeom>
              <a:avLst/>
              <a:gdLst/>
              <a:ahLst/>
              <a:cxnLst/>
              <a:rect l="l" t="t" r="r" b="b"/>
              <a:pathLst>
                <a:path w="877" h="895" extrusionOk="0">
                  <a:moveTo>
                    <a:pt x="462" y="113"/>
                  </a:moveTo>
                  <a:cubicBezTo>
                    <a:pt x="475" y="113"/>
                    <a:pt x="488" y="114"/>
                    <a:pt x="501" y="115"/>
                  </a:cubicBezTo>
                  <a:cubicBezTo>
                    <a:pt x="609" y="151"/>
                    <a:pt x="698" y="241"/>
                    <a:pt x="716" y="366"/>
                  </a:cubicBezTo>
                  <a:cubicBezTo>
                    <a:pt x="734" y="437"/>
                    <a:pt x="716" y="509"/>
                    <a:pt x="680" y="563"/>
                  </a:cubicBezTo>
                  <a:cubicBezTo>
                    <a:pt x="662" y="599"/>
                    <a:pt x="644" y="634"/>
                    <a:pt x="626" y="670"/>
                  </a:cubicBezTo>
                  <a:cubicBezTo>
                    <a:pt x="626" y="688"/>
                    <a:pt x="573" y="742"/>
                    <a:pt x="555" y="742"/>
                  </a:cubicBezTo>
                  <a:cubicBezTo>
                    <a:pt x="549" y="740"/>
                    <a:pt x="544" y="740"/>
                    <a:pt x="539" y="740"/>
                  </a:cubicBezTo>
                  <a:cubicBezTo>
                    <a:pt x="535" y="740"/>
                    <a:pt x="532" y="740"/>
                    <a:pt x="528" y="741"/>
                  </a:cubicBezTo>
                  <a:lnTo>
                    <a:pt x="528" y="741"/>
                  </a:lnTo>
                  <a:cubicBezTo>
                    <a:pt x="524" y="740"/>
                    <a:pt x="520" y="739"/>
                    <a:pt x="516" y="739"/>
                  </a:cubicBezTo>
                  <a:cubicBezTo>
                    <a:pt x="511" y="739"/>
                    <a:pt x="506" y="740"/>
                    <a:pt x="501" y="742"/>
                  </a:cubicBezTo>
                  <a:cubicBezTo>
                    <a:pt x="458" y="766"/>
                    <a:pt x="413" y="778"/>
                    <a:pt x="370" y="778"/>
                  </a:cubicBezTo>
                  <a:cubicBezTo>
                    <a:pt x="288" y="778"/>
                    <a:pt x="214" y="735"/>
                    <a:pt x="179" y="652"/>
                  </a:cubicBezTo>
                  <a:cubicBezTo>
                    <a:pt x="125" y="527"/>
                    <a:pt x="125" y="384"/>
                    <a:pt x="197" y="276"/>
                  </a:cubicBezTo>
                  <a:cubicBezTo>
                    <a:pt x="245" y="180"/>
                    <a:pt x="351" y="113"/>
                    <a:pt x="462" y="113"/>
                  </a:cubicBezTo>
                  <a:close/>
                  <a:moveTo>
                    <a:pt x="446" y="1"/>
                  </a:moveTo>
                  <a:cubicBezTo>
                    <a:pt x="330" y="1"/>
                    <a:pt x="212" y="52"/>
                    <a:pt x="125" y="169"/>
                  </a:cubicBezTo>
                  <a:cubicBezTo>
                    <a:pt x="18" y="312"/>
                    <a:pt x="0" y="491"/>
                    <a:pt x="54" y="670"/>
                  </a:cubicBezTo>
                  <a:cubicBezTo>
                    <a:pt x="104" y="809"/>
                    <a:pt x="245" y="895"/>
                    <a:pt x="386" y="895"/>
                  </a:cubicBezTo>
                  <a:cubicBezTo>
                    <a:pt x="443" y="895"/>
                    <a:pt x="500" y="881"/>
                    <a:pt x="552" y="851"/>
                  </a:cubicBezTo>
                  <a:lnTo>
                    <a:pt x="552" y="851"/>
                  </a:lnTo>
                  <a:cubicBezTo>
                    <a:pt x="554" y="851"/>
                    <a:pt x="557" y="851"/>
                    <a:pt x="560" y="851"/>
                  </a:cubicBezTo>
                  <a:cubicBezTo>
                    <a:pt x="639" y="851"/>
                    <a:pt x="703" y="771"/>
                    <a:pt x="752" y="706"/>
                  </a:cubicBezTo>
                  <a:cubicBezTo>
                    <a:pt x="805" y="634"/>
                    <a:pt x="823" y="545"/>
                    <a:pt x="841" y="455"/>
                  </a:cubicBezTo>
                  <a:cubicBezTo>
                    <a:pt x="876" y="186"/>
                    <a:pt x="666" y="1"/>
                    <a:pt x="44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2354;p73"/>
            <p:cNvSpPr/>
            <p:nvPr/>
          </p:nvSpPr>
          <p:spPr>
            <a:xfrm>
              <a:off x="6178663" y="2795050"/>
              <a:ext cx="43089" cy="68730"/>
            </a:xfrm>
            <a:custGeom>
              <a:avLst/>
              <a:gdLst/>
              <a:ahLst/>
              <a:cxnLst/>
              <a:rect l="l" t="t" r="r" b="b"/>
              <a:pathLst>
                <a:path w="1057" h="1686" extrusionOk="0">
                  <a:moveTo>
                    <a:pt x="1003" y="0"/>
                  </a:moveTo>
                  <a:lnTo>
                    <a:pt x="735" y="36"/>
                  </a:lnTo>
                  <a:lnTo>
                    <a:pt x="609" y="125"/>
                  </a:lnTo>
                  <a:cubicBezTo>
                    <a:pt x="377" y="609"/>
                    <a:pt x="1" y="1629"/>
                    <a:pt x="234" y="1682"/>
                  </a:cubicBezTo>
                  <a:cubicBezTo>
                    <a:pt x="244" y="1684"/>
                    <a:pt x="254" y="1686"/>
                    <a:pt x="264" y="1686"/>
                  </a:cubicBezTo>
                  <a:cubicBezTo>
                    <a:pt x="511" y="1686"/>
                    <a:pt x="834" y="1095"/>
                    <a:pt x="1057" y="752"/>
                  </a:cubicBezTo>
                  <a:cubicBezTo>
                    <a:pt x="1057" y="626"/>
                    <a:pt x="1057" y="465"/>
                    <a:pt x="1057" y="340"/>
                  </a:cubicBezTo>
                  <a:cubicBezTo>
                    <a:pt x="1057" y="233"/>
                    <a:pt x="1021" y="125"/>
                    <a:pt x="10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2355;p73"/>
            <p:cNvSpPr/>
            <p:nvPr/>
          </p:nvSpPr>
          <p:spPr>
            <a:xfrm>
              <a:off x="6209317" y="2829333"/>
              <a:ext cx="44556" cy="65102"/>
            </a:xfrm>
            <a:custGeom>
              <a:avLst/>
              <a:gdLst/>
              <a:ahLst/>
              <a:cxnLst/>
              <a:rect l="l" t="t" r="r" b="b"/>
              <a:pathLst>
                <a:path w="1093" h="1597" extrusionOk="0">
                  <a:moveTo>
                    <a:pt x="215" y="0"/>
                  </a:moveTo>
                  <a:cubicBezTo>
                    <a:pt x="18" y="18"/>
                    <a:pt x="18" y="376"/>
                    <a:pt x="18" y="519"/>
                  </a:cubicBezTo>
                  <a:cubicBezTo>
                    <a:pt x="0" y="698"/>
                    <a:pt x="18" y="967"/>
                    <a:pt x="233" y="1002"/>
                  </a:cubicBezTo>
                  <a:lnTo>
                    <a:pt x="305" y="1002"/>
                  </a:lnTo>
                  <a:cubicBezTo>
                    <a:pt x="305" y="1146"/>
                    <a:pt x="412" y="1271"/>
                    <a:pt x="555" y="1289"/>
                  </a:cubicBezTo>
                  <a:cubicBezTo>
                    <a:pt x="573" y="1342"/>
                    <a:pt x="591" y="1414"/>
                    <a:pt x="609" y="1468"/>
                  </a:cubicBezTo>
                  <a:cubicBezTo>
                    <a:pt x="635" y="1546"/>
                    <a:pt x="709" y="1596"/>
                    <a:pt x="796" y="1596"/>
                  </a:cubicBezTo>
                  <a:cubicBezTo>
                    <a:pt x="828" y="1596"/>
                    <a:pt x="862" y="1589"/>
                    <a:pt x="895" y="1575"/>
                  </a:cubicBezTo>
                  <a:cubicBezTo>
                    <a:pt x="910" y="1585"/>
                    <a:pt x="927" y="1589"/>
                    <a:pt x="942" y="1589"/>
                  </a:cubicBezTo>
                  <a:cubicBezTo>
                    <a:pt x="983" y="1589"/>
                    <a:pt x="1020" y="1560"/>
                    <a:pt x="1020" y="1521"/>
                  </a:cubicBezTo>
                  <a:cubicBezTo>
                    <a:pt x="1020" y="1235"/>
                    <a:pt x="1092" y="859"/>
                    <a:pt x="949" y="591"/>
                  </a:cubicBezTo>
                  <a:cubicBezTo>
                    <a:pt x="895" y="501"/>
                    <a:pt x="806" y="466"/>
                    <a:pt x="716" y="466"/>
                  </a:cubicBezTo>
                  <a:cubicBezTo>
                    <a:pt x="716" y="466"/>
                    <a:pt x="716" y="448"/>
                    <a:pt x="716" y="430"/>
                  </a:cubicBezTo>
                  <a:cubicBezTo>
                    <a:pt x="676" y="349"/>
                    <a:pt x="595" y="279"/>
                    <a:pt x="512" y="279"/>
                  </a:cubicBezTo>
                  <a:cubicBezTo>
                    <a:pt x="485" y="279"/>
                    <a:pt x="457" y="287"/>
                    <a:pt x="430" y="304"/>
                  </a:cubicBezTo>
                  <a:cubicBezTo>
                    <a:pt x="412" y="161"/>
                    <a:pt x="358" y="0"/>
                    <a:pt x="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2356;p73"/>
            <p:cNvSpPr/>
            <p:nvPr/>
          </p:nvSpPr>
          <p:spPr>
            <a:xfrm>
              <a:off x="6028409" y="2236994"/>
              <a:ext cx="241492" cy="565411"/>
            </a:xfrm>
            <a:custGeom>
              <a:avLst/>
              <a:gdLst/>
              <a:ahLst/>
              <a:cxnLst/>
              <a:rect l="l" t="t" r="r" b="b"/>
              <a:pathLst>
                <a:path w="5924" h="13870" extrusionOk="0">
                  <a:moveTo>
                    <a:pt x="0" y="0"/>
                  </a:moveTo>
                  <a:lnTo>
                    <a:pt x="162" y="430"/>
                  </a:lnTo>
                  <a:lnTo>
                    <a:pt x="770" y="3830"/>
                  </a:lnTo>
                  <a:lnTo>
                    <a:pt x="1199" y="6121"/>
                  </a:lnTo>
                  <a:cubicBezTo>
                    <a:pt x="1987" y="7284"/>
                    <a:pt x="2667" y="8501"/>
                    <a:pt x="3275" y="9771"/>
                  </a:cubicBezTo>
                  <a:cubicBezTo>
                    <a:pt x="3812" y="11006"/>
                    <a:pt x="4152" y="12330"/>
                    <a:pt x="4045" y="13654"/>
                  </a:cubicBezTo>
                  <a:cubicBezTo>
                    <a:pt x="4045" y="13672"/>
                    <a:pt x="4045" y="13672"/>
                    <a:pt x="4045" y="13690"/>
                  </a:cubicBezTo>
                  <a:cubicBezTo>
                    <a:pt x="4546" y="13744"/>
                    <a:pt x="5029" y="13798"/>
                    <a:pt x="5530" y="13869"/>
                  </a:cubicBezTo>
                  <a:cubicBezTo>
                    <a:pt x="5745" y="11328"/>
                    <a:pt x="5924" y="8733"/>
                    <a:pt x="5262" y="6264"/>
                  </a:cubicBezTo>
                  <a:cubicBezTo>
                    <a:pt x="4564" y="3669"/>
                    <a:pt x="2792" y="11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2357;p73"/>
            <p:cNvSpPr/>
            <p:nvPr/>
          </p:nvSpPr>
          <p:spPr>
            <a:xfrm>
              <a:off x="6051766" y="2297528"/>
              <a:ext cx="152502" cy="498311"/>
            </a:xfrm>
            <a:custGeom>
              <a:avLst/>
              <a:gdLst/>
              <a:ahLst/>
              <a:cxnLst/>
              <a:rect l="l" t="t" r="r" b="b"/>
              <a:pathLst>
                <a:path w="3741" h="12224" extrusionOk="0">
                  <a:moveTo>
                    <a:pt x="0" y="1"/>
                  </a:moveTo>
                  <a:lnTo>
                    <a:pt x="215" y="2273"/>
                  </a:lnTo>
                  <a:lnTo>
                    <a:pt x="626" y="4564"/>
                  </a:lnTo>
                  <a:cubicBezTo>
                    <a:pt x="1414" y="5727"/>
                    <a:pt x="2094" y="6944"/>
                    <a:pt x="2702" y="8215"/>
                  </a:cubicBezTo>
                  <a:cubicBezTo>
                    <a:pt x="3239" y="9467"/>
                    <a:pt x="3579" y="10791"/>
                    <a:pt x="3472" y="12116"/>
                  </a:cubicBezTo>
                  <a:lnTo>
                    <a:pt x="3704" y="12223"/>
                  </a:lnTo>
                  <a:cubicBezTo>
                    <a:pt x="3704" y="12169"/>
                    <a:pt x="3740" y="11471"/>
                    <a:pt x="3704" y="10451"/>
                  </a:cubicBezTo>
                  <a:lnTo>
                    <a:pt x="3704" y="10416"/>
                  </a:lnTo>
                  <a:cubicBezTo>
                    <a:pt x="3561" y="9360"/>
                    <a:pt x="3293" y="8322"/>
                    <a:pt x="2935" y="7320"/>
                  </a:cubicBezTo>
                  <a:cubicBezTo>
                    <a:pt x="2416" y="5942"/>
                    <a:pt x="1682" y="4671"/>
                    <a:pt x="1163" y="3276"/>
                  </a:cubicBezTo>
                  <a:cubicBezTo>
                    <a:pt x="913" y="2578"/>
                    <a:pt x="698" y="1862"/>
                    <a:pt x="430" y="1164"/>
                  </a:cubicBezTo>
                  <a:cubicBezTo>
                    <a:pt x="286" y="770"/>
                    <a:pt x="125" y="394"/>
                    <a:pt x="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2358;p73"/>
            <p:cNvSpPr/>
            <p:nvPr/>
          </p:nvSpPr>
          <p:spPr>
            <a:xfrm>
              <a:off x="6209317" y="3033559"/>
              <a:ext cx="15368" cy="38727"/>
            </a:xfrm>
            <a:custGeom>
              <a:avLst/>
              <a:gdLst/>
              <a:ahLst/>
              <a:cxnLst/>
              <a:rect l="l" t="t" r="r" b="b"/>
              <a:pathLst>
                <a:path w="377" h="950" extrusionOk="0">
                  <a:moveTo>
                    <a:pt x="215" y="1"/>
                  </a:moveTo>
                  <a:cubicBezTo>
                    <a:pt x="215" y="90"/>
                    <a:pt x="197" y="180"/>
                    <a:pt x="162" y="251"/>
                  </a:cubicBezTo>
                  <a:cubicBezTo>
                    <a:pt x="108" y="359"/>
                    <a:pt x="72" y="448"/>
                    <a:pt x="36" y="556"/>
                  </a:cubicBezTo>
                  <a:cubicBezTo>
                    <a:pt x="0" y="663"/>
                    <a:pt x="36" y="788"/>
                    <a:pt x="108" y="878"/>
                  </a:cubicBezTo>
                  <a:cubicBezTo>
                    <a:pt x="126" y="914"/>
                    <a:pt x="162" y="931"/>
                    <a:pt x="179" y="949"/>
                  </a:cubicBezTo>
                  <a:cubicBezTo>
                    <a:pt x="233" y="949"/>
                    <a:pt x="305" y="931"/>
                    <a:pt x="340" y="878"/>
                  </a:cubicBezTo>
                  <a:cubicBezTo>
                    <a:pt x="358" y="842"/>
                    <a:pt x="376" y="770"/>
                    <a:pt x="376" y="717"/>
                  </a:cubicBezTo>
                  <a:cubicBezTo>
                    <a:pt x="376" y="484"/>
                    <a:pt x="197" y="251"/>
                    <a:pt x="233" y="37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2359;p73"/>
            <p:cNvSpPr/>
            <p:nvPr/>
          </p:nvSpPr>
          <p:spPr>
            <a:xfrm>
              <a:off x="6033464" y="2255908"/>
              <a:ext cx="31471" cy="76149"/>
            </a:xfrm>
            <a:custGeom>
              <a:avLst/>
              <a:gdLst/>
              <a:ahLst/>
              <a:cxnLst/>
              <a:rect l="l" t="t" r="r" b="b"/>
              <a:pathLst>
                <a:path w="772" h="1868" extrusionOk="0">
                  <a:moveTo>
                    <a:pt x="147" y="0"/>
                  </a:moveTo>
                  <a:cubicBezTo>
                    <a:pt x="74" y="0"/>
                    <a:pt x="0" y="82"/>
                    <a:pt x="38" y="181"/>
                  </a:cubicBezTo>
                  <a:cubicBezTo>
                    <a:pt x="288" y="682"/>
                    <a:pt x="467" y="1219"/>
                    <a:pt x="556" y="1773"/>
                  </a:cubicBezTo>
                  <a:cubicBezTo>
                    <a:pt x="571" y="1833"/>
                    <a:pt x="611" y="1867"/>
                    <a:pt x="654" y="1867"/>
                  </a:cubicBezTo>
                  <a:cubicBezTo>
                    <a:pt x="663" y="1867"/>
                    <a:pt x="673" y="1866"/>
                    <a:pt x="682" y="1863"/>
                  </a:cubicBezTo>
                  <a:cubicBezTo>
                    <a:pt x="753" y="1845"/>
                    <a:pt x="771" y="1773"/>
                    <a:pt x="771" y="1720"/>
                  </a:cubicBezTo>
                  <a:cubicBezTo>
                    <a:pt x="682" y="1147"/>
                    <a:pt x="503" y="574"/>
                    <a:pt x="234" y="55"/>
                  </a:cubicBezTo>
                  <a:cubicBezTo>
                    <a:pt x="212" y="17"/>
                    <a:pt x="180" y="0"/>
                    <a:pt x="147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2360;p73"/>
            <p:cNvSpPr/>
            <p:nvPr/>
          </p:nvSpPr>
          <p:spPr>
            <a:xfrm>
              <a:off x="5875831" y="2332055"/>
              <a:ext cx="99344" cy="153643"/>
            </a:xfrm>
            <a:custGeom>
              <a:avLst/>
              <a:gdLst/>
              <a:ahLst/>
              <a:cxnLst/>
              <a:rect l="l" t="t" r="r" b="b"/>
              <a:pathLst>
                <a:path w="2437" h="3769" extrusionOk="0">
                  <a:moveTo>
                    <a:pt x="135" y="0"/>
                  </a:moveTo>
                  <a:cubicBezTo>
                    <a:pt x="66" y="0"/>
                    <a:pt x="0" y="53"/>
                    <a:pt x="21" y="138"/>
                  </a:cubicBezTo>
                  <a:lnTo>
                    <a:pt x="39" y="138"/>
                  </a:lnTo>
                  <a:cubicBezTo>
                    <a:pt x="415" y="1498"/>
                    <a:pt x="880" y="3037"/>
                    <a:pt x="2204" y="3753"/>
                  </a:cubicBezTo>
                  <a:cubicBezTo>
                    <a:pt x="2226" y="3763"/>
                    <a:pt x="2247" y="3768"/>
                    <a:pt x="2266" y="3768"/>
                  </a:cubicBezTo>
                  <a:cubicBezTo>
                    <a:pt x="2375" y="3768"/>
                    <a:pt x="2436" y="3617"/>
                    <a:pt x="2330" y="3556"/>
                  </a:cubicBezTo>
                  <a:cubicBezTo>
                    <a:pt x="1041" y="2876"/>
                    <a:pt x="612" y="1391"/>
                    <a:pt x="254" y="84"/>
                  </a:cubicBezTo>
                  <a:cubicBezTo>
                    <a:pt x="232" y="26"/>
                    <a:pt x="183" y="0"/>
                    <a:pt x="135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2361;p73"/>
            <p:cNvSpPr/>
            <p:nvPr/>
          </p:nvSpPr>
          <p:spPr>
            <a:xfrm>
              <a:off x="5721296" y="2432497"/>
              <a:ext cx="2976" cy="41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D8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362;p73"/>
            <p:cNvSpPr/>
            <p:nvPr/>
          </p:nvSpPr>
          <p:spPr>
            <a:xfrm>
              <a:off x="5991477" y="2321619"/>
              <a:ext cx="20912" cy="175371"/>
            </a:xfrm>
            <a:custGeom>
              <a:avLst/>
              <a:gdLst/>
              <a:ahLst/>
              <a:cxnLst/>
              <a:rect l="l" t="t" r="r" b="b"/>
              <a:pathLst>
                <a:path w="513" h="4302" extrusionOk="0">
                  <a:moveTo>
                    <a:pt x="307" y="0"/>
                  </a:moveTo>
                  <a:cubicBezTo>
                    <a:pt x="249" y="0"/>
                    <a:pt x="191" y="36"/>
                    <a:pt x="191" y="108"/>
                  </a:cubicBezTo>
                  <a:cubicBezTo>
                    <a:pt x="280" y="1468"/>
                    <a:pt x="226" y="2828"/>
                    <a:pt x="12" y="4152"/>
                  </a:cubicBezTo>
                  <a:cubicBezTo>
                    <a:pt x="1" y="4240"/>
                    <a:pt x="78" y="4302"/>
                    <a:pt x="144" y="4302"/>
                  </a:cubicBezTo>
                  <a:cubicBezTo>
                    <a:pt x="184" y="4302"/>
                    <a:pt x="220" y="4278"/>
                    <a:pt x="226" y="4223"/>
                  </a:cubicBezTo>
                  <a:cubicBezTo>
                    <a:pt x="459" y="2863"/>
                    <a:pt x="513" y="1486"/>
                    <a:pt x="423" y="108"/>
                  </a:cubicBezTo>
                  <a:cubicBezTo>
                    <a:pt x="423" y="36"/>
                    <a:pt x="365" y="0"/>
                    <a:pt x="307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363;p73"/>
            <p:cNvSpPr/>
            <p:nvPr/>
          </p:nvSpPr>
          <p:spPr>
            <a:xfrm>
              <a:off x="4814552" y="3102736"/>
              <a:ext cx="714977" cy="505731"/>
            </a:xfrm>
            <a:custGeom>
              <a:avLst/>
              <a:gdLst/>
              <a:ahLst/>
              <a:cxnLst/>
              <a:rect l="l" t="t" r="r" b="b"/>
              <a:pathLst>
                <a:path w="17539" h="12406" extrusionOk="0">
                  <a:moveTo>
                    <a:pt x="13510" y="0"/>
                  </a:moveTo>
                  <a:cubicBezTo>
                    <a:pt x="13499" y="0"/>
                    <a:pt x="13488" y="2"/>
                    <a:pt x="13476" y="4"/>
                  </a:cubicBezTo>
                  <a:lnTo>
                    <a:pt x="198" y="791"/>
                  </a:lnTo>
                  <a:cubicBezTo>
                    <a:pt x="72" y="809"/>
                    <a:pt x="1" y="934"/>
                    <a:pt x="37" y="1042"/>
                  </a:cubicBezTo>
                  <a:lnTo>
                    <a:pt x="3866" y="12262"/>
                  </a:lnTo>
                  <a:cubicBezTo>
                    <a:pt x="3884" y="12352"/>
                    <a:pt x="3974" y="12405"/>
                    <a:pt x="4045" y="12405"/>
                  </a:cubicBezTo>
                  <a:lnTo>
                    <a:pt x="17323" y="11600"/>
                  </a:lnTo>
                  <a:cubicBezTo>
                    <a:pt x="17449" y="11582"/>
                    <a:pt x="17538" y="11457"/>
                    <a:pt x="17502" y="11349"/>
                  </a:cubicBezTo>
                  <a:lnTo>
                    <a:pt x="13673" y="129"/>
                  </a:lnTo>
                  <a:cubicBezTo>
                    <a:pt x="13642" y="51"/>
                    <a:pt x="13583" y="0"/>
                    <a:pt x="13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364;p73"/>
            <p:cNvSpPr/>
            <p:nvPr/>
          </p:nvSpPr>
          <p:spPr>
            <a:xfrm>
              <a:off x="4848142" y="3126827"/>
              <a:ext cx="647797" cy="457546"/>
            </a:xfrm>
            <a:custGeom>
              <a:avLst/>
              <a:gdLst/>
              <a:ahLst/>
              <a:cxnLst/>
              <a:rect l="l" t="t" r="r" b="b"/>
              <a:pathLst>
                <a:path w="15891" h="11224" extrusionOk="0">
                  <a:moveTo>
                    <a:pt x="12233" y="0"/>
                  </a:moveTo>
                  <a:cubicBezTo>
                    <a:pt x="12223" y="0"/>
                    <a:pt x="12214" y="1"/>
                    <a:pt x="12205" y="3"/>
                  </a:cubicBezTo>
                  <a:lnTo>
                    <a:pt x="215" y="719"/>
                  </a:lnTo>
                  <a:cubicBezTo>
                    <a:pt x="90" y="719"/>
                    <a:pt x="0" y="845"/>
                    <a:pt x="36" y="970"/>
                  </a:cubicBezTo>
                  <a:lnTo>
                    <a:pt x="3490" y="11098"/>
                  </a:lnTo>
                  <a:cubicBezTo>
                    <a:pt x="3525" y="11170"/>
                    <a:pt x="3597" y="11224"/>
                    <a:pt x="3686" y="11224"/>
                  </a:cubicBezTo>
                  <a:lnTo>
                    <a:pt x="15676" y="10508"/>
                  </a:lnTo>
                  <a:cubicBezTo>
                    <a:pt x="15802" y="10490"/>
                    <a:pt x="15891" y="10365"/>
                    <a:pt x="15855" y="10257"/>
                  </a:cubicBezTo>
                  <a:lnTo>
                    <a:pt x="12384" y="129"/>
                  </a:lnTo>
                  <a:cubicBezTo>
                    <a:pt x="12368" y="51"/>
                    <a:pt x="12298" y="0"/>
                    <a:pt x="12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365;p73"/>
            <p:cNvSpPr/>
            <p:nvPr/>
          </p:nvSpPr>
          <p:spPr>
            <a:xfrm>
              <a:off x="4965541" y="3277001"/>
              <a:ext cx="321187" cy="223759"/>
            </a:xfrm>
            <a:custGeom>
              <a:avLst/>
              <a:gdLst/>
              <a:ahLst/>
              <a:cxnLst/>
              <a:rect l="l" t="t" r="r" b="b"/>
              <a:pathLst>
                <a:path w="7879" h="5489" extrusionOk="0">
                  <a:moveTo>
                    <a:pt x="1184" y="0"/>
                  </a:moveTo>
                  <a:cubicBezTo>
                    <a:pt x="0" y="0"/>
                    <a:pt x="2493" y="1858"/>
                    <a:pt x="3187" y="2135"/>
                  </a:cubicBezTo>
                  <a:cubicBezTo>
                    <a:pt x="2859" y="2162"/>
                    <a:pt x="2532" y="2178"/>
                    <a:pt x="2204" y="2178"/>
                  </a:cubicBezTo>
                  <a:cubicBezTo>
                    <a:pt x="2084" y="2178"/>
                    <a:pt x="1964" y="2176"/>
                    <a:pt x="1844" y="2171"/>
                  </a:cubicBezTo>
                  <a:cubicBezTo>
                    <a:pt x="556" y="2207"/>
                    <a:pt x="771" y="3477"/>
                    <a:pt x="1791" y="3943"/>
                  </a:cubicBezTo>
                  <a:cubicBezTo>
                    <a:pt x="2200" y="4134"/>
                    <a:pt x="5561" y="5489"/>
                    <a:pt x="7097" y="5489"/>
                  </a:cubicBezTo>
                  <a:cubicBezTo>
                    <a:pt x="7577" y="5489"/>
                    <a:pt x="7878" y="5357"/>
                    <a:pt x="7857" y="5016"/>
                  </a:cubicBezTo>
                  <a:cubicBezTo>
                    <a:pt x="7839" y="4891"/>
                    <a:pt x="7786" y="4784"/>
                    <a:pt x="7696" y="4694"/>
                  </a:cubicBezTo>
                  <a:cubicBezTo>
                    <a:pt x="7267" y="4175"/>
                    <a:pt x="6748" y="3728"/>
                    <a:pt x="6175" y="3352"/>
                  </a:cubicBezTo>
                  <a:cubicBezTo>
                    <a:pt x="6050" y="3281"/>
                    <a:pt x="5907" y="3137"/>
                    <a:pt x="5960" y="2994"/>
                  </a:cubicBezTo>
                  <a:cubicBezTo>
                    <a:pt x="6007" y="2916"/>
                    <a:pt x="6081" y="2866"/>
                    <a:pt x="6158" y="2866"/>
                  </a:cubicBezTo>
                  <a:cubicBezTo>
                    <a:pt x="6170" y="2866"/>
                    <a:pt x="6181" y="2867"/>
                    <a:pt x="6193" y="2869"/>
                  </a:cubicBezTo>
                  <a:cubicBezTo>
                    <a:pt x="6443" y="2851"/>
                    <a:pt x="6658" y="2744"/>
                    <a:pt x="6801" y="2547"/>
                  </a:cubicBezTo>
                  <a:cubicBezTo>
                    <a:pt x="7249" y="1885"/>
                    <a:pt x="5674" y="1097"/>
                    <a:pt x="5352" y="918"/>
                  </a:cubicBezTo>
                  <a:cubicBezTo>
                    <a:pt x="4564" y="525"/>
                    <a:pt x="2167" y="77"/>
                    <a:pt x="1308" y="6"/>
                  </a:cubicBezTo>
                  <a:cubicBezTo>
                    <a:pt x="1262" y="2"/>
                    <a:pt x="1221" y="0"/>
                    <a:pt x="1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366;p73"/>
            <p:cNvSpPr/>
            <p:nvPr/>
          </p:nvSpPr>
          <p:spPr>
            <a:xfrm>
              <a:off x="4959752" y="3234199"/>
              <a:ext cx="341407" cy="260448"/>
            </a:xfrm>
            <a:custGeom>
              <a:avLst/>
              <a:gdLst/>
              <a:ahLst/>
              <a:cxnLst/>
              <a:rect l="l" t="t" r="r" b="b"/>
              <a:pathLst>
                <a:path w="8375" h="6389" extrusionOk="0">
                  <a:moveTo>
                    <a:pt x="5322" y="3911"/>
                  </a:moveTo>
                  <a:cubicBezTo>
                    <a:pt x="5305" y="4063"/>
                    <a:pt x="5345" y="4219"/>
                    <a:pt x="5422" y="4349"/>
                  </a:cubicBezTo>
                  <a:cubicBezTo>
                    <a:pt x="5494" y="4456"/>
                    <a:pt x="5565" y="4545"/>
                    <a:pt x="5655" y="4617"/>
                  </a:cubicBezTo>
                  <a:cubicBezTo>
                    <a:pt x="5583" y="4456"/>
                    <a:pt x="5548" y="4295"/>
                    <a:pt x="5548" y="4134"/>
                  </a:cubicBezTo>
                  <a:lnTo>
                    <a:pt x="5548" y="4134"/>
                  </a:lnTo>
                  <a:cubicBezTo>
                    <a:pt x="5601" y="4331"/>
                    <a:pt x="5691" y="4510"/>
                    <a:pt x="5852" y="4653"/>
                  </a:cubicBezTo>
                  <a:cubicBezTo>
                    <a:pt x="5959" y="4778"/>
                    <a:pt x="6102" y="4885"/>
                    <a:pt x="6263" y="4975"/>
                  </a:cubicBezTo>
                  <a:cubicBezTo>
                    <a:pt x="6299" y="4993"/>
                    <a:pt x="6317" y="5011"/>
                    <a:pt x="6353" y="5029"/>
                  </a:cubicBezTo>
                  <a:cubicBezTo>
                    <a:pt x="6586" y="5169"/>
                    <a:pt x="6727" y="5241"/>
                    <a:pt x="6809" y="5264"/>
                  </a:cubicBezTo>
                  <a:lnTo>
                    <a:pt x="6809" y="5264"/>
                  </a:lnTo>
                  <a:cubicBezTo>
                    <a:pt x="6693" y="5245"/>
                    <a:pt x="6571" y="5217"/>
                    <a:pt x="6460" y="5190"/>
                  </a:cubicBezTo>
                  <a:cubicBezTo>
                    <a:pt x="5834" y="5064"/>
                    <a:pt x="5172" y="4867"/>
                    <a:pt x="4510" y="4653"/>
                  </a:cubicBezTo>
                  <a:cubicBezTo>
                    <a:pt x="4123" y="4527"/>
                    <a:pt x="3731" y="4390"/>
                    <a:pt x="3350" y="4247"/>
                  </a:cubicBezTo>
                  <a:lnTo>
                    <a:pt x="3350" y="4247"/>
                  </a:lnTo>
                  <a:cubicBezTo>
                    <a:pt x="3397" y="4240"/>
                    <a:pt x="3444" y="4232"/>
                    <a:pt x="3490" y="4223"/>
                  </a:cubicBezTo>
                  <a:lnTo>
                    <a:pt x="4563" y="4044"/>
                  </a:lnTo>
                  <a:lnTo>
                    <a:pt x="5322" y="3911"/>
                  </a:lnTo>
                  <a:close/>
                  <a:moveTo>
                    <a:pt x="7679" y="6049"/>
                  </a:moveTo>
                  <a:cubicBezTo>
                    <a:pt x="7679" y="6049"/>
                    <a:pt x="7679" y="6049"/>
                    <a:pt x="7679" y="6049"/>
                  </a:cubicBezTo>
                  <a:lnTo>
                    <a:pt x="7679" y="6049"/>
                  </a:lnTo>
                  <a:cubicBezTo>
                    <a:pt x="7683" y="6049"/>
                    <a:pt x="7688" y="6049"/>
                    <a:pt x="7695" y="6049"/>
                  </a:cubicBezTo>
                  <a:close/>
                  <a:moveTo>
                    <a:pt x="7679" y="6049"/>
                  </a:moveTo>
                  <a:lnTo>
                    <a:pt x="7679" y="6049"/>
                  </a:lnTo>
                  <a:cubicBezTo>
                    <a:pt x="7681" y="6051"/>
                    <a:pt x="7682" y="6053"/>
                    <a:pt x="7685" y="6056"/>
                  </a:cubicBezTo>
                  <a:lnTo>
                    <a:pt x="7685" y="6056"/>
                  </a:lnTo>
                  <a:cubicBezTo>
                    <a:pt x="7754" y="6051"/>
                    <a:pt x="7700" y="6049"/>
                    <a:pt x="7679" y="6049"/>
                  </a:cubicBezTo>
                  <a:close/>
                  <a:moveTo>
                    <a:pt x="7623" y="6068"/>
                  </a:moveTo>
                  <a:cubicBezTo>
                    <a:pt x="7623" y="6068"/>
                    <a:pt x="7623" y="6069"/>
                    <a:pt x="7624" y="6069"/>
                  </a:cubicBezTo>
                  <a:lnTo>
                    <a:pt x="7624" y="6069"/>
                  </a:lnTo>
                  <a:cubicBezTo>
                    <a:pt x="7622" y="6069"/>
                    <a:pt x="7621" y="6069"/>
                    <a:pt x="7620" y="6069"/>
                  </a:cubicBezTo>
                  <a:lnTo>
                    <a:pt x="7620" y="6069"/>
                  </a:lnTo>
                  <a:cubicBezTo>
                    <a:pt x="7621" y="6069"/>
                    <a:pt x="7622" y="6068"/>
                    <a:pt x="7623" y="6068"/>
                  </a:cubicBezTo>
                  <a:close/>
                  <a:moveTo>
                    <a:pt x="1772" y="0"/>
                  </a:moveTo>
                  <a:cubicBezTo>
                    <a:pt x="1790" y="18"/>
                    <a:pt x="1790" y="54"/>
                    <a:pt x="1718" y="54"/>
                  </a:cubicBezTo>
                  <a:lnTo>
                    <a:pt x="1450" y="36"/>
                  </a:lnTo>
                  <a:lnTo>
                    <a:pt x="1110" y="36"/>
                  </a:lnTo>
                  <a:cubicBezTo>
                    <a:pt x="1056" y="54"/>
                    <a:pt x="984" y="54"/>
                    <a:pt x="931" y="72"/>
                  </a:cubicBezTo>
                  <a:cubicBezTo>
                    <a:pt x="895" y="89"/>
                    <a:pt x="859" y="89"/>
                    <a:pt x="823" y="107"/>
                  </a:cubicBezTo>
                  <a:cubicBezTo>
                    <a:pt x="770" y="125"/>
                    <a:pt x="734" y="143"/>
                    <a:pt x="680" y="161"/>
                  </a:cubicBezTo>
                  <a:cubicBezTo>
                    <a:pt x="626" y="179"/>
                    <a:pt x="573" y="215"/>
                    <a:pt x="537" y="233"/>
                  </a:cubicBezTo>
                  <a:cubicBezTo>
                    <a:pt x="465" y="286"/>
                    <a:pt x="412" y="340"/>
                    <a:pt x="340" y="394"/>
                  </a:cubicBezTo>
                  <a:cubicBezTo>
                    <a:pt x="215" y="519"/>
                    <a:pt x="125" y="662"/>
                    <a:pt x="54" y="841"/>
                  </a:cubicBezTo>
                  <a:cubicBezTo>
                    <a:pt x="36" y="877"/>
                    <a:pt x="36" y="913"/>
                    <a:pt x="18" y="966"/>
                  </a:cubicBezTo>
                  <a:cubicBezTo>
                    <a:pt x="18" y="1002"/>
                    <a:pt x="18" y="1038"/>
                    <a:pt x="0" y="1074"/>
                  </a:cubicBezTo>
                  <a:cubicBezTo>
                    <a:pt x="0" y="1145"/>
                    <a:pt x="0" y="1217"/>
                    <a:pt x="0" y="1306"/>
                  </a:cubicBezTo>
                  <a:cubicBezTo>
                    <a:pt x="18" y="1396"/>
                    <a:pt x="36" y="1503"/>
                    <a:pt x="72" y="1593"/>
                  </a:cubicBezTo>
                  <a:cubicBezTo>
                    <a:pt x="90" y="1664"/>
                    <a:pt x="107" y="1736"/>
                    <a:pt x="143" y="1790"/>
                  </a:cubicBezTo>
                  <a:cubicBezTo>
                    <a:pt x="179" y="1879"/>
                    <a:pt x="233" y="1968"/>
                    <a:pt x="286" y="2040"/>
                  </a:cubicBezTo>
                  <a:cubicBezTo>
                    <a:pt x="340" y="2112"/>
                    <a:pt x="394" y="2183"/>
                    <a:pt x="447" y="2237"/>
                  </a:cubicBezTo>
                  <a:cubicBezTo>
                    <a:pt x="483" y="2273"/>
                    <a:pt x="519" y="2273"/>
                    <a:pt x="555" y="2273"/>
                  </a:cubicBezTo>
                  <a:cubicBezTo>
                    <a:pt x="752" y="2487"/>
                    <a:pt x="680" y="2416"/>
                    <a:pt x="716" y="2452"/>
                  </a:cubicBezTo>
                  <a:cubicBezTo>
                    <a:pt x="805" y="2487"/>
                    <a:pt x="966" y="2559"/>
                    <a:pt x="1217" y="2666"/>
                  </a:cubicBezTo>
                  <a:lnTo>
                    <a:pt x="1324" y="2702"/>
                  </a:lnTo>
                  <a:lnTo>
                    <a:pt x="1378" y="2720"/>
                  </a:lnTo>
                  <a:lnTo>
                    <a:pt x="1414" y="2720"/>
                  </a:lnTo>
                  <a:cubicBezTo>
                    <a:pt x="1396" y="2738"/>
                    <a:pt x="1378" y="2756"/>
                    <a:pt x="1360" y="2756"/>
                  </a:cubicBezTo>
                  <a:cubicBezTo>
                    <a:pt x="1288" y="2792"/>
                    <a:pt x="1217" y="2810"/>
                    <a:pt x="1127" y="2810"/>
                  </a:cubicBezTo>
                  <a:cubicBezTo>
                    <a:pt x="1074" y="2827"/>
                    <a:pt x="1020" y="2845"/>
                    <a:pt x="984" y="2881"/>
                  </a:cubicBezTo>
                  <a:cubicBezTo>
                    <a:pt x="966" y="2899"/>
                    <a:pt x="948" y="2899"/>
                    <a:pt x="931" y="2917"/>
                  </a:cubicBezTo>
                  <a:lnTo>
                    <a:pt x="913" y="2935"/>
                  </a:lnTo>
                  <a:lnTo>
                    <a:pt x="913" y="2953"/>
                  </a:lnTo>
                  <a:lnTo>
                    <a:pt x="877" y="3006"/>
                  </a:lnTo>
                  <a:cubicBezTo>
                    <a:pt x="823" y="3060"/>
                    <a:pt x="770" y="3132"/>
                    <a:pt x="734" y="3185"/>
                  </a:cubicBezTo>
                  <a:cubicBezTo>
                    <a:pt x="680" y="3257"/>
                    <a:pt x="662" y="3329"/>
                    <a:pt x="626" y="3418"/>
                  </a:cubicBezTo>
                  <a:cubicBezTo>
                    <a:pt x="537" y="3686"/>
                    <a:pt x="537" y="3991"/>
                    <a:pt x="644" y="4259"/>
                  </a:cubicBezTo>
                  <a:cubicBezTo>
                    <a:pt x="716" y="4492"/>
                    <a:pt x="841" y="4689"/>
                    <a:pt x="1020" y="4850"/>
                  </a:cubicBezTo>
                  <a:cubicBezTo>
                    <a:pt x="1217" y="5046"/>
                    <a:pt x="1432" y="5190"/>
                    <a:pt x="1682" y="5279"/>
                  </a:cubicBezTo>
                  <a:cubicBezTo>
                    <a:pt x="1790" y="5315"/>
                    <a:pt x="1897" y="5351"/>
                    <a:pt x="2004" y="5386"/>
                  </a:cubicBezTo>
                  <a:lnTo>
                    <a:pt x="2309" y="5476"/>
                  </a:lnTo>
                  <a:cubicBezTo>
                    <a:pt x="2863" y="5673"/>
                    <a:pt x="3543" y="5977"/>
                    <a:pt x="4098" y="6156"/>
                  </a:cubicBezTo>
                  <a:cubicBezTo>
                    <a:pt x="4098" y="6031"/>
                    <a:pt x="4438" y="6031"/>
                    <a:pt x="4742" y="6031"/>
                  </a:cubicBezTo>
                  <a:cubicBezTo>
                    <a:pt x="5064" y="6031"/>
                    <a:pt x="5351" y="6013"/>
                    <a:pt x="5261" y="5852"/>
                  </a:cubicBezTo>
                  <a:lnTo>
                    <a:pt x="5261" y="5852"/>
                  </a:lnTo>
                  <a:cubicBezTo>
                    <a:pt x="5552" y="5939"/>
                    <a:pt x="5961" y="6050"/>
                    <a:pt x="6133" y="6050"/>
                  </a:cubicBezTo>
                  <a:cubicBezTo>
                    <a:pt x="6173" y="6050"/>
                    <a:pt x="6200" y="6044"/>
                    <a:pt x="6210" y="6031"/>
                  </a:cubicBezTo>
                  <a:cubicBezTo>
                    <a:pt x="6299" y="5905"/>
                    <a:pt x="6442" y="5798"/>
                    <a:pt x="6585" y="5762"/>
                  </a:cubicBezTo>
                  <a:cubicBezTo>
                    <a:pt x="6711" y="5726"/>
                    <a:pt x="6836" y="5691"/>
                    <a:pt x="6979" y="5673"/>
                  </a:cubicBezTo>
                  <a:cubicBezTo>
                    <a:pt x="7122" y="5637"/>
                    <a:pt x="7248" y="5601"/>
                    <a:pt x="7391" y="5565"/>
                  </a:cubicBezTo>
                  <a:cubicBezTo>
                    <a:pt x="7427" y="5565"/>
                    <a:pt x="7409" y="5547"/>
                    <a:pt x="7427" y="5547"/>
                  </a:cubicBezTo>
                  <a:cubicBezTo>
                    <a:pt x="7444" y="5547"/>
                    <a:pt x="7427" y="5583"/>
                    <a:pt x="7444" y="5601"/>
                  </a:cubicBezTo>
                  <a:cubicBezTo>
                    <a:pt x="7444" y="5619"/>
                    <a:pt x="7444" y="5637"/>
                    <a:pt x="7462" y="5655"/>
                  </a:cubicBezTo>
                  <a:cubicBezTo>
                    <a:pt x="7462" y="5673"/>
                    <a:pt x="7462" y="5709"/>
                    <a:pt x="7480" y="5744"/>
                  </a:cubicBezTo>
                  <a:cubicBezTo>
                    <a:pt x="7498" y="5816"/>
                    <a:pt x="7534" y="5870"/>
                    <a:pt x="7570" y="5923"/>
                  </a:cubicBezTo>
                  <a:cubicBezTo>
                    <a:pt x="7588" y="5959"/>
                    <a:pt x="7605" y="5995"/>
                    <a:pt x="7641" y="6031"/>
                  </a:cubicBezTo>
                  <a:lnTo>
                    <a:pt x="7659" y="6049"/>
                  </a:lnTo>
                  <a:lnTo>
                    <a:pt x="7659" y="6055"/>
                  </a:lnTo>
                  <a:lnTo>
                    <a:pt x="7659" y="6055"/>
                  </a:lnTo>
                  <a:cubicBezTo>
                    <a:pt x="7665" y="6053"/>
                    <a:pt x="7671" y="6051"/>
                    <a:pt x="7676" y="6049"/>
                  </a:cubicBezTo>
                  <a:lnTo>
                    <a:pt x="7676" y="6049"/>
                  </a:lnTo>
                  <a:cubicBezTo>
                    <a:pt x="7677" y="6049"/>
                    <a:pt x="7678" y="6049"/>
                    <a:pt x="7679" y="6049"/>
                  </a:cubicBezTo>
                  <a:lnTo>
                    <a:pt x="7679" y="6049"/>
                  </a:lnTo>
                  <a:cubicBezTo>
                    <a:pt x="7679" y="6049"/>
                    <a:pt x="7679" y="6049"/>
                    <a:pt x="7679" y="6049"/>
                  </a:cubicBezTo>
                  <a:lnTo>
                    <a:pt x="7679" y="6049"/>
                  </a:lnTo>
                  <a:cubicBezTo>
                    <a:pt x="7678" y="6049"/>
                    <a:pt x="7678" y="6049"/>
                    <a:pt x="7677" y="6049"/>
                  </a:cubicBezTo>
                  <a:lnTo>
                    <a:pt x="7677" y="6049"/>
                  </a:lnTo>
                  <a:cubicBezTo>
                    <a:pt x="7677" y="6049"/>
                    <a:pt x="7677" y="6049"/>
                    <a:pt x="7677" y="6049"/>
                  </a:cubicBezTo>
                  <a:lnTo>
                    <a:pt x="7679" y="6049"/>
                  </a:lnTo>
                  <a:cubicBezTo>
                    <a:pt x="7677" y="6044"/>
                    <a:pt x="7677" y="6040"/>
                    <a:pt x="7677" y="6031"/>
                  </a:cubicBezTo>
                  <a:cubicBezTo>
                    <a:pt x="7641" y="6013"/>
                    <a:pt x="7623" y="5977"/>
                    <a:pt x="7605" y="5959"/>
                  </a:cubicBezTo>
                  <a:cubicBezTo>
                    <a:pt x="7605" y="5941"/>
                    <a:pt x="7588" y="5923"/>
                    <a:pt x="7588" y="5923"/>
                  </a:cubicBezTo>
                  <a:lnTo>
                    <a:pt x="7588" y="5888"/>
                  </a:lnTo>
                  <a:lnTo>
                    <a:pt x="7570" y="5852"/>
                  </a:lnTo>
                  <a:cubicBezTo>
                    <a:pt x="7534" y="5798"/>
                    <a:pt x="7516" y="5762"/>
                    <a:pt x="7498" y="5709"/>
                  </a:cubicBezTo>
                  <a:cubicBezTo>
                    <a:pt x="7480" y="5655"/>
                    <a:pt x="7480" y="5601"/>
                    <a:pt x="7444" y="5530"/>
                  </a:cubicBezTo>
                  <a:cubicBezTo>
                    <a:pt x="7427" y="5440"/>
                    <a:pt x="7409" y="5369"/>
                    <a:pt x="7391" y="5315"/>
                  </a:cubicBezTo>
                  <a:lnTo>
                    <a:pt x="7283" y="5315"/>
                  </a:lnTo>
                  <a:cubicBezTo>
                    <a:pt x="7158" y="5315"/>
                    <a:pt x="7033" y="5297"/>
                    <a:pt x="6908" y="5279"/>
                  </a:cubicBezTo>
                  <a:cubicBezTo>
                    <a:pt x="6894" y="5277"/>
                    <a:pt x="6881" y="5276"/>
                    <a:pt x="6867" y="5274"/>
                  </a:cubicBezTo>
                  <a:lnTo>
                    <a:pt x="6867" y="5274"/>
                  </a:lnTo>
                  <a:cubicBezTo>
                    <a:pt x="6897" y="5272"/>
                    <a:pt x="6908" y="5254"/>
                    <a:pt x="6908" y="5225"/>
                  </a:cubicBezTo>
                  <a:cubicBezTo>
                    <a:pt x="6872" y="5100"/>
                    <a:pt x="6800" y="4957"/>
                    <a:pt x="6729" y="4832"/>
                  </a:cubicBezTo>
                  <a:lnTo>
                    <a:pt x="6729" y="4796"/>
                  </a:lnTo>
                  <a:cubicBezTo>
                    <a:pt x="6657" y="4689"/>
                    <a:pt x="6729" y="4689"/>
                    <a:pt x="6782" y="4671"/>
                  </a:cubicBezTo>
                  <a:cubicBezTo>
                    <a:pt x="6836" y="4653"/>
                    <a:pt x="6890" y="4617"/>
                    <a:pt x="6782" y="4510"/>
                  </a:cubicBezTo>
                  <a:lnTo>
                    <a:pt x="6782" y="4510"/>
                  </a:lnTo>
                  <a:cubicBezTo>
                    <a:pt x="6854" y="4563"/>
                    <a:pt x="6925" y="4617"/>
                    <a:pt x="7015" y="4671"/>
                  </a:cubicBezTo>
                  <a:cubicBezTo>
                    <a:pt x="7087" y="4742"/>
                    <a:pt x="7158" y="4796"/>
                    <a:pt x="7230" y="4867"/>
                  </a:cubicBezTo>
                  <a:cubicBezTo>
                    <a:pt x="7265" y="4850"/>
                    <a:pt x="7158" y="4760"/>
                    <a:pt x="7033" y="4671"/>
                  </a:cubicBezTo>
                  <a:cubicBezTo>
                    <a:pt x="6933" y="4588"/>
                    <a:pt x="6788" y="4490"/>
                    <a:pt x="6880" y="4490"/>
                  </a:cubicBezTo>
                  <a:cubicBezTo>
                    <a:pt x="6888" y="4490"/>
                    <a:pt x="6897" y="4490"/>
                    <a:pt x="6908" y="4492"/>
                  </a:cubicBezTo>
                  <a:cubicBezTo>
                    <a:pt x="6961" y="4545"/>
                    <a:pt x="7033" y="4599"/>
                    <a:pt x="7087" y="4635"/>
                  </a:cubicBezTo>
                  <a:lnTo>
                    <a:pt x="7248" y="4760"/>
                  </a:lnTo>
                  <a:cubicBezTo>
                    <a:pt x="7319" y="4796"/>
                    <a:pt x="7373" y="4850"/>
                    <a:pt x="7409" y="4885"/>
                  </a:cubicBezTo>
                  <a:cubicBezTo>
                    <a:pt x="7409" y="4867"/>
                    <a:pt x="7409" y="4850"/>
                    <a:pt x="7391" y="4832"/>
                  </a:cubicBezTo>
                  <a:cubicBezTo>
                    <a:pt x="7373" y="4796"/>
                    <a:pt x="7355" y="4778"/>
                    <a:pt x="7337" y="4742"/>
                  </a:cubicBezTo>
                  <a:cubicBezTo>
                    <a:pt x="7283" y="4689"/>
                    <a:pt x="7230" y="4635"/>
                    <a:pt x="7176" y="4599"/>
                  </a:cubicBezTo>
                  <a:cubicBezTo>
                    <a:pt x="7069" y="4492"/>
                    <a:pt x="6979" y="4420"/>
                    <a:pt x="7033" y="4420"/>
                  </a:cubicBezTo>
                  <a:cubicBezTo>
                    <a:pt x="7104" y="4456"/>
                    <a:pt x="7158" y="4510"/>
                    <a:pt x="7194" y="4581"/>
                  </a:cubicBezTo>
                  <a:cubicBezTo>
                    <a:pt x="7268" y="4656"/>
                    <a:pt x="7355" y="4755"/>
                    <a:pt x="7413" y="4755"/>
                  </a:cubicBezTo>
                  <a:cubicBezTo>
                    <a:pt x="7425" y="4755"/>
                    <a:pt x="7435" y="4751"/>
                    <a:pt x="7444" y="4742"/>
                  </a:cubicBezTo>
                  <a:cubicBezTo>
                    <a:pt x="7462" y="4742"/>
                    <a:pt x="7337" y="4617"/>
                    <a:pt x="7265" y="4563"/>
                  </a:cubicBezTo>
                  <a:lnTo>
                    <a:pt x="7265" y="4563"/>
                  </a:lnTo>
                  <a:lnTo>
                    <a:pt x="7427" y="4671"/>
                  </a:lnTo>
                  <a:lnTo>
                    <a:pt x="7498" y="4724"/>
                  </a:lnTo>
                  <a:lnTo>
                    <a:pt x="7588" y="4796"/>
                  </a:lnTo>
                  <a:cubicBezTo>
                    <a:pt x="7677" y="4850"/>
                    <a:pt x="7784" y="4921"/>
                    <a:pt x="7874" y="4975"/>
                  </a:cubicBezTo>
                  <a:cubicBezTo>
                    <a:pt x="7894" y="4984"/>
                    <a:pt x="7911" y="4988"/>
                    <a:pt x="7924" y="4988"/>
                  </a:cubicBezTo>
                  <a:cubicBezTo>
                    <a:pt x="7993" y="4988"/>
                    <a:pt x="7959" y="4869"/>
                    <a:pt x="7749" y="4599"/>
                  </a:cubicBezTo>
                  <a:lnTo>
                    <a:pt x="7749" y="4599"/>
                  </a:lnTo>
                  <a:cubicBezTo>
                    <a:pt x="7945" y="4796"/>
                    <a:pt x="8178" y="5100"/>
                    <a:pt x="8375" y="5315"/>
                  </a:cubicBezTo>
                  <a:cubicBezTo>
                    <a:pt x="8311" y="5225"/>
                    <a:pt x="8219" y="5098"/>
                    <a:pt x="8139" y="5001"/>
                  </a:cubicBezTo>
                  <a:lnTo>
                    <a:pt x="8139" y="5001"/>
                  </a:lnTo>
                  <a:cubicBezTo>
                    <a:pt x="8218" y="5087"/>
                    <a:pt x="8296" y="5169"/>
                    <a:pt x="8375" y="5261"/>
                  </a:cubicBezTo>
                  <a:cubicBezTo>
                    <a:pt x="8375" y="5243"/>
                    <a:pt x="8375" y="5207"/>
                    <a:pt x="8357" y="5172"/>
                  </a:cubicBezTo>
                  <a:cubicBezTo>
                    <a:pt x="8291" y="5072"/>
                    <a:pt x="8225" y="4988"/>
                    <a:pt x="8144" y="4891"/>
                  </a:cubicBezTo>
                  <a:lnTo>
                    <a:pt x="8144" y="4891"/>
                  </a:lnTo>
                  <a:cubicBezTo>
                    <a:pt x="8212" y="4970"/>
                    <a:pt x="8292" y="5037"/>
                    <a:pt x="8357" y="5118"/>
                  </a:cubicBezTo>
                  <a:cubicBezTo>
                    <a:pt x="8321" y="5029"/>
                    <a:pt x="8286" y="4921"/>
                    <a:pt x="8250" y="4832"/>
                  </a:cubicBezTo>
                  <a:cubicBezTo>
                    <a:pt x="8142" y="4671"/>
                    <a:pt x="8017" y="4492"/>
                    <a:pt x="7928" y="4349"/>
                  </a:cubicBezTo>
                  <a:lnTo>
                    <a:pt x="7892" y="4295"/>
                  </a:lnTo>
                  <a:cubicBezTo>
                    <a:pt x="7874" y="4277"/>
                    <a:pt x="7892" y="4277"/>
                    <a:pt x="7892" y="4277"/>
                  </a:cubicBezTo>
                  <a:lnTo>
                    <a:pt x="7892" y="4241"/>
                  </a:lnTo>
                  <a:lnTo>
                    <a:pt x="7892" y="4223"/>
                  </a:lnTo>
                  <a:cubicBezTo>
                    <a:pt x="7874" y="4187"/>
                    <a:pt x="7856" y="4170"/>
                    <a:pt x="7874" y="4152"/>
                  </a:cubicBezTo>
                  <a:cubicBezTo>
                    <a:pt x="7886" y="4140"/>
                    <a:pt x="7896" y="4136"/>
                    <a:pt x="7904" y="4136"/>
                  </a:cubicBezTo>
                  <a:cubicBezTo>
                    <a:pt x="7920" y="4136"/>
                    <a:pt x="7928" y="4152"/>
                    <a:pt x="7928" y="4152"/>
                  </a:cubicBezTo>
                  <a:lnTo>
                    <a:pt x="7945" y="4152"/>
                  </a:lnTo>
                  <a:lnTo>
                    <a:pt x="7981" y="4116"/>
                  </a:lnTo>
                  <a:cubicBezTo>
                    <a:pt x="8035" y="3991"/>
                    <a:pt x="8089" y="3865"/>
                    <a:pt x="8142" y="3740"/>
                  </a:cubicBezTo>
                  <a:cubicBezTo>
                    <a:pt x="8178" y="3579"/>
                    <a:pt x="8196" y="3418"/>
                    <a:pt x="8178" y="3257"/>
                  </a:cubicBezTo>
                  <a:cubicBezTo>
                    <a:pt x="8178" y="3167"/>
                    <a:pt x="8160" y="3096"/>
                    <a:pt x="8160" y="3024"/>
                  </a:cubicBezTo>
                  <a:lnTo>
                    <a:pt x="8124" y="2917"/>
                  </a:lnTo>
                  <a:cubicBezTo>
                    <a:pt x="8124" y="2881"/>
                    <a:pt x="8107" y="2863"/>
                    <a:pt x="8107" y="2827"/>
                  </a:cubicBezTo>
                  <a:cubicBezTo>
                    <a:pt x="8035" y="2613"/>
                    <a:pt x="7928" y="2434"/>
                    <a:pt x="7802" y="2255"/>
                  </a:cubicBezTo>
                  <a:cubicBezTo>
                    <a:pt x="7623" y="2022"/>
                    <a:pt x="7427" y="1825"/>
                    <a:pt x="7194" y="1646"/>
                  </a:cubicBezTo>
                  <a:cubicBezTo>
                    <a:pt x="7015" y="1503"/>
                    <a:pt x="6818" y="1378"/>
                    <a:pt x="6621" y="1253"/>
                  </a:cubicBezTo>
                  <a:cubicBezTo>
                    <a:pt x="6389" y="1145"/>
                    <a:pt x="6192" y="1038"/>
                    <a:pt x="6013" y="948"/>
                  </a:cubicBezTo>
                  <a:lnTo>
                    <a:pt x="6013" y="1020"/>
                  </a:lnTo>
                  <a:cubicBezTo>
                    <a:pt x="6013" y="1030"/>
                    <a:pt x="6007" y="1041"/>
                    <a:pt x="5985" y="1041"/>
                  </a:cubicBezTo>
                  <a:cubicBezTo>
                    <a:pt x="5968" y="1041"/>
                    <a:pt x="5943" y="1035"/>
                    <a:pt x="5905" y="1020"/>
                  </a:cubicBezTo>
                  <a:lnTo>
                    <a:pt x="5709" y="948"/>
                  </a:lnTo>
                  <a:lnTo>
                    <a:pt x="5548" y="877"/>
                  </a:lnTo>
                  <a:lnTo>
                    <a:pt x="5261" y="734"/>
                  </a:lnTo>
                  <a:cubicBezTo>
                    <a:pt x="5082" y="644"/>
                    <a:pt x="4885" y="573"/>
                    <a:pt x="4671" y="537"/>
                  </a:cubicBezTo>
                  <a:lnTo>
                    <a:pt x="4635" y="591"/>
                  </a:lnTo>
                  <a:cubicBezTo>
                    <a:pt x="4313" y="483"/>
                    <a:pt x="3991" y="376"/>
                    <a:pt x="3669" y="268"/>
                  </a:cubicBezTo>
                  <a:cubicBezTo>
                    <a:pt x="3042" y="143"/>
                    <a:pt x="2398" y="54"/>
                    <a:pt x="1772" y="0"/>
                  </a:cubicBezTo>
                  <a:close/>
                  <a:moveTo>
                    <a:pt x="7659" y="6055"/>
                  </a:moveTo>
                  <a:cubicBezTo>
                    <a:pt x="7655" y="6056"/>
                    <a:pt x="7652" y="6057"/>
                    <a:pt x="7648" y="6059"/>
                  </a:cubicBezTo>
                  <a:lnTo>
                    <a:pt x="7648" y="6059"/>
                  </a:lnTo>
                  <a:cubicBezTo>
                    <a:pt x="7652" y="6058"/>
                    <a:pt x="7656" y="6058"/>
                    <a:pt x="7659" y="6058"/>
                  </a:cubicBezTo>
                  <a:lnTo>
                    <a:pt x="7659" y="6058"/>
                  </a:lnTo>
                  <a:lnTo>
                    <a:pt x="7659" y="6066"/>
                  </a:lnTo>
                  <a:lnTo>
                    <a:pt x="7662" y="6068"/>
                  </a:lnTo>
                  <a:lnTo>
                    <a:pt x="7662" y="6068"/>
                  </a:lnTo>
                  <a:cubicBezTo>
                    <a:pt x="7666" y="6068"/>
                    <a:pt x="7670" y="6067"/>
                    <a:pt x="7674" y="6067"/>
                  </a:cubicBezTo>
                  <a:lnTo>
                    <a:pt x="7674" y="6067"/>
                  </a:lnTo>
                  <a:cubicBezTo>
                    <a:pt x="7671" y="6068"/>
                    <a:pt x="7668" y="6069"/>
                    <a:pt x="7665" y="6069"/>
                  </a:cubicBezTo>
                  <a:lnTo>
                    <a:pt x="7665" y="6069"/>
                  </a:lnTo>
                  <a:lnTo>
                    <a:pt x="7662" y="6068"/>
                  </a:lnTo>
                  <a:lnTo>
                    <a:pt x="7662" y="6068"/>
                  </a:lnTo>
                  <a:cubicBezTo>
                    <a:pt x="7655" y="6068"/>
                    <a:pt x="7648" y="6068"/>
                    <a:pt x="7641" y="6069"/>
                  </a:cubicBezTo>
                  <a:lnTo>
                    <a:pt x="7641" y="6069"/>
                  </a:lnTo>
                  <a:cubicBezTo>
                    <a:pt x="7641" y="6068"/>
                    <a:pt x="7641" y="6067"/>
                    <a:pt x="7641" y="6066"/>
                  </a:cubicBezTo>
                  <a:lnTo>
                    <a:pt x="7627" y="6066"/>
                  </a:lnTo>
                  <a:cubicBezTo>
                    <a:pt x="7626" y="6067"/>
                    <a:pt x="7625" y="6067"/>
                    <a:pt x="7623" y="6068"/>
                  </a:cubicBezTo>
                  <a:lnTo>
                    <a:pt x="7623" y="6068"/>
                  </a:lnTo>
                  <a:cubicBezTo>
                    <a:pt x="7623" y="6067"/>
                    <a:pt x="7623" y="6067"/>
                    <a:pt x="7623" y="6066"/>
                  </a:cubicBezTo>
                  <a:lnTo>
                    <a:pt x="7627" y="6066"/>
                  </a:lnTo>
                  <a:cubicBezTo>
                    <a:pt x="7634" y="6064"/>
                    <a:pt x="7641" y="6061"/>
                    <a:pt x="7648" y="6059"/>
                  </a:cubicBezTo>
                  <a:lnTo>
                    <a:pt x="7648" y="6059"/>
                  </a:lnTo>
                  <a:cubicBezTo>
                    <a:pt x="7611" y="6061"/>
                    <a:pt x="7558" y="6063"/>
                    <a:pt x="7480" y="6066"/>
                  </a:cubicBezTo>
                  <a:lnTo>
                    <a:pt x="7462" y="6066"/>
                  </a:lnTo>
                  <a:cubicBezTo>
                    <a:pt x="7534" y="6066"/>
                    <a:pt x="7415" y="6074"/>
                    <a:pt x="7460" y="6074"/>
                  </a:cubicBezTo>
                  <a:cubicBezTo>
                    <a:pt x="7478" y="6074"/>
                    <a:pt x="7523" y="6073"/>
                    <a:pt x="7620" y="6069"/>
                  </a:cubicBezTo>
                  <a:lnTo>
                    <a:pt x="7620" y="6069"/>
                  </a:lnTo>
                  <a:cubicBezTo>
                    <a:pt x="7536" y="6103"/>
                    <a:pt x="7453" y="6147"/>
                    <a:pt x="7382" y="6202"/>
                  </a:cubicBezTo>
                  <a:lnTo>
                    <a:pt x="7382" y="6202"/>
                  </a:lnTo>
                  <a:cubicBezTo>
                    <a:pt x="7419" y="6179"/>
                    <a:pt x="7450" y="6158"/>
                    <a:pt x="7480" y="6138"/>
                  </a:cubicBezTo>
                  <a:cubicBezTo>
                    <a:pt x="7522" y="6110"/>
                    <a:pt x="7574" y="6093"/>
                    <a:pt x="7629" y="6079"/>
                  </a:cubicBezTo>
                  <a:lnTo>
                    <a:pt x="7629" y="6079"/>
                  </a:lnTo>
                  <a:cubicBezTo>
                    <a:pt x="7630" y="6080"/>
                    <a:pt x="7631" y="6080"/>
                    <a:pt x="7632" y="6080"/>
                  </a:cubicBezTo>
                  <a:cubicBezTo>
                    <a:pt x="7635" y="6080"/>
                    <a:pt x="7637" y="6079"/>
                    <a:pt x="7639" y="6076"/>
                  </a:cubicBezTo>
                  <a:lnTo>
                    <a:pt x="7639" y="6076"/>
                  </a:lnTo>
                  <a:cubicBezTo>
                    <a:pt x="7648" y="6074"/>
                    <a:pt x="7656" y="6072"/>
                    <a:pt x="7665" y="6069"/>
                  </a:cubicBezTo>
                  <a:lnTo>
                    <a:pt x="7665" y="6069"/>
                  </a:lnTo>
                  <a:lnTo>
                    <a:pt x="7695" y="6084"/>
                  </a:lnTo>
                  <a:lnTo>
                    <a:pt x="7678" y="6067"/>
                  </a:lnTo>
                  <a:lnTo>
                    <a:pt x="7678" y="6067"/>
                  </a:lnTo>
                  <a:cubicBezTo>
                    <a:pt x="7683" y="6067"/>
                    <a:pt x="7689" y="6067"/>
                    <a:pt x="7695" y="6066"/>
                  </a:cubicBezTo>
                  <a:cubicBezTo>
                    <a:pt x="7691" y="6062"/>
                    <a:pt x="7688" y="6059"/>
                    <a:pt x="7685" y="6056"/>
                  </a:cubicBezTo>
                  <a:lnTo>
                    <a:pt x="7685" y="6056"/>
                  </a:lnTo>
                  <a:cubicBezTo>
                    <a:pt x="7678" y="6057"/>
                    <a:pt x="7669" y="6057"/>
                    <a:pt x="7659" y="6058"/>
                  </a:cubicBezTo>
                  <a:lnTo>
                    <a:pt x="7659" y="6058"/>
                  </a:lnTo>
                  <a:lnTo>
                    <a:pt x="7659" y="6055"/>
                  </a:lnTo>
                  <a:close/>
                  <a:moveTo>
                    <a:pt x="7382" y="6202"/>
                  </a:moveTo>
                  <a:cubicBezTo>
                    <a:pt x="7354" y="6220"/>
                    <a:pt x="7322" y="6240"/>
                    <a:pt x="7283" y="6263"/>
                  </a:cubicBezTo>
                  <a:lnTo>
                    <a:pt x="7373" y="6210"/>
                  </a:lnTo>
                  <a:cubicBezTo>
                    <a:pt x="7376" y="6207"/>
                    <a:pt x="7379" y="6205"/>
                    <a:pt x="7382" y="6202"/>
                  </a:cubicBezTo>
                  <a:close/>
                  <a:moveTo>
                    <a:pt x="7283" y="6263"/>
                  </a:moveTo>
                  <a:lnTo>
                    <a:pt x="7184" y="6330"/>
                  </a:lnTo>
                  <a:lnTo>
                    <a:pt x="7184" y="6330"/>
                  </a:lnTo>
                  <a:lnTo>
                    <a:pt x="7194" y="6335"/>
                  </a:lnTo>
                  <a:lnTo>
                    <a:pt x="7283" y="6263"/>
                  </a:lnTo>
                  <a:close/>
                  <a:moveTo>
                    <a:pt x="7125" y="6297"/>
                  </a:moveTo>
                  <a:cubicBezTo>
                    <a:pt x="7111" y="6297"/>
                    <a:pt x="7104" y="6313"/>
                    <a:pt x="7104" y="6335"/>
                  </a:cubicBezTo>
                  <a:cubicBezTo>
                    <a:pt x="7122" y="6353"/>
                    <a:pt x="7122" y="6371"/>
                    <a:pt x="7104" y="6389"/>
                  </a:cubicBezTo>
                  <a:lnTo>
                    <a:pt x="7176" y="6335"/>
                  </a:lnTo>
                  <a:lnTo>
                    <a:pt x="7184" y="6330"/>
                  </a:lnTo>
                  <a:lnTo>
                    <a:pt x="7184" y="6330"/>
                  </a:lnTo>
                  <a:lnTo>
                    <a:pt x="7158" y="6317"/>
                  </a:lnTo>
                  <a:cubicBezTo>
                    <a:pt x="7144" y="6303"/>
                    <a:pt x="7133" y="6297"/>
                    <a:pt x="7125" y="62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367;p73"/>
            <p:cNvSpPr/>
            <p:nvPr/>
          </p:nvSpPr>
          <p:spPr>
            <a:xfrm>
              <a:off x="5010054" y="3171871"/>
              <a:ext cx="377932" cy="254944"/>
            </a:xfrm>
            <a:custGeom>
              <a:avLst/>
              <a:gdLst/>
              <a:ahLst/>
              <a:cxnLst/>
              <a:rect l="l" t="t" r="r" b="b"/>
              <a:pathLst>
                <a:path w="9271" h="6254" extrusionOk="0">
                  <a:moveTo>
                    <a:pt x="5590" y="3174"/>
                  </a:moveTo>
                  <a:cubicBezTo>
                    <a:pt x="5593" y="3174"/>
                    <a:pt x="5595" y="3175"/>
                    <a:pt x="5597" y="3178"/>
                  </a:cubicBezTo>
                  <a:lnTo>
                    <a:pt x="5597" y="3178"/>
                  </a:lnTo>
                  <a:lnTo>
                    <a:pt x="5584" y="3175"/>
                  </a:lnTo>
                  <a:cubicBezTo>
                    <a:pt x="5586" y="3174"/>
                    <a:pt x="5588" y="3174"/>
                    <a:pt x="5590" y="3174"/>
                  </a:cubicBezTo>
                  <a:close/>
                  <a:moveTo>
                    <a:pt x="6080" y="4346"/>
                  </a:moveTo>
                  <a:cubicBezTo>
                    <a:pt x="6082" y="4355"/>
                    <a:pt x="6083" y="4364"/>
                    <a:pt x="6085" y="4372"/>
                  </a:cubicBezTo>
                  <a:lnTo>
                    <a:pt x="6085" y="4372"/>
                  </a:lnTo>
                  <a:cubicBezTo>
                    <a:pt x="6084" y="4363"/>
                    <a:pt x="6083" y="4354"/>
                    <a:pt x="6080" y="4346"/>
                  </a:cubicBezTo>
                  <a:close/>
                  <a:moveTo>
                    <a:pt x="6239" y="4263"/>
                  </a:moveTo>
                  <a:cubicBezTo>
                    <a:pt x="6256" y="4372"/>
                    <a:pt x="6261" y="4410"/>
                    <a:pt x="6261" y="4410"/>
                  </a:cubicBezTo>
                  <a:cubicBezTo>
                    <a:pt x="6261" y="4410"/>
                    <a:pt x="6248" y="4320"/>
                    <a:pt x="6239" y="4263"/>
                  </a:cubicBezTo>
                  <a:close/>
                  <a:moveTo>
                    <a:pt x="6163" y="4733"/>
                  </a:moveTo>
                  <a:lnTo>
                    <a:pt x="6193" y="4822"/>
                  </a:lnTo>
                  <a:lnTo>
                    <a:pt x="6193" y="4804"/>
                  </a:lnTo>
                  <a:lnTo>
                    <a:pt x="6193" y="4786"/>
                  </a:lnTo>
                  <a:cubicBezTo>
                    <a:pt x="6182" y="4765"/>
                    <a:pt x="6171" y="4747"/>
                    <a:pt x="6163" y="4733"/>
                  </a:cubicBezTo>
                  <a:close/>
                  <a:moveTo>
                    <a:pt x="6175" y="4714"/>
                  </a:moveTo>
                  <a:lnTo>
                    <a:pt x="6192" y="4749"/>
                  </a:lnTo>
                  <a:lnTo>
                    <a:pt x="6192" y="4749"/>
                  </a:lnTo>
                  <a:cubicBezTo>
                    <a:pt x="6189" y="4746"/>
                    <a:pt x="6186" y="4744"/>
                    <a:pt x="6184" y="4741"/>
                  </a:cubicBezTo>
                  <a:lnTo>
                    <a:pt x="6184" y="4741"/>
                  </a:lnTo>
                  <a:lnTo>
                    <a:pt x="6210" y="4822"/>
                  </a:lnTo>
                  <a:lnTo>
                    <a:pt x="6210" y="4804"/>
                  </a:lnTo>
                  <a:lnTo>
                    <a:pt x="6193" y="4750"/>
                  </a:lnTo>
                  <a:lnTo>
                    <a:pt x="6192" y="4749"/>
                  </a:lnTo>
                  <a:lnTo>
                    <a:pt x="6192" y="4749"/>
                  </a:lnTo>
                  <a:cubicBezTo>
                    <a:pt x="6217" y="4773"/>
                    <a:pt x="6245" y="4794"/>
                    <a:pt x="6274" y="4814"/>
                  </a:cubicBezTo>
                  <a:lnTo>
                    <a:pt x="6274" y="4814"/>
                  </a:lnTo>
                  <a:cubicBezTo>
                    <a:pt x="6241" y="4780"/>
                    <a:pt x="6208" y="4747"/>
                    <a:pt x="6175" y="4714"/>
                  </a:cubicBezTo>
                  <a:close/>
                  <a:moveTo>
                    <a:pt x="6274" y="4814"/>
                  </a:moveTo>
                  <a:cubicBezTo>
                    <a:pt x="6277" y="4816"/>
                    <a:pt x="6279" y="4819"/>
                    <a:pt x="6282" y="4822"/>
                  </a:cubicBezTo>
                  <a:cubicBezTo>
                    <a:pt x="6320" y="4851"/>
                    <a:pt x="6359" y="4869"/>
                    <a:pt x="6400" y="4883"/>
                  </a:cubicBezTo>
                  <a:lnTo>
                    <a:pt x="6400" y="4883"/>
                  </a:lnTo>
                  <a:cubicBezTo>
                    <a:pt x="6357" y="4864"/>
                    <a:pt x="6314" y="4841"/>
                    <a:pt x="6274" y="4814"/>
                  </a:cubicBezTo>
                  <a:close/>
                  <a:moveTo>
                    <a:pt x="6400" y="4883"/>
                  </a:moveTo>
                  <a:cubicBezTo>
                    <a:pt x="6408" y="4886"/>
                    <a:pt x="6417" y="4890"/>
                    <a:pt x="6425" y="4893"/>
                  </a:cubicBezTo>
                  <a:cubicBezTo>
                    <a:pt x="6455" y="4908"/>
                    <a:pt x="6485" y="4911"/>
                    <a:pt x="6514" y="4911"/>
                  </a:cubicBezTo>
                  <a:lnTo>
                    <a:pt x="6514" y="4911"/>
                  </a:lnTo>
                  <a:cubicBezTo>
                    <a:pt x="6473" y="4903"/>
                    <a:pt x="6435" y="4895"/>
                    <a:pt x="6400" y="4883"/>
                  </a:cubicBezTo>
                  <a:close/>
                  <a:moveTo>
                    <a:pt x="6514" y="4911"/>
                  </a:moveTo>
                  <a:lnTo>
                    <a:pt x="6514" y="4911"/>
                  </a:lnTo>
                  <a:cubicBezTo>
                    <a:pt x="6514" y="4911"/>
                    <a:pt x="6515" y="4911"/>
                    <a:pt x="6515" y="4911"/>
                  </a:cubicBezTo>
                  <a:lnTo>
                    <a:pt x="6533" y="4911"/>
                  </a:lnTo>
                  <a:cubicBezTo>
                    <a:pt x="6526" y="4911"/>
                    <a:pt x="6520" y="4911"/>
                    <a:pt x="6514" y="4911"/>
                  </a:cubicBezTo>
                  <a:close/>
                  <a:moveTo>
                    <a:pt x="5231" y="5157"/>
                  </a:moveTo>
                  <a:lnTo>
                    <a:pt x="5231" y="5157"/>
                  </a:lnTo>
                  <a:cubicBezTo>
                    <a:pt x="5229" y="5159"/>
                    <a:pt x="5228" y="5160"/>
                    <a:pt x="5226" y="5162"/>
                  </a:cubicBezTo>
                  <a:lnTo>
                    <a:pt x="5208" y="5162"/>
                  </a:lnTo>
                  <a:lnTo>
                    <a:pt x="5231" y="5157"/>
                  </a:lnTo>
                  <a:close/>
                  <a:moveTo>
                    <a:pt x="6005" y="0"/>
                  </a:moveTo>
                  <a:cubicBezTo>
                    <a:pt x="5930" y="0"/>
                    <a:pt x="5856" y="3"/>
                    <a:pt x="5781" y="8"/>
                  </a:cubicBezTo>
                  <a:lnTo>
                    <a:pt x="5459" y="44"/>
                  </a:lnTo>
                  <a:lnTo>
                    <a:pt x="5173" y="44"/>
                  </a:lnTo>
                  <a:cubicBezTo>
                    <a:pt x="5173" y="133"/>
                    <a:pt x="5226" y="205"/>
                    <a:pt x="5173" y="258"/>
                  </a:cubicBezTo>
                  <a:cubicBezTo>
                    <a:pt x="5132" y="277"/>
                    <a:pt x="5093" y="284"/>
                    <a:pt x="5053" y="284"/>
                  </a:cubicBezTo>
                  <a:cubicBezTo>
                    <a:pt x="4904" y="284"/>
                    <a:pt x="4758" y="179"/>
                    <a:pt x="4601" y="179"/>
                  </a:cubicBezTo>
                  <a:cubicBezTo>
                    <a:pt x="4560" y="179"/>
                    <a:pt x="4518" y="186"/>
                    <a:pt x="4475" y="205"/>
                  </a:cubicBezTo>
                  <a:lnTo>
                    <a:pt x="4475" y="348"/>
                  </a:lnTo>
                  <a:cubicBezTo>
                    <a:pt x="4385" y="330"/>
                    <a:pt x="4278" y="294"/>
                    <a:pt x="4188" y="276"/>
                  </a:cubicBezTo>
                  <a:cubicBezTo>
                    <a:pt x="3991" y="241"/>
                    <a:pt x="3795" y="223"/>
                    <a:pt x="3562" y="205"/>
                  </a:cubicBezTo>
                  <a:lnTo>
                    <a:pt x="2399" y="294"/>
                  </a:lnTo>
                  <a:cubicBezTo>
                    <a:pt x="2023" y="312"/>
                    <a:pt x="1683" y="384"/>
                    <a:pt x="1325" y="509"/>
                  </a:cubicBezTo>
                  <a:cubicBezTo>
                    <a:pt x="1379" y="545"/>
                    <a:pt x="1432" y="598"/>
                    <a:pt x="1379" y="634"/>
                  </a:cubicBezTo>
                  <a:cubicBezTo>
                    <a:pt x="1253" y="670"/>
                    <a:pt x="1128" y="724"/>
                    <a:pt x="967" y="777"/>
                  </a:cubicBezTo>
                  <a:cubicBezTo>
                    <a:pt x="878" y="813"/>
                    <a:pt x="824" y="849"/>
                    <a:pt x="735" y="867"/>
                  </a:cubicBezTo>
                  <a:cubicBezTo>
                    <a:pt x="663" y="903"/>
                    <a:pt x="591" y="938"/>
                    <a:pt x="520" y="974"/>
                  </a:cubicBezTo>
                  <a:cubicBezTo>
                    <a:pt x="484" y="1010"/>
                    <a:pt x="448" y="1046"/>
                    <a:pt x="430" y="1064"/>
                  </a:cubicBezTo>
                  <a:cubicBezTo>
                    <a:pt x="430" y="1117"/>
                    <a:pt x="448" y="1153"/>
                    <a:pt x="484" y="1189"/>
                  </a:cubicBezTo>
                  <a:cubicBezTo>
                    <a:pt x="377" y="1243"/>
                    <a:pt x="269" y="1332"/>
                    <a:pt x="162" y="1404"/>
                  </a:cubicBezTo>
                  <a:cubicBezTo>
                    <a:pt x="108" y="1493"/>
                    <a:pt x="54" y="1583"/>
                    <a:pt x="19" y="1690"/>
                  </a:cubicBezTo>
                  <a:cubicBezTo>
                    <a:pt x="1" y="1762"/>
                    <a:pt x="1" y="1833"/>
                    <a:pt x="19" y="1887"/>
                  </a:cubicBezTo>
                  <a:cubicBezTo>
                    <a:pt x="54" y="1994"/>
                    <a:pt x="90" y="2084"/>
                    <a:pt x="144" y="2173"/>
                  </a:cubicBezTo>
                  <a:cubicBezTo>
                    <a:pt x="198" y="2299"/>
                    <a:pt x="251" y="2406"/>
                    <a:pt x="287" y="2549"/>
                  </a:cubicBezTo>
                  <a:cubicBezTo>
                    <a:pt x="305" y="2585"/>
                    <a:pt x="305" y="2639"/>
                    <a:pt x="323" y="2692"/>
                  </a:cubicBezTo>
                  <a:lnTo>
                    <a:pt x="323" y="2800"/>
                  </a:lnTo>
                  <a:lnTo>
                    <a:pt x="323" y="2853"/>
                  </a:lnTo>
                  <a:lnTo>
                    <a:pt x="377" y="2871"/>
                  </a:lnTo>
                  <a:lnTo>
                    <a:pt x="824" y="2961"/>
                  </a:lnTo>
                  <a:lnTo>
                    <a:pt x="931" y="2996"/>
                  </a:lnTo>
                  <a:lnTo>
                    <a:pt x="1003" y="2996"/>
                  </a:lnTo>
                  <a:cubicBezTo>
                    <a:pt x="1004" y="2997"/>
                    <a:pt x="1006" y="2998"/>
                    <a:pt x="1007" y="2999"/>
                  </a:cubicBezTo>
                  <a:lnTo>
                    <a:pt x="1007" y="2999"/>
                  </a:lnTo>
                  <a:cubicBezTo>
                    <a:pt x="877" y="3115"/>
                    <a:pt x="770" y="3255"/>
                    <a:pt x="663" y="3408"/>
                  </a:cubicBezTo>
                  <a:cubicBezTo>
                    <a:pt x="556" y="3605"/>
                    <a:pt x="466" y="3837"/>
                    <a:pt x="448" y="4070"/>
                  </a:cubicBezTo>
                  <a:cubicBezTo>
                    <a:pt x="430" y="4285"/>
                    <a:pt x="448" y="4482"/>
                    <a:pt x="502" y="4679"/>
                  </a:cubicBezTo>
                  <a:cubicBezTo>
                    <a:pt x="645" y="5198"/>
                    <a:pt x="1057" y="5627"/>
                    <a:pt x="1576" y="5788"/>
                  </a:cubicBezTo>
                  <a:cubicBezTo>
                    <a:pt x="1683" y="5824"/>
                    <a:pt x="1808" y="5860"/>
                    <a:pt x="1916" y="5878"/>
                  </a:cubicBezTo>
                  <a:lnTo>
                    <a:pt x="2435" y="5913"/>
                  </a:lnTo>
                  <a:cubicBezTo>
                    <a:pt x="2553" y="5891"/>
                    <a:pt x="2675" y="5875"/>
                    <a:pt x="2799" y="5865"/>
                  </a:cubicBezTo>
                  <a:lnTo>
                    <a:pt x="2799" y="5865"/>
                  </a:lnTo>
                  <a:cubicBezTo>
                    <a:pt x="2815" y="5905"/>
                    <a:pt x="2831" y="5945"/>
                    <a:pt x="2846" y="5985"/>
                  </a:cubicBezTo>
                  <a:lnTo>
                    <a:pt x="2882" y="6039"/>
                  </a:lnTo>
                  <a:lnTo>
                    <a:pt x="2918" y="6021"/>
                  </a:lnTo>
                  <a:lnTo>
                    <a:pt x="2989" y="5967"/>
                  </a:lnTo>
                  <a:lnTo>
                    <a:pt x="3115" y="5913"/>
                  </a:lnTo>
                  <a:cubicBezTo>
                    <a:pt x="3162" y="5890"/>
                    <a:pt x="3194" y="5874"/>
                    <a:pt x="3231" y="5855"/>
                  </a:cubicBezTo>
                  <a:lnTo>
                    <a:pt x="3231" y="5855"/>
                  </a:lnTo>
                  <a:cubicBezTo>
                    <a:pt x="3264" y="5856"/>
                    <a:pt x="3297" y="5858"/>
                    <a:pt x="3329" y="5860"/>
                  </a:cubicBezTo>
                  <a:cubicBezTo>
                    <a:pt x="3741" y="5967"/>
                    <a:pt x="4152" y="6092"/>
                    <a:pt x="4546" y="6253"/>
                  </a:cubicBezTo>
                  <a:cubicBezTo>
                    <a:pt x="4636" y="5734"/>
                    <a:pt x="5584" y="5699"/>
                    <a:pt x="5513" y="5144"/>
                  </a:cubicBezTo>
                  <a:lnTo>
                    <a:pt x="5513" y="5144"/>
                  </a:lnTo>
                  <a:cubicBezTo>
                    <a:pt x="5620" y="5180"/>
                    <a:pt x="5745" y="5198"/>
                    <a:pt x="5853" y="5215"/>
                  </a:cubicBezTo>
                  <a:cubicBezTo>
                    <a:pt x="5960" y="5215"/>
                    <a:pt x="6031" y="5180"/>
                    <a:pt x="6031" y="5090"/>
                  </a:cubicBezTo>
                  <a:cubicBezTo>
                    <a:pt x="6036" y="5062"/>
                    <a:pt x="6041" y="5033"/>
                    <a:pt x="6045" y="5004"/>
                  </a:cubicBezTo>
                  <a:lnTo>
                    <a:pt x="6045" y="5004"/>
                  </a:lnTo>
                  <a:lnTo>
                    <a:pt x="5316" y="5144"/>
                  </a:lnTo>
                  <a:lnTo>
                    <a:pt x="5303" y="5144"/>
                  </a:lnTo>
                  <a:lnTo>
                    <a:pt x="6045" y="5003"/>
                  </a:lnTo>
                  <a:lnTo>
                    <a:pt x="6045" y="5003"/>
                  </a:lnTo>
                  <a:cubicBezTo>
                    <a:pt x="6045" y="5004"/>
                    <a:pt x="6045" y="5004"/>
                    <a:pt x="6045" y="5004"/>
                  </a:cubicBezTo>
                  <a:lnTo>
                    <a:pt x="6045" y="5004"/>
                  </a:lnTo>
                  <a:lnTo>
                    <a:pt x="6533" y="4911"/>
                  </a:lnTo>
                  <a:lnTo>
                    <a:pt x="6533" y="4911"/>
                  </a:lnTo>
                  <a:lnTo>
                    <a:pt x="6045" y="5003"/>
                  </a:lnTo>
                  <a:lnTo>
                    <a:pt x="6045" y="5003"/>
                  </a:lnTo>
                  <a:cubicBezTo>
                    <a:pt x="6072" y="4817"/>
                    <a:pt x="6085" y="4629"/>
                    <a:pt x="6085" y="4428"/>
                  </a:cubicBezTo>
                  <a:lnTo>
                    <a:pt x="6085" y="4482"/>
                  </a:lnTo>
                  <a:lnTo>
                    <a:pt x="6085" y="4500"/>
                  </a:lnTo>
                  <a:lnTo>
                    <a:pt x="6157" y="4715"/>
                  </a:lnTo>
                  <a:lnTo>
                    <a:pt x="6157" y="4715"/>
                  </a:lnTo>
                  <a:cubicBezTo>
                    <a:pt x="6151" y="4709"/>
                    <a:pt x="6148" y="4706"/>
                    <a:pt x="6147" y="4706"/>
                  </a:cubicBezTo>
                  <a:lnTo>
                    <a:pt x="6147" y="4706"/>
                  </a:lnTo>
                  <a:cubicBezTo>
                    <a:pt x="6146" y="4706"/>
                    <a:pt x="6153" y="4716"/>
                    <a:pt x="6163" y="4733"/>
                  </a:cubicBezTo>
                  <a:lnTo>
                    <a:pt x="6163" y="4733"/>
                  </a:lnTo>
                  <a:lnTo>
                    <a:pt x="6157" y="4715"/>
                  </a:lnTo>
                  <a:lnTo>
                    <a:pt x="6157" y="4715"/>
                  </a:lnTo>
                  <a:cubicBezTo>
                    <a:pt x="6161" y="4719"/>
                    <a:pt x="6167" y="4725"/>
                    <a:pt x="6175" y="4732"/>
                  </a:cubicBezTo>
                  <a:cubicBezTo>
                    <a:pt x="6178" y="4735"/>
                    <a:pt x="6181" y="4738"/>
                    <a:pt x="6184" y="4741"/>
                  </a:cubicBezTo>
                  <a:lnTo>
                    <a:pt x="6184" y="4741"/>
                  </a:lnTo>
                  <a:lnTo>
                    <a:pt x="6103" y="4500"/>
                  </a:lnTo>
                  <a:lnTo>
                    <a:pt x="6103" y="4464"/>
                  </a:lnTo>
                  <a:cubicBezTo>
                    <a:pt x="6096" y="4434"/>
                    <a:pt x="6090" y="4403"/>
                    <a:pt x="6085" y="4372"/>
                  </a:cubicBezTo>
                  <a:lnTo>
                    <a:pt x="6085" y="4372"/>
                  </a:lnTo>
                  <a:cubicBezTo>
                    <a:pt x="6085" y="4373"/>
                    <a:pt x="6085" y="4374"/>
                    <a:pt x="6085" y="4374"/>
                  </a:cubicBezTo>
                  <a:lnTo>
                    <a:pt x="6085" y="4392"/>
                  </a:lnTo>
                  <a:cubicBezTo>
                    <a:pt x="6077" y="4477"/>
                    <a:pt x="6012" y="4518"/>
                    <a:pt x="5946" y="4518"/>
                  </a:cubicBezTo>
                  <a:cubicBezTo>
                    <a:pt x="5873" y="4518"/>
                    <a:pt x="5799" y="4468"/>
                    <a:pt x="5799" y="4374"/>
                  </a:cubicBezTo>
                  <a:cubicBezTo>
                    <a:pt x="5799" y="4372"/>
                    <a:pt x="5799" y="4369"/>
                    <a:pt x="5799" y="4367"/>
                  </a:cubicBezTo>
                  <a:lnTo>
                    <a:pt x="5799" y="4367"/>
                  </a:lnTo>
                  <a:cubicBezTo>
                    <a:pt x="5889" y="4359"/>
                    <a:pt x="5984" y="4346"/>
                    <a:pt x="6077" y="4334"/>
                  </a:cubicBezTo>
                  <a:lnTo>
                    <a:pt x="6077" y="4334"/>
                  </a:lnTo>
                  <a:cubicBezTo>
                    <a:pt x="6078" y="4338"/>
                    <a:pt x="6080" y="4342"/>
                    <a:pt x="6080" y="4346"/>
                  </a:cubicBezTo>
                  <a:lnTo>
                    <a:pt x="6080" y="4346"/>
                  </a:lnTo>
                  <a:cubicBezTo>
                    <a:pt x="6080" y="4342"/>
                    <a:pt x="6079" y="4338"/>
                    <a:pt x="6079" y="4334"/>
                  </a:cubicBezTo>
                  <a:lnTo>
                    <a:pt x="6079" y="4334"/>
                  </a:lnTo>
                  <a:cubicBezTo>
                    <a:pt x="6117" y="4329"/>
                    <a:pt x="6155" y="4324"/>
                    <a:pt x="6193" y="4321"/>
                  </a:cubicBezTo>
                  <a:lnTo>
                    <a:pt x="6246" y="4321"/>
                  </a:lnTo>
                  <a:cubicBezTo>
                    <a:pt x="6235" y="4244"/>
                    <a:pt x="6231" y="4216"/>
                    <a:pt x="6232" y="4216"/>
                  </a:cubicBezTo>
                  <a:lnTo>
                    <a:pt x="6232" y="4216"/>
                  </a:lnTo>
                  <a:cubicBezTo>
                    <a:pt x="6232" y="4216"/>
                    <a:pt x="6235" y="4236"/>
                    <a:pt x="6239" y="4263"/>
                  </a:cubicBezTo>
                  <a:lnTo>
                    <a:pt x="6239" y="4263"/>
                  </a:lnTo>
                  <a:cubicBezTo>
                    <a:pt x="6236" y="4245"/>
                    <a:pt x="6233" y="4225"/>
                    <a:pt x="6230" y="4202"/>
                  </a:cubicBezTo>
                  <a:lnTo>
                    <a:pt x="6230" y="4202"/>
                  </a:lnTo>
                  <a:cubicBezTo>
                    <a:pt x="6306" y="4162"/>
                    <a:pt x="6379" y="4116"/>
                    <a:pt x="6443" y="4052"/>
                  </a:cubicBezTo>
                  <a:cubicBezTo>
                    <a:pt x="6497" y="3999"/>
                    <a:pt x="6568" y="3963"/>
                    <a:pt x="6640" y="3927"/>
                  </a:cubicBezTo>
                  <a:cubicBezTo>
                    <a:pt x="6698" y="3892"/>
                    <a:pt x="6763" y="3873"/>
                    <a:pt x="6831" y="3873"/>
                  </a:cubicBezTo>
                  <a:cubicBezTo>
                    <a:pt x="6868" y="3873"/>
                    <a:pt x="6906" y="3878"/>
                    <a:pt x="6944" y="3891"/>
                  </a:cubicBezTo>
                  <a:cubicBezTo>
                    <a:pt x="6963" y="3894"/>
                    <a:pt x="6982" y="3896"/>
                    <a:pt x="7001" y="3896"/>
                  </a:cubicBezTo>
                  <a:cubicBezTo>
                    <a:pt x="7090" y="3896"/>
                    <a:pt x="7178" y="3864"/>
                    <a:pt x="7266" y="3820"/>
                  </a:cubicBezTo>
                  <a:lnTo>
                    <a:pt x="7266" y="3820"/>
                  </a:lnTo>
                  <a:cubicBezTo>
                    <a:pt x="7213" y="3891"/>
                    <a:pt x="7195" y="3981"/>
                    <a:pt x="7177" y="4052"/>
                  </a:cubicBezTo>
                  <a:cubicBezTo>
                    <a:pt x="7159" y="4088"/>
                    <a:pt x="7159" y="4142"/>
                    <a:pt x="7177" y="4177"/>
                  </a:cubicBezTo>
                  <a:cubicBezTo>
                    <a:pt x="7230" y="4177"/>
                    <a:pt x="7213" y="4124"/>
                    <a:pt x="7230" y="4052"/>
                  </a:cubicBezTo>
                  <a:cubicBezTo>
                    <a:pt x="7230" y="3952"/>
                    <a:pt x="7265" y="3829"/>
                    <a:pt x="7342" y="3829"/>
                  </a:cubicBezTo>
                  <a:cubicBezTo>
                    <a:pt x="7362" y="3829"/>
                    <a:pt x="7384" y="3837"/>
                    <a:pt x="7409" y="3855"/>
                  </a:cubicBezTo>
                  <a:cubicBezTo>
                    <a:pt x="7356" y="3909"/>
                    <a:pt x="7338" y="3981"/>
                    <a:pt x="7338" y="4052"/>
                  </a:cubicBezTo>
                  <a:cubicBezTo>
                    <a:pt x="7356" y="4124"/>
                    <a:pt x="7374" y="4177"/>
                    <a:pt x="7392" y="4249"/>
                  </a:cubicBezTo>
                  <a:cubicBezTo>
                    <a:pt x="7463" y="4213"/>
                    <a:pt x="7481" y="4142"/>
                    <a:pt x="7499" y="4070"/>
                  </a:cubicBezTo>
                  <a:cubicBezTo>
                    <a:pt x="7546" y="3960"/>
                    <a:pt x="7594" y="3849"/>
                    <a:pt x="7690" y="3849"/>
                  </a:cubicBezTo>
                  <a:cubicBezTo>
                    <a:pt x="7703" y="3849"/>
                    <a:pt x="7717" y="3851"/>
                    <a:pt x="7732" y="3855"/>
                  </a:cubicBezTo>
                  <a:cubicBezTo>
                    <a:pt x="7732" y="3891"/>
                    <a:pt x="7606" y="3981"/>
                    <a:pt x="7553" y="4070"/>
                  </a:cubicBezTo>
                  <a:cubicBezTo>
                    <a:pt x="7499" y="4160"/>
                    <a:pt x="7535" y="4195"/>
                    <a:pt x="7642" y="4195"/>
                  </a:cubicBezTo>
                  <a:cubicBezTo>
                    <a:pt x="7678" y="4195"/>
                    <a:pt x="7678" y="4124"/>
                    <a:pt x="7696" y="4070"/>
                  </a:cubicBezTo>
                  <a:cubicBezTo>
                    <a:pt x="7732" y="4213"/>
                    <a:pt x="7839" y="4303"/>
                    <a:pt x="7982" y="4339"/>
                  </a:cubicBezTo>
                  <a:cubicBezTo>
                    <a:pt x="8107" y="4339"/>
                    <a:pt x="8215" y="4285"/>
                    <a:pt x="8286" y="4177"/>
                  </a:cubicBezTo>
                  <a:cubicBezTo>
                    <a:pt x="8304" y="4231"/>
                    <a:pt x="8304" y="4267"/>
                    <a:pt x="8286" y="4303"/>
                  </a:cubicBezTo>
                  <a:cubicBezTo>
                    <a:pt x="8286" y="4374"/>
                    <a:pt x="8268" y="4303"/>
                    <a:pt x="8358" y="4607"/>
                  </a:cubicBezTo>
                  <a:lnTo>
                    <a:pt x="8322" y="4428"/>
                  </a:lnTo>
                  <a:lnTo>
                    <a:pt x="8322" y="4392"/>
                  </a:lnTo>
                  <a:lnTo>
                    <a:pt x="8322" y="4374"/>
                  </a:lnTo>
                  <a:lnTo>
                    <a:pt x="8322" y="4356"/>
                  </a:lnTo>
                  <a:cubicBezTo>
                    <a:pt x="8322" y="4339"/>
                    <a:pt x="8322" y="4303"/>
                    <a:pt x="8322" y="4285"/>
                  </a:cubicBezTo>
                  <a:lnTo>
                    <a:pt x="8340" y="4339"/>
                  </a:lnTo>
                  <a:lnTo>
                    <a:pt x="8340" y="4374"/>
                  </a:lnTo>
                  <a:cubicBezTo>
                    <a:pt x="8358" y="4428"/>
                    <a:pt x="8376" y="4464"/>
                    <a:pt x="8394" y="4553"/>
                  </a:cubicBezTo>
                  <a:cubicBezTo>
                    <a:pt x="8394" y="4517"/>
                    <a:pt x="8412" y="4500"/>
                    <a:pt x="8429" y="4464"/>
                  </a:cubicBezTo>
                  <a:cubicBezTo>
                    <a:pt x="8429" y="4446"/>
                    <a:pt x="8447" y="4428"/>
                    <a:pt x="8447" y="4392"/>
                  </a:cubicBezTo>
                  <a:cubicBezTo>
                    <a:pt x="8465" y="4374"/>
                    <a:pt x="8447" y="4356"/>
                    <a:pt x="8447" y="4339"/>
                  </a:cubicBezTo>
                  <a:cubicBezTo>
                    <a:pt x="8447" y="4321"/>
                    <a:pt x="8447" y="4321"/>
                    <a:pt x="8447" y="4303"/>
                  </a:cubicBezTo>
                  <a:cubicBezTo>
                    <a:pt x="8455" y="4303"/>
                    <a:pt x="8460" y="4299"/>
                    <a:pt x="8461" y="4294"/>
                  </a:cubicBezTo>
                  <a:lnTo>
                    <a:pt x="8461" y="4294"/>
                  </a:lnTo>
                  <a:lnTo>
                    <a:pt x="8483" y="4339"/>
                  </a:lnTo>
                  <a:cubicBezTo>
                    <a:pt x="8537" y="4303"/>
                    <a:pt x="8608" y="4249"/>
                    <a:pt x="8680" y="4231"/>
                  </a:cubicBezTo>
                  <a:cubicBezTo>
                    <a:pt x="8787" y="4160"/>
                    <a:pt x="8913" y="4106"/>
                    <a:pt x="9038" y="4088"/>
                  </a:cubicBezTo>
                  <a:cubicBezTo>
                    <a:pt x="9056" y="4070"/>
                    <a:pt x="9074" y="4070"/>
                    <a:pt x="9092" y="4052"/>
                  </a:cubicBezTo>
                  <a:lnTo>
                    <a:pt x="9109" y="4052"/>
                  </a:lnTo>
                  <a:lnTo>
                    <a:pt x="9109" y="4034"/>
                  </a:lnTo>
                  <a:lnTo>
                    <a:pt x="9127" y="3981"/>
                  </a:lnTo>
                  <a:cubicBezTo>
                    <a:pt x="9145" y="3891"/>
                    <a:pt x="9163" y="3802"/>
                    <a:pt x="9181" y="3712"/>
                  </a:cubicBezTo>
                  <a:cubicBezTo>
                    <a:pt x="9199" y="3605"/>
                    <a:pt x="9217" y="3515"/>
                    <a:pt x="9217" y="3408"/>
                  </a:cubicBezTo>
                  <a:cubicBezTo>
                    <a:pt x="9271" y="2603"/>
                    <a:pt x="9020" y="1797"/>
                    <a:pt x="8501" y="1171"/>
                  </a:cubicBezTo>
                  <a:cubicBezTo>
                    <a:pt x="7887" y="424"/>
                    <a:pt x="6964" y="0"/>
                    <a:pt x="6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2368;p73"/>
            <p:cNvSpPr/>
            <p:nvPr/>
          </p:nvSpPr>
          <p:spPr>
            <a:xfrm>
              <a:off x="5260995" y="3110888"/>
              <a:ext cx="129184" cy="94167"/>
            </a:xfrm>
            <a:custGeom>
              <a:avLst/>
              <a:gdLst/>
              <a:ahLst/>
              <a:cxnLst/>
              <a:rect l="l" t="t" r="r" b="b"/>
              <a:pathLst>
                <a:path w="3169" h="2310" extrusionOk="0">
                  <a:moveTo>
                    <a:pt x="251" y="1"/>
                  </a:moveTo>
                  <a:lnTo>
                    <a:pt x="1" y="377"/>
                  </a:lnTo>
                  <a:lnTo>
                    <a:pt x="2918" y="2309"/>
                  </a:lnTo>
                  <a:lnTo>
                    <a:pt x="3168" y="1933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369;p73"/>
            <p:cNvSpPr/>
            <p:nvPr/>
          </p:nvSpPr>
          <p:spPr>
            <a:xfrm>
              <a:off x="4950254" y="3500427"/>
              <a:ext cx="128410" cy="94167"/>
            </a:xfrm>
            <a:custGeom>
              <a:avLst/>
              <a:gdLst/>
              <a:ahLst/>
              <a:cxnLst/>
              <a:rect l="l" t="t" r="r" b="b"/>
              <a:pathLst>
                <a:path w="3150" h="2310" extrusionOk="0">
                  <a:moveTo>
                    <a:pt x="233" y="1"/>
                  </a:moveTo>
                  <a:lnTo>
                    <a:pt x="0" y="377"/>
                  </a:lnTo>
                  <a:lnTo>
                    <a:pt x="2899" y="2309"/>
                  </a:lnTo>
                  <a:lnTo>
                    <a:pt x="3150" y="193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370;p73"/>
            <p:cNvSpPr/>
            <p:nvPr/>
          </p:nvSpPr>
          <p:spPr>
            <a:xfrm>
              <a:off x="4856865" y="3134246"/>
              <a:ext cx="76638" cy="100690"/>
            </a:xfrm>
            <a:custGeom>
              <a:avLst/>
              <a:gdLst/>
              <a:ahLst/>
              <a:cxnLst/>
              <a:rect l="l" t="t" r="r" b="b"/>
              <a:pathLst>
                <a:path w="1880" h="2470" extrusionOk="0">
                  <a:moveTo>
                    <a:pt x="1522" y="0"/>
                  </a:moveTo>
                  <a:lnTo>
                    <a:pt x="1" y="2201"/>
                  </a:lnTo>
                  <a:lnTo>
                    <a:pt x="377" y="2470"/>
                  </a:lnTo>
                  <a:lnTo>
                    <a:pt x="1880" y="269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2371;p73"/>
            <p:cNvSpPr/>
            <p:nvPr/>
          </p:nvSpPr>
          <p:spPr>
            <a:xfrm>
              <a:off x="5419279" y="3482206"/>
              <a:ext cx="71543" cy="92700"/>
            </a:xfrm>
            <a:custGeom>
              <a:avLst/>
              <a:gdLst/>
              <a:ahLst/>
              <a:cxnLst/>
              <a:rect l="l" t="t" r="r" b="b"/>
              <a:pathLst>
                <a:path w="1755" h="2274" extrusionOk="0">
                  <a:moveTo>
                    <a:pt x="1379" y="0"/>
                  </a:moveTo>
                  <a:lnTo>
                    <a:pt x="1" y="2022"/>
                  </a:lnTo>
                  <a:lnTo>
                    <a:pt x="377" y="2273"/>
                  </a:lnTo>
                  <a:lnTo>
                    <a:pt x="1755" y="269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rgbClr val="D89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2372;p73"/>
            <p:cNvSpPr/>
            <p:nvPr/>
          </p:nvSpPr>
          <p:spPr>
            <a:xfrm>
              <a:off x="5375540" y="3262448"/>
              <a:ext cx="83283" cy="297666"/>
            </a:xfrm>
            <a:custGeom>
              <a:avLst/>
              <a:gdLst/>
              <a:ahLst/>
              <a:cxnLst/>
              <a:rect l="l" t="t" r="r" b="b"/>
              <a:pathLst>
                <a:path w="2043" h="7302" extrusionOk="0">
                  <a:moveTo>
                    <a:pt x="1579" y="1"/>
                  </a:moveTo>
                  <a:cubicBezTo>
                    <a:pt x="1414" y="1"/>
                    <a:pt x="1266" y="79"/>
                    <a:pt x="1289" y="255"/>
                  </a:cubicBezTo>
                  <a:cubicBezTo>
                    <a:pt x="1289" y="255"/>
                    <a:pt x="54" y="6787"/>
                    <a:pt x="0" y="7145"/>
                  </a:cubicBezTo>
                  <a:cubicBezTo>
                    <a:pt x="41" y="7246"/>
                    <a:pt x="138" y="7302"/>
                    <a:pt x="238" y="7302"/>
                  </a:cubicBezTo>
                  <a:cubicBezTo>
                    <a:pt x="315" y="7302"/>
                    <a:pt x="393" y="7269"/>
                    <a:pt x="448" y="7199"/>
                  </a:cubicBezTo>
                  <a:cubicBezTo>
                    <a:pt x="483" y="6912"/>
                    <a:pt x="1951" y="363"/>
                    <a:pt x="1951" y="363"/>
                  </a:cubicBezTo>
                  <a:cubicBezTo>
                    <a:pt x="2043" y="138"/>
                    <a:pt x="1797" y="1"/>
                    <a:pt x="1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373;p73"/>
            <p:cNvSpPr/>
            <p:nvPr/>
          </p:nvSpPr>
          <p:spPr>
            <a:xfrm>
              <a:off x="5248358" y="3271783"/>
              <a:ext cx="71053" cy="300397"/>
            </a:xfrm>
            <a:custGeom>
              <a:avLst/>
              <a:gdLst/>
              <a:ahLst/>
              <a:cxnLst/>
              <a:rect l="l" t="t" r="r" b="b"/>
              <a:pathLst>
                <a:path w="1743" h="7369" extrusionOk="0">
                  <a:moveTo>
                    <a:pt x="472" y="0"/>
                  </a:moveTo>
                  <a:cubicBezTo>
                    <a:pt x="249" y="0"/>
                    <a:pt x="1" y="152"/>
                    <a:pt x="96" y="384"/>
                  </a:cubicBezTo>
                  <a:cubicBezTo>
                    <a:pt x="96" y="384"/>
                    <a:pt x="1223" y="6934"/>
                    <a:pt x="1295" y="7274"/>
                  </a:cubicBezTo>
                  <a:cubicBezTo>
                    <a:pt x="1331" y="7339"/>
                    <a:pt x="1399" y="7369"/>
                    <a:pt x="1472" y="7369"/>
                  </a:cubicBezTo>
                  <a:cubicBezTo>
                    <a:pt x="1580" y="7369"/>
                    <a:pt x="1700" y="7302"/>
                    <a:pt x="1742" y="7184"/>
                  </a:cubicBezTo>
                  <a:cubicBezTo>
                    <a:pt x="1671" y="6898"/>
                    <a:pt x="776" y="241"/>
                    <a:pt x="776" y="241"/>
                  </a:cubicBezTo>
                  <a:cubicBezTo>
                    <a:pt x="769" y="73"/>
                    <a:pt x="627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2374;p73"/>
            <p:cNvSpPr/>
            <p:nvPr/>
          </p:nvSpPr>
          <p:spPr>
            <a:xfrm>
              <a:off x="5395474" y="3240517"/>
              <a:ext cx="134606" cy="283480"/>
            </a:xfrm>
            <a:custGeom>
              <a:avLst/>
              <a:gdLst/>
              <a:ahLst/>
              <a:cxnLst/>
              <a:rect l="l" t="t" r="r" b="b"/>
              <a:pathLst>
                <a:path w="3302" h="6954" extrusionOk="0">
                  <a:moveTo>
                    <a:pt x="2766" y="0"/>
                  </a:moveTo>
                  <a:cubicBezTo>
                    <a:pt x="2639" y="0"/>
                    <a:pt x="2530" y="59"/>
                    <a:pt x="2518" y="203"/>
                  </a:cubicBezTo>
                  <a:cubicBezTo>
                    <a:pt x="2518" y="203"/>
                    <a:pt x="120" y="6413"/>
                    <a:pt x="12" y="6735"/>
                  </a:cubicBezTo>
                  <a:cubicBezTo>
                    <a:pt x="0" y="6869"/>
                    <a:pt x="130" y="6953"/>
                    <a:pt x="259" y="6953"/>
                  </a:cubicBezTo>
                  <a:cubicBezTo>
                    <a:pt x="319" y="6953"/>
                    <a:pt x="379" y="6935"/>
                    <a:pt x="424" y="6896"/>
                  </a:cubicBezTo>
                  <a:cubicBezTo>
                    <a:pt x="531" y="6609"/>
                    <a:pt x="3162" y="436"/>
                    <a:pt x="3162" y="436"/>
                  </a:cubicBezTo>
                  <a:cubicBezTo>
                    <a:pt x="3302" y="203"/>
                    <a:pt x="3002" y="0"/>
                    <a:pt x="2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2375;p73"/>
            <p:cNvSpPr/>
            <p:nvPr/>
          </p:nvSpPr>
          <p:spPr>
            <a:xfrm>
              <a:off x="5304041" y="3177415"/>
              <a:ext cx="101423" cy="440017"/>
            </a:xfrm>
            <a:custGeom>
              <a:avLst/>
              <a:gdLst/>
              <a:ahLst/>
              <a:cxnLst/>
              <a:rect l="l" t="t" r="r" b="b"/>
              <a:pathLst>
                <a:path w="2488" h="10794" extrusionOk="0">
                  <a:moveTo>
                    <a:pt x="736" y="362"/>
                  </a:moveTo>
                  <a:cubicBezTo>
                    <a:pt x="900" y="362"/>
                    <a:pt x="1061" y="470"/>
                    <a:pt x="1092" y="659"/>
                  </a:cubicBezTo>
                  <a:cubicBezTo>
                    <a:pt x="1128" y="856"/>
                    <a:pt x="1003" y="1053"/>
                    <a:pt x="806" y="1089"/>
                  </a:cubicBezTo>
                  <a:cubicBezTo>
                    <a:pt x="777" y="1095"/>
                    <a:pt x="750" y="1098"/>
                    <a:pt x="723" y="1098"/>
                  </a:cubicBezTo>
                  <a:cubicBezTo>
                    <a:pt x="443" y="1098"/>
                    <a:pt x="251" y="779"/>
                    <a:pt x="430" y="534"/>
                  </a:cubicBezTo>
                  <a:cubicBezTo>
                    <a:pt x="504" y="416"/>
                    <a:pt x="621" y="362"/>
                    <a:pt x="736" y="362"/>
                  </a:cubicBezTo>
                  <a:close/>
                  <a:moveTo>
                    <a:pt x="713" y="0"/>
                  </a:moveTo>
                  <a:cubicBezTo>
                    <a:pt x="667" y="0"/>
                    <a:pt x="620" y="5"/>
                    <a:pt x="573" y="15"/>
                  </a:cubicBezTo>
                  <a:cubicBezTo>
                    <a:pt x="233" y="87"/>
                    <a:pt x="1" y="409"/>
                    <a:pt x="54" y="749"/>
                  </a:cubicBezTo>
                  <a:cubicBezTo>
                    <a:pt x="54" y="749"/>
                    <a:pt x="1540" y="10180"/>
                    <a:pt x="1629" y="10681"/>
                  </a:cubicBezTo>
                  <a:cubicBezTo>
                    <a:pt x="1687" y="10758"/>
                    <a:pt x="1800" y="10794"/>
                    <a:pt x="1926" y="10794"/>
                  </a:cubicBezTo>
                  <a:cubicBezTo>
                    <a:pt x="2146" y="10794"/>
                    <a:pt x="2408" y="10684"/>
                    <a:pt x="2488" y="10502"/>
                  </a:cubicBezTo>
                  <a:cubicBezTo>
                    <a:pt x="2399" y="10090"/>
                    <a:pt x="1325" y="480"/>
                    <a:pt x="1325" y="480"/>
                  </a:cubicBezTo>
                  <a:cubicBezTo>
                    <a:pt x="1263" y="187"/>
                    <a:pt x="1002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2376;p73"/>
            <p:cNvSpPr/>
            <p:nvPr/>
          </p:nvSpPr>
          <p:spPr>
            <a:xfrm>
              <a:off x="5221617" y="3342875"/>
              <a:ext cx="325386" cy="301335"/>
            </a:xfrm>
            <a:custGeom>
              <a:avLst/>
              <a:gdLst/>
              <a:ahLst/>
              <a:cxnLst/>
              <a:rect l="l" t="t" r="r" b="b"/>
              <a:pathLst>
                <a:path w="7982" h="7392" extrusionOk="0">
                  <a:moveTo>
                    <a:pt x="0" y="0"/>
                  </a:moveTo>
                  <a:lnTo>
                    <a:pt x="1235" y="7391"/>
                  </a:lnTo>
                  <a:lnTo>
                    <a:pt x="6747" y="7391"/>
                  </a:lnTo>
                  <a:lnTo>
                    <a:pt x="79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2377;p73"/>
            <p:cNvSpPr/>
            <p:nvPr/>
          </p:nvSpPr>
          <p:spPr>
            <a:xfrm>
              <a:off x="5274121" y="3342875"/>
              <a:ext cx="215973" cy="212630"/>
            </a:xfrm>
            <a:custGeom>
              <a:avLst/>
              <a:gdLst/>
              <a:ahLst/>
              <a:cxnLst/>
              <a:rect l="l" t="t" r="r" b="b"/>
              <a:pathLst>
                <a:path w="5298" h="5216" extrusionOk="0">
                  <a:moveTo>
                    <a:pt x="162" y="0"/>
                  </a:moveTo>
                  <a:cubicBezTo>
                    <a:pt x="1" y="358"/>
                    <a:pt x="72" y="788"/>
                    <a:pt x="323" y="1092"/>
                  </a:cubicBezTo>
                  <a:cubicBezTo>
                    <a:pt x="448" y="1181"/>
                    <a:pt x="538" y="1271"/>
                    <a:pt x="627" y="1396"/>
                  </a:cubicBezTo>
                  <a:cubicBezTo>
                    <a:pt x="752" y="1611"/>
                    <a:pt x="681" y="1897"/>
                    <a:pt x="681" y="2148"/>
                  </a:cubicBezTo>
                  <a:cubicBezTo>
                    <a:pt x="681" y="2398"/>
                    <a:pt x="806" y="2649"/>
                    <a:pt x="1021" y="2792"/>
                  </a:cubicBezTo>
                  <a:cubicBezTo>
                    <a:pt x="1087" y="2825"/>
                    <a:pt x="1159" y="2841"/>
                    <a:pt x="1230" y="2841"/>
                  </a:cubicBezTo>
                  <a:cubicBezTo>
                    <a:pt x="1388" y="2841"/>
                    <a:pt x="1543" y="2761"/>
                    <a:pt x="1629" y="2613"/>
                  </a:cubicBezTo>
                  <a:cubicBezTo>
                    <a:pt x="1719" y="2452"/>
                    <a:pt x="1719" y="2201"/>
                    <a:pt x="1844" y="2076"/>
                  </a:cubicBezTo>
                  <a:cubicBezTo>
                    <a:pt x="1862" y="2058"/>
                    <a:pt x="1880" y="2040"/>
                    <a:pt x="1916" y="2040"/>
                  </a:cubicBezTo>
                  <a:cubicBezTo>
                    <a:pt x="1934" y="2040"/>
                    <a:pt x="1969" y="2040"/>
                    <a:pt x="1987" y="2076"/>
                  </a:cubicBezTo>
                  <a:cubicBezTo>
                    <a:pt x="2059" y="2184"/>
                    <a:pt x="2112" y="2309"/>
                    <a:pt x="2130" y="2452"/>
                  </a:cubicBezTo>
                  <a:cubicBezTo>
                    <a:pt x="2184" y="2864"/>
                    <a:pt x="2238" y="3293"/>
                    <a:pt x="2256" y="3705"/>
                  </a:cubicBezTo>
                  <a:cubicBezTo>
                    <a:pt x="2256" y="4063"/>
                    <a:pt x="2309" y="4420"/>
                    <a:pt x="2435" y="4760"/>
                  </a:cubicBezTo>
                  <a:cubicBezTo>
                    <a:pt x="2562" y="5016"/>
                    <a:pt x="2803" y="5215"/>
                    <a:pt x="3048" y="5215"/>
                  </a:cubicBezTo>
                  <a:cubicBezTo>
                    <a:pt x="3113" y="5215"/>
                    <a:pt x="3177" y="5202"/>
                    <a:pt x="3240" y="5172"/>
                  </a:cubicBezTo>
                  <a:cubicBezTo>
                    <a:pt x="3383" y="5083"/>
                    <a:pt x="3508" y="4922"/>
                    <a:pt x="3562" y="4760"/>
                  </a:cubicBezTo>
                  <a:cubicBezTo>
                    <a:pt x="3616" y="4564"/>
                    <a:pt x="3651" y="4385"/>
                    <a:pt x="3669" y="4188"/>
                  </a:cubicBezTo>
                  <a:lnTo>
                    <a:pt x="3902" y="1987"/>
                  </a:lnTo>
                  <a:cubicBezTo>
                    <a:pt x="3902" y="1808"/>
                    <a:pt x="3974" y="1629"/>
                    <a:pt x="4081" y="1504"/>
                  </a:cubicBezTo>
                  <a:cubicBezTo>
                    <a:pt x="4099" y="1450"/>
                    <a:pt x="4153" y="1450"/>
                    <a:pt x="4206" y="1450"/>
                  </a:cubicBezTo>
                  <a:cubicBezTo>
                    <a:pt x="4260" y="1468"/>
                    <a:pt x="4278" y="1575"/>
                    <a:pt x="4278" y="1647"/>
                  </a:cubicBezTo>
                  <a:lnTo>
                    <a:pt x="4296" y="1987"/>
                  </a:lnTo>
                  <a:cubicBezTo>
                    <a:pt x="4296" y="2094"/>
                    <a:pt x="4331" y="2201"/>
                    <a:pt x="4403" y="2291"/>
                  </a:cubicBezTo>
                  <a:cubicBezTo>
                    <a:pt x="4435" y="2312"/>
                    <a:pt x="4466" y="2321"/>
                    <a:pt x="4501" y="2321"/>
                  </a:cubicBezTo>
                  <a:cubicBezTo>
                    <a:pt x="4526" y="2321"/>
                    <a:pt x="4552" y="2316"/>
                    <a:pt x="4582" y="2309"/>
                  </a:cubicBezTo>
                  <a:cubicBezTo>
                    <a:pt x="5173" y="2255"/>
                    <a:pt x="5298" y="824"/>
                    <a:pt x="5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78;p73"/>
            <p:cNvSpPr/>
            <p:nvPr/>
          </p:nvSpPr>
          <p:spPr>
            <a:xfrm>
              <a:off x="4745988" y="2870912"/>
              <a:ext cx="118218" cy="63512"/>
            </a:xfrm>
            <a:custGeom>
              <a:avLst/>
              <a:gdLst/>
              <a:ahLst/>
              <a:cxnLst/>
              <a:rect l="l" t="t" r="r" b="b"/>
              <a:pathLst>
                <a:path w="2900" h="1558" extrusionOk="0">
                  <a:moveTo>
                    <a:pt x="1" y="0"/>
                  </a:moveTo>
                  <a:lnTo>
                    <a:pt x="1" y="1289"/>
                  </a:lnTo>
                  <a:cubicBezTo>
                    <a:pt x="1" y="1432"/>
                    <a:pt x="108" y="1557"/>
                    <a:pt x="269" y="1557"/>
                  </a:cubicBezTo>
                  <a:lnTo>
                    <a:pt x="2613" y="1557"/>
                  </a:lnTo>
                  <a:cubicBezTo>
                    <a:pt x="2775" y="1557"/>
                    <a:pt x="2900" y="1432"/>
                    <a:pt x="2900" y="1289"/>
                  </a:cubicBezTo>
                  <a:lnTo>
                    <a:pt x="29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2379;p73"/>
            <p:cNvSpPr/>
            <p:nvPr/>
          </p:nvSpPr>
          <p:spPr>
            <a:xfrm>
              <a:off x="4735064" y="2833694"/>
              <a:ext cx="138642" cy="37259"/>
            </a:xfrm>
            <a:custGeom>
              <a:avLst/>
              <a:gdLst/>
              <a:ahLst/>
              <a:cxnLst/>
              <a:rect l="l" t="t" r="r" b="b"/>
              <a:pathLst>
                <a:path w="3401" h="914" extrusionOk="0">
                  <a:moveTo>
                    <a:pt x="0" y="1"/>
                  </a:moveTo>
                  <a:lnTo>
                    <a:pt x="0" y="913"/>
                  </a:lnTo>
                  <a:lnTo>
                    <a:pt x="3400" y="913"/>
                  </a:lnTo>
                  <a:lnTo>
                    <a:pt x="3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2380;p73"/>
            <p:cNvSpPr/>
            <p:nvPr/>
          </p:nvSpPr>
          <p:spPr>
            <a:xfrm>
              <a:off x="4745254" y="2882285"/>
              <a:ext cx="48184" cy="41173"/>
            </a:xfrm>
            <a:custGeom>
              <a:avLst/>
              <a:gdLst/>
              <a:ahLst/>
              <a:cxnLst/>
              <a:rect l="l" t="t" r="r" b="b"/>
              <a:pathLst>
                <a:path w="1182" h="1010" extrusionOk="0">
                  <a:moveTo>
                    <a:pt x="237" y="1"/>
                  </a:moveTo>
                  <a:cubicBezTo>
                    <a:pt x="158" y="1"/>
                    <a:pt x="79" y="17"/>
                    <a:pt x="1" y="43"/>
                  </a:cubicBezTo>
                  <a:lnTo>
                    <a:pt x="1" y="974"/>
                  </a:lnTo>
                  <a:cubicBezTo>
                    <a:pt x="108" y="992"/>
                    <a:pt x="216" y="1010"/>
                    <a:pt x="323" y="1010"/>
                  </a:cubicBezTo>
                  <a:cubicBezTo>
                    <a:pt x="806" y="1010"/>
                    <a:pt x="1182" y="777"/>
                    <a:pt x="1182" y="509"/>
                  </a:cubicBezTo>
                  <a:cubicBezTo>
                    <a:pt x="1182" y="222"/>
                    <a:pt x="806" y="8"/>
                    <a:pt x="323" y="8"/>
                  </a:cubicBezTo>
                  <a:cubicBezTo>
                    <a:pt x="294" y="3"/>
                    <a:pt x="265" y="1"/>
                    <a:pt x="237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2381;p73"/>
            <p:cNvSpPr/>
            <p:nvPr/>
          </p:nvSpPr>
          <p:spPr>
            <a:xfrm>
              <a:off x="4800693" y="2611858"/>
              <a:ext cx="54788" cy="216625"/>
            </a:xfrm>
            <a:custGeom>
              <a:avLst/>
              <a:gdLst/>
              <a:ahLst/>
              <a:cxnLst/>
              <a:rect l="l" t="t" r="r" b="b"/>
              <a:pathLst>
                <a:path w="1344" h="5314" extrusionOk="0">
                  <a:moveTo>
                    <a:pt x="268" y="1"/>
                  </a:moveTo>
                  <a:cubicBezTo>
                    <a:pt x="257" y="1"/>
                    <a:pt x="245" y="1"/>
                    <a:pt x="234" y="3"/>
                  </a:cubicBezTo>
                  <a:cubicBezTo>
                    <a:pt x="90" y="38"/>
                    <a:pt x="1" y="199"/>
                    <a:pt x="37" y="343"/>
                  </a:cubicBezTo>
                  <a:cubicBezTo>
                    <a:pt x="37" y="343"/>
                    <a:pt x="949" y="5013"/>
                    <a:pt x="1003" y="5264"/>
                  </a:cubicBezTo>
                  <a:cubicBezTo>
                    <a:pt x="1044" y="5297"/>
                    <a:pt x="1094" y="5313"/>
                    <a:pt x="1145" y="5313"/>
                  </a:cubicBezTo>
                  <a:cubicBezTo>
                    <a:pt x="1228" y="5313"/>
                    <a:pt x="1310" y="5270"/>
                    <a:pt x="1343" y="5192"/>
                  </a:cubicBezTo>
                  <a:cubicBezTo>
                    <a:pt x="1307" y="4977"/>
                    <a:pt x="574" y="253"/>
                    <a:pt x="574" y="253"/>
                  </a:cubicBezTo>
                  <a:cubicBezTo>
                    <a:pt x="540" y="104"/>
                    <a:pt x="415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2382;p73"/>
            <p:cNvSpPr/>
            <p:nvPr/>
          </p:nvSpPr>
          <p:spPr>
            <a:xfrm>
              <a:off x="4949520" y="2625717"/>
              <a:ext cx="64979" cy="214872"/>
            </a:xfrm>
            <a:custGeom>
              <a:avLst/>
              <a:gdLst/>
              <a:ahLst/>
              <a:cxnLst/>
              <a:rect l="l" t="t" r="r" b="b"/>
              <a:pathLst>
                <a:path w="1594" h="5271" extrusionOk="0">
                  <a:moveTo>
                    <a:pt x="1308" y="1"/>
                  </a:moveTo>
                  <a:cubicBezTo>
                    <a:pt x="1161" y="1"/>
                    <a:pt x="1037" y="104"/>
                    <a:pt x="1021" y="253"/>
                  </a:cubicBezTo>
                  <a:cubicBezTo>
                    <a:pt x="1021" y="253"/>
                    <a:pt x="36" y="4906"/>
                    <a:pt x="1" y="5156"/>
                  </a:cubicBezTo>
                  <a:cubicBezTo>
                    <a:pt x="11" y="5228"/>
                    <a:pt x="91" y="5270"/>
                    <a:pt x="177" y="5270"/>
                  </a:cubicBezTo>
                  <a:cubicBezTo>
                    <a:pt x="243" y="5270"/>
                    <a:pt x="312" y="5246"/>
                    <a:pt x="358" y="5192"/>
                  </a:cubicBezTo>
                  <a:cubicBezTo>
                    <a:pt x="394" y="4995"/>
                    <a:pt x="1557" y="325"/>
                    <a:pt x="1557" y="325"/>
                  </a:cubicBezTo>
                  <a:cubicBezTo>
                    <a:pt x="1593" y="164"/>
                    <a:pt x="1504" y="20"/>
                    <a:pt x="1343" y="3"/>
                  </a:cubicBezTo>
                  <a:cubicBezTo>
                    <a:pt x="1331" y="1"/>
                    <a:pt x="1319" y="1"/>
                    <a:pt x="13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2383;p73"/>
            <p:cNvSpPr/>
            <p:nvPr/>
          </p:nvSpPr>
          <p:spPr>
            <a:xfrm>
              <a:off x="4861267" y="2632362"/>
              <a:ext cx="22625" cy="219153"/>
            </a:xfrm>
            <a:custGeom>
              <a:avLst/>
              <a:gdLst/>
              <a:ahLst/>
              <a:cxnLst/>
              <a:rect l="l" t="t" r="r" b="b"/>
              <a:pathLst>
                <a:path w="555" h="5376" extrusionOk="0">
                  <a:moveTo>
                    <a:pt x="269" y="1"/>
                  </a:moveTo>
                  <a:cubicBezTo>
                    <a:pt x="108" y="18"/>
                    <a:pt x="0" y="162"/>
                    <a:pt x="18" y="323"/>
                  </a:cubicBezTo>
                  <a:cubicBezTo>
                    <a:pt x="18" y="323"/>
                    <a:pt x="179" y="5047"/>
                    <a:pt x="197" y="5298"/>
                  </a:cubicBezTo>
                  <a:cubicBezTo>
                    <a:pt x="223" y="5349"/>
                    <a:pt x="294" y="5376"/>
                    <a:pt x="367" y="5376"/>
                  </a:cubicBezTo>
                  <a:cubicBezTo>
                    <a:pt x="446" y="5376"/>
                    <a:pt x="527" y="5345"/>
                    <a:pt x="555" y="5280"/>
                  </a:cubicBezTo>
                  <a:cubicBezTo>
                    <a:pt x="537" y="5065"/>
                    <a:pt x="555" y="287"/>
                    <a:pt x="555" y="287"/>
                  </a:cubicBezTo>
                  <a:cubicBezTo>
                    <a:pt x="555" y="126"/>
                    <a:pt x="430" y="1"/>
                    <a:pt x="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2384;p73"/>
            <p:cNvSpPr/>
            <p:nvPr/>
          </p:nvSpPr>
          <p:spPr>
            <a:xfrm>
              <a:off x="4888253" y="2575415"/>
              <a:ext cx="55481" cy="315603"/>
            </a:xfrm>
            <a:custGeom>
              <a:avLst/>
              <a:gdLst/>
              <a:ahLst/>
              <a:cxnLst/>
              <a:rect l="l" t="t" r="r" b="b"/>
              <a:pathLst>
                <a:path w="1361" h="7742" extrusionOk="0">
                  <a:moveTo>
                    <a:pt x="871" y="263"/>
                  </a:moveTo>
                  <a:cubicBezTo>
                    <a:pt x="1013" y="263"/>
                    <a:pt x="1146" y="369"/>
                    <a:pt x="1146" y="521"/>
                  </a:cubicBezTo>
                  <a:cubicBezTo>
                    <a:pt x="1129" y="671"/>
                    <a:pt x="1018" y="791"/>
                    <a:pt x="872" y="791"/>
                  </a:cubicBezTo>
                  <a:cubicBezTo>
                    <a:pt x="862" y="791"/>
                    <a:pt x="852" y="790"/>
                    <a:pt x="841" y="789"/>
                  </a:cubicBezTo>
                  <a:cubicBezTo>
                    <a:pt x="627" y="771"/>
                    <a:pt x="537" y="485"/>
                    <a:pt x="698" y="324"/>
                  </a:cubicBezTo>
                  <a:cubicBezTo>
                    <a:pt x="751" y="282"/>
                    <a:pt x="812" y="263"/>
                    <a:pt x="871" y="263"/>
                  </a:cubicBezTo>
                  <a:close/>
                  <a:moveTo>
                    <a:pt x="790" y="1"/>
                  </a:moveTo>
                  <a:cubicBezTo>
                    <a:pt x="536" y="1"/>
                    <a:pt x="322" y="192"/>
                    <a:pt x="305" y="449"/>
                  </a:cubicBezTo>
                  <a:cubicBezTo>
                    <a:pt x="305" y="449"/>
                    <a:pt x="0" y="7231"/>
                    <a:pt x="18" y="7607"/>
                  </a:cubicBezTo>
                  <a:cubicBezTo>
                    <a:pt x="63" y="7697"/>
                    <a:pt x="197" y="7741"/>
                    <a:pt x="338" y="7741"/>
                  </a:cubicBezTo>
                  <a:cubicBezTo>
                    <a:pt x="479" y="7741"/>
                    <a:pt x="627" y="7697"/>
                    <a:pt x="698" y="7607"/>
                  </a:cubicBezTo>
                  <a:cubicBezTo>
                    <a:pt x="698" y="7303"/>
                    <a:pt x="1360" y="449"/>
                    <a:pt x="1360" y="449"/>
                  </a:cubicBezTo>
                  <a:cubicBezTo>
                    <a:pt x="1326" y="192"/>
                    <a:pt x="1111" y="1"/>
                    <a:pt x="857" y="1"/>
                  </a:cubicBezTo>
                  <a:cubicBezTo>
                    <a:pt x="846" y="1"/>
                    <a:pt x="835" y="1"/>
                    <a:pt x="823" y="2"/>
                  </a:cubicBezTo>
                  <a:cubicBezTo>
                    <a:pt x="812" y="1"/>
                    <a:pt x="801" y="1"/>
                    <a:pt x="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2385;p73"/>
            <p:cNvSpPr/>
            <p:nvPr/>
          </p:nvSpPr>
          <p:spPr>
            <a:xfrm>
              <a:off x="4795597" y="2722503"/>
              <a:ext cx="207942" cy="213812"/>
            </a:xfrm>
            <a:custGeom>
              <a:avLst/>
              <a:gdLst/>
              <a:ahLst/>
              <a:cxnLst/>
              <a:rect l="l" t="t" r="r" b="b"/>
              <a:pathLst>
                <a:path w="5101" h="5245" extrusionOk="0">
                  <a:moveTo>
                    <a:pt x="1" y="1"/>
                  </a:moveTo>
                  <a:lnTo>
                    <a:pt x="788" y="5244"/>
                  </a:lnTo>
                  <a:lnTo>
                    <a:pt x="4313" y="5244"/>
                  </a:lnTo>
                  <a:lnTo>
                    <a:pt x="51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2386;p73"/>
            <p:cNvSpPr/>
            <p:nvPr/>
          </p:nvSpPr>
          <p:spPr>
            <a:xfrm>
              <a:off x="4829146" y="2720616"/>
              <a:ext cx="156904" cy="130652"/>
            </a:xfrm>
            <a:custGeom>
              <a:avLst/>
              <a:gdLst/>
              <a:ahLst/>
              <a:cxnLst/>
              <a:rect l="l" t="t" r="r" b="b"/>
              <a:pathLst>
                <a:path w="3849" h="3205" extrusionOk="0">
                  <a:moveTo>
                    <a:pt x="1" y="1"/>
                  </a:moveTo>
                  <a:cubicBezTo>
                    <a:pt x="108" y="108"/>
                    <a:pt x="216" y="323"/>
                    <a:pt x="216" y="824"/>
                  </a:cubicBezTo>
                  <a:cubicBezTo>
                    <a:pt x="198" y="985"/>
                    <a:pt x="216" y="1164"/>
                    <a:pt x="251" y="1343"/>
                  </a:cubicBezTo>
                  <a:cubicBezTo>
                    <a:pt x="300" y="1490"/>
                    <a:pt x="455" y="1578"/>
                    <a:pt x="604" y="1578"/>
                  </a:cubicBezTo>
                  <a:cubicBezTo>
                    <a:pt x="618" y="1578"/>
                    <a:pt x="631" y="1577"/>
                    <a:pt x="645" y="1576"/>
                  </a:cubicBezTo>
                  <a:cubicBezTo>
                    <a:pt x="752" y="1540"/>
                    <a:pt x="824" y="1468"/>
                    <a:pt x="878" y="1379"/>
                  </a:cubicBezTo>
                  <a:cubicBezTo>
                    <a:pt x="913" y="1307"/>
                    <a:pt x="949" y="1218"/>
                    <a:pt x="1003" y="1146"/>
                  </a:cubicBezTo>
                  <a:cubicBezTo>
                    <a:pt x="1042" y="1069"/>
                    <a:pt x="1114" y="1032"/>
                    <a:pt x="1187" y="1032"/>
                  </a:cubicBezTo>
                  <a:cubicBezTo>
                    <a:pt x="1284" y="1032"/>
                    <a:pt x="1384" y="1096"/>
                    <a:pt x="1415" y="1218"/>
                  </a:cubicBezTo>
                  <a:cubicBezTo>
                    <a:pt x="1593" y="1683"/>
                    <a:pt x="1486" y="2184"/>
                    <a:pt x="1522" y="2685"/>
                  </a:cubicBezTo>
                  <a:cubicBezTo>
                    <a:pt x="1540" y="2793"/>
                    <a:pt x="1558" y="2900"/>
                    <a:pt x="1611" y="2989"/>
                  </a:cubicBezTo>
                  <a:cubicBezTo>
                    <a:pt x="1683" y="3097"/>
                    <a:pt x="1772" y="3168"/>
                    <a:pt x="1898" y="3204"/>
                  </a:cubicBezTo>
                  <a:cubicBezTo>
                    <a:pt x="1987" y="3204"/>
                    <a:pt x="2077" y="3204"/>
                    <a:pt x="2166" y="3168"/>
                  </a:cubicBezTo>
                  <a:cubicBezTo>
                    <a:pt x="2452" y="3061"/>
                    <a:pt x="2649" y="2810"/>
                    <a:pt x="2685" y="2506"/>
                  </a:cubicBezTo>
                  <a:cubicBezTo>
                    <a:pt x="2703" y="2220"/>
                    <a:pt x="2757" y="1934"/>
                    <a:pt x="2846" y="1683"/>
                  </a:cubicBezTo>
                  <a:cubicBezTo>
                    <a:pt x="2900" y="1576"/>
                    <a:pt x="2954" y="1504"/>
                    <a:pt x="3043" y="1450"/>
                  </a:cubicBezTo>
                  <a:cubicBezTo>
                    <a:pt x="3150" y="1379"/>
                    <a:pt x="3311" y="1361"/>
                    <a:pt x="3419" y="1289"/>
                  </a:cubicBezTo>
                  <a:cubicBezTo>
                    <a:pt x="3651" y="1146"/>
                    <a:pt x="3777" y="896"/>
                    <a:pt x="3795" y="645"/>
                  </a:cubicBezTo>
                  <a:cubicBezTo>
                    <a:pt x="3848" y="430"/>
                    <a:pt x="3812" y="198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2387;p73"/>
            <p:cNvSpPr/>
            <p:nvPr/>
          </p:nvSpPr>
          <p:spPr>
            <a:xfrm>
              <a:off x="5016617" y="2870912"/>
              <a:ext cx="118218" cy="63512"/>
            </a:xfrm>
            <a:custGeom>
              <a:avLst/>
              <a:gdLst/>
              <a:ahLst/>
              <a:cxnLst/>
              <a:rect l="l" t="t" r="r" b="b"/>
              <a:pathLst>
                <a:path w="2900" h="1558" extrusionOk="0">
                  <a:moveTo>
                    <a:pt x="1" y="0"/>
                  </a:moveTo>
                  <a:lnTo>
                    <a:pt x="1" y="1289"/>
                  </a:lnTo>
                  <a:cubicBezTo>
                    <a:pt x="1" y="1432"/>
                    <a:pt x="126" y="1557"/>
                    <a:pt x="287" y="1557"/>
                  </a:cubicBezTo>
                  <a:lnTo>
                    <a:pt x="2631" y="1557"/>
                  </a:lnTo>
                  <a:cubicBezTo>
                    <a:pt x="2775" y="1557"/>
                    <a:pt x="2900" y="1432"/>
                    <a:pt x="2900" y="1289"/>
                  </a:cubicBezTo>
                  <a:lnTo>
                    <a:pt x="29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2388;p73"/>
            <p:cNvSpPr/>
            <p:nvPr/>
          </p:nvSpPr>
          <p:spPr>
            <a:xfrm>
              <a:off x="5005693" y="2833694"/>
              <a:ext cx="139376" cy="37259"/>
            </a:xfrm>
            <a:custGeom>
              <a:avLst/>
              <a:gdLst/>
              <a:ahLst/>
              <a:cxnLst/>
              <a:rect l="l" t="t" r="r" b="b"/>
              <a:pathLst>
                <a:path w="3419" h="914" extrusionOk="0">
                  <a:moveTo>
                    <a:pt x="0" y="1"/>
                  </a:moveTo>
                  <a:lnTo>
                    <a:pt x="0" y="913"/>
                  </a:lnTo>
                  <a:lnTo>
                    <a:pt x="3418" y="913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2389;p73"/>
            <p:cNvSpPr/>
            <p:nvPr/>
          </p:nvSpPr>
          <p:spPr>
            <a:xfrm>
              <a:off x="5050899" y="2882570"/>
              <a:ext cx="70075" cy="40887"/>
            </a:xfrm>
            <a:custGeom>
              <a:avLst/>
              <a:gdLst/>
              <a:ahLst/>
              <a:cxnLst/>
              <a:rect l="l" t="t" r="r" b="b"/>
              <a:pathLst>
                <a:path w="1719" h="1003" extrusionOk="0">
                  <a:moveTo>
                    <a:pt x="860" y="1"/>
                  </a:moveTo>
                  <a:cubicBezTo>
                    <a:pt x="377" y="1"/>
                    <a:pt x="1" y="215"/>
                    <a:pt x="1" y="502"/>
                  </a:cubicBezTo>
                  <a:cubicBezTo>
                    <a:pt x="1" y="770"/>
                    <a:pt x="377" y="1003"/>
                    <a:pt x="860" y="1003"/>
                  </a:cubicBezTo>
                  <a:cubicBezTo>
                    <a:pt x="1325" y="1003"/>
                    <a:pt x="1719" y="770"/>
                    <a:pt x="1719" y="502"/>
                  </a:cubicBezTo>
                  <a:cubicBezTo>
                    <a:pt x="1719" y="215"/>
                    <a:pt x="1325" y="1"/>
                    <a:pt x="86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2390;p73"/>
            <p:cNvSpPr/>
            <p:nvPr/>
          </p:nvSpPr>
          <p:spPr>
            <a:xfrm>
              <a:off x="5378434" y="2870912"/>
              <a:ext cx="118952" cy="63512"/>
            </a:xfrm>
            <a:custGeom>
              <a:avLst/>
              <a:gdLst/>
              <a:ahLst/>
              <a:cxnLst/>
              <a:rect l="l" t="t" r="r" b="b"/>
              <a:pathLst>
                <a:path w="2918" h="1558" extrusionOk="0">
                  <a:moveTo>
                    <a:pt x="1" y="0"/>
                  </a:moveTo>
                  <a:lnTo>
                    <a:pt x="1" y="1289"/>
                  </a:lnTo>
                  <a:cubicBezTo>
                    <a:pt x="1" y="1432"/>
                    <a:pt x="126" y="1557"/>
                    <a:pt x="287" y="1557"/>
                  </a:cubicBezTo>
                  <a:lnTo>
                    <a:pt x="2631" y="1557"/>
                  </a:lnTo>
                  <a:cubicBezTo>
                    <a:pt x="2793" y="1557"/>
                    <a:pt x="2918" y="1432"/>
                    <a:pt x="2918" y="1289"/>
                  </a:cubicBezTo>
                  <a:lnTo>
                    <a:pt x="29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2391;p73"/>
            <p:cNvSpPr/>
            <p:nvPr/>
          </p:nvSpPr>
          <p:spPr>
            <a:xfrm>
              <a:off x="5368243" y="2833694"/>
              <a:ext cx="138642" cy="37259"/>
            </a:xfrm>
            <a:custGeom>
              <a:avLst/>
              <a:gdLst/>
              <a:ahLst/>
              <a:cxnLst/>
              <a:rect l="l" t="t" r="r" b="b"/>
              <a:pathLst>
                <a:path w="3401" h="914" extrusionOk="0">
                  <a:moveTo>
                    <a:pt x="0" y="1"/>
                  </a:moveTo>
                  <a:lnTo>
                    <a:pt x="0" y="913"/>
                  </a:lnTo>
                  <a:lnTo>
                    <a:pt x="3400" y="913"/>
                  </a:lnTo>
                  <a:lnTo>
                    <a:pt x="3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2392;p73"/>
            <p:cNvSpPr/>
            <p:nvPr/>
          </p:nvSpPr>
          <p:spPr>
            <a:xfrm>
              <a:off x="5378434" y="2882285"/>
              <a:ext cx="48184" cy="41173"/>
            </a:xfrm>
            <a:custGeom>
              <a:avLst/>
              <a:gdLst/>
              <a:ahLst/>
              <a:cxnLst/>
              <a:rect l="l" t="t" r="r" b="b"/>
              <a:pathLst>
                <a:path w="1182" h="1010" extrusionOk="0">
                  <a:moveTo>
                    <a:pt x="237" y="1"/>
                  </a:moveTo>
                  <a:cubicBezTo>
                    <a:pt x="158" y="1"/>
                    <a:pt x="79" y="17"/>
                    <a:pt x="1" y="43"/>
                  </a:cubicBezTo>
                  <a:lnTo>
                    <a:pt x="1" y="974"/>
                  </a:lnTo>
                  <a:cubicBezTo>
                    <a:pt x="108" y="992"/>
                    <a:pt x="216" y="1010"/>
                    <a:pt x="323" y="1010"/>
                  </a:cubicBezTo>
                  <a:cubicBezTo>
                    <a:pt x="788" y="1010"/>
                    <a:pt x="1182" y="777"/>
                    <a:pt x="1182" y="509"/>
                  </a:cubicBezTo>
                  <a:cubicBezTo>
                    <a:pt x="1182" y="222"/>
                    <a:pt x="806" y="8"/>
                    <a:pt x="323" y="8"/>
                  </a:cubicBezTo>
                  <a:cubicBezTo>
                    <a:pt x="294" y="3"/>
                    <a:pt x="265" y="1"/>
                    <a:pt x="237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2393;p73"/>
            <p:cNvSpPr/>
            <p:nvPr/>
          </p:nvSpPr>
          <p:spPr>
            <a:xfrm>
              <a:off x="4660670" y="2934381"/>
              <a:ext cx="1022060" cy="23358"/>
            </a:xfrm>
            <a:custGeom>
              <a:avLst/>
              <a:gdLst/>
              <a:ahLst/>
              <a:cxnLst/>
              <a:rect l="l" t="t" r="r" b="b"/>
              <a:pathLst>
                <a:path w="25072" h="573" extrusionOk="0">
                  <a:moveTo>
                    <a:pt x="0" y="0"/>
                  </a:moveTo>
                  <a:lnTo>
                    <a:pt x="0" y="573"/>
                  </a:lnTo>
                  <a:lnTo>
                    <a:pt x="25071" y="573"/>
                  </a:lnTo>
                  <a:lnTo>
                    <a:pt x="25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2394;p73"/>
            <p:cNvSpPr/>
            <p:nvPr/>
          </p:nvSpPr>
          <p:spPr>
            <a:xfrm>
              <a:off x="4715375" y="3621537"/>
              <a:ext cx="153969" cy="22665"/>
            </a:xfrm>
            <a:custGeom>
              <a:avLst/>
              <a:gdLst/>
              <a:ahLst/>
              <a:cxnLst/>
              <a:rect l="l" t="t" r="r" b="b"/>
              <a:pathLst>
                <a:path w="3777" h="556" extrusionOk="0">
                  <a:moveTo>
                    <a:pt x="0" y="0"/>
                  </a:moveTo>
                  <a:lnTo>
                    <a:pt x="0" y="555"/>
                  </a:lnTo>
                  <a:lnTo>
                    <a:pt x="3776" y="555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2395;p73"/>
            <p:cNvSpPr/>
            <p:nvPr/>
          </p:nvSpPr>
          <p:spPr>
            <a:xfrm>
              <a:off x="4781004" y="2946039"/>
              <a:ext cx="22665" cy="698182"/>
            </a:xfrm>
            <a:custGeom>
              <a:avLst/>
              <a:gdLst/>
              <a:ahLst/>
              <a:cxnLst/>
              <a:rect l="l" t="t" r="r" b="b"/>
              <a:pathLst>
                <a:path w="556" h="17127" extrusionOk="0">
                  <a:moveTo>
                    <a:pt x="1" y="0"/>
                  </a:moveTo>
                  <a:lnTo>
                    <a:pt x="1" y="17126"/>
                  </a:lnTo>
                  <a:lnTo>
                    <a:pt x="555" y="17126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2396;p73"/>
            <p:cNvSpPr/>
            <p:nvPr/>
          </p:nvSpPr>
          <p:spPr>
            <a:xfrm>
              <a:off x="5474759" y="3621537"/>
              <a:ext cx="153929" cy="22665"/>
            </a:xfrm>
            <a:custGeom>
              <a:avLst/>
              <a:gdLst/>
              <a:ahLst/>
              <a:cxnLst/>
              <a:rect l="l" t="t" r="r" b="b"/>
              <a:pathLst>
                <a:path w="3776" h="556" extrusionOk="0">
                  <a:moveTo>
                    <a:pt x="0" y="0"/>
                  </a:moveTo>
                  <a:lnTo>
                    <a:pt x="0" y="555"/>
                  </a:lnTo>
                  <a:lnTo>
                    <a:pt x="3776" y="555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2397;p73"/>
            <p:cNvSpPr/>
            <p:nvPr/>
          </p:nvSpPr>
          <p:spPr>
            <a:xfrm>
              <a:off x="5540388" y="2946039"/>
              <a:ext cx="22665" cy="698182"/>
            </a:xfrm>
            <a:custGeom>
              <a:avLst/>
              <a:gdLst/>
              <a:ahLst/>
              <a:cxnLst/>
              <a:rect l="l" t="t" r="r" b="b"/>
              <a:pathLst>
                <a:path w="556" h="17127" extrusionOk="0">
                  <a:moveTo>
                    <a:pt x="1" y="0"/>
                  </a:moveTo>
                  <a:lnTo>
                    <a:pt x="1" y="17126"/>
                  </a:lnTo>
                  <a:lnTo>
                    <a:pt x="555" y="17126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2398;p73"/>
            <p:cNvSpPr/>
            <p:nvPr/>
          </p:nvSpPr>
          <p:spPr>
            <a:xfrm>
              <a:off x="5812484" y="1993357"/>
              <a:ext cx="70809" cy="28495"/>
            </a:xfrm>
            <a:custGeom>
              <a:avLst/>
              <a:gdLst/>
              <a:ahLst/>
              <a:cxnLst/>
              <a:rect l="l" t="t" r="r" b="b"/>
              <a:pathLst>
                <a:path w="1737" h="699" extrusionOk="0">
                  <a:moveTo>
                    <a:pt x="913" y="72"/>
                  </a:moveTo>
                  <a:cubicBezTo>
                    <a:pt x="1164" y="108"/>
                    <a:pt x="1432" y="197"/>
                    <a:pt x="1647" y="340"/>
                  </a:cubicBezTo>
                  <a:cubicBezTo>
                    <a:pt x="1361" y="519"/>
                    <a:pt x="1038" y="627"/>
                    <a:pt x="681" y="627"/>
                  </a:cubicBezTo>
                  <a:cubicBezTo>
                    <a:pt x="233" y="627"/>
                    <a:pt x="90" y="394"/>
                    <a:pt x="72" y="340"/>
                  </a:cubicBezTo>
                  <a:cubicBezTo>
                    <a:pt x="108" y="251"/>
                    <a:pt x="179" y="197"/>
                    <a:pt x="269" y="161"/>
                  </a:cubicBezTo>
                  <a:cubicBezTo>
                    <a:pt x="412" y="108"/>
                    <a:pt x="537" y="72"/>
                    <a:pt x="681" y="72"/>
                  </a:cubicBezTo>
                  <a:close/>
                  <a:moveTo>
                    <a:pt x="681" y="0"/>
                  </a:moveTo>
                  <a:cubicBezTo>
                    <a:pt x="519" y="0"/>
                    <a:pt x="376" y="36"/>
                    <a:pt x="233" y="90"/>
                  </a:cubicBezTo>
                  <a:cubicBezTo>
                    <a:pt x="36" y="197"/>
                    <a:pt x="1" y="340"/>
                    <a:pt x="1" y="340"/>
                  </a:cubicBezTo>
                  <a:cubicBezTo>
                    <a:pt x="1" y="340"/>
                    <a:pt x="1" y="358"/>
                    <a:pt x="1" y="358"/>
                  </a:cubicBezTo>
                  <a:cubicBezTo>
                    <a:pt x="1" y="376"/>
                    <a:pt x="144" y="698"/>
                    <a:pt x="698" y="698"/>
                  </a:cubicBezTo>
                  <a:cubicBezTo>
                    <a:pt x="1074" y="698"/>
                    <a:pt x="1432" y="573"/>
                    <a:pt x="1736" y="358"/>
                  </a:cubicBezTo>
                  <a:cubicBezTo>
                    <a:pt x="1736" y="340"/>
                    <a:pt x="1736" y="340"/>
                    <a:pt x="1736" y="322"/>
                  </a:cubicBezTo>
                  <a:cubicBezTo>
                    <a:pt x="1736" y="322"/>
                    <a:pt x="1736" y="305"/>
                    <a:pt x="1736" y="305"/>
                  </a:cubicBezTo>
                  <a:cubicBezTo>
                    <a:pt x="1486" y="144"/>
                    <a:pt x="1199" y="36"/>
                    <a:pt x="91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2399;p73"/>
            <p:cNvSpPr/>
            <p:nvPr/>
          </p:nvSpPr>
          <p:spPr>
            <a:xfrm>
              <a:off x="5747548" y="1992338"/>
              <a:ext cx="34324" cy="24377"/>
            </a:xfrm>
            <a:custGeom>
              <a:avLst/>
              <a:gdLst/>
              <a:ahLst/>
              <a:cxnLst/>
              <a:rect l="l" t="t" r="r" b="b"/>
              <a:pathLst>
                <a:path w="842" h="598" extrusionOk="0">
                  <a:moveTo>
                    <a:pt x="359" y="61"/>
                  </a:moveTo>
                  <a:cubicBezTo>
                    <a:pt x="430" y="61"/>
                    <a:pt x="484" y="61"/>
                    <a:pt x="538" y="97"/>
                  </a:cubicBezTo>
                  <a:cubicBezTo>
                    <a:pt x="627" y="115"/>
                    <a:pt x="717" y="169"/>
                    <a:pt x="788" y="222"/>
                  </a:cubicBezTo>
                  <a:cubicBezTo>
                    <a:pt x="771" y="391"/>
                    <a:pt x="627" y="528"/>
                    <a:pt x="461" y="528"/>
                  </a:cubicBezTo>
                  <a:cubicBezTo>
                    <a:pt x="451" y="528"/>
                    <a:pt x="440" y="527"/>
                    <a:pt x="430" y="526"/>
                  </a:cubicBezTo>
                  <a:cubicBezTo>
                    <a:pt x="251" y="509"/>
                    <a:pt x="90" y="383"/>
                    <a:pt x="72" y="204"/>
                  </a:cubicBezTo>
                  <a:cubicBezTo>
                    <a:pt x="90" y="169"/>
                    <a:pt x="126" y="133"/>
                    <a:pt x="180" y="115"/>
                  </a:cubicBezTo>
                  <a:cubicBezTo>
                    <a:pt x="233" y="79"/>
                    <a:pt x="305" y="61"/>
                    <a:pt x="359" y="61"/>
                  </a:cubicBezTo>
                  <a:close/>
                  <a:moveTo>
                    <a:pt x="422" y="0"/>
                  </a:moveTo>
                  <a:cubicBezTo>
                    <a:pt x="401" y="0"/>
                    <a:pt x="380" y="2"/>
                    <a:pt x="359" y="7"/>
                  </a:cubicBezTo>
                  <a:cubicBezTo>
                    <a:pt x="287" y="7"/>
                    <a:pt x="216" y="25"/>
                    <a:pt x="144" y="61"/>
                  </a:cubicBezTo>
                  <a:cubicBezTo>
                    <a:pt x="72" y="79"/>
                    <a:pt x="37" y="133"/>
                    <a:pt x="1" y="186"/>
                  </a:cubicBezTo>
                  <a:cubicBezTo>
                    <a:pt x="1" y="186"/>
                    <a:pt x="1" y="186"/>
                    <a:pt x="1" y="204"/>
                  </a:cubicBezTo>
                  <a:cubicBezTo>
                    <a:pt x="19" y="419"/>
                    <a:pt x="198" y="580"/>
                    <a:pt x="430" y="598"/>
                  </a:cubicBezTo>
                  <a:lnTo>
                    <a:pt x="466" y="598"/>
                  </a:lnTo>
                  <a:cubicBezTo>
                    <a:pt x="824" y="598"/>
                    <a:pt x="842" y="222"/>
                    <a:pt x="842" y="222"/>
                  </a:cubicBezTo>
                  <a:cubicBezTo>
                    <a:pt x="842" y="204"/>
                    <a:pt x="842" y="186"/>
                    <a:pt x="842" y="186"/>
                  </a:cubicBezTo>
                  <a:cubicBezTo>
                    <a:pt x="770" y="115"/>
                    <a:pt x="663" y="61"/>
                    <a:pt x="573" y="25"/>
                  </a:cubicBezTo>
                  <a:cubicBezTo>
                    <a:pt x="523" y="13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6904" t="54960" r="38314" b="18296"/>
          <a:stretch>
            <a:fillRect/>
          </a:stretch>
        </p:blipFill>
        <p:spPr>
          <a:xfrm>
            <a:off x="1157678" y="2521589"/>
            <a:ext cx="6749242" cy="226616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147299" y="195208"/>
            <a:ext cx="5759621" cy="134591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E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m hãy cho biết sự khác nhau về cấu tạo giữa 3 nguyên tử hydrogen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678" y="1795344"/>
            <a:ext cx="4770858" cy="400110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vi-VN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Khác 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nhau ở số neutron trong hạt </a:t>
            </a:r>
            <a:r>
              <a:rPr lang="vi-VN" sz="20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nhân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2671281" y="2195454"/>
            <a:ext cx="871826" cy="1123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3543107" y="2195454"/>
            <a:ext cx="1080264" cy="1052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3543107" y="2195454"/>
            <a:ext cx="3038011" cy="1052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2558266" y="284460"/>
            <a:ext cx="4444529" cy="1027416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Vì sao </a:t>
            </a:r>
            <a:r>
              <a:rPr lang="vi-VN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3 nguyên tử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trong Hình 3.1 lại thuộc cùng một nguyên tố hoá học?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7678" y="1795344"/>
            <a:ext cx="6516528" cy="400110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Vì </a:t>
            </a:r>
            <a:r>
              <a:rPr lang="vi-VN" sz="2000" dirty="0">
                <a:solidFill>
                  <a:srgbClr val="00206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cả 3 nguyên tử đều có cùng số proton trong hạt nhân</a:t>
            </a:r>
            <a:endParaRPr lang="en-US" sz="20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2671281" y="2195454"/>
            <a:ext cx="1744661" cy="12258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 flipH="1">
            <a:off x="4413942" y="2195454"/>
            <a:ext cx="2000" cy="1123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4933" y="2195454"/>
            <a:ext cx="2059147" cy="12258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42"/>
          <p:cNvGrpSpPr/>
          <p:nvPr/>
        </p:nvGrpSpPr>
        <p:grpSpPr>
          <a:xfrm>
            <a:off x="4827325" y="670900"/>
            <a:ext cx="3264015" cy="3677321"/>
            <a:chOff x="4671225" y="608450"/>
            <a:chExt cx="3264015" cy="3677321"/>
          </a:xfrm>
        </p:grpSpPr>
        <p:sp>
          <p:nvSpPr>
            <p:cNvPr id="840" name="Google Shape;840;p42"/>
            <p:cNvSpPr/>
            <p:nvPr/>
          </p:nvSpPr>
          <p:spPr>
            <a:xfrm>
              <a:off x="5368700" y="3897298"/>
              <a:ext cx="815914" cy="289864"/>
            </a:xfrm>
            <a:custGeom>
              <a:avLst/>
              <a:gdLst/>
              <a:ahLst/>
              <a:cxnLst/>
              <a:rect l="l" t="t" r="r" b="b"/>
              <a:pathLst>
                <a:path w="6992" h="2484" extrusionOk="0">
                  <a:moveTo>
                    <a:pt x="4689" y="0"/>
                  </a:moveTo>
                  <a:lnTo>
                    <a:pt x="806" y="1432"/>
                  </a:lnTo>
                  <a:cubicBezTo>
                    <a:pt x="573" y="1504"/>
                    <a:pt x="341" y="1629"/>
                    <a:pt x="144" y="1808"/>
                  </a:cubicBezTo>
                  <a:cubicBezTo>
                    <a:pt x="72" y="1862"/>
                    <a:pt x="19" y="1951"/>
                    <a:pt x="1" y="2040"/>
                  </a:cubicBezTo>
                  <a:cubicBezTo>
                    <a:pt x="1" y="2219"/>
                    <a:pt x="180" y="2309"/>
                    <a:pt x="323" y="2363"/>
                  </a:cubicBezTo>
                  <a:cubicBezTo>
                    <a:pt x="627" y="2443"/>
                    <a:pt x="936" y="2483"/>
                    <a:pt x="1245" y="2483"/>
                  </a:cubicBezTo>
                  <a:cubicBezTo>
                    <a:pt x="1553" y="2483"/>
                    <a:pt x="1862" y="2443"/>
                    <a:pt x="2166" y="2363"/>
                  </a:cubicBezTo>
                  <a:cubicBezTo>
                    <a:pt x="2166" y="2363"/>
                    <a:pt x="2721" y="1665"/>
                    <a:pt x="3132" y="1665"/>
                  </a:cubicBezTo>
                  <a:cubicBezTo>
                    <a:pt x="3379" y="1665"/>
                    <a:pt x="4090" y="1626"/>
                    <a:pt x="4828" y="1626"/>
                  </a:cubicBezTo>
                  <a:cubicBezTo>
                    <a:pt x="5320" y="1626"/>
                    <a:pt x="5824" y="1643"/>
                    <a:pt x="6210" y="1700"/>
                  </a:cubicBezTo>
                  <a:cubicBezTo>
                    <a:pt x="6251" y="1707"/>
                    <a:pt x="6286" y="1710"/>
                    <a:pt x="6315" y="1710"/>
                  </a:cubicBezTo>
                  <a:cubicBezTo>
                    <a:pt x="6991" y="1710"/>
                    <a:pt x="4689" y="0"/>
                    <a:pt x="4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5368700" y="3897298"/>
              <a:ext cx="815914" cy="289864"/>
            </a:xfrm>
            <a:custGeom>
              <a:avLst/>
              <a:gdLst/>
              <a:ahLst/>
              <a:cxnLst/>
              <a:rect l="l" t="t" r="r" b="b"/>
              <a:pathLst>
                <a:path w="6992" h="2484" extrusionOk="0">
                  <a:moveTo>
                    <a:pt x="4689" y="0"/>
                  </a:moveTo>
                  <a:lnTo>
                    <a:pt x="806" y="1432"/>
                  </a:lnTo>
                  <a:cubicBezTo>
                    <a:pt x="573" y="1504"/>
                    <a:pt x="341" y="1629"/>
                    <a:pt x="144" y="1808"/>
                  </a:cubicBezTo>
                  <a:cubicBezTo>
                    <a:pt x="72" y="1862"/>
                    <a:pt x="19" y="1951"/>
                    <a:pt x="1" y="2040"/>
                  </a:cubicBezTo>
                  <a:cubicBezTo>
                    <a:pt x="1" y="2219"/>
                    <a:pt x="180" y="2309"/>
                    <a:pt x="323" y="2363"/>
                  </a:cubicBezTo>
                  <a:cubicBezTo>
                    <a:pt x="627" y="2443"/>
                    <a:pt x="936" y="2483"/>
                    <a:pt x="1245" y="2483"/>
                  </a:cubicBezTo>
                  <a:cubicBezTo>
                    <a:pt x="1553" y="2483"/>
                    <a:pt x="1862" y="2443"/>
                    <a:pt x="2166" y="2363"/>
                  </a:cubicBezTo>
                  <a:cubicBezTo>
                    <a:pt x="2166" y="2363"/>
                    <a:pt x="2721" y="1665"/>
                    <a:pt x="3132" y="1665"/>
                  </a:cubicBezTo>
                  <a:cubicBezTo>
                    <a:pt x="3379" y="1665"/>
                    <a:pt x="4090" y="1626"/>
                    <a:pt x="4828" y="1626"/>
                  </a:cubicBezTo>
                  <a:cubicBezTo>
                    <a:pt x="5320" y="1626"/>
                    <a:pt x="5824" y="1643"/>
                    <a:pt x="6210" y="1700"/>
                  </a:cubicBezTo>
                  <a:cubicBezTo>
                    <a:pt x="6251" y="1707"/>
                    <a:pt x="6286" y="1710"/>
                    <a:pt x="6315" y="1710"/>
                  </a:cubicBezTo>
                  <a:cubicBezTo>
                    <a:pt x="6991" y="1710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6341805" y="3302169"/>
              <a:ext cx="1169609" cy="923271"/>
            </a:xfrm>
            <a:custGeom>
              <a:avLst/>
              <a:gdLst/>
              <a:ahLst/>
              <a:cxnLst/>
              <a:rect l="l" t="t" r="r" b="b"/>
              <a:pathLst>
                <a:path w="10023" h="7912" extrusionOk="0">
                  <a:moveTo>
                    <a:pt x="5477" y="0"/>
                  </a:moveTo>
                  <a:lnTo>
                    <a:pt x="4743" y="340"/>
                  </a:lnTo>
                  <a:lnTo>
                    <a:pt x="2846" y="1199"/>
                  </a:lnTo>
                  <a:lnTo>
                    <a:pt x="609" y="3544"/>
                  </a:lnTo>
                  <a:lnTo>
                    <a:pt x="1" y="6049"/>
                  </a:lnTo>
                  <a:lnTo>
                    <a:pt x="949" y="7051"/>
                  </a:lnTo>
                  <a:cubicBezTo>
                    <a:pt x="1361" y="7391"/>
                    <a:pt x="1826" y="7624"/>
                    <a:pt x="2327" y="7767"/>
                  </a:cubicBezTo>
                  <a:cubicBezTo>
                    <a:pt x="2775" y="7874"/>
                    <a:pt x="3258" y="7910"/>
                    <a:pt x="3723" y="7910"/>
                  </a:cubicBezTo>
                  <a:cubicBezTo>
                    <a:pt x="3775" y="7911"/>
                    <a:pt x="3827" y="7911"/>
                    <a:pt x="3879" y="7911"/>
                  </a:cubicBezTo>
                  <a:cubicBezTo>
                    <a:pt x="4756" y="7911"/>
                    <a:pt x="5616" y="7770"/>
                    <a:pt x="6461" y="7516"/>
                  </a:cubicBezTo>
                  <a:cubicBezTo>
                    <a:pt x="6730" y="7427"/>
                    <a:pt x="6980" y="7337"/>
                    <a:pt x="7231" y="7212"/>
                  </a:cubicBezTo>
                  <a:cubicBezTo>
                    <a:pt x="8304" y="6693"/>
                    <a:pt x="9217" y="5763"/>
                    <a:pt x="9557" y="4617"/>
                  </a:cubicBezTo>
                  <a:cubicBezTo>
                    <a:pt x="10022" y="3060"/>
                    <a:pt x="9378" y="1396"/>
                    <a:pt x="8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6338949" y="3297955"/>
              <a:ext cx="1169609" cy="923271"/>
            </a:xfrm>
            <a:custGeom>
              <a:avLst/>
              <a:gdLst/>
              <a:ahLst/>
              <a:cxnLst/>
              <a:rect l="l" t="t" r="r" b="b"/>
              <a:pathLst>
                <a:path w="10023" h="7912" extrusionOk="0">
                  <a:moveTo>
                    <a:pt x="5477" y="0"/>
                  </a:moveTo>
                  <a:lnTo>
                    <a:pt x="4743" y="340"/>
                  </a:lnTo>
                  <a:lnTo>
                    <a:pt x="2846" y="1199"/>
                  </a:lnTo>
                  <a:lnTo>
                    <a:pt x="609" y="3544"/>
                  </a:lnTo>
                  <a:lnTo>
                    <a:pt x="1" y="6049"/>
                  </a:lnTo>
                  <a:lnTo>
                    <a:pt x="949" y="7051"/>
                  </a:lnTo>
                  <a:cubicBezTo>
                    <a:pt x="1361" y="7391"/>
                    <a:pt x="1826" y="7624"/>
                    <a:pt x="2327" y="7767"/>
                  </a:cubicBezTo>
                  <a:cubicBezTo>
                    <a:pt x="2775" y="7874"/>
                    <a:pt x="3258" y="7910"/>
                    <a:pt x="3723" y="7910"/>
                  </a:cubicBezTo>
                  <a:cubicBezTo>
                    <a:pt x="3775" y="7911"/>
                    <a:pt x="3827" y="7911"/>
                    <a:pt x="3879" y="7911"/>
                  </a:cubicBezTo>
                  <a:cubicBezTo>
                    <a:pt x="4756" y="7911"/>
                    <a:pt x="5616" y="7770"/>
                    <a:pt x="6461" y="7516"/>
                  </a:cubicBezTo>
                  <a:cubicBezTo>
                    <a:pt x="6730" y="7427"/>
                    <a:pt x="6980" y="7337"/>
                    <a:pt x="7231" y="7212"/>
                  </a:cubicBezTo>
                  <a:cubicBezTo>
                    <a:pt x="8304" y="6693"/>
                    <a:pt x="9217" y="5763"/>
                    <a:pt x="9557" y="4617"/>
                  </a:cubicBezTo>
                  <a:cubicBezTo>
                    <a:pt x="10022" y="3060"/>
                    <a:pt x="9378" y="1396"/>
                    <a:pt x="860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5024222" y="3840936"/>
              <a:ext cx="405156" cy="213431"/>
            </a:xfrm>
            <a:custGeom>
              <a:avLst/>
              <a:gdLst/>
              <a:ahLst/>
              <a:cxnLst/>
              <a:rect l="l" t="t" r="r" b="b"/>
              <a:pathLst>
                <a:path w="3472" h="1829" extrusionOk="0">
                  <a:moveTo>
                    <a:pt x="3472" y="0"/>
                  </a:moveTo>
                  <a:lnTo>
                    <a:pt x="143" y="895"/>
                  </a:lnTo>
                  <a:cubicBezTo>
                    <a:pt x="143" y="895"/>
                    <a:pt x="0" y="1521"/>
                    <a:pt x="233" y="1790"/>
                  </a:cubicBezTo>
                  <a:cubicBezTo>
                    <a:pt x="253" y="1816"/>
                    <a:pt x="299" y="1828"/>
                    <a:pt x="367" y="1828"/>
                  </a:cubicBezTo>
                  <a:cubicBezTo>
                    <a:pt x="894" y="1828"/>
                    <a:pt x="2700" y="1099"/>
                    <a:pt x="3239" y="877"/>
                  </a:cubicBezTo>
                  <a:lnTo>
                    <a:pt x="3400" y="823"/>
                  </a:lnTo>
                  <a:lnTo>
                    <a:pt x="34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5024222" y="3840936"/>
              <a:ext cx="405156" cy="213431"/>
            </a:xfrm>
            <a:custGeom>
              <a:avLst/>
              <a:gdLst/>
              <a:ahLst/>
              <a:cxnLst/>
              <a:rect l="l" t="t" r="r" b="b"/>
              <a:pathLst>
                <a:path w="3472" h="1829" extrusionOk="0">
                  <a:moveTo>
                    <a:pt x="3472" y="0"/>
                  </a:moveTo>
                  <a:lnTo>
                    <a:pt x="143" y="895"/>
                  </a:lnTo>
                  <a:cubicBezTo>
                    <a:pt x="143" y="895"/>
                    <a:pt x="0" y="1521"/>
                    <a:pt x="233" y="1790"/>
                  </a:cubicBezTo>
                  <a:cubicBezTo>
                    <a:pt x="253" y="1816"/>
                    <a:pt x="299" y="1828"/>
                    <a:pt x="367" y="1828"/>
                  </a:cubicBezTo>
                  <a:cubicBezTo>
                    <a:pt x="894" y="1828"/>
                    <a:pt x="2700" y="1099"/>
                    <a:pt x="3239" y="877"/>
                  </a:cubicBezTo>
                  <a:lnTo>
                    <a:pt x="3400" y="823"/>
                  </a:lnTo>
                  <a:lnTo>
                    <a:pt x="3472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6500625" y="2019957"/>
              <a:ext cx="449033" cy="392787"/>
            </a:xfrm>
            <a:custGeom>
              <a:avLst/>
              <a:gdLst/>
              <a:ahLst/>
              <a:cxnLst/>
              <a:rect l="l" t="t" r="r" b="b"/>
              <a:pathLst>
                <a:path w="3848" h="3366" extrusionOk="0">
                  <a:moveTo>
                    <a:pt x="3185" y="1"/>
                  </a:moveTo>
                  <a:lnTo>
                    <a:pt x="36" y="806"/>
                  </a:lnTo>
                  <a:lnTo>
                    <a:pt x="107" y="1146"/>
                  </a:lnTo>
                  <a:cubicBezTo>
                    <a:pt x="36" y="1414"/>
                    <a:pt x="0" y="1701"/>
                    <a:pt x="0" y="1969"/>
                  </a:cubicBezTo>
                  <a:cubicBezTo>
                    <a:pt x="143" y="2166"/>
                    <a:pt x="322" y="2327"/>
                    <a:pt x="519" y="2470"/>
                  </a:cubicBezTo>
                  <a:cubicBezTo>
                    <a:pt x="698" y="2596"/>
                    <a:pt x="859" y="2721"/>
                    <a:pt x="1056" y="2828"/>
                  </a:cubicBezTo>
                  <a:cubicBezTo>
                    <a:pt x="1306" y="2989"/>
                    <a:pt x="1575" y="3132"/>
                    <a:pt x="1861" y="3240"/>
                  </a:cubicBezTo>
                  <a:cubicBezTo>
                    <a:pt x="2076" y="3311"/>
                    <a:pt x="2308" y="3347"/>
                    <a:pt x="2541" y="3365"/>
                  </a:cubicBezTo>
                  <a:cubicBezTo>
                    <a:pt x="3132" y="2578"/>
                    <a:pt x="3275" y="1289"/>
                    <a:pt x="3275" y="1289"/>
                  </a:cubicBezTo>
                  <a:lnTo>
                    <a:pt x="3847" y="84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7" name="Google Shape;847;p42"/>
            <p:cNvSpPr/>
            <p:nvPr/>
          </p:nvSpPr>
          <p:spPr>
            <a:xfrm>
              <a:off x="6492980" y="2016808"/>
              <a:ext cx="449033" cy="392787"/>
            </a:xfrm>
            <a:custGeom>
              <a:avLst/>
              <a:gdLst/>
              <a:ahLst/>
              <a:cxnLst/>
              <a:rect l="l" t="t" r="r" b="b"/>
              <a:pathLst>
                <a:path w="3848" h="3366" extrusionOk="0">
                  <a:moveTo>
                    <a:pt x="3185" y="1"/>
                  </a:moveTo>
                  <a:lnTo>
                    <a:pt x="36" y="806"/>
                  </a:lnTo>
                  <a:lnTo>
                    <a:pt x="107" y="1146"/>
                  </a:lnTo>
                  <a:cubicBezTo>
                    <a:pt x="36" y="1414"/>
                    <a:pt x="0" y="1701"/>
                    <a:pt x="0" y="1969"/>
                  </a:cubicBezTo>
                  <a:cubicBezTo>
                    <a:pt x="143" y="2166"/>
                    <a:pt x="322" y="2327"/>
                    <a:pt x="519" y="2470"/>
                  </a:cubicBezTo>
                  <a:cubicBezTo>
                    <a:pt x="698" y="2596"/>
                    <a:pt x="859" y="2721"/>
                    <a:pt x="1056" y="2828"/>
                  </a:cubicBezTo>
                  <a:cubicBezTo>
                    <a:pt x="1306" y="2989"/>
                    <a:pt x="1575" y="3132"/>
                    <a:pt x="1861" y="3240"/>
                  </a:cubicBezTo>
                  <a:cubicBezTo>
                    <a:pt x="2076" y="3311"/>
                    <a:pt x="2308" y="3347"/>
                    <a:pt x="2541" y="3365"/>
                  </a:cubicBezTo>
                  <a:cubicBezTo>
                    <a:pt x="3132" y="2578"/>
                    <a:pt x="3275" y="1289"/>
                    <a:pt x="3275" y="1289"/>
                  </a:cubicBezTo>
                  <a:lnTo>
                    <a:pt x="3847" y="84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6496424" y="2249724"/>
              <a:ext cx="300833" cy="235485"/>
            </a:xfrm>
            <a:custGeom>
              <a:avLst/>
              <a:gdLst/>
              <a:ahLst/>
              <a:cxnLst/>
              <a:rect l="l" t="t" r="r" b="b"/>
              <a:pathLst>
                <a:path w="2578" h="2018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788"/>
                    <a:pt x="161" y="1843"/>
                    <a:pt x="1253" y="2004"/>
                  </a:cubicBezTo>
                  <a:cubicBezTo>
                    <a:pt x="1315" y="2013"/>
                    <a:pt x="1377" y="2017"/>
                    <a:pt x="1439" y="2017"/>
                  </a:cubicBezTo>
                  <a:cubicBezTo>
                    <a:pt x="1893" y="2017"/>
                    <a:pt x="2325" y="1790"/>
                    <a:pt x="2577" y="1396"/>
                  </a:cubicBezTo>
                  <a:cubicBezTo>
                    <a:pt x="2344" y="1378"/>
                    <a:pt x="2112" y="1342"/>
                    <a:pt x="1897" y="1271"/>
                  </a:cubicBezTo>
                  <a:cubicBezTo>
                    <a:pt x="1611" y="1163"/>
                    <a:pt x="1342" y="1020"/>
                    <a:pt x="1092" y="859"/>
                  </a:cubicBezTo>
                  <a:cubicBezTo>
                    <a:pt x="895" y="752"/>
                    <a:pt x="734" y="627"/>
                    <a:pt x="555" y="501"/>
                  </a:cubicBezTo>
                  <a:cubicBezTo>
                    <a:pt x="358" y="358"/>
                    <a:pt x="179" y="197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6450447" y="1953209"/>
              <a:ext cx="421960" cy="160919"/>
            </a:xfrm>
            <a:custGeom>
              <a:avLst/>
              <a:gdLst/>
              <a:ahLst/>
              <a:cxnLst/>
              <a:rect l="l" t="t" r="r" b="b"/>
              <a:pathLst>
                <a:path w="3616" h="1379" extrusionOk="0">
                  <a:moveTo>
                    <a:pt x="3168" y="0"/>
                  </a:moveTo>
                  <a:lnTo>
                    <a:pt x="36" y="36"/>
                  </a:lnTo>
                  <a:lnTo>
                    <a:pt x="1" y="537"/>
                  </a:lnTo>
                  <a:lnTo>
                    <a:pt x="305" y="412"/>
                  </a:lnTo>
                  <a:lnTo>
                    <a:pt x="466" y="1378"/>
                  </a:lnTo>
                  <a:lnTo>
                    <a:pt x="3615" y="573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rgbClr val="A9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6072477" y="2015756"/>
              <a:ext cx="1365769" cy="1633112"/>
            </a:xfrm>
            <a:custGeom>
              <a:avLst/>
              <a:gdLst/>
              <a:ahLst/>
              <a:cxnLst/>
              <a:rect l="l" t="t" r="r" b="b"/>
              <a:pathLst>
                <a:path w="11704" h="13995" extrusionOk="0">
                  <a:moveTo>
                    <a:pt x="3240" y="1"/>
                  </a:moveTo>
                  <a:lnTo>
                    <a:pt x="1754" y="609"/>
                  </a:lnTo>
                  <a:lnTo>
                    <a:pt x="0" y="4081"/>
                  </a:lnTo>
                  <a:lnTo>
                    <a:pt x="376" y="12402"/>
                  </a:lnTo>
                  <a:lnTo>
                    <a:pt x="8698" y="13995"/>
                  </a:lnTo>
                  <a:lnTo>
                    <a:pt x="10970" y="9682"/>
                  </a:lnTo>
                  <a:cubicBezTo>
                    <a:pt x="10970" y="9682"/>
                    <a:pt x="11704" y="6318"/>
                    <a:pt x="11704" y="4833"/>
                  </a:cubicBezTo>
                  <a:cubicBezTo>
                    <a:pt x="11704" y="3795"/>
                    <a:pt x="9932" y="2005"/>
                    <a:pt x="8877" y="1039"/>
                  </a:cubicBezTo>
                  <a:cubicBezTo>
                    <a:pt x="8877" y="1236"/>
                    <a:pt x="8841" y="1415"/>
                    <a:pt x="8805" y="1594"/>
                  </a:cubicBezTo>
                  <a:cubicBezTo>
                    <a:pt x="8608" y="2274"/>
                    <a:pt x="8161" y="2828"/>
                    <a:pt x="7534" y="3151"/>
                  </a:cubicBezTo>
                  <a:cubicBezTo>
                    <a:pt x="7427" y="3204"/>
                    <a:pt x="7302" y="3258"/>
                    <a:pt x="7176" y="3294"/>
                  </a:cubicBezTo>
                  <a:lnTo>
                    <a:pt x="6854" y="5119"/>
                  </a:lnTo>
                  <a:lnTo>
                    <a:pt x="4546" y="5047"/>
                  </a:lnTo>
                  <a:lnTo>
                    <a:pt x="2953" y="3526"/>
                  </a:lnTo>
                  <a:lnTo>
                    <a:pt x="3132" y="1236"/>
                  </a:lnTo>
                  <a:cubicBezTo>
                    <a:pt x="3096" y="1164"/>
                    <a:pt x="3061" y="1093"/>
                    <a:pt x="3025" y="1021"/>
                  </a:cubicBezTo>
                  <a:lnTo>
                    <a:pt x="3168" y="985"/>
                  </a:lnTo>
                  <a:lnTo>
                    <a:pt x="32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6417072" y="2159871"/>
              <a:ext cx="492909" cy="453234"/>
            </a:xfrm>
            <a:custGeom>
              <a:avLst/>
              <a:gdLst/>
              <a:ahLst/>
              <a:cxnLst/>
              <a:rect l="l" t="t" r="r" b="b"/>
              <a:pathLst>
                <a:path w="4224" h="3884" extrusionOk="0">
                  <a:moveTo>
                    <a:pt x="179" y="1"/>
                  </a:moveTo>
                  <a:lnTo>
                    <a:pt x="0" y="2291"/>
                  </a:lnTo>
                  <a:lnTo>
                    <a:pt x="1593" y="3812"/>
                  </a:lnTo>
                  <a:lnTo>
                    <a:pt x="3901" y="3884"/>
                  </a:lnTo>
                  <a:lnTo>
                    <a:pt x="4223" y="2059"/>
                  </a:lnTo>
                  <a:lnTo>
                    <a:pt x="4223" y="2059"/>
                  </a:lnTo>
                  <a:cubicBezTo>
                    <a:pt x="3984" y="2129"/>
                    <a:pt x="3723" y="2177"/>
                    <a:pt x="3466" y="2177"/>
                  </a:cubicBezTo>
                  <a:cubicBezTo>
                    <a:pt x="3396" y="2177"/>
                    <a:pt x="3326" y="2174"/>
                    <a:pt x="3257" y="2166"/>
                  </a:cubicBezTo>
                  <a:cubicBezTo>
                    <a:pt x="3005" y="2560"/>
                    <a:pt x="2573" y="2787"/>
                    <a:pt x="2119" y="2787"/>
                  </a:cubicBezTo>
                  <a:cubicBezTo>
                    <a:pt x="2057" y="2787"/>
                    <a:pt x="1995" y="2783"/>
                    <a:pt x="1933" y="2774"/>
                  </a:cubicBezTo>
                  <a:cubicBezTo>
                    <a:pt x="841" y="2613"/>
                    <a:pt x="680" y="1558"/>
                    <a:pt x="716" y="770"/>
                  </a:cubicBezTo>
                  <a:cubicBezTo>
                    <a:pt x="501" y="538"/>
                    <a:pt x="322" y="287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6442045" y="2001170"/>
              <a:ext cx="62781" cy="129645"/>
            </a:xfrm>
            <a:custGeom>
              <a:avLst/>
              <a:gdLst/>
              <a:ahLst/>
              <a:cxnLst/>
              <a:rect l="l" t="t" r="r" b="b"/>
              <a:pathLst>
                <a:path w="538" h="1111" extrusionOk="0">
                  <a:moveTo>
                    <a:pt x="377" y="1"/>
                  </a:moveTo>
                  <a:lnTo>
                    <a:pt x="73" y="126"/>
                  </a:lnTo>
                  <a:lnTo>
                    <a:pt x="1" y="1110"/>
                  </a:lnTo>
                  <a:lnTo>
                    <a:pt x="538" y="967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6872293" y="1971997"/>
              <a:ext cx="238169" cy="165003"/>
            </a:xfrm>
            <a:custGeom>
              <a:avLst/>
              <a:gdLst/>
              <a:ahLst/>
              <a:cxnLst/>
              <a:rect l="l" t="t" r="r" b="b"/>
              <a:pathLst>
                <a:path w="2041" h="1414" extrusionOk="0">
                  <a:moveTo>
                    <a:pt x="1593" y="0"/>
                  </a:moveTo>
                  <a:lnTo>
                    <a:pt x="0" y="412"/>
                  </a:lnTo>
                  <a:lnTo>
                    <a:pt x="662" y="1253"/>
                  </a:lnTo>
                  <a:lnTo>
                    <a:pt x="1271" y="770"/>
                  </a:lnTo>
                  <a:cubicBezTo>
                    <a:pt x="1271" y="770"/>
                    <a:pt x="1593" y="1020"/>
                    <a:pt x="2023" y="1414"/>
                  </a:cubicBezTo>
                  <a:cubicBezTo>
                    <a:pt x="2040" y="913"/>
                    <a:pt x="1879" y="412"/>
                    <a:pt x="1593" y="0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6909868" y="2061733"/>
              <a:ext cx="198494" cy="338408"/>
            </a:xfrm>
            <a:custGeom>
              <a:avLst/>
              <a:gdLst/>
              <a:ahLst/>
              <a:cxnLst/>
              <a:rect l="l" t="t" r="r" b="b"/>
              <a:pathLst>
                <a:path w="1701" h="2900" extrusionOk="0">
                  <a:moveTo>
                    <a:pt x="949" y="1"/>
                  </a:moveTo>
                  <a:lnTo>
                    <a:pt x="340" y="484"/>
                  </a:lnTo>
                  <a:lnTo>
                    <a:pt x="394" y="555"/>
                  </a:lnTo>
                  <a:lnTo>
                    <a:pt x="0" y="2900"/>
                  </a:lnTo>
                  <a:cubicBezTo>
                    <a:pt x="126" y="2864"/>
                    <a:pt x="251" y="2810"/>
                    <a:pt x="358" y="2757"/>
                  </a:cubicBezTo>
                  <a:cubicBezTo>
                    <a:pt x="985" y="2434"/>
                    <a:pt x="1432" y="1880"/>
                    <a:pt x="1629" y="1200"/>
                  </a:cubicBezTo>
                  <a:cubicBezTo>
                    <a:pt x="1665" y="1021"/>
                    <a:pt x="1701" y="842"/>
                    <a:pt x="1701" y="663"/>
                  </a:cubicBezTo>
                  <a:cubicBezTo>
                    <a:pt x="1253" y="251"/>
                    <a:pt x="949" y="1"/>
                    <a:pt x="949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6425358" y="2130698"/>
              <a:ext cx="16804" cy="29290"/>
            </a:xfrm>
            <a:custGeom>
              <a:avLst/>
              <a:gdLst/>
              <a:ahLst/>
              <a:cxnLst/>
              <a:rect l="l" t="t" r="r" b="b"/>
              <a:pathLst>
                <a:path w="144" h="251" extrusionOk="0">
                  <a:moveTo>
                    <a:pt x="144" y="0"/>
                  </a:moveTo>
                  <a:lnTo>
                    <a:pt x="1" y="36"/>
                  </a:lnTo>
                  <a:cubicBezTo>
                    <a:pt x="37" y="108"/>
                    <a:pt x="72" y="179"/>
                    <a:pt x="108" y="251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A37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6797142" y="2118095"/>
              <a:ext cx="158818" cy="295932"/>
            </a:xfrm>
            <a:custGeom>
              <a:avLst/>
              <a:gdLst/>
              <a:ahLst/>
              <a:cxnLst/>
              <a:rect l="l" t="t" r="r" b="b"/>
              <a:pathLst>
                <a:path w="1361" h="2536" extrusionOk="0">
                  <a:moveTo>
                    <a:pt x="1306" y="1"/>
                  </a:moveTo>
                  <a:lnTo>
                    <a:pt x="734" y="448"/>
                  </a:lnTo>
                  <a:cubicBezTo>
                    <a:pt x="734" y="448"/>
                    <a:pt x="591" y="1737"/>
                    <a:pt x="0" y="2524"/>
                  </a:cubicBezTo>
                  <a:cubicBezTo>
                    <a:pt x="69" y="2532"/>
                    <a:pt x="139" y="2535"/>
                    <a:pt x="209" y="2535"/>
                  </a:cubicBezTo>
                  <a:cubicBezTo>
                    <a:pt x="466" y="2535"/>
                    <a:pt x="727" y="2487"/>
                    <a:pt x="966" y="2417"/>
                  </a:cubicBezTo>
                  <a:lnTo>
                    <a:pt x="1360" y="72"/>
                  </a:lnTo>
                  <a:lnTo>
                    <a:pt x="1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6437960" y="2114011"/>
              <a:ext cx="75267" cy="135830"/>
            </a:xfrm>
            <a:custGeom>
              <a:avLst/>
              <a:gdLst/>
              <a:ahLst/>
              <a:cxnLst/>
              <a:rect l="l" t="t" r="r" b="b"/>
              <a:pathLst>
                <a:path w="645" h="1164" extrusionOk="0">
                  <a:moveTo>
                    <a:pt x="573" y="0"/>
                  </a:moveTo>
                  <a:lnTo>
                    <a:pt x="36" y="143"/>
                  </a:lnTo>
                  <a:lnTo>
                    <a:pt x="0" y="394"/>
                  </a:lnTo>
                  <a:cubicBezTo>
                    <a:pt x="143" y="680"/>
                    <a:pt x="322" y="931"/>
                    <a:pt x="537" y="1163"/>
                  </a:cubicBezTo>
                  <a:cubicBezTo>
                    <a:pt x="537" y="895"/>
                    <a:pt x="573" y="608"/>
                    <a:pt x="644" y="340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rgbClr val="A37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6262454" y="2017857"/>
              <a:ext cx="242370" cy="1077655"/>
            </a:xfrm>
            <a:custGeom>
              <a:avLst/>
              <a:gdLst/>
              <a:ahLst/>
              <a:cxnLst/>
              <a:rect l="l" t="t" r="r" b="b"/>
              <a:pathLst>
                <a:path w="2077" h="9235" extrusionOk="0">
                  <a:moveTo>
                    <a:pt x="1379" y="1"/>
                  </a:moveTo>
                  <a:cubicBezTo>
                    <a:pt x="770" y="609"/>
                    <a:pt x="520" y="1504"/>
                    <a:pt x="359" y="2345"/>
                  </a:cubicBezTo>
                  <a:cubicBezTo>
                    <a:pt x="73" y="3920"/>
                    <a:pt x="1" y="5530"/>
                    <a:pt x="162" y="7123"/>
                  </a:cubicBezTo>
                  <a:cubicBezTo>
                    <a:pt x="234" y="7857"/>
                    <a:pt x="377" y="8626"/>
                    <a:pt x="806" y="9235"/>
                  </a:cubicBezTo>
                  <a:cubicBezTo>
                    <a:pt x="1110" y="6479"/>
                    <a:pt x="1540" y="3759"/>
                    <a:pt x="2077" y="1039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5817736" y="1949008"/>
              <a:ext cx="603534" cy="1085590"/>
            </a:xfrm>
            <a:custGeom>
              <a:avLst/>
              <a:gdLst/>
              <a:ahLst/>
              <a:cxnLst/>
              <a:rect l="l" t="t" r="r" b="b"/>
              <a:pathLst>
                <a:path w="5172" h="9303" extrusionOk="0">
                  <a:moveTo>
                    <a:pt x="5172" y="0"/>
                  </a:moveTo>
                  <a:lnTo>
                    <a:pt x="5172" y="0"/>
                  </a:lnTo>
                  <a:cubicBezTo>
                    <a:pt x="5132" y="4"/>
                    <a:pt x="5096" y="15"/>
                    <a:pt x="5064" y="32"/>
                  </a:cubicBezTo>
                  <a:lnTo>
                    <a:pt x="5064" y="32"/>
                  </a:lnTo>
                  <a:cubicBezTo>
                    <a:pt x="2369" y="863"/>
                    <a:pt x="1921" y="3716"/>
                    <a:pt x="1038" y="5924"/>
                  </a:cubicBezTo>
                  <a:cubicBezTo>
                    <a:pt x="823" y="6174"/>
                    <a:pt x="645" y="6443"/>
                    <a:pt x="483" y="6729"/>
                  </a:cubicBezTo>
                  <a:lnTo>
                    <a:pt x="448" y="6783"/>
                  </a:lnTo>
                  <a:lnTo>
                    <a:pt x="0" y="7480"/>
                  </a:lnTo>
                  <a:lnTo>
                    <a:pt x="859" y="8447"/>
                  </a:lnTo>
                  <a:cubicBezTo>
                    <a:pt x="1481" y="8738"/>
                    <a:pt x="2259" y="9303"/>
                    <a:pt x="2984" y="9303"/>
                  </a:cubicBezTo>
                  <a:cubicBezTo>
                    <a:pt x="3240" y="9303"/>
                    <a:pt x="3489" y="9233"/>
                    <a:pt x="3722" y="9055"/>
                  </a:cubicBezTo>
                  <a:cubicBezTo>
                    <a:pt x="3935" y="5951"/>
                    <a:pt x="4605" y="3076"/>
                    <a:pt x="5157" y="80"/>
                  </a:cubicBezTo>
                  <a:lnTo>
                    <a:pt x="5157" y="80"/>
                  </a:lnTo>
                  <a:cubicBezTo>
                    <a:pt x="5162" y="55"/>
                    <a:pt x="5167" y="28"/>
                    <a:pt x="5172" y="0"/>
                  </a:cubicBezTo>
                  <a:lnTo>
                    <a:pt x="5172" y="0"/>
                  </a:lnTo>
                  <a:cubicBezTo>
                    <a:pt x="5172" y="0"/>
                    <a:pt x="5172" y="0"/>
                    <a:pt x="5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5732083" y="2065934"/>
              <a:ext cx="678800" cy="1227955"/>
            </a:xfrm>
            <a:custGeom>
              <a:avLst/>
              <a:gdLst/>
              <a:ahLst/>
              <a:cxnLst/>
              <a:rect l="l" t="t" r="r" b="b"/>
              <a:pathLst>
                <a:path w="5817" h="10523" extrusionOk="0">
                  <a:moveTo>
                    <a:pt x="5673" y="0"/>
                  </a:moveTo>
                  <a:lnTo>
                    <a:pt x="3866" y="1987"/>
                  </a:lnTo>
                  <a:lnTo>
                    <a:pt x="1" y="8930"/>
                  </a:lnTo>
                  <a:lnTo>
                    <a:pt x="5817" y="10523"/>
                  </a:lnTo>
                  <a:lnTo>
                    <a:pt x="5423" y="7445"/>
                  </a:lnTo>
                  <a:cubicBezTo>
                    <a:pt x="5298" y="4957"/>
                    <a:pt x="5369" y="2470"/>
                    <a:pt x="5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6767852" y="2097207"/>
              <a:ext cx="534685" cy="1081856"/>
            </a:xfrm>
            <a:custGeom>
              <a:avLst/>
              <a:gdLst/>
              <a:ahLst/>
              <a:cxnLst/>
              <a:rect l="l" t="t" r="r" b="b"/>
              <a:pathLst>
                <a:path w="4582" h="9271" extrusionOk="0">
                  <a:moveTo>
                    <a:pt x="2076" y="1"/>
                  </a:moveTo>
                  <a:cubicBezTo>
                    <a:pt x="699" y="2524"/>
                    <a:pt x="1" y="5369"/>
                    <a:pt x="54" y="8268"/>
                  </a:cubicBezTo>
                  <a:lnTo>
                    <a:pt x="90" y="8662"/>
                  </a:lnTo>
                  <a:lnTo>
                    <a:pt x="162" y="9271"/>
                  </a:lnTo>
                  <a:cubicBezTo>
                    <a:pt x="162" y="9271"/>
                    <a:pt x="2846" y="8823"/>
                    <a:pt x="3258" y="8215"/>
                  </a:cubicBezTo>
                  <a:cubicBezTo>
                    <a:pt x="3687" y="7588"/>
                    <a:pt x="4403" y="5262"/>
                    <a:pt x="4403" y="5262"/>
                  </a:cubicBezTo>
                  <a:lnTo>
                    <a:pt x="4582" y="3168"/>
                  </a:lnTo>
                  <a:lnTo>
                    <a:pt x="4027" y="717"/>
                  </a:lnTo>
                  <a:lnTo>
                    <a:pt x="3633" y="90"/>
                  </a:lnTo>
                  <a:lnTo>
                    <a:pt x="20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6767852" y="3302169"/>
              <a:ext cx="743565" cy="877178"/>
            </a:xfrm>
            <a:custGeom>
              <a:avLst/>
              <a:gdLst/>
              <a:ahLst/>
              <a:cxnLst/>
              <a:rect l="l" t="t" r="r" b="b"/>
              <a:pathLst>
                <a:path w="6372" h="7517" extrusionOk="0">
                  <a:moveTo>
                    <a:pt x="1826" y="0"/>
                  </a:moveTo>
                  <a:lnTo>
                    <a:pt x="1092" y="340"/>
                  </a:lnTo>
                  <a:cubicBezTo>
                    <a:pt x="1056" y="358"/>
                    <a:pt x="1039" y="394"/>
                    <a:pt x="1003" y="412"/>
                  </a:cubicBezTo>
                  <a:lnTo>
                    <a:pt x="1" y="4850"/>
                  </a:lnTo>
                  <a:cubicBezTo>
                    <a:pt x="215" y="5297"/>
                    <a:pt x="484" y="5727"/>
                    <a:pt x="788" y="6120"/>
                  </a:cubicBezTo>
                  <a:cubicBezTo>
                    <a:pt x="967" y="6371"/>
                    <a:pt x="1200" y="6622"/>
                    <a:pt x="1450" y="6836"/>
                  </a:cubicBezTo>
                  <a:cubicBezTo>
                    <a:pt x="1844" y="7158"/>
                    <a:pt x="2309" y="7391"/>
                    <a:pt x="2810" y="7516"/>
                  </a:cubicBezTo>
                  <a:cubicBezTo>
                    <a:pt x="3079" y="7427"/>
                    <a:pt x="3329" y="7337"/>
                    <a:pt x="3580" y="7212"/>
                  </a:cubicBezTo>
                  <a:cubicBezTo>
                    <a:pt x="4653" y="6693"/>
                    <a:pt x="5566" y="5763"/>
                    <a:pt x="5906" y="4617"/>
                  </a:cubicBezTo>
                  <a:cubicBezTo>
                    <a:pt x="6371" y="3060"/>
                    <a:pt x="5727" y="1396"/>
                    <a:pt x="4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4671225" y="2995152"/>
              <a:ext cx="1372070" cy="1290619"/>
            </a:xfrm>
            <a:custGeom>
              <a:avLst/>
              <a:gdLst/>
              <a:ahLst/>
              <a:cxnLst/>
              <a:rect l="l" t="t" r="r" b="b"/>
              <a:pathLst>
                <a:path w="11758" h="11060" extrusionOk="0">
                  <a:moveTo>
                    <a:pt x="4546" y="1"/>
                  </a:moveTo>
                  <a:lnTo>
                    <a:pt x="4546" y="1"/>
                  </a:lnTo>
                  <a:cubicBezTo>
                    <a:pt x="3580" y="90"/>
                    <a:pt x="2614" y="233"/>
                    <a:pt x="1772" y="681"/>
                  </a:cubicBezTo>
                  <a:cubicBezTo>
                    <a:pt x="913" y="1128"/>
                    <a:pt x="198" y="1916"/>
                    <a:pt x="55" y="2882"/>
                  </a:cubicBezTo>
                  <a:cubicBezTo>
                    <a:pt x="1" y="3544"/>
                    <a:pt x="126" y="4206"/>
                    <a:pt x="448" y="4797"/>
                  </a:cubicBezTo>
                  <a:cubicBezTo>
                    <a:pt x="1128" y="6246"/>
                    <a:pt x="2291" y="7356"/>
                    <a:pt x="3669" y="8197"/>
                  </a:cubicBezTo>
                  <a:cubicBezTo>
                    <a:pt x="4063" y="8429"/>
                    <a:pt x="4457" y="8626"/>
                    <a:pt x="4868" y="8823"/>
                  </a:cubicBezTo>
                  <a:cubicBezTo>
                    <a:pt x="5656" y="9199"/>
                    <a:pt x="6962" y="9449"/>
                    <a:pt x="7302" y="9503"/>
                  </a:cubicBezTo>
                  <a:cubicBezTo>
                    <a:pt x="7642" y="9575"/>
                    <a:pt x="8787" y="9933"/>
                    <a:pt x="8787" y="9933"/>
                  </a:cubicBezTo>
                  <a:lnTo>
                    <a:pt x="11328" y="11006"/>
                  </a:lnTo>
                  <a:cubicBezTo>
                    <a:pt x="11400" y="11042"/>
                    <a:pt x="11490" y="11060"/>
                    <a:pt x="11579" y="11060"/>
                  </a:cubicBezTo>
                  <a:cubicBezTo>
                    <a:pt x="11740" y="11006"/>
                    <a:pt x="11758" y="10792"/>
                    <a:pt x="11722" y="10630"/>
                  </a:cubicBezTo>
                  <a:cubicBezTo>
                    <a:pt x="10961" y="10223"/>
                    <a:pt x="11023" y="9378"/>
                    <a:pt x="10244" y="9378"/>
                  </a:cubicBezTo>
                  <a:cubicBezTo>
                    <a:pt x="10235" y="9378"/>
                    <a:pt x="10227" y="9378"/>
                    <a:pt x="10219" y="9378"/>
                  </a:cubicBezTo>
                  <a:cubicBezTo>
                    <a:pt x="9843" y="9199"/>
                    <a:pt x="9539" y="8877"/>
                    <a:pt x="9396" y="8501"/>
                  </a:cubicBezTo>
                  <a:cubicBezTo>
                    <a:pt x="9235" y="8125"/>
                    <a:pt x="9145" y="7714"/>
                    <a:pt x="9002" y="7338"/>
                  </a:cubicBezTo>
                  <a:cubicBezTo>
                    <a:pt x="8895" y="7016"/>
                    <a:pt x="8769" y="6729"/>
                    <a:pt x="8591" y="6461"/>
                  </a:cubicBezTo>
                  <a:cubicBezTo>
                    <a:pt x="8519" y="6336"/>
                    <a:pt x="8429" y="6210"/>
                    <a:pt x="8340" y="6103"/>
                  </a:cubicBezTo>
                  <a:cubicBezTo>
                    <a:pt x="7928" y="5566"/>
                    <a:pt x="7409" y="5119"/>
                    <a:pt x="6819" y="4815"/>
                  </a:cubicBezTo>
                  <a:cubicBezTo>
                    <a:pt x="6461" y="4636"/>
                    <a:pt x="6103" y="4492"/>
                    <a:pt x="5727" y="4367"/>
                  </a:cubicBezTo>
                  <a:cubicBezTo>
                    <a:pt x="5280" y="4188"/>
                    <a:pt x="4833" y="3991"/>
                    <a:pt x="4385" y="3795"/>
                  </a:cubicBezTo>
                  <a:lnTo>
                    <a:pt x="45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5099372" y="3665548"/>
              <a:ext cx="574360" cy="357196"/>
            </a:xfrm>
            <a:custGeom>
              <a:avLst/>
              <a:gdLst/>
              <a:ahLst/>
              <a:cxnLst/>
              <a:rect l="l" t="t" r="r" b="b"/>
              <a:pathLst>
                <a:path w="4922" h="3061" extrusionOk="0">
                  <a:moveTo>
                    <a:pt x="4242" y="0"/>
                  </a:moveTo>
                  <a:lnTo>
                    <a:pt x="0" y="2004"/>
                  </a:lnTo>
                  <a:lnTo>
                    <a:pt x="0" y="2434"/>
                  </a:lnTo>
                  <a:cubicBezTo>
                    <a:pt x="394" y="2666"/>
                    <a:pt x="788" y="2881"/>
                    <a:pt x="1199" y="3060"/>
                  </a:cubicBezTo>
                  <a:lnTo>
                    <a:pt x="1217" y="2953"/>
                  </a:lnTo>
                  <a:cubicBezTo>
                    <a:pt x="1217" y="2953"/>
                    <a:pt x="1504" y="1790"/>
                    <a:pt x="2524" y="1682"/>
                  </a:cubicBezTo>
                  <a:cubicBezTo>
                    <a:pt x="3383" y="1611"/>
                    <a:pt x="4564" y="931"/>
                    <a:pt x="4922" y="698"/>
                  </a:cubicBezTo>
                  <a:cubicBezTo>
                    <a:pt x="4850" y="573"/>
                    <a:pt x="4778" y="447"/>
                    <a:pt x="4689" y="340"/>
                  </a:cubicBezTo>
                  <a:lnTo>
                    <a:pt x="4242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4671225" y="2976948"/>
              <a:ext cx="2023681" cy="1072871"/>
            </a:xfrm>
            <a:custGeom>
              <a:avLst/>
              <a:gdLst/>
              <a:ahLst/>
              <a:cxnLst/>
              <a:rect l="l" t="t" r="r" b="b"/>
              <a:pathLst>
                <a:path w="17342" h="9194" extrusionOk="0">
                  <a:moveTo>
                    <a:pt x="7171" y="0"/>
                  </a:moveTo>
                  <a:cubicBezTo>
                    <a:pt x="6294" y="0"/>
                    <a:pt x="5417" y="50"/>
                    <a:pt x="4546" y="139"/>
                  </a:cubicBezTo>
                  <a:cubicBezTo>
                    <a:pt x="3580" y="228"/>
                    <a:pt x="2614" y="389"/>
                    <a:pt x="1772" y="837"/>
                  </a:cubicBezTo>
                  <a:cubicBezTo>
                    <a:pt x="913" y="1284"/>
                    <a:pt x="198" y="2072"/>
                    <a:pt x="55" y="3020"/>
                  </a:cubicBezTo>
                  <a:cubicBezTo>
                    <a:pt x="1" y="3682"/>
                    <a:pt x="126" y="4362"/>
                    <a:pt x="448" y="4953"/>
                  </a:cubicBezTo>
                  <a:cubicBezTo>
                    <a:pt x="448" y="4953"/>
                    <a:pt x="1200" y="6474"/>
                    <a:pt x="1916" y="7583"/>
                  </a:cubicBezTo>
                  <a:cubicBezTo>
                    <a:pt x="2274" y="8192"/>
                    <a:pt x="2721" y="8729"/>
                    <a:pt x="3258" y="9194"/>
                  </a:cubicBezTo>
                  <a:lnTo>
                    <a:pt x="3669" y="8800"/>
                  </a:lnTo>
                  <a:cubicBezTo>
                    <a:pt x="4135" y="7977"/>
                    <a:pt x="4940" y="7368"/>
                    <a:pt x="5853" y="7118"/>
                  </a:cubicBezTo>
                  <a:cubicBezTo>
                    <a:pt x="6622" y="6903"/>
                    <a:pt x="7463" y="6957"/>
                    <a:pt x="8143" y="6563"/>
                  </a:cubicBezTo>
                  <a:lnTo>
                    <a:pt x="8501" y="6474"/>
                  </a:lnTo>
                  <a:lnTo>
                    <a:pt x="8769" y="6581"/>
                  </a:lnTo>
                  <a:cubicBezTo>
                    <a:pt x="9460" y="6811"/>
                    <a:pt x="11269" y="7419"/>
                    <a:pt x="12654" y="7419"/>
                  </a:cubicBezTo>
                  <a:cubicBezTo>
                    <a:pt x="12777" y="7419"/>
                    <a:pt x="12896" y="7414"/>
                    <a:pt x="13011" y="7404"/>
                  </a:cubicBezTo>
                  <a:cubicBezTo>
                    <a:pt x="13709" y="7351"/>
                    <a:pt x="14514" y="6867"/>
                    <a:pt x="15248" y="6313"/>
                  </a:cubicBezTo>
                  <a:cubicBezTo>
                    <a:pt x="15999" y="5704"/>
                    <a:pt x="16697" y="5060"/>
                    <a:pt x="17341" y="4344"/>
                  </a:cubicBezTo>
                  <a:lnTo>
                    <a:pt x="14353" y="1266"/>
                  </a:lnTo>
                  <a:lnTo>
                    <a:pt x="12885" y="819"/>
                  </a:lnTo>
                  <a:cubicBezTo>
                    <a:pt x="11038" y="240"/>
                    <a:pt x="9106" y="0"/>
                    <a:pt x="7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5228785" y="3429480"/>
              <a:ext cx="1221770" cy="413325"/>
            </a:xfrm>
            <a:custGeom>
              <a:avLst/>
              <a:gdLst/>
              <a:ahLst/>
              <a:cxnLst/>
              <a:rect l="l" t="t" r="r" b="b"/>
              <a:pathLst>
                <a:path w="10470" h="3542" extrusionOk="0">
                  <a:moveTo>
                    <a:pt x="484" y="1"/>
                  </a:moveTo>
                  <a:lnTo>
                    <a:pt x="1" y="37"/>
                  </a:lnTo>
                  <a:cubicBezTo>
                    <a:pt x="752" y="198"/>
                    <a:pt x="1486" y="448"/>
                    <a:pt x="2166" y="806"/>
                  </a:cubicBezTo>
                  <a:cubicBezTo>
                    <a:pt x="2864" y="1146"/>
                    <a:pt x="3401" y="1755"/>
                    <a:pt x="3669" y="2488"/>
                  </a:cubicBezTo>
                  <a:lnTo>
                    <a:pt x="4009" y="2703"/>
                  </a:lnTo>
                  <a:cubicBezTo>
                    <a:pt x="4684" y="2933"/>
                    <a:pt x="6491" y="3541"/>
                    <a:pt x="7890" y="3541"/>
                  </a:cubicBezTo>
                  <a:cubicBezTo>
                    <a:pt x="8014" y="3541"/>
                    <a:pt x="8134" y="3536"/>
                    <a:pt x="8251" y="3526"/>
                  </a:cubicBezTo>
                  <a:cubicBezTo>
                    <a:pt x="8931" y="3473"/>
                    <a:pt x="9754" y="2989"/>
                    <a:pt x="10470" y="2435"/>
                  </a:cubicBezTo>
                  <a:cubicBezTo>
                    <a:pt x="9628" y="2417"/>
                    <a:pt x="8805" y="2309"/>
                    <a:pt x="7982" y="2113"/>
                  </a:cubicBezTo>
                  <a:cubicBezTo>
                    <a:pt x="7803" y="2095"/>
                    <a:pt x="7642" y="2077"/>
                    <a:pt x="7463" y="2059"/>
                  </a:cubicBezTo>
                  <a:cubicBezTo>
                    <a:pt x="6103" y="1844"/>
                    <a:pt x="4743" y="1522"/>
                    <a:pt x="3437" y="1075"/>
                  </a:cubicBezTo>
                  <a:cubicBezTo>
                    <a:pt x="2470" y="753"/>
                    <a:pt x="1415" y="484"/>
                    <a:pt x="484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5009869" y="3681768"/>
              <a:ext cx="501778" cy="221949"/>
            </a:xfrm>
            <a:custGeom>
              <a:avLst/>
              <a:gdLst/>
              <a:ahLst/>
              <a:cxnLst/>
              <a:rect l="l" t="t" r="r" b="b"/>
              <a:pathLst>
                <a:path w="4300" h="1902" extrusionOk="0">
                  <a:moveTo>
                    <a:pt x="4131" y="0"/>
                  </a:moveTo>
                  <a:cubicBezTo>
                    <a:pt x="4120" y="0"/>
                    <a:pt x="4108" y="2"/>
                    <a:pt x="4096" y="4"/>
                  </a:cubicBezTo>
                  <a:cubicBezTo>
                    <a:pt x="2700" y="362"/>
                    <a:pt x="1340" y="935"/>
                    <a:pt x="105" y="1686"/>
                  </a:cubicBezTo>
                  <a:cubicBezTo>
                    <a:pt x="0" y="1762"/>
                    <a:pt x="72" y="1900"/>
                    <a:pt x="161" y="1900"/>
                  </a:cubicBezTo>
                  <a:cubicBezTo>
                    <a:pt x="178" y="1900"/>
                    <a:pt x="195" y="1895"/>
                    <a:pt x="213" y="1883"/>
                  </a:cubicBezTo>
                  <a:lnTo>
                    <a:pt x="213" y="1901"/>
                  </a:lnTo>
                  <a:cubicBezTo>
                    <a:pt x="1447" y="1132"/>
                    <a:pt x="2772" y="577"/>
                    <a:pt x="4167" y="219"/>
                  </a:cubicBezTo>
                  <a:cubicBezTo>
                    <a:pt x="4300" y="186"/>
                    <a:pt x="4264" y="0"/>
                    <a:pt x="4131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6851405" y="2675650"/>
              <a:ext cx="691286" cy="956528"/>
            </a:xfrm>
            <a:custGeom>
              <a:avLst/>
              <a:gdLst/>
              <a:ahLst/>
              <a:cxnLst/>
              <a:rect l="l" t="t" r="r" b="b"/>
              <a:pathLst>
                <a:path w="5924" h="8197" extrusionOk="0">
                  <a:moveTo>
                    <a:pt x="4922" y="1"/>
                  </a:moveTo>
                  <a:lnTo>
                    <a:pt x="0" y="5996"/>
                  </a:lnTo>
                  <a:cubicBezTo>
                    <a:pt x="0" y="5996"/>
                    <a:pt x="1128" y="7481"/>
                    <a:pt x="3508" y="8054"/>
                  </a:cubicBezTo>
                  <a:cubicBezTo>
                    <a:pt x="3944" y="8155"/>
                    <a:pt x="4302" y="8197"/>
                    <a:pt x="4595" y="8197"/>
                  </a:cubicBezTo>
                  <a:cubicBezTo>
                    <a:pt x="5900" y="8197"/>
                    <a:pt x="5924" y="7374"/>
                    <a:pt x="5924" y="7374"/>
                  </a:cubicBezTo>
                  <a:cubicBezTo>
                    <a:pt x="5924" y="7374"/>
                    <a:pt x="4886" y="144"/>
                    <a:pt x="4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5911674" y="3540221"/>
              <a:ext cx="925255" cy="587430"/>
            </a:xfrm>
            <a:custGeom>
              <a:avLst/>
              <a:gdLst/>
              <a:ahLst/>
              <a:cxnLst/>
              <a:rect l="l" t="t" r="r" b="b"/>
              <a:pathLst>
                <a:path w="7929" h="5034" extrusionOk="0">
                  <a:moveTo>
                    <a:pt x="7266" y="0"/>
                  </a:moveTo>
                  <a:lnTo>
                    <a:pt x="4814" y="1271"/>
                  </a:lnTo>
                  <a:lnTo>
                    <a:pt x="1" y="4224"/>
                  </a:lnTo>
                  <a:lnTo>
                    <a:pt x="681" y="4814"/>
                  </a:lnTo>
                  <a:cubicBezTo>
                    <a:pt x="1288" y="4962"/>
                    <a:pt x="1905" y="5034"/>
                    <a:pt x="2517" y="5034"/>
                  </a:cubicBezTo>
                  <a:cubicBezTo>
                    <a:pt x="4504" y="5034"/>
                    <a:pt x="6451" y="4276"/>
                    <a:pt x="7928" y="2882"/>
                  </a:cubicBezTo>
                  <a:lnTo>
                    <a:pt x="7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5556693" y="2782189"/>
              <a:ext cx="492909" cy="317520"/>
            </a:xfrm>
            <a:custGeom>
              <a:avLst/>
              <a:gdLst/>
              <a:ahLst/>
              <a:cxnLst/>
              <a:rect l="l" t="t" r="r" b="b"/>
              <a:pathLst>
                <a:path w="4224" h="2721" extrusionOk="0">
                  <a:moveTo>
                    <a:pt x="2434" y="0"/>
                  </a:moveTo>
                  <a:cubicBezTo>
                    <a:pt x="2201" y="305"/>
                    <a:pt x="1808" y="895"/>
                    <a:pt x="1432" y="985"/>
                  </a:cubicBezTo>
                  <a:lnTo>
                    <a:pt x="0" y="1611"/>
                  </a:lnTo>
                  <a:lnTo>
                    <a:pt x="1360" y="2721"/>
                  </a:lnTo>
                  <a:lnTo>
                    <a:pt x="4224" y="2023"/>
                  </a:lnTo>
                  <a:lnTo>
                    <a:pt x="4027" y="1450"/>
                  </a:lnTo>
                  <a:lnTo>
                    <a:pt x="2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5587967" y="2855239"/>
              <a:ext cx="123344" cy="56479"/>
            </a:xfrm>
            <a:custGeom>
              <a:avLst/>
              <a:gdLst/>
              <a:ahLst/>
              <a:cxnLst/>
              <a:rect l="l" t="t" r="r" b="b"/>
              <a:pathLst>
                <a:path w="1057" h="484" extrusionOk="0">
                  <a:moveTo>
                    <a:pt x="1" y="1"/>
                  </a:moveTo>
                  <a:lnTo>
                    <a:pt x="538" y="484"/>
                  </a:lnTo>
                  <a:lnTo>
                    <a:pt x="949" y="430"/>
                  </a:lnTo>
                  <a:cubicBezTo>
                    <a:pt x="967" y="430"/>
                    <a:pt x="985" y="412"/>
                    <a:pt x="1003" y="412"/>
                  </a:cubicBezTo>
                  <a:cubicBezTo>
                    <a:pt x="1003" y="394"/>
                    <a:pt x="1003" y="377"/>
                    <a:pt x="1021" y="377"/>
                  </a:cubicBezTo>
                  <a:cubicBezTo>
                    <a:pt x="1039" y="305"/>
                    <a:pt x="1057" y="216"/>
                    <a:pt x="1057" y="144"/>
                  </a:cubicBezTo>
                  <a:cubicBezTo>
                    <a:pt x="1057" y="144"/>
                    <a:pt x="1057" y="126"/>
                    <a:pt x="1057" y="126"/>
                  </a:cubicBezTo>
                  <a:cubicBezTo>
                    <a:pt x="1039" y="108"/>
                    <a:pt x="1039" y="108"/>
                    <a:pt x="1021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5577581" y="2542037"/>
              <a:ext cx="204795" cy="574360"/>
            </a:xfrm>
            <a:custGeom>
              <a:avLst/>
              <a:gdLst/>
              <a:ahLst/>
              <a:cxnLst/>
              <a:rect l="l" t="t" r="r" b="b"/>
              <a:pathLst>
                <a:path w="1755" h="4922" extrusionOk="0">
                  <a:moveTo>
                    <a:pt x="358" y="1"/>
                  </a:moveTo>
                  <a:lnTo>
                    <a:pt x="0" y="90"/>
                  </a:lnTo>
                  <a:cubicBezTo>
                    <a:pt x="72" y="824"/>
                    <a:pt x="358" y="1504"/>
                    <a:pt x="591" y="2202"/>
                  </a:cubicBezTo>
                  <a:cubicBezTo>
                    <a:pt x="662" y="2470"/>
                    <a:pt x="1432" y="4922"/>
                    <a:pt x="1432" y="4922"/>
                  </a:cubicBezTo>
                  <a:lnTo>
                    <a:pt x="1754" y="4904"/>
                  </a:lnTo>
                  <a:lnTo>
                    <a:pt x="1146" y="2971"/>
                  </a:lnTo>
                  <a:cubicBezTo>
                    <a:pt x="841" y="2005"/>
                    <a:pt x="573" y="1003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5562995" y="2854422"/>
              <a:ext cx="202578" cy="124161"/>
            </a:xfrm>
            <a:custGeom>
              <a:avLst/>
              <a:gdLst/>
              <a:ahLst/>
              <a:cxnLst/>
              <a:rect l="l" t="t" r="r" b="b"/>
              <a:pathLst>
                <a:path w="1736" h="1064" extrusionOk="0">
                  <a:moveTo>
                    <a:pt x="174" y="0"/>
                  </a:moveTo>
                  <a:cubicBezTo>
                    <a:pt x="92" y="0"/>
                    <a:pt x="0" y="38"/>
                    <a:pt x="0" y="205"/>
                  </a:cubicBezTo>
                  <a:cubicBezTo>
                    <a:pt x="36" y="509"/>
                    <a:pt x="125" y="795"/>
                    <a:pt x="251" y="1064"/>
                  </a:cubicBezTo>
                  <a:lnTo>
                    <a:pt x="662" y="688"/>
                  </a:lnTo>
                  <a:cubicBezTo>
                    <a:pt x="917" y="809"/>
                    <a:pt x="1182" y="869"/>
                    <a:pt x="1457" y="869"/>
                  </a:cubicBezTo>
                  <a:cubicBezTo>
                    <a:pt x="1549" y="869"/>
                    <a:pt x="1642" y="862"/>
                    <a:pt x="1736" y="849"/>
                  </a:cubicBezTo>
                  <a:cubicBezTo>
                    <a:pt x="1432" y="348"/>
                    <a:pt x="895" y="44"/>
                    <a:pt x="304" y="26"/>
                  </a:cubicBezTo>
                  <a:cubicBezTo>
                    <a:pt x="304" y="26"/>
                    <a:pt x="242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5692407" y="2824782"/>
              <a:ext cx="91954" cy="130812"/>
            </a:xfrm>
            <a:custGeom>
              <a:avLst/>
              <a:gdLst/>
              <a:ahLst/>
              <a:cxnLst/>
              <a:rect l="l" t="t" r="r" b="b"/>
              <a:pathLst>
                <a:path w="788" h="1121" extrusionOk="0">
                  <a:moveTo>
                    <a:pt x="257" y="1"/>
                  </a:moveTo>
                  <a:cubicBezTo>
                    <a:pt x="152" y="1"/>
                    <a:pt x="55" y="42"/>
                    <a:pt x="1" y="137"/>
                  </a:cubicBezTo>
                  <a:lnTo>
                    <a:pt x="305" y="978"/>
                  </a:lnTo>
                  <a:lnTo>
                    <a:pt x="591" y="1121"/>
                  </a:lnTo>
                  <a:cubicBezTo>
                    <a:pt x="681" y="852"/>
                    <a:pt x="788" y="548"/>
                    <a:pt x="681" y="280"/>
                  </a:cubicBezTo>
                  <a:cubicBezTo>
                    <a:pt x="625" y="113"/>
                    <a:pt x="430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5581782" y="2938323"/>
              <a:ext cx="167104" cy="75033"/>
            </a:xfrm>
            <a:custGeom>
              <a:avLst/>
              <a:gdLst/>
              <a:ahLst/>
              <a:cxnLst/>
              <a:rect l="l" t="t" r="r" b="b"/>
              <a:pathLst>
                <a:path w="1432" h="643" extrusionOk="0">
                  <a:moveTo>
                    <a:pt x="322" y="0"/>
                  </a:moveTo>
                  <a:cubicBezTo>
                    <a:pt x="204" y="0"/>
                    <a:pt x="90" y="37"/>
                    <a:pt x="0" y="112"/>
                  </a:cubicBezTo>
                  <a:lnTo>
                    <a:pt x="197" y="166"/>
                  </a:lnTo>
                  <a:cubicBezTo>
                    <a:pt x="233" y="273"/>
                    <a:pt x="340" y="327"/>
                    <a:pt x="430" y="380"/>
                  </a:cubicBezTo>
                  <a:cubicBezTo>
                    <a:pt x="662" y="506"/>
                    <a:pt x="931" y="577"/>
                    <a:pt x="1199" y="631"/>
                  </a:cubicBezTo>
                  <a:cubicBezTo>
                    <a:pt x="1221" y="638"/>
                    <a:pt x="1244" y="643"/>
                    <a:pt x="1266" y="643"/>
                  </a:cubicBezTo>
                  <a:cubicBezTo>
                    <a:pt x="1297" y="643"/>
                    <a:pt x="1329" y="634"/>
                    <a:pt x="1360" y="613"/>
                  </a:cubicBezTo>
                  <a:cubicBezTo>
                    <a:pt x="1396" y="577"/>
                    <a:pt x="1432" y="524"/>
                    <a:pt x="1414" y="470"/>
                  </a:cubicBezTo>
                  <a:cubicBezTo>
                    <a:pt x="1396" y="416"/>
                    <a:pt x="1378" y="380"/>
                    <a:pt x="1342" y="345"/>
                  </a:cubicBezTo>
                  <a:cubicBezTo>
                    <a:pt x="1217" y="201"/>
                    <a:pt x="1074" y="112"/>
                    <a:pt x="913" y="58"/>
                  </a:cubicBezTo>
                  <a:cubicBezTo>
                    <a:pt x="734" y="23"/>
                    <a:pt x="573" y="5"/>
                    <a:pt x="394" y="5"/>
                  </a:cubicBezTo>
                  <a:cubicBezTo>
                    <a:pt x="370" y="2"/>
                    <a:pt x="346" y="0"/>
                    <a:pt x="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5402191" y="2832017"/>
              <a:ext cx="1158990" cy="723027"/>
            </a:xfrm>
            <a:custGeom>
              <a:avLst/>
              <a:gdLst/>
              <a:ahLst/>
              <a:cxnLst/>
              <a:rect l="l" t="t" r="r" b="b"/>
              <a:pathLst>
                <a:path w="9932" h="6196" extrusionOk="0">
                  <a:moveTo>
                    <a:pt x="145" y="1"/>
                  </a:moveTo>
                  <a:cubicBezTo>
                    <a:pt x="89" y="1"/>
                    <a:pt x="42" y="36"/>
                    <a:pt x="36" y="146"/>
                  </a:cubicBezTo>
                  <a:cubicBezTo>
                    <a:pt x="0" y="1345"/>
                    <a:pt x="448" y="2526"/>
                    <a:pt x="966" y="3600"/>
                  </a:cubicBezTo>
                  <a:cubicBezTo>
                    <a:pt x="1002" y="3743"/>
                    <a:pt x="1074" y="3868"/>
                    <a:pt x="1181" y="3976"/>
                  </a:cubicBezTo>
                  <a:cubicBezTo>
                    <a:pt x="1342" y="4173"/>
                    <a:pt x="3866" y="5711"/>
                    <a:pt x="4044" y="5819"/>
                  </a:cubicBezTo>
                  <a:cubicBezTo>
                    <a:pt x="4349" y="6016"/>
                    <a:pt x="4689" y="6159"/>
                    <a:pt x="5047" y="6195"/>
                  </a:cubicBezTo>
                  <a:cubicBezTo>
                    <a:pt x="5056" y="6195"/>
                    <a:pt x="5067" y="6195"/>
                    <a:pt x="5079" y="6195"/>
                  </a:cubicBezTo>
                  <a:cubicBezTo>
                    <a:pt x="5658" y="6195"/>
                    <a:pt x="8403" y="5761"/>
                    <a:pt x="8930" y="5568"/>
                  </a:cubicBezTo>
                  <a:cubicBezTo>
                    <a:pt x="9288" y="5425"/>
                    <a:pt x="9628" y="5210"/>
                    <a:pt x="9932" y="4960"/>
                  </a:cubicBezTo>
                  <a:lnTo>
                    <a:pt x="9288" y="3117"/>
                  </a:lnTo>
                  <a:lnTo>
                    <a:pt x="8286" y="951"/>
                  </a:lnTo>
                  <a:cubicBezTo>
                    <a:pt x="8268" y="862"/>
                    <a:pt x="8196" y="772"/>
                    <a:pt x="8125" y="719"/>
                  </a:cubicBezTo>
                  <a:cubicBezTo>
                    <a:pt x="8080" y="710"/>
                    <a:pt x="8040" y="705"/>
                    <a:pt x="8002" y="705"/>
                  </a:cubicBezTo>
                  <a:cubicBezTo>
                    <a:pt x="7964" y="705"/>
                    <a:pt x="7928" y="710"/>
                    <a:pt x="7892" y="719"/>
                  </a:cubicBezTo>
                  <a:lnTo>
                    <a:pt x="3597" y="1596"/>
                  </a:lnTo>
                  <a:cubicBezTo>
                    <a:pt x="3597" y="1596"/>
                    <a:pt x="3375" y="1693"/>
                    <a:pt x="3113" y="1693"/>
                  </a:cubicBezTo>
                  <a:cubicBezTo>
                    <a:pt x="2954" y="1693"/>
                    <a:pt x="2779" y="1657"/>
                    <a:pt x="2631" y="1542"/>
                  </a:cubicBezTo>
                  <a:lnTo>
                    <a:pt x="376" y="110"/>
                  </a:lnTo>
                  <a:cubicBezTo>
                    <a:pt x="376" y="110"/>
                    <a:pt x="245" y="1"/>
                    <a:pt x="145" y="1"/>
                  </a:cubicBezTo>
                  <a:close/>
                </a:path>
              </a:pathLst>
            </a:custGeom>
            <a:solidFill>
              <a:srgbClr val="35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6147628" y="2510764"/>
              <a:ext cx="1194581" cy="872860"/>
            </a:xfrm>
            <a:custGeom>
              <a:avLst/>
              <a:gdLst/>
              <a:ahLst/>
              <a:cxnLst/>
              <a:rect l="l" t="t" r="r" b="b"/>
              <a:pathLst>
                <a:path w="10237" h="7480" extrusionOk="0">
                  <a:moveTo>
                    <a:pt x="8089" y="0"/>
                  </a:moveTo>
                  <a:lnTo>
                    <a:pt x="8089" y="0"/>
                  </a:lnTo>
                  <a:cubicBezTo>
                    <a:pt x="8160" y="3365"/>
                    <a:pt x="5456" y="6122"/>
                    <a:pt x="2111" y="6122"/>
                  </a:cubicBezTo>
                  <a:cubicBezTo>
                    <a:pt x="2058" y="6122"/>
                    <a:pt x="2005" y="6122"/>
                    <a:pt x="1951" y="6120"/>
                  </a:cubicBezTo>
                  <a:cubicBezTo>
                    <a:pt x="1812" y="6108"/>
                    <a:pt x="1675" y="6102"/>
                    <a:pt x="1539" y="6102"/>
                  </a:cubicBezTo>
                  <a:cubicBezTo>
                    <a:pt x="1291" y="6102"/>
                    <a:pt x="1049" y="6121"/>
                    <a:pt x="806" y="6156"/>
                  </a:cubicBezTo>
                  <a:cubicBezTo>
                    <a:pt x="412" y="6228"/>
                    <a:pt x="90" y="6514"/>
                    <a:pt x="1" y="6890"/>
                  </a:cubicBezTo>
                  <a:cubicBezTo>
                    <a:pt x="951" y="7258"/>
                    <a:pt x="2228" y="7480"/>
                    <a:pt x="3560" y="7480"/>
                  </a:cubicBezTo>
                  <a:cubicBezTo>
                    <a:pt x="4685" y="7480"/>
                    <a:pt x="5850" y="7322"/>
                    <a:pt x="6890" y="6961"/>
                  </a:cubicBezTo>
                  <a:cubicBezTo>
                    <a:pt x="9163" y="6174"/>
                    <a:pt x="10237" y="3561"/>
                    <a:pt x="10237" y="3561"/>
                  </a:cubicBezTo>
                  <a:lnTo>
                    <a:pt x="80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6895281" y="2420911"/>
              <a:ext cx="219382" cy="580662"/>
            </a:xfrm>
            <a:custGeom>
              <a:avLst/>
              <a:gdLst/>
              <a:ahLst/>
              <a:cxnLst/>
              <a:rect l="l" t="t" r="r" b="b"/>
              <a:pathLst>
                <a:path w="1880" h="4976" extrusionOk="0">
                  <a:moveTo>
                    <a:pt x="1879" y="1"/>
                  </a:moveTo>
                  <a:cubicBezTo>
                    <a:pt x="1700" y="233"/>
                    <a:pt x="1521" y="484"/>
                    <a:pt x="1342" y="734"/>
                  </a:cubicBezTo>
                  <a:cubicBezTo>
                    <a:pt x="895" y="1522"/>
                    <a:pt x="555" y="2381"/>
                    <a:pt x="322" y="3258"/>
                  </a:cubicBezTo>
                  <a:cubicBezTo>
                    <a:pt x="161" y="3812"/>
                    <a:pt x="54" y="4385"/>
                    <a:pt x="0" y="4975"/>
                  </a:cubicBezTo>
                  <a:cubicBezTo>
                    <a:pt x="859" y="3973"/>
                    <a:pt x="1414" y="2739"/>
                    <a:pt x="1593" y="1432"/>
                  </a:cubicBezTo>
                  <a:cubicBezTo>
                    <a:pt x="1647" y="949"/>
                    <a:pt x="1664" y="430"/>
                    <a:pt x="1879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6834717" y="1959394"/>
              <a:ext cx="733062" cy="1434734"/>
            </a:xfrm>
            <a:custGeom>
              <a:avLst/>
              <a:gdLst/>
              <a:ahLst/>
              <a:cxnLst/>
              <a:rect l="l" t="t" r="r" b="b"/>
              <a:pathLst>
                <a:path w="6282" h="12295" extrusionOk="0">
                  <a:moveTo>
                    <a:pt x="1915" y="1"/>
                  </a:moveTo>
                  <a:cubicBezTo>
                    <a:pt x="1110" y="931"/>
                    <a:pt x="1074" y="1951"/>
                    <a:pt x="1235" y="2936"/>
                  </a:cubicBezTo>
                  <a:cubicBezTo>
                    <a:pt x="1432" y="4063"/>
                    <a:pt x="1861" y="5137"/>
                    <a:pt x="1790" y="5996"/>
                  </a:cubicBezTo>
                  <a:cubicBezTo>
                    <a:pt x="1647" y="7660"/>
                    <a:pt x="0" y="9449"/>
                    <a:pt x="0" y="9449"/>
                  </a:cubicBezTo>
                  <a:cubicBezTo>
                    <a:pt x="0" y="9449"/>
                    <a:pt x="2523" y="12295"/>
                    <a:pt x="2774" y="12295"/>
                  </a:cubicBezTo>
                  <a:cubicBezTo>
                    <a:pt x="3025" y="12295"/>
                    <a:pt x="3508" y="11829"/>
                    <a:pt x="3508" y="11829"/>
                  </a:cubicBezTo>
                  <a:cubicBezTo>
                    <a:pt x="4993" y="10756"/>
                    <a:pt x="5941" y="9092"/>
                    <a:pt x="6120" y="7266"/>
                  </a:cubicBezTo>
                  <a:cubicBezTo>
                    <a:pt x="6281" y="4850"/>
                    <a:pt x="5673" y="1826"/>
                    <a:pt x="3472" y="538"/>
                  </a:cubicBezTo>
                  <a:cubicBezTo>
                    <a:pt x="2989" y="269"/>
                    <a:pt x="2452" y="72"/>
                    <a:pt x="1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6813829" y="2890830"/>
              <a:ext cx="459535" cy="498627"/>
            </a:xfrm>
            <a:custGeom>
              <a:avLst/>
              <a:gdLst/>
              <a:ahLst/>
              <a:cxnLst/>
              <a:rect l="l" t="t" r="r" b="b"/>
              <a:pathLst>
                <a:path w="3938" h="4273" extrusionOk="0">
                  <a:moveTo>
                    <a:pt x="877" y="0"/>
                  </a:moveTo>
                  <a:cubicBezTo>
                    <a:pt x="806" y="143"/>
                    <a:pt x="770" y="304"/>
                    <a:pt x="734" y="447"/>
                  </a:cubicBezTo>
                  <a:cubicBezTo>
                    <a:pt x="686" y="575"/>
                    <a:pt x="566" y="703"/>
                    <a:pt x="439" y="703"/>
                  </a:cubicBezTo>
                  <a:cubicBezTo>
                    <a:pt x="424" y="703"/>
                    <a:pt x="409" y="702"/>
                    <a:pt x="394" y="698"/>
                  </a:cubicBezTo>
                  <a:lnTo>
                    <a:pt x="394" y="698"/>
                  </a:lnTo>
                  <a:cubicBezTo>
                    <a:pt x="430" y="966"/>
                    <a:pt x="251" y="1217"/>
                    <a:pt x="0" y="1288"/>
                  </a:cubicBezTo>
                  <a:cubicBezTo>
                    <a:pt x="0" y="1360"/>
                    <a:pt x="36" y="1432"/>
                    <a:pt x="108" y="1467"/>
                  </a:cubicBezTo>
                  <a:lnTo>
                    <a:pt x="1861" y="3275"/>
                  </a:lnTo>
                  <a:lnTo>
                    <a:pt x="2649" y="3937"/>
                  </a:lnTo>
                  <a:cubicBezTo>
                    <a:pt x="2774" y="4044"/>
                    <a:pt x="2935" y="4134"/>
                    <a:pt x="3096" y="4205"/>
                  </a:cubicBezTo>
                  <a:cubicBezTo>
                    <a:pt x="3177" y="4250"/>
                    <a:pt x="3266" y="4272"/>
                    <a:pt x="3356" y="4272"/>
                  </a:cubicBezTo>
                  <a:cubicBezTo>
                    <a:pt x="3445" y="4272"/>
                    <a:pt x="3535" y="4250"/>
                    <a:pt x="3615" y="4205"/>
                  </a:cubicBezTo>
                  <a:cubicBezTo>
                    <a:pt x="3526" y="4152"/>
                    <a:pt x="3490" y="4044"/>
                    <a:pt x="3526" y="3937"/>
                  </a:cubicBezTo>
                  <a:cubicBezTo>
                    <a:pt x="3579" y="3847"/>
                    <a:pt x="3669" y="3776"/>
                    <a:pt x="3776" y="3776"/>
                  </a:cubicBezTo>
                  <a:cubicBezTo>
                    <a:pt x="3830" y="3758"/>
                    <a:pt x="3866" y="3776"/>
                    <a:pt x="3901" y="3722"/>
                  </a:cubicBezTo>
                  <a:cubicBezTo>
                    <a:pt x="3937" y="3669"/>
                    <a:pt x="3919" y="3597"/>
                    <a:pt x="3884" y="3543"/>
                  </a:cubicBezTo>
                  <a:cubicBezTo>
                    <a:pt x="3042" y="2237"/>
                    <a:pt x="2022" y="1038"/>
                    <a:pt x="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6009813" y="2222534"/>
              <a:ext cx="284146" cy="718476"/>
            </a:xfrm>
            <a:custGeom>
              <a:avLst/>
              <a:gdLst/>
              <a:ahLst/>
              <a:cxnLst/>
              <a:rect l="l" t="t" r="r" b="b"/>
              <a:pathLst>
                <a:path w="2435" h="6157" extrusionOk="0">
                  <a:moveTo>
                    <a:pt x="1951" y="1"/>
                  </a:moveTo>
                  <a:lnTo>
                    <a:pt x="1951" y="1"/>
                  </a:lnTo>
                  <a:cubicBezTo>
                    <a:pt x="1952" y="3"/>
                    <a:pt x="2326" y="1433"/>
                    <a:pt x="1647" y="2631"/>
                  </a:cubicBezTo>
                  <a:cubicBezTo>
                    <a:pt x="949" y="3830"/>
                    <a:pt x="1" y="5136"/>
                    <a:pt x="1" y="5136"/>
                  </a:cubicBezTo>
                  <a:lnTo>
                    <a:pt x="1325" y="6157"/>
                  </a:lnTo>
                  <a:lnTo>
                    <a:pt x="1522" y="4993"/>
                  </a:lnTo>
                  <a:cubicBezTo>
                    <a:pt x="1826" y="3884"/>
                    <a:pt x="2130" y="2756"/>
                    <a:pt x="2434" y="1629"/>
                  </a:cubicBezTo>
                  <a:cubicBezTo>
                    <a:pt x="2381" y="1611"/>
                    <a:pt x="1952" y="3"/>
                    <a:pt x="195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5792647" y="2684051"/>
              <a:ext cx="382285" cy="302934"/>
            </a:xfrm>
            <a:custGeom>
              <a:avLst/>
              <a:gdLst/>
              <a:ahLst/>
              <a:cxnLst/>
              <a:rect l="l" t="t" r="r" b="b"/>
              <a:pathLst>
                <a:path w="3276" h="2596" extrusionOk="0">
                  <a:moveTo>
                    <a:pt x="860" y="0"/>
                  </a:moveTo>
                  <a:cubicBezTo>
                    <a:pt x="860" y="18"/>
                    <a:pt x="842" y="54"/>
                    <a:pt x="824" y="72"/>
                  </a:cubicBezTo>
                  <a:cubicBezTo>
                    <a:pt x="783" y="31"/>
                    <a:pt x="727" y="9"/>
                    <a:pt x="673" y="9"/>
                  </a:cubicBezTo>
                  <a:cubicBezTo>
                    <a:pt x="609" y="9"/>
                    <a:pt x="549" y="40"/>
                    <a:pt x="520" y="108"/>
                  </a:cubicBezTo>
                  <a:cubicBezTo>
                    <a:pt x="466" y="197"/>
                    <a:pt x="484" y="376"/>
                    <a:pt x="376" y="394"/>
                  </a:cubicBezTo>
                  <a:cubicBezTo>
                    <a:pt x="366" y="397"/>
                    <a:pt x="355" y="398"/>
                    <a:pt x="345" y="398"/>
                  </a:cubicBezTo>
                  <a:cubicBezTo>
                    <a:pt x="295" y="398"/>
                    <a:pt x="246" y="372"/>
                    <a:pt x="204" y="372"/>
                  </a:cubicBezTo>
                  <a:cubicBezTo>
                    <a:pt x="196" y="372"/>
                    <a:pt x="187" y="374"/>
                    <a:pt x="179" y="376"/>
                  </a:cubicBezTo>
                  <a:cubicBezTo>
                    <a:pt x="126" y="394"/>
                    <a:pt x="108" y="519"/>
                    <a:pt x="144" y="591"/>
                  </a:cubicBezTo>
                  <a:cubicBezTo>
                    <a:pt x="179" y="663"/>
                    <a:pt x="233" y="734"/>
                    <a:pt x="215" y="824"/>
                  </a:cubicBezTo>
                  <a:cubicBezTo>
                    <a:pt x="144" y="824"/>
                    <a:pt x="72" y="841"/>
                    <a:pt x="1" y="877"/>
                  </a:cubicBezTo>
                  <a:cubicBezTo>
                    <a:pt x="412" y="1557"/>
                    <a:pt x="1128" y="2058"/>
                    <a:pt x="1718" y="2595"/>
                  </a:cubicBezTo>
                  <a:lnTo>
                    <a:pt x="2792" y="2380"/>
                  </a:lnTo>
                  <a:lnTo>
                    <a:pt x="3275" y="2237"/>
                  </a:lnTo>
                  <a:lnTo>
                    <a:pt x="1844" y="985"/>
                  </a:lnTo>
                  <a:cubicBezTo>
                    <a:pt x="1486" y="698"/>
                    <a:pt x="1146" y="358"/>
                    <a:pt x="8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883;p42"/>
            <p:cNvSpPr/>
            <p:nvPr/>
          </p:nvSpPr>
          <p:spPr>
            <a:xfrm>
              <a:off x="5866397" y="2751733"/>
              <a:ext cx="207829" cy="184024"/>
            </a:xfrm>
            <a:custGeom>
              <a:avLst/>
              <a:gdLst/>
              <a:ahLst/>
              <a:cxnLst/>
              <a:rect l="l" t="t" r="r" b="b"/>
              <a:pathLst>
                <a:path w="1781" h="1577" extrusionOk="0">
                  <a:moveTo>
                    <a:pt x="170" y="1"/>
                  </a:moveTo>
                  <a:cubicBezTo>
                    <a:pt x="80" y="1"/>
                    <a:pt x="1" y="106"/>
                    <a:pt x="84" y="190"/>
                  </a:cubicBezTo>
                  <a:lnTo>
                    <a:pt x="1552" y="1550"/>
                  </a:lnTo>
                  <a:cubicBezTo>
                    <a:pt x="1570" y="1568"/>
                    <a:pt x="1592" y="1576"/>
                    <a:pt x="1613" y="1576"/>
                  </a:cubicBezTo>
                  <a:cubicBezTo>
                    <a:pt x="1696" y="1576"/>
                    <a:pt x="1780" y="1460"/>
                    <a:pt x="1695" y="1389"/>
                  </a:cubicBezTo>
                  <a:lnTo>
                    <a:pt x="245" y="29"/>
                  </a:lnTo>
                  <a:cubicBezTo>
                    <a:pt x="222" y="9"/>
                    <a:pt x="195" y="1"/>
                    <a:pt x="17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42"/>
            <p:cNvSpPr/>
            <p:nvPr/>
          </p:nvSpPr>
          <p:spPr>
            <a:xfrm>
              <a:off x="6226979" y="1960327"/>
              <a:ext cx="245988" cy="892931"/>
            </a:xfrm>
            <a:custGeom>
              <a:avLst/>
              <a:gdLst/>
              <a:ahLst/>
              <a:cxnLst/>
              <a:rect l="l" t="t" r="r" b="b"/>
              <a:pathLst>
                <a:path w="2108" h="7652" extrusionOk="0">
                  <a:moveTo>
                    <a:pt x="1923" y="1"/>
                  </a:moveTo>
                  <a:cubicBezTo>
                    <a:pt x="1688" y="1"/>
                    <a:pt x="1164" y="279"/>
                    <a:pt x="1164" y="279"/>
                  </a:cubicBezTo>
                  <a:lnTo>
                    <a:pt x="1" y="1389"/>
                  </a:lnTo>
                  <a:cubicBezTo>
                    <a:pt x="233" y="1872"/>
                    <a:pt x="430" y="2391"/>
                    <a:pt x="573" y="2910"/>
                  </a:cubicBezTo>
                  <a:cubicBezTo>
                    <a:pt x="591" y="2999"/>
                    <a:pt x="609" y="3089"/>
                    <a:pt x="573" y="3178"/>
                  </a:cubicBezTo>
                  <a:cubicBezTo>
                    <a:pt x="538" y="3321"/>
                    <a:pt x="377" y="3375"/>
                    <a:pt x="287" y="3482"/>
                  </a:cubicBezTo>
                  <a:cubicBezTo>
                    <a:pt x="198" y="3661"/>
                    <a:pt x="198" y="3876"/>
                    <a:pt x="269" y="4055"/>
                  </a:cubicBezTo>
                  <a:lnTo>
                    <a:pt x="967" y="6900"/>
                  </a:lnTo>
                  <a:lnTo>
                    <a:pt x="1218" y="7652"/>
                  </a:lnTo>
                  <a:cubicBezTo>
                    <a:pt x="1218" y="7652"/>
                    <a:pt x="931" y="1532"/>
                    <a:pt x="1772" y="530"/>
                  </a:cubicBezTo>
                  <a:cubicBezTo>
                    <a:pt x="2108" y="123"/>
                    <a:pt x="2079" y="1"/>
                    <a:pt x="19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5955551" y="3099592"/>
              <a:ext cx="307018" cy="240270"/>
            </a:xfrm>
            <a:custGeom>
              <a:avLst/>
              <a:gdLst/>
              <a:ahLst/>
              <a:cxnLst/>
              <a:rect l="l" t="t" r="r" b="b"/>
              <a:pathLst>
                <a:path w="2631" h="2059" extrusionOk="0">
                  <a:moveTo>
                    <a:pt x="609" y="1"/>
                  </a:moveTo>
                  <a:cubicBezTo>
                    <a:pt x="591" y="1"/>
                    <a:pt x="573" y="36"/>
                    <a:pt x="573" y="54"/>
                  </a:cubicBezTo>
                  <a:cubicBezTo>
                    <a:pt x="573" y="287"/>
                    <a:pt x="680" y="484"/>
                    <a:pt x="877" y="591"/>
                  </a:cubicBezTo>
                  <a:cubicBezTo>
                    <a:pt x="1056" y="716"/>
                    <a:pt x="1235" y="842"/>
                    <a:pt x="1396" y="985"/>
                  </a:cubicBezTo>
                  <a:cubicBezTo>
                    <a:pt x="985" y="788"/>
                    <a:pt x="591" y="591"/>
                    <a:pt x="179" y="412"/>
                  </a:cubicBezTo>
                  <a:cubicBezTo>
                    <a:pt x="152" y="394"/>
                    <a:pt x="117" y="381"/>
                    <a:pt x="85" y="381"/>
                  </a:cubicBezTo>
                  <a:cubicBezTo>
                    <a:pt x="54" y="381"/>
                    <a:pt x="27" y="394"/>
                    <a:pt x="18" y="430"/>
                  </a:cubicBezTo>
                  <a:cubicBezTo>
                    <a:pt x="0" y="448"/>
                    <a:pt x="18" y="484"/>
                    <a:pt x="36" y="519"/>
                  </a:cubicBezTo>
                  <a:cubicBezTo>
                    <a:pt x="215" y="877"/>
                    <a:pt x="555" y="1128"/>
                    <a:pt x="931" y="1253"/>
                  </a:cubicBezTo>
                  <a:cubicBezTo>
                    <a:pt x="919" y="1254"/>
                    <a:pt x="907" y="1254"/>
                    <a:pt x="895" y="1254"/>
                  </a:cubicBezTo>
                  <a:cubicBezTo>
                    <a:pt x="657" y="1254"/>
                    <a:pt x="417" y="1091"/>
                    <a:pt x="161" y="1074"/>
                  </a:cubicBezTo>
                  <a:cubicBezTo>
                    <a:pt x="144" y="1074"/>
                    <a:pt x="108" y="1074"/>
                    <a:pt x="90" y="1092"/>
                  </a:cubicBezTo>
                  <a:cubicBezTo>
                    <a:pt x="72" y="1110"/>
                    <a:pt x="72" y="1146"/>
                    <a:pt x="90" y="1182"/>
                  </a:cubicBezTo>
                  <a:cubicBezTo>
                    <a:pt x="144" y="1289"/>
                    <a:pt x="233" y="1378"/>
                    <a:pt x="358" y="1432"/>
                  </a:cubicBezTo>
                  <a:cubicBezTo>
                    <a:pt x="501" y="1504"/>
                    <a:pt x="680" y="1575"/>
                    <a:pt x="859" y="1593"/>
                  </a:cubicBezTo>
                  <a:lnTo>
                    <a:pt x="484" y="1593"/>
                  </a:lnTo>
                  <a:cubicBezTo>
                    <a:pt x="466" y="1593"/>
                    <a:pt x="448" y="1593"/>
                    <a:pt x="430" y="1611"/>
                  </a:cubicBezTo>
                  <a:cubicBezTo>
                    <a:pt x="394" y="1647"/>
                    <a:pt x="430" y="1701"/>
                    <a:pt x="466" y="1718"/>
                  </a:cubicBezTo>
                  <a:cubicBezTo>
                    <a:pt x="501" y="1754"/>
                    <a:pt x="555" y="1790"/>
                    <a:pt x="609" y="1808"/>
                  </a:cubicBezTo>
                  <a:cubicBezTo>
                    <a:pt x="913" y="1969"/>
                    <a:pt x="1271" y="2041"/>
                    <a:pt x="1629" y="2058"/>
                  </a:cubicBezTo>
                  <a:cubicBezTo>
                    <a:pt x="1987" y="2058"/>
                    <a:pt x="2345" y="1933"/>
                    <a:pt x="2613" y="1701"/>
                  </a:cubicBezTo>
                  <a:lnTo>
                    <a:pt x="2631" y="1271"/>
                  </a:lnTo>
                  <a:cubicBezTo>
                    <a:pt x="2488" y="1128"/>
                    <a:pt x="2398" y="949"/>
                    <a:pt x="2345" y="752"/>
                  </a:cubicBezTo>
                  <a:cubicBezTo>
                    <a:pt x="2309" y="573"/>
                    <a:pt x="2273" y="358"/>
                    <a:pt x="2237" y="179"/>
                  </a:cubicBezTo>
                  <a:cubicBezTo>
                    <a:pt x="2237" y="144"/>
                    <a:pt x="2219" y="126"/>
                    <a:pt x="2201" y="108"/>
                  </a:cubicBezTo>
                  <a:cubicBezTo>
                    <a:pt x="2190" y="97"/>
                    <a:pt x="2178" y="93"/>
                    <a:pt x="2164" y="93"/>
                  </a:cubicBezTo>
                  <a:cubicBezTo>
                    <a:pt x="2132" y="93"/>
                    <a:pt x="2095" y="113"/>
                    <a:pt x="2058" y="126"/>
                  </a:cubicBezTo>
                  <a:cubicBezTo>
                    <a:pt x="1951" y="233"/>
                    <a:pt x="1897" y="376"/>
                    <a:pt x="1879" y="519"/>
                  </a:cubicBezTo>
                  <a:cubicBezTo>
                    <a:pt x="1861" y="681"/>
                    <a:pt x="1879" y="824"/>
                    <a:pt x="1915" y="967"/>
                  </a:cubicBezTo>
                  <a:lnTo>
                    <a:pt x="645" y="18"/>
                  </a:lnTo>
                  <a:cubicBezTo>
                    <a:pt x="645" y="18"/>
                    <a:pt x="627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5834423" y="3204031"/>
              <a:ext cx="1608023" cy="902150"/>
            </a:xfrm>
            <a:custGeom>
              <a:avLst/>
              <a:gdLst/>
              <a:ahLst/>
              <a:cxnLst/>
              <a:rect l="l" t="t" r="r" b="b"/>
              <a:pathLst>
                <a:path w="13780" h="7731" extrusionOk="0">
                  <a:moveTo>
                    <a:pt x="9256" y="0"/>
                  </a:moveTo>
                  <a:cubicBezTo>
                    <a:pt x="8517" y="0"/>
                    <a:pt x="7764" y="186"/>
                    <a:pt x="7087" y="483"/>
                  </a:cubicBezTo>
                  <a:cubicBezTo>
                    <a:pt x="5924" y="1020"/>
                    <a:pt x="4922" y="1861"/>
                    <a:pt x="3937" y="2702"/>
                  </a:cubicBezTo>
                  <a:lnTo>
                    <a:pt x="0" y="6085"/>
                  </a:lnTo>
                  <a:cubicBezTo>
                    <a:pt x="0" y="6085"/>
                    <a:pt x="108" y="7516"/>
                    <a:pt x="1343" y="7731"/>
                  </a:cubicBezTo>
                  <a:lnTo>
                    <a:pt x="12563" y="5745"/>
                  </a:lnTo>
                  <a:cubicBezTo>
                    <a:pt x="12563" y="5745"/>
                    <a:pt x="13637" y="5190"/>
                    <a:pt x="13708" y="4492"/>
                  </a:cubicBezTo>
                  <a:cubicBezTo>
                    <a:pt x="13780" y="3776"/>
                    <a:pt x="12939" y="2702"/>
                    <a:pt x="12939" y="2702"/>
                  </a:cubicBezTo>
                  <a:cubicBezTo>
                    <a:pt x="12545" y="1700"/>
                    <a:pt x="11829" y="788"/>
                    <a:pt x="10845" y="340"/>
                  </a:cubicBezTo>
                  <a:cubicBezTo>
                    <a:pt x="10348" y="103"/>
                    <a:pt x="9806" y="0"/>
                    <a:pt x="9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6891897" y="2953493"/>
              <a:ext cx="207012" cy="217515"/>
            </a:xfrm>
            <a:custGeom>
              <a:avLst/>
              <a:gdLst/>
              <a:ahLst/>
              <a:cxnLst/>
              <a:rect l="l" t="t" r="r" b="b"/>
              <a:pathLst>
                <a:path w="1774" h="1864" extrusionOk="0">
                  <a:moveTo>
                    <a:pt x="156" y="0"/>
                  </a:moveTo>
                  <a:cubicBezTo>
                    <a:pt x="76" y="0"/>
                    <a:pt x="0" y="114"/>
                    <a:pt x="83" y="197"/>
                  </a:cubicBezTo>
                  <a:lnTo>
                    <a:pt x="1550" y="1825"/>
                  </a:lnTo>
                  <a:cubicBezTo>
                    <a:pt x="1573" y="1852"/>
                    <a:pt x="1599" y="1863"/>
                    <a:pt x="1625" y="1863"/>
                  </a:cubicBezTo>
                  <a:cubicBezTo>
                    <a:pt x="1704" y="1863"/>
                    <a:pt x="1774" y="1763"/>
                    <a:pt x="1693" y="1682"/>
                  </a:cubicBezTo>
                  <a:cubicBezTo>
                    <a:pt x="1210" y="1127"/>
                    <a:pt x="727" y="573"/>
                    <a:pt x="226" y="36"/>
                  </a:cubicBezTo>
                  <a:cubicBezTo>
                    <a:pt x="205" y="11"/>
                    <a:pt x="181" y="0"/>
                    <a:pt x="15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6895281" y="3063067"/>
              <a:ext cx="98255" cy="89620"/>
            </a:xfrm>
            <a:custGeom>
              <a:avLst/>
              <a:gdLst/>
              <a:ahLst/>
              <a:cxnLst/>
              <a:rect l="l" t="t" r="r" b="b"/>
              <a:pathLst>
                <a:path w="842" h="768" extrusionOk="0">
                  <a:moveTo>
                    <a:pt x="125" y="0"/>
                  </a:moveTo>
                  <a:cubicBezTo>
                    <a:pt x="99" y="0"/>
                    <a:pt x="72" y="9"/>
                    <a:pt x="54" y="27"/>
                  </a:cubicBezTo>
                  <a:cubicBezTo>
                    <a:pt x="0" y="81"/>
                    <a:pt x="0" y="152"/>
                    <a:pt x="54" y="188"/>
                  </a:cubicBezTo>
                  <a:cubicBezTo>
                    <a:pt x="215" y="403"/>
                    <a:pt x="430" y="600"/>
                    <a:pt x="662" y="761"/>
                  </a:cubicBezTo>
                  <a:cubicBezTo>
                    <a:pt x="677" y="766"/>
                    <a:pt x="692" y="768"/>
                    <a:pt x="708" y="768"/>
                  </a:cubicBezTo>
                  <a:cubicBezTo>
                    <a:pt x="751" y="768"/>
                    <a:pt x="792" y="751"/>
                    <a:pt x="805" y="725"/>
                  </a:cubicBezTo>
                  <a:cubicBezTo>
                    <a:pt x="841" y="654"/>
                    <a:pt x="823" y="600"/>
                    <a:pt x="770" y="564"/>
                  </a:cubicBezTo>
                  <a:lnTo>
                    <a:pt x="734" y="528"/>
                  </a:lnTo>
                  <a:lnTo>
                    <a:pt x="716" y="528"/>
                  </a:lnTo>
                  <a:cubicBezTo>
                    <a:pt x="716" y="528"/>
                    <a:pt x="680" y="510"/>
                    <a:pt x="698" y="510"/>
                  </a:cubicBezTo>
                  <a:lnTo>
                    <a:pt x="680" y="510"/>
                  </a:lnTo>
                  <a:lnTo>
                    <a:pt x="662" y="492"/>
                  </a:lnTo>
                  <a:lnTo>
                    <a:pt x="627" y="457"/>
                  </a:lnTo>
                  <a:cubicBezTo>
                    <a:pt x="573" y="421"/>
                    <a:pt x="519" y="367"/>
                    <a:pt x="483" y="331"/>
                  </a:cubicBezTo>
                  <a:cubicBezTo>
                    <a:pt x="376" y="242"/>
                    <a:pt x="287" y="135"/>
                    <a:pt x="197" y="27"/>
                  </a:cubicBezTo>
                  <a:cubicBezTo>
                    <a:pt x="179" y="9"/>
                    <a:pt x="152" y="0"/>
                    <a:pt x="12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7008007" y="2166639"/>
              <a:ext cx="351711" cy="463269"/>
            </a:xfrm>
            <a:custGeom>
              <a:avLst/>
              <a:gdLst/>
              <a:ahLst/>
              <a:cxnLst/>
              <a:rect l="l" t="t" r="r" b="b"/>
              <a:pathLst>
                <a:path w="3014" h="3970" extrusionOk="0">
                  <a:moveTo>
                    <a:pt x="2264" y="1"/>
                  </a:moveTo>
                  <a:cubicBezTo>
                    <a:pt x="1825" y="1"/>
                    <a:pt x="1391" y="152"/>
                    <a:pt x="1038" y="444"/>
                  </a:cubicBezTo>
                  <a:cubicBezTo>
                    <a:pt x="537" y="909"/>
                    <a:pt x="215" y="1535"/>
                    <a:pt x="108" y="2215"/>
                  </a:cubicBezTo>
                  <a:cubicBezTo>
                    <a:pt x="18" y="2752"/>
                    <a:pt x="1" y="3307"/>
                    <a:pt x="36" y="3862"/>
                  </a:cubicBezTo>
                  <a:cubicBezTo>
                    <a:pt x="36" y="3933"/>
                    <a:pt x="94" y="3969"/>
                    <a:pt x="153" y="3969"/>
                  </a:cubicBezTo>
                  <a:cubicBezTo>
                    <a:pt x="211" y="3969"/>
                    <a:pt x="269" y="3933"/>
                    <a:pt x="269" y="3862"/>
                  </a:cubicBezTo>
                  <a:cubicBezTo>
                    <a:pt x="197" y="2913"/>
                    <a:pt x="269" y="1858"/>
                    <a:pt x="824" y="1034"/>
                  </a:cubicBezTo>
                  <a:cubicBezTo>
                    <a:pt x="1021" y="730"/>
                    <a:pt x="1307" y="480"/>
                    <a:pt x="1647" y="336"/>
                  </a:cubicBezTo>
                  <a:cubicBezTo>
                    <a:pt x="1848" y="269"/>
                    <a:pt x="2060" y="233"/>
                    <a:pt x="2273" y="233"/>
                  </a:cubicBezTo>
                  <a:cubicBezTo>
                    <a:pt x="2458" y="233"/>
                    <a:pt x="2645" y="260"/>
                    <a:pt x="2828" y="319"/>
                  </a:cubicBezTo>
                  <a:cubicBezTo>
                    <a:pt x="2839" y="321"/>
                    <a:pt x="2849" y="323"/>
                    <a:pt x="2859" y="323"/>
                  </a:cubicBezTo>
                  <a:cubicBezTo>
                    <a:pt x="2978" y="323"/>
                    <a:pt x="3014" y="137"/>
                    <a:pt x="2882" y="104"/>
                  </a:cubicBezTo>
                  <a:cubicBezTo>
                    <a:pt x="2680" y="35"/>
                    <a:pt x="2472" y="1"/>
                    <a:pt x="226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6957945" y="1959394"/>
              <a:ext cx="281929" cy="342609"/>
            </a:xfrm>
            <a:custGeom>
              <a:avLst/>
              <a:gdLst/>
              <a:ahLst/>
              <a:cxnLst/>
              <a:rect l="l" t="t" r="r" b="b"/>
              <a:pathLst>
                <a:path w="2416" h="2936" extrusionOk="0">
                  <a:moveTo>
                    <a:pt x="841" y="1"/>
                  </a:moveTo>
                  <a:cubicBezTo>
                    <a:pt x="54" y="931"/>
                    <a:pt x="0" y="1951"/>
                    <a:pt x="179" y="2936"/>
                  </a:cubicBezTo>
                  <a:cubicBezTo>
                    <a:pt x="304" y="2864"/>
                    <a:pt x="447" y="2792"/>
                    <a:pt x="573" y="2739"/>
                  </a:cubicBezTo>
                  <a:cubicBezTo>
                    <a:pt x="805" y="2631"/>
                    <a:pt x="1038" y="2578"/>
                    <a:pt x="1271" y="2560"/>
                  </a:cubicBezTo>
                  <a:cubicBezTo>
                    <a:pt x="1306" y="2560"/>
                    <a:pt x="1342" y="2561"/>
                    <a:pt x="1377" y="2561"/>
                  </a:cubicBezTo>
                  <a:cubicBezTo>
                    <a:pt x="1481" y="2561"/>
                    <a:pt x="1575" y="2551"/>
                    <a:pt x="1629" y="2470"/>
                  </a:cubicBezTo>
                  <a:cubicBezTo>
                    <a:pt x="1682" y="2381"/>
                    <a:pt x="1682" y="2256"/>
                    <a:pt x="1629" y="2166"/>
                  </a:cubicBezTo>
                  <a:cubicBezTo>
                    <a:pt x="1575" y="1987"/>
                    <a:pt x="1521" y="1808"/>
                    <a:pt x="1450" y="1629"/>
                  </a:cubicBezTo>
                  <a:cubicBezTo>
                    <a:pt x="1772" y="1540"/>
                    <a:pt x="2058" y="1343"/>
                    <a:pt x="2273" y="1075"/>
                  </a:cubicBezTo>
                  <a:cubicBezTo>
                    <a:pt x="2362" y="913"/>
                    <a:pt x="2416" y="735"/>
                    <a:pt x="2416" y="538"/>
                  </a:cubicBezTo>
                  <a:cubicBezTo>
                    <a:pt x="1933" y="269"/>
                    <a:pt x="1396" y="72"/>
                    <a:pt x="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6774154" y="1944807"/>
              <a:ext cx="413558" cy="1142420"/>
            </a:xfrm>
            <a:custGeom>
              <a:avLst/>
              <a:gdLst/>
              <a:ahLst/>
              <a:cxnLst/>
              <a:rect l="l" t="t" r="r" b="b"/>
              <a:pathLst>
                <a:path w="3544" h="9790" extrusionOk="0">
                  <a:moveTo>
                    <a:pt x="2362" y="1"/>
                  </a:moveTo>
                  <a:lnTo>
                    <a:pt x="1808" y="1396"/>
                  </a:lnTo>
                  <a:cubicBezTo>
                    <a:pt x="1432" y="2237"/>
                    <a:pt x="1110" y="3078"/>
                    <a:pt x="823" y="3937"/>
                  </a:cubicBezTo>
                  <a:cubicBezTo>
                    <a:pt x="716" y="4295"/>
                    <a:pt x="609" y="4671"/>
                    <a:pt x="519" y="5047"/>
                  </a:cubicBezTo>
                  <a:cubicBezTo>
                    <a:pt x="251" y="6371"/>
                    <a:pt x="72" y="7713"/>
                    <a:pt x="0" y="9073"/>
                  </a:cubicBezTo>
                  <a:lnTo>
                    <a:pt x="18" y="9789"/>
                  </a:lnTo>
                  <a:cubicBezTo>
                    <a:pt x="72" y="9288"/>
                    <a:pt x="179" y="8787"/>
                    <a:pt x="340" y="8322"/>
                  </a:cubicBezTo>
                  <a:cubicBezTo>
                    <a:pt x="734" y="6980"/>
                    <a:pt x="1396" y="5727"/>
                    <a:pt x="2022" y="4474"/>
                  </a:cubicBezTo>
                  <a:cubicBezTo>
                    <a:pt x="2076" y="4421"/>
                    <a:pt x="2094" y="4331"/>
                    <a:pt x="2076" y="4260"/>
                  </a:cubicBezTo>
                  <a:cubicBezTo>
                    <a:pt x="2058" y="4224"/>
                    <a:pt x="2040" y="4188"/>
                    <a:pt x="2005" y="4152"/>
                  </a:cubicBezTo>
                  <a:cubicBezTo>
                    <a:pt x="1861" y="4009"/>
                    <a:pt x="1682" y="3937"/>
                    <a:pt x="1486" y="3937"/>
                  </a:cubicBezTo>
                  <a:cubicBezTo>
                    <a:pt x="2053" y="3507"/>
                    <a:pt x="2737" y="3292"/>
                    <a:pt x="3457" y="3292"/>
                  </a:cubicBezTo>
                  <a:cubicBezTo>
                    <a:pt x="3486" y="3292"/>
                    <a:pt x="3515" y="3293"/>
                    <a:pt x="3544" y="3293"/>
                  </a:cubicBezTo>
                  <a:cubicBezTo>
                    <a:pt x="3365" y="2774"/>
                    <a:pt x="3204" y="2273"/>
                    <a:pt x="3042" y="1754"/>
                  </a:cubicBezTo>
                  <a:cubicBezTo>
                    <a:pt x="2917" y="1361"/>
                    <a:pt x="2792" y="985"/>
                    <a:pt x="2685" y="591"/>
                  </a:cubicBez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6870192" y="1946908"/>
              <a:ext cx="284146" cy="463736"/>
            </a:xfrm>
            <a:custGeom>
              <a:avLst/>
              <a:gdLst/>
              <a:ahLst/>
              <a:cxnLst/>
              <a:rect l="l" t="t" r="r" b="b"/>
              <a:pathLst>
                <a:path w="2435" h="3974" extrusionOk="0">
                  <a:moveTo>
                    <a:pt x="1539" y="0"/>
                  </a:moveTo>
                  <a:lnTo>
                    <a:pt x="985" y="1396"/>
                  </a:lnTo>
                  <a:cubicBezTo>
                    <a:pt x="609" y="2219"/>
                    <a:pt x="287" y="3060"/>
                    <a:pt x="0" y="3937"/>
                  </a:cubicBezTo>
                  <a:lnTo>
                    <a:pt x="0" y="3973"/>
                  </a:lnTo>
                  <a:lnTo>
                    <a:pt x="90" y="3955"/>
                  </a:lnTo>
                  <a:cubicBezTo>
                    <a:pt x="233" y="3776"/>
                    <a:pt x="394" y="3597"/>
                    <a:pt x="555" y="3418"/>
                  </a:cubicBezTo>
                  <a:cubicBezTo>
                    <a:pt x="627" y="3311"/>
                    <a:pt x="734" y="3222"/>
                    <a:pt x="842" y="3132"/>
                  </a:cubicBezTo>
                  <a:cubicBezTo>
                    <a:pt x="985" y="3007"/>
                    <a:pt x="1164" y="2917"/>
                    <a:pt x="1343" y="2846"/>
                  </a:cubicBezTo>
                  <a:cubicBezTo>
                    <a:pt x="1557" y="2756"/>
                    <a:pt x="1790" y="2703"/>
                    <a:pt x="2041" y="2685"/>
                  </a:cubicBezTo>
                  <a:cubicBezTo>
                    <a:pt x="2072" y="2685"/>
                    <a:pt x="2105" y="2686"/>
                    <a:pt x="2139" y="2686"/>
                  </a:cubicBezTo>
                  <a:cubicBezTo>
                    <a:pt x="2241" y="2686"/>
                    <a:pt x="2345" y="2676"/>
                    <a:pt x="2398" y="2595"/>
                  </a:cubicBezTo>
                  <a:cubicBezTo>
                    <a:pt x="2434" y="2488"/>
                    <a:pt x="2434" y="2363"/>
                    <a:pt x="2381" y="2273"/>
                  </a:cubicBezTo>
                  <a:cubicBezTo>
                    <a:pt x="2327" y="2094"/>
                    <a:pt x="2255" y="1915"/>
                    <a:pt x="2202" y="1736"/>
                  </a:cubicBezTo>
                  <a:lnTo>
                    <a:pt x="2219" y="1736"/>
                  </a:lnTo>
                  <a:cubicBezTo>
                    <a:pt x="2094" y="1343"/>
                    <a:pt x="1969" y="967"/>
                    <a:pt x="1862" y="573"/>
                  </a:cubicBezTo>
                  <a:lnTo>
                    <a:pt x="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6504242" y="2067917"/>
              <a:ext cx="65348" cy="165003"/>
            </a:xfrm>
            <a:custGeom>
              <a:avLst/>
              <a:gdLst/>
              <a:ahLst/>
              <a:cxnLst/>
              <a:rect l="l" t="t" r="r" b="b"/>
              <a:pathLst>
                <a:path w="560" h="1414" extrusionOk="0">
                  <a:moveTo>
                    <a:pt x="71" y="0"/>
                  </a:moveTo>
                  <a:cubicBezTo>
                    <a:pt x="31" y="0"/>
                    <a:pt x="0" y="51"/>
                    <a:pt x="41" y="91"/>
                  </a:cubicBezTo>
                  <a:cubicBezTo>
                    <a:pt x="184" y="252"/>
                    <a:pt x="309" y="449"/>
                    <a:pt x="345" y="663"/>
                  </a:cubicBezTo>
                  <a:cubicBezTo>
                    <a:pt x="434" y="878"/>
                    <a:pt x="398" y="1129"/>
                    <a:pt x="255" y="1308"/>
                  </a:cubicBezTo>
                  <a:cubicBezTo>
                    <a:pt x="213" y="1350"/>
                    <a:pt x="259" y="1414"/>
                    <a:pt x="307" y="1414"/>
                  </a:cubicBezTo>
                  <a:cubicBezTo>
                    <a:pt x="320" y="1414"/>
                    <a:pt x="333" y="1409"/>
                    <a:pt x="345" y="1397"/>
                  </a:cubicBezTo>
                  <a:cubicBezTo>
                    <a:pt x="506" y="1200"/>
                    <a:pt x="560" y="914"/>
                    <a:pt x="470" y="681"/>
                  </a:cubicBezTo>
                  <a:cubicBezTo>
                    <a:pt x="416" y="431"/>
                    <a:pt x="291" y="198"/>
                    <a:pt x="112" y="19"/>
                  </a:cubicBezTo>
                  <a:cubicBezTo>
                    <a:pt x="99" y="6"/>
                    <a:pt x="84" y="0"/>
                    <a:pt x="71" y="0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6654193" y="2096974"/>
              <a:ext cx="80401" cy="36992"/>
            </a:xfrm>
            <a:custGeom>
              <a:avLst/>
              <a:gdLst/>
              <a:ahLst/>
              <a:cxnLst/>
              <a:rect l="l" t="t" r="r" b="b"/>
              <a:pathLst>
                <a:path w="689" h="317" extrusionOk="0">
                  <a:moveTo>
                    <a:pt x="562" y="1"/>
                  </a:moveTo>
                  <a:cubicBezTo>
                    <a:pt x="369" y="1"/>
                    <a:pt x="191" y="87"/>
                    <a:pt x="44" y="218"/>
                  </a:cubicBezTo>
                  <a:cubicBezTo>
                    <a:pt x="0" y="261"/>
                    <a:pt x="51" y="317"/>
                    <a:pt x="101" y="317"/>
                  </a:cubicBezTo>
                  <a:cubicBezTo>
                    <a:pt x="112" y="317"/>
                    <a:pt x="123" y="314"/>
                    <a:pt x="134" y="307"/>
                  </a:cubicBezTo>
                  <a:lnTo>
                    <a:pt x="134" y="289"/>
                  </a:lnTo>
                  <a:cubicBezTo>
                    <a:pt x="259" y="164"/>
                    <a:pt x="438" y="110"/>
                    <a:pt x="617" y="110"/>
                  </a:cubicBezTo>
                  <a:cubicBezTo>
                    <a:pt x="688" y="110"/>
                    <a:pt x="688" y="3"/>
                    <a:pt x="617" y="3"/>
                  </a:cubicBezTo>
                  <a:cubicBezTo>
                    <a:pt x="598" y="1"/>
                    <a:pt x="580" y="1"/>
                    <a:pt x="562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6460949" y="2073402"/>
              <a:ext cx="52978" cy="36291"/>
            </a:xfrm>
            <a:custGeom>
              <a:avLst/>
              <a:gdLst/>
              <a:ahLst/>
              <a:cxnLst/>
              <a:rect l="l" t="t" r="r" b="b"/>
              <a:pathLst>
                <a:path w="454" h="311" extrusionOk="0">
                  <a:moveTo>
                    <a:pt x="70" y="1"/>
                  </a:moveTo>
                  <a:cubicBezTo>
                    <a:pt x="52" y="1"/>
                    <a:pt x="31" y="13"/>
                    <a:pt x="18" y="26"/>
                  </a:cubicBezTo>
                  <a:cubicBezTo>
                    <a:pt x="0" y="62"/>
                    <a:pt x="0" y="80"/>
                    <a:pt x="36" y="98"/>
                  </a:cubicBezTo>
                  <a:lnTo>
                    <a:pt x="72" y="133"/>
                  </a:lnTo>
                  <a:cubicBezTo>
                    <a:pt x="125" y="151"/>
                    <a:pt x="179" y="187"/>
                    <a:pt x="233" y="205"/>
                  </a:cubicBezTo>
                  <a:lnTo>
                    <a:pt x="304" y="259"/>
                  </a:lnTo>
                  <a:lnTo>
                    <a:pt x="322" y="276"/>
                  </a:lnTo>
                  <a:lnTo>
                    <a:pt x="340" y="294"/>
                  </a:lnTo>
                  <a:cubicBezTo>
                    <a:pt x="348" y="306"/>
                    <a:pt x="358" y="311"/>
                    <a:pt x="369" y="311"/>
                  </a:cubicBezTo>
                  <a:cubicBezTo>
                    <a:pt x="408" y="311"/>
                    <a:pt x="454" y="247"/>
                    <a:pt x="412" y="205"/>
                  </a:cubicBezTo>
                  <a:cubicBezTo>
                    <a:pt x="322" y="133"/>
                    <a:pt x="215" y="62"/>
                    <a:pt x="89" y="8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6525597" y="2212265"/>
              <a:ext cx="104556" cy="71766"/>
            </a:xfrm>
            <a:custGeom>
              <a:avLst/>
              <a:gdLst/>
              <a:ahLst/>
              <a:cxnLst/>
              <a:rect l="l" t="t" r="r" b="b"/>
              <a:pathLst>
                <a:path w="896" h="615" extrusionOk="0">
                  <a:moveTo>
                    <a:pt x="147" y="0"/>
                  </a:moveTo>
                  <a:cubicBezTo>
                    <a:pt x="134" y="0"/>
                    <a:pt x="120" y="5"/>
                    <a:pt x="108" y="17"/>
                  </a:cubicBezTo>
                  <a:lnTo>
                    <a:pt x="126" y="17"/>
                  </a:lnTo>
                  <a:cubicBezTo>
                    <a:pt x="37" y="89"/>
                    <a:pt x="1" y="214"/>
                    <a:pt x="37" y="321"/>
                  </a:cubicBezTo>
                  <a:cubicBezTo>
                    <a:pt x="72" y="429"/>
                    <a:pt x="162" y="518"/>
                    <a:pt x="269" y="572"/>
                  </a:cubicBezTo>
                  <a:cubicBezTo>
                    <a:pt x="338" y="601"/>
                    <a:pt x="413" y="615"/>
                    <a:pt x="486" y="615"/>
                  </a:cubicBezTo>
                  <a:cubicBezTo>
                    <a:pt x="547" y="615"/>
                    <a:pt x="607" y="606"/>
                    <a:pt x="663" y="590"/>
                  </a:cubicBezTo>
                  <a:cubicBezTo>
                    <a:pt x="770" y="536"/>
                    <a:pt x="860" y="446"/>
                    <a:pt x="896" y="339"/>
                  </a:cubicBezTo>
                  <a:cubicBezTo>
                    <a:pt x="896" y="296"/>
                    <a:pt x="863" y="272"/>
                    <a:pt x="833" y="272"/>
                  </a:cubicBezTo>
                  <a:cubicBezTo>
                    <a:pt x="813" y="272"/>
                    <a:pt x="795" y="282"/>
                    <a:pt x="788" y="303"/>
                  </a:cubicBezTo>
                  <a:cubicBezTo>
                    <a:pt x="751" y="439"/>
                    <a:pt x="620" y="498"/>
                    <a:pt x="490" y="498"/>
                  </a:cubicBezTo>
                  <a:cubicBezTo>
                    <a:pt x="431" y="498"/>
                    <a:pt x="373" y="487"/>
                    <a:pt x="323" y="464"/>
                  </a:cubicBezTo>
                  <a:cubicBezTo>
                    <a:pt x="233" y="429"/>
                    <a:pt x="180" y="375"/>
                    <a:pt x="144" y="303"/>
                  </a:cubicBezTo>
                  <a:cubicBezTo>
                    <a:pt x="108" y="232"/>
                    <a:pt x="126" y="142"/>
                    <a:pt x="198" y="89"/>
                  </a:cubicBezTo>
                  <a:cubicBezTo>
                    <a:pt x="239" y="61"/>
                    <a:pt x="194" y="0"/>
                    <a:pt x="147" y="0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6617551" y="2203980"/>
              <a:ext cx="50178" cy="64648"/>
            </a:xfrm>
            <a:custGeom>
              <a:avLst/>
              <a:gdLst/>
              <a:ahLst/>
              <a:cxnLst/>
              <a:rect l="l" t="t" r="r" b="b"/>
              <a:pathLst>
                <a:path w="430" h="554" extrusionOk="0">
                  <a:moveTo>
                    <a:pt x="209" y="1"/>
                  </a:moveTo>
                  <a:cubicBezTo>
                    <a:pt x="169" y="1"/>
                    <a:pt x="137" y="40"/>
                    <a:pt x="161" y="88"/>
                  </a:cubicBezTo>
                  <a:cubicBezTo>
                    <a:pt x="197" y="142"/>
                    <a:pt x="215" y="177"/>
                    <a:pt x="251" y="231"/>
                  </a:cubicBezTo>
                  <a:lnTo>
                    <a:pt x="286" y="303"/>
                  </a:lnTo>
                  <a:cubicBezTo>
                    <a:pt x="286" y="321"/>
                    <a:pt x="286" y="321"/>
                    <a:pt x="304" y="339"/>
                  </a:cubicBezTo>
                  <a:cubicBezTo>
                    <a:pt x="233" y="392"/>
                    <a:pt x="143" y="428"/>
                    <a:pt x="54" y="446"/>
                  </a:cubicBezTo>
                  <a:cubicBezTo>
                    <a:pt x="36" y="446"/>
                    <a:pt x="0" y="464"/>
                    <a:pt x="0" y="500"/>
                  </a:cubicBezTo>
                  <a:cubicBezTo>
                    <a:pt x="0" y="517"/>
                    <a:pt x="36" y="553"/>
                    <a:pt x="54" y="553"/>
                  </a:cubicBezTo>
                  <a:cubicBezTo>
                    <a:pt x="125" y="553"/>
                    <a:pt x="179" y="535"/>
                    <a:pt x="251" y="500"/>
                  </a:cubicBezTo>
                  <a:cubicBezTo>
                    <a:pt x="304" y="482"/>
                    <a:pt x="358" y="446"/>
                    <a:pt x="394" y="392"/>
                  </a:cubicBezTo>
                  <a:cubicBezTo>
                    <a:pt x="430" y="339"/>
                    <a:pt x="394" y="267"/>
                    <a:pt x="358" y="213"/>
                  </a:cubicBezTo>
                  <a:lnTo>
                    <a:pt x="269" y="34"/>
                  </a:lnTo>
                  <a:cubicBezTo>
                    <a:pt x="251" y="10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6926555" y="1804894"/>
              <a:ext cx="75267" cy="52278"/>
            </a:xfrm>
            <a:custGeom>
              <a:avLst/>
              <a:gdLst/>
              <a:ahLst/>
              <a:cxnLst/>
              <a:rect l="l" t="t" r="r" b="b"/>
              <a:pathLst>
                <a:path w="645" h="448" extrusionOk="0">
                  <a:moveTo>
                    <a:pt x="305" y="1"/>
                  </a:moveTo>
                  <a:cubicBezTo>
                    <a:pt x="1" y="1"/>
                    <a:pt x="1" y="448"/>
                    <a:pt x="305" y="448"/>
                  </a:cubicBezTo>
                  <a:lnTo>
                    <a:pt x="341" y="448"/>
                  </a:lnTo>
                  <a:cubicBezTo>
                    <a:pt x="645" y="448"/>
                    <a:pt x="645" y="1"/>
                    <a:pt x="341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7060169" y="1830449"/>
              <a:ext cx="52395" cy="55429"/>
            </a:xfrm>
            <a:custGeom>
              <a:avLst/>
              <a:gdLst/>
              <a:ahLst/>
              <a:cxnLst/>
              <a:rect l="l" t="t" r="r" b="b"/>
              <a:pathLst>
                <a:path w="449" h="475" extrusionOk="0">
                  <a:moveTo>
                    <a:pt x="225" y="1"/>
                  </a:moveTo>
                  <a:cubicBezTo>
                    <a:pt x="113" y="1"/>
                    <a:pt x="1" y="77"/>
                    <a:pt x="1" y="229"/>
                  </a:cubicBezTo>
                  <a:lnTo>
                    <a:pt x="1" y="247"/>
                  </a:lnTo>
                  <a:cubicBezTo>
                    <a:pt x="1" y="399"/>
                    <a:pt x="113" y="475"/>
                    <a:pt x="225" y="475"/>
                  </a:cubicBezTo>
                  <a:cubicBezTo>
                    <a:pt x="336" y="475"/>
                    <a:pt x="448" y="399"/>
                    <a:pt x="448" y="247"/>
                  </a:cubicBezTo>
                  <a:lnTo>
                    <a:pt x="448" y="229"/>
                  </a:lnTo>
                  <a:cubicBezTo>
                    <a:pt x="448" y="77"/>
                    <a:pt x="336" y="1"/>
                    <a:pt x="225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6229309" y="1957178"/>
              <a:ext cx="245988" cy="892931"/>
            </a:xfrm>
            <a:custGeom>
              <a:avLst/>
              <a:gdLst/>
              <a:ahLst/>
              <a:cxnLst/>
              <a:rect l="l" t="t" r="r" b="b"/>
              <a:pathLst>
                <a:path w="2108" h="7652" extrusionOk="0">
                  <a:moveTo>
                    <a:pt x="1923" y="1"/>
                  </a:moveTo>
                  <a:cubicBezTo>
                    <a:pt x="1688" y="1"/>
                    <a:pt x="1164" y="279"/>
                    <a:pt x="1164" y="279"/>
                  </a:cubicBezTo>
                  <a:lnTo>
                    <a:pt x="1" y="1389"/>
                  </a:lnTo>
                  <a:cubicBezTo>
                    <a:pt x="233" y="1872"/>
                    <a:pt x="430" y="2391"/>
                    <a:pt x="573" y="2910"/>
                  </a:cubicBezTo>
                  <a:cubicBezTo>
                    <a:pt x="591" y="2999"/>
                    <a:pt x="609" y="3089"/>
                    <a:pt x="573" y="3178"/>
                  </a:cubicBezTo>
                  <a:cubicBezTo>
                    <a:pt x="538" y="3321"/>
                    <a:pt x="377" y="3375"/>
                    <a:pt x="287" y="3482"/>
                  </a:cubicBezTo>
                  <a:cubicBezTo>
                    <a:pt x="198" y="3661"/>
                    <a:pt x="198" y="3876"/>
                    <a:pt x="269" y="4055"/>
                  </a:cubicBezTo>
                  <a:lnTo>
                    <a:pt x="967" y="6900"/>
                  </a:lnTo>
                  <a:lnTo>
                    <a:pt x="1218" y="7652"/>
                  </a:lnTo>
                  <a:cubicBezTo>
                    <a:pt x="1218" y="7652"/>
                    <a:pt x="931" y="1532"/>
                    <a:pt x="1772" y="530"/>
                  </a:cubicBezTo>
                  <a:cubicBezTo>
                    <a:pt x="2108" y="123"/>
                    <a:pt x="2079" y="1"/>
                    <a:pt x="192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6776483" y="1941658"/>
              <a:ext cx="413558" cy="1142420"/>
            </a:xfrm>
            <a:custGeom>
              <a:avLst/>
              <a:gdLst/>
              <a:ahLst/>
              <a:cxnLst/>
              <a:rect l="l" t="t" r="r" b="b"/>
              <a:pathLst>
                <a:path w="3544" h="9790" extrusionOk="0">
                  <a:moveTo>
                    <a:pt x="2362" y="1"/>
                  </a:moveTo>
                  <a:lnTo>
                    <a:pt x="1808" y="1396"/>
                  </a:lnTo>
                  <a:cubicBezTo>
                    <a:pt x="1432" y="2237"/>
                    <a:pt x="1110" y="3078"/>
                    <a:pt x="823" y="3937"/>
                  </a:cubicBezTo>
                  <a:cubicBezTo>
                    <a:pt x="716" y="4295"/>
                    <a:pt x="609" y="4671"/>
                    <a:pt x="519" y="5047"/>
                  </a:cubicBezTo>
                  <a:cubicBezTo>
                    <a:pt x="251" y="6371"/>
                    <a:pt x="72" y="7713"/>
                    <a:pt x="0" y="9073"/>
                  </a:cubicBezTo>
                  <a:lnTo>
                    <a:pt x="18" y="9789"/>
                  </a:lnTo>
                  <a:cubicBezTo>
                    <a:pt x="72" y="9288"/>
                    <a:pt x="179" y="8787"/>
                    <a:pt x="340" y="8322"/>
                  </a:cubicBezTo>
                  <a:cubicBezTo>
                    <a:pt x="734" y="6980"/>
                    <a:pt x="1396" y="5727"/>
                    <a:pt x="2022" y="4474"/>
                  </a:cubicBezTo>
                  <a:cubicBezTo>
                    <a:pt x="2076" y="4421"/>
                    <a:pt x="2094" y="4331"/>
                    <a:pt x="2076" y="4260"/>
                  </a:cubicBezTo>
                  <a:cubicBezTo>
                    <a:pt x="2058" y="4224"/>
                    <a:pt x="2040" y="4188"/>
                    <a:pt x="2005" y="4152"/>
                  </a:cubicBezTo>
                  <a:cubicBezTo>
                    <a:pt x="1861" y="4009"/>
                    <a:pt x="1682" y="3937"/>
                    <a:pt x="1486" y="3937"/>
                  </a:cubicBezTo>
                  <a:cubicBezTo>
                    <a:pt x="2053" y="3507"/>
                    <a:pt x="2737" y="3292"/>
                    <a:pt x="3457" y="3292"/>
                  </a:cubicBezTo>
                  <a:cubicBezTo>
                    <a:pt x="3486" y="3292"/>
                    <a:pt x="3515" y="3293"/>
                    <a:pt x="3544" y="3293"/>
                  </a:cubicBezTo>
                  <a:cubicBezTo>
                    <a:pt x="3365" y="2774"/>
                    <a:pt x="3204" y="2273"/>
                    <a:pt x="3042" y="1754"/>
                  </a:cubicBezTo>
                  <a:cubicBezTo>
                    <a:pt x="2917" y="1361"/>
                    <a:pt x="2792" y="985"/>
                    <a:pt x="2685" y="591"/>
                  </a:cubicBezTo>
                  <a:lnTo>
                    <a:pt x="2362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6813829" y="2892586"/>
              <a:ext cx="459535" cy="498627"/>
            </a:xfrm>
            <a:custGeom>
              <a:avLst/>
              <a:gdLst/>
              <a:ahLst/>
              <a:cxnLst/>
              <a:rect l="l" t="t" r="r" b="b"/>
              <a:pathLst>
                <a:path w="3938" h="4273" extrusionOk="0">
                  <a:moveTo>
                    <a:pt x="877" y="0"/>
                  </a:moveTo>
                  <a:cubicBezTo>
                    <a:pt x="806" y="143"/>
                    <a:pt x="770" y="304"/>
                    <a:pt x="734" y="447"/>
                  </a:cubicBezTo>
                  <a:cubicBezTo>
                    <a:pt x="686" y="575"/>
                    <a:pt x="566" y="703"/>
                    <a:pt x="439" y="703"/>
                  </a:cubicBezTo>
                  <a:cubicBezTo>
                    <a:pt x="424" y="703"/>
                    <a:pt x="409" y="702"/>
                    <a:pt x="394" y="698"/>
                  </a:cubicBezTo>
                  <a:lnTo>
                    <a:pt x="394" y="698"/>
                  </a:lnTo>
                  <a:cubicBezTo>
                    <a:pt x="430" y="966"/>
                    <a:pt x="251" y="1217"/>
                    <a:pt x="0" y="1288"/>
                  </a:cubicBezTo>
                  <a:cubicBezTo>
                    <a:pt x="0" y="1360"/>
                    <a:pt x="36" y="1432"/>
                    <a:pt x="108" y="1467"/>
                  </a:cubicBezTo>
                  <a:lnTo>
                    <a:pt x="1861" y="3275"/>
                  </a:lnTo>
                  <a:lnTo>
                    <a:pt x="2649" y="3937"/>
                  </a:lnTo>
                  <a:cubicBezTo>
                    <a:pt x="2774" y="4044"/>
                    <a:pt x="2935" y="4134"/>
                    <a:pt x="3096" y="4205"/>
                  </a:cubicBezTo>
                  <a:cubicBezTo>
                    <a:pt x="3177" y="4250"/>
                    <a:pt x="3266" y="4272"/>
                    <a:pt x="3356" y="4272"/>
                  </a:cubicBezTo>
                  <a:cubicBezTo>
                    <a:pt x="3445" y="4272"/>
                    <a:pt x="3535" y="4250"/>
                    <a:pt x="3615" y="4205"/>
                  </a:cubicBezTo>
                  <a:cubicBezTo>
                    <a:pt x="3526" y="4152"/>
                    <a:pt x="3490" y="4044"/>
                    <a:pt x="3526" y="3937"/>
                  </a:cubicBezTo>
                  <a:cubicBezTo>
                    <a:pt x="3579" y="3847"/>
                    <a:pt x="3669" y="3776"/>
                    <a:pt x="3776" y="3776"/>
                  </a:cubicBezTo>
                  <a:cubicBezTo>
                    <a:pt x="3830" y="3758"/>
                    <a:pt x="3866" y="3776"/>
                    <a:pt x="3901" y="3722"/>
                  </a:cubicBezTo>
                  <a:cubicBezTo>
                    <a:pt x="3937" y="3669"/>
                    <a:pt x="3919" y="3597"/>
                    <a:pt x="3884" y="3543"/>
                  </a:cubicBezTo>
                  <a:cubicBezTo>
                    <a:pt x="3042" y="2237"/>
                    <a:pt x="2022" y="1038"/>
                    <a:pt x="877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5792647" y="2685807"/>
              <a:ext cx="382285" cy="302934"/>
            </a:xfrm>
            <a:custGeom>
              <a:avLst/>
              <a:gdLst/>
              <a:ahLst/>
              <a:cxnLst/>
              <a:rect l="l" t="t" r="r" b="b"/>
              <a:pathLst>
                <a:path w="3276" h="2596" extrusionOk="0">
                  <a:moveTo>
                    <a:pt x="860" y="0"/>
                  </a:moveTo>
                  <a:cubicBezTo>
                    <a:pt x="860" y="18"/>
                    <a:pt x="842" y="54"/>
                    <a:pt x="824" y="72"/>
                  </a:cubicBezTo>
                  <a:cubicBezTo>
                    <a:pt x="783" y="31"/>
                    <a:pt x="727" y="9"/>
                    <a:pt x="673" y="9"/>
                  </a:cubicBezTo>
                  <a:cubicBezTo>
                    <a:pt x="609" y="9"/>
                    <a:pt x="549" y="40"/>
                    <a:pt x="520" y="108"/>
                  </a:cubicBezTo>
                  <a:cubicBezTo>
                    <a:pt x="466" y="197"/>
                    <a:pt x="484" y="376"/>
                    <a:pt x="376" y="394"/>
                  </a:cubicBezTo>
                  <a:cubicBezTo>
                    <a:pt x="366" y="397"/>
                    <a:pt x="355" y="398"/>
                    <a:pt x="345" y="398"/>
                  </a:cubicBezTo>
                  <a:cubicBezTo>
                    <a:pt x="295" y="398"/>
                    <a:pt x="246" y="372"/>
                    <a:pt x="204" y="372"/>
                  </a:cubicBezTo>
                  <a:cubicBezTo>
                    <a:pt x="196" y="372"/>
                    <a:pt x="187" y="374"/>
                    <a:pt x="179" y="376"/>
                  </a:cubicBezTo>
                  <a:cubicBezTo>
                    <a:pt x="126" y="394"/>
                    <a:pt x="108" y="519"/>
                    <a:pt x="144" y="591"/>
                  </a:cubicBezTo>
                  <a:cubicBezTo>
                    <a:pt x="179" y="663"/>
                    <a:pt x="233" y="734"/>
                    <a:pt x="215" y="824"/>
                  </a:cubicBezTo>
                  <a:cubicBezTo>
                    <a:pt x="144" y="824"/>
                    <a:pt x="72" y="841"/>
                    <a:pt x="1" y="877"/>
                  </a:cubicBezTo>
                  <a:cubicBezTo>
                    <a:pt x="412" y="1557"/>
                    <a:pt x="1128" y="2058"/>
                    <a:pt x="1718" y="2595"/>
                  </a:cubicBezTo>
                  <a:lnTo>
                    <a:pt x="2792" y="2380"/>
                  </a:lnTo>
                  <a:lnTo>
                    <a:pt x="3275" y="2237"/>
                  </a:lnTo>
                  <a:lnTo>
                    <a:pt x="1844" y="985"/>
                  </a:lnTo>
                  <a:cubicBezTo>
                    <a:pt x="1486" y="698"/>
                    <a:pt x="1146" y="358"/>
                    <a:pt x="86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6153929" y="608450"/>
              <a:ext cx="1781311" cy="1596003"/>
            </a:xfrm>
            <a:custGeom>
              <a:avLst/>
              <a:gdLst/>
              <a:ahLst/>
              <a:cxnLst/>
              <a:rect l="l" t="t" r="r" b="b"/>
              <a:pathLst>
                <a:path w="15265" h="13677" extrusionOk="0">
                  <a:moveTo>
                    <a:pt x="5580" y="0"/>
                  </a:moveTo>
                  <a:cubicBezTo>
                    <a:pt x="4862" y="0"/>
                    <a:pt x="4143" y="390"/>
                    <a:pt x="3830" y="1234"/>
                  </a:cubicBezTo>
                  <a:cubicBezTo>
                    <a:pt x="3508" y="885"/>
                    <a:pt x="3073" y="711"/>
                    <a:pt x="2637" y="711"/>
                  </a:cubicBezTo>
                  <a:cubicBezTo>
                    <a:pt x="2223" y="711"/>
                    <a:pt x="1808" y="867"/>
                    <a:pt x="1486" y="1181"/>
                  </a:cubicBezTo>
                  <a:cubicBezTo>
                    <a:pt x="871" y="1795"/>
                    <a:pt x="843" y="2784"/>
                    <a:pt x="1432" y="3433"/>
                  </a:cubicBezTo>
                  <a:lnTo>
                    <a:pt x="1432" y="3433"/>
                  </a:lnTo>
                  <a:cubicBezTo>
                    <a:pt x="1315" y="3338"/>
                    <a:pt x="1168" y="3295"/>
                    <a:pt x="1015" y="3295"/>
                  </a:cubicBezTo>
                  <a:cubicBezTo>
                    <a:pt x="706" y="3295"/>
                    <a:pt x="376" y="3472"/>
                    <a:pt x="233" y="3758"/>
                  </a:cubicBezTo>
                  <a:cubicBezTo>
                    <a:pt x="0" y="4223"/>
                    <a:pt x="144" y="4778"/>
                    <a:pt x="412" y="5225"/>
                  </a:cubicBezTo>
                  <a:cubicBezTo>
                    <a:pt x="680" y="5655"/>
                    <a:pt x="1056" y="6030"/>
                    <a:pt x="1343" y="6442"/>
                  </a:cubicBezTo>
                  <a:cubicBezTo>
                    <a:pt x="1237" y="6326"/>
                    <a:pt x="1097" y="6275"/>
                    <a:pt x="951" y="6275"/>
                  </a:cubicBezTo>
                  <a:cubicBezTo>
                    <a:pt x="602" y="6275"/>
                    <a:pt x="217" y="6565"/>
                    <a:pt x="179" y="6943"/>
                  </a:cubicBezTo>
                  <a:cubicBezTo>
                    <a:pt x="108" y="7480"/>
                    <a:pt x="519" y="7963"/>
                    <a:pt x="1003" y="8196"/>
                  </a:cubicBezTo>
                  <a:cubicBezTo>
                    <a:pt x="1292" y="8341"/>
                    <a:pt x="1626" y="8413"/>
                    <a:pt x="1951" y="8413"/>
                  </a:cubicBezTo>
                  <a:cubicBezTo>
                    <a:pt x="1987" y="8413"/>
                    <a:pt x="2023" y="8412"/>
                    <a:pt x="2058" y="8410"/>
                  </a:cubicBezTo>
                  <a:lnTo>
                    <a:pt x="6604" y="12884"/>
                  </a:lnTo>
                  <a:cubicBezTo>
                    <a:pt x="7230" y="13260"/>
                    <a:pt x="7892" y="13636"/>
                    <a:pt x="8608" y="13672"/>
                  </a:cubicBezTo>
                  <a:cubicBezTo>
                    <a:pt x="8651" y="13675"/>
                    <a:pt x="8694" y="13676"/>
                    <a:pt x="8737" y="13676"/>
                  </a:cubicBezTo>
                  <a:cubicBezTo>
                    <a:pt x="9433" y="13676"/>
                    <a:pt x="10155" y="13272"/>
                    <a:pt x="10290" y="12598"/>
                  </a:cubicBezTo>
                  <a:cubicBezTo>
                    <a:pt x="10520" y="12660"/>
                    <a:pt x="10753" y="12691"/>
                    <a:pt x="10983" y="12691"/>
                  </a:cubicBezTo>
                  <a:cubicBezTo>
                    <a:pt x="11541" y="12691"/>
                    <a:pt x="12083" y="12511"/>
                    <a:pt x="12527" y="12168"/>
                  </a:cubicBezTo>
                  <a:cubicBezTo>
                    <a:pt x="12885" y="11918"/>
                    <a:pt x="13171" y="11524"/>
                    <a:pt x="13135" y="11095"/>
                  </a:cubicBezTo>
                  <a:cubicBezTo>
                    <a:pt x="13118" y="10884"/>
                    <a:pt x="12988" y="10686"/>
                    <a:pt x="12816" y="10564"/>
                  </a:cubicBezTo>
                  <a:lnTo>
                    <a:pt x="12816" y="10564"/>
                  </a:lnTo>
                  <a:cubicBezTo>
                    <a:pt x="14498" y="10474"/>
                    <a:pt x="15259" y="8088"/>
                    <a:pt x="13601" y="7122"/>
                  </a:cubicBezTo>
                  <a:cubicBezTo>
                    <a:pt x="14657" y="6943"/>
                    <a:pt x="15265" y="5619"/>
                    <a:pt x="14871" y="4617"/>
                  </a:cubicBezTo>
                  <a:cubicBezTo>
                    <a:pt x="14483" y="3671"/>
                    <a:pt x="13441" y="3107"/>
                    <a:pt x="12422" y="3107"/>
                  </a:cubicBezTo>
                  <a:cubicBezTo>
                    <a:pt x="12361" y="3107"/>
                    <a:pt x="12301" y="3109"/>
                    <a:pt x="12241" y="3113"/>
                  </a:cubicBezTo>
                  <a:cubicBezTo>
                    <a:pt x="12545" y="2809"/>
                    <a:pt x="12294" y="2290"/>
                    <a:pt x="12008" y="1986"/>
                  </a:cubicBezTo>
                  <a:cubicBezTo>
                    <a:pt x="11345" y="1361"/>
                    <a:pt x="10491" y="1041"/>
                    <a:pt x="9635" y="1041"/>
                  </a:cubicBezTo>
                  <a:cubicBezTo>
                    <a:pt x="8874" y="1041"/>
                    <a:pt x="8112" y="1293"/>
                    <a:pt x="7481" y="1807"/>
                  </a:cubicBezTo>
                  <a:cubicBezTo>
                    <a:pt x="7430" y="648"/>
                    <a:pt x="6506" y="0"/>
                    <a:pt x="5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6354408" y="1733478"/>
              <a:ext cx="726761" cy="627105"/>
            </a:xfrm>
            <a:custGeom>
              <a:avLst/>
              <a:gdLst/>
              <a:ahLst/>
              <a:cxnLst/>
              <a:rect l="l" t="t" r="r" b="b"/>
              <a:pathLst>
                <a:path w="6228" h="5374" extrusionOk="0">
                  <a:moveTo>
                    <a:pt x="2225" y="1"/>
                  </a:moveTo>
                  <a:cubicBezTo>
                    <a:pt x="1477" y="1"/>
                    <a:pt x="729" y="78"/>
                    <a:pt x="0" y="237"/>
                  </a:cubicBezTo>
                  <a:lnTo>
                    <a:pt x="144" y="237"/>
                  </a:lnTo>
                  <a:cubicBezTo>
                    <a:pt x="72" y="1114"/>
                    <a:pt x="0" y="2008"/>
                    <a:pt x="394" y="2796"/>
                  </a:cubicBezTo>
                  <a:cubicBezTo>
                    <a:pt x="501" y="3404"/>
                    <a:pt x="734" y="3977"/>
                    <a:pt x="1092" y="4478"/>
                  </a:cubicBezTo>
                  <a:cubicBezTo>
                    <a:pt x="1486" y="5015"/>
                    <a:pt x="1969" y="5373"/>
                    <a:pt x="2380" y="5373"/>
                  </a:cubicBezTo>
                  <a:cubicBezTo>
                    <a:pt x="2404" y="5373"/>
                    <a:pt x="2428" y="5374"/>
                    <a:pt x="2452" y="5374"/>
                  </a:cubicBezTo>
                  <a:cubicBezTo>
                    <a:pt x="3087" y="5374"/>
                    <a:pt x="3687" y="5143"/>
                    <a:pt x="4170" y="4746"/>
                  </a:cubicBezTo>
                  <a:cubicBezTo>
                    <a:pt x="4564" y="4353"/>
                    <a:pt x="4922" y="3941"/>
                    <a:pt x="5226" y="3476"/>
                  </a:cubicBezTo>
                  <a:cubicBezTo>
                    <a:pt x="5798" y="2617"/>
                    <a:pt x="6156" y="1615"/>
                    <a:pt x="6228" y="577"/>
                  </a:cubicBezTo>
                  <a:cubicBezTo>
                    <a:pt x="6067" y="523"/>
                    <a:pt x="5906" y="487"/>
                    <a:pt x="5745" y="452"/>
                  </a:cubicBezTo>
                  <a:cubicBezTo>
                    <a:pt x="5083" y="326"/>
                    <a:pt x="4438" y="201"/>
                    <a:pt x="3776" y="112"/>
                  </a:cubicBezTo>
                  <a:cubicBezTo>
                    <a:pt x="3263" y="38"/>
                    <a:pt x="2744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6790841" y="1756816"/>
              <a:ext cx="219382" cy="248672"/>
            </a:xfrm>
            <a:custGeom>
              <a:avLst/>
              <a:gdLst/>
              <a:ahLst/>
              <a:cxnLst/>
              <a:rect l="l" t="t" r="r" b="b"/>
              <a:pathLst>
                <a:path w="1880" h="2131" extrusionOk="0">
                  <a:moveTo>
                    <a:pt x="1139" y="1"/>
                  </a:moveTo>
                  <a:cubicBezTo>
                    <a:pt x="816" y="1"/>
                    <a:pt x="0" y="198"/>
                    <a:pt x="0" y="198"/>
                  </a:cubicBezTo>
                  <a:cubicBezTo>
                    <a:pt x="0" y="466"/>
                    <a:pt x="72" y="753"/>
                    <a:pt x="179" y="1003"/>
                  </a:cubicBezTo>
                  <a:cubicBezTo>
                    <a:pt x="251" y="1272"/>
                    <a:pt x="376" y="1504"/>
                    <a:pt x="573" y="1701"/>
                  </a:cubicBezTo>
                  <a:cubicBezTo>
                    <a:pt x="698" y="1790"/>
                    <a:pt x="842" y="1880"/>
                    <a:pt x="1020" y="1934"/>
                  </a:cubicBezTo>
                  <a:cubicBezTo>
                    <a:pt x="1199" y="2005"/>
                    <a:pt x="1396" y="2077"/>
                    <a:pt x="1575" y="2130"/>
                  </a:cubicBezTo>
                  <a:lnTo>
                    <a:pt x="1879" y="770"/>
                  </a:lnTo>
                  <a:cubicBezTo>
                    <a:pt x="1683" y="502"/>
                    <a:pt x="1468" y="252"/>
                    <a:pt x="1253" y="19"/>
                  </a:cubicBezTo>
                  <a:cubicBezTo>
                    <a:pt x="1233" y="6"/>
                    <a:pt x="1192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6371095" y="1651677"/>
              <a:ext cx="593148" cy="220315"/>
            </a:xfrm>
            <a:custGeom>
              <a:avLst/>
              <a:gdLst/>
              <a:ahLst/>
              <a:cxnLst/>
              <a:rect l="l" t="t" r="r" b="b"/>
              <a:pathLst>
                <a:path w="5083" h="1888" extrusionOk="0">
                  <a:moveTo>
                    <a:pt x="1872" y="1"/>
                  </a:moveTo>
                  <a:cubicBezTo>
                    <a:pt x="1517" y="1"/>
                    <a:pt x="1161" y="24"/>
                    <a:pt x="806" y="79"/>
                  </a:cubicBezTo>
                  <a:cubicBezTo>
                    <a:pt x="573" y="115"/>
                    <a:pt x="1" y="1135"/>
                    <a:pt x="1" y="1135"/>
                  </a:cubicBezTo>
                  <a:cubicBezTo>
                    <a:pt x="341" y="1421"/>
                    <a:pt x="752" y="1636"/>
                    <a:pt x="1199" y="1725"/>
                  </a:cubicBezTo>
                  <a:cubicBezTo>
                    <a:pt x="1629" y="1815"/>
                    <a:pt x="2076" y="1850"/>
                    <a:pt x="2524" y="1868"/>
                  </a:cubicBezTo>
                  <a:cubicBezTo>
                    <a:pt x="2647" y="1882"/>
                    <a:pt x="2770" y="1888"/>
                    <a:pt x="2893" y="1888"/>
                  </a:cubicBezTo>
                  <a:cubicBezTo>
                    <a:pt x="3092" y="1888"/>
                    <a:pt x="3291" y="1873"/>
                    <a:pt x="3490" y="1850"/>
                  </a:cubicBezTo>
                  <a:cubicBezTo>
                    <a:pt x="4081" y="1743"/>
                    <a:pt x="4582" y="1421"/>
                    <a:pt x="5065" y="1081"/>
                  </a:cubicBezTo>
                  <a:cubicBezTo>
                    <a:pt x="5065" y="1081"/>
                    <a:pt x="5083" y="1081"/>
                    <a:pt x="5083" y="1063"/>
                  </a:cubicBezTo>
                  <a:cubicBezTo>
                    <a:pt x="5065" y="884"/>
                    <a:pt x="2434" y="61"/>
                    <a:pt x="2202" y="7"/>
                  </a:cubicBezTo>
                  <a:cubicBezTo>
                    <a:pt x="2092" y="3"/>
                    <a:pt x="1982" y="1"/>
                    <a:pt x="1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6360710" y="1334391"/>
              <a:ext cx="789425" cy="679500"/>
            </a:xfrm>
            <a:custGeom>
              <a:avLst/>
              <a:gdLst/>
              <a:ahLst/>
              <a:cxnLst/>
              <a:rect l="l" t="t" r="r" b="b"/>
              <a:pathLst>
                <a:path w="6765" h="5823" extrusionOk="0">
                  <a:moveTo>
                    <a:pt x="3024" y="1"/>
                  </a:moveTo>
                  <a:cubicBezTo>
                    <a:pt x="2749" y="1"/>
                    <a:pt x="2503" y="47"/>
                    <a:pt x="2273" y="131"/>
                  </a:cubicBezTo>
                  <a:cubicBezTo>
                    <a:pt x="2201" y="167"/>
                    <a:pt x="2130" y="185"/>
                    <a:pt x="2058" y="221"/>
                  </a:cubicBezTo>
                  <a:cubicBezTo>
                    <a:pt x="1682" y="418"/>
                    <a:pt x="1342" y="686"/>
                    <a:pt x="1038" y="990"/>
                  </a:cubicBezTo>
                  <a:cubicBezTo>
                    <a:pt x="752" y="1277"/>
                    <a:pt x="519" y="1617"/>
                    <a:pt x="358" y="1993"/>
                  </a:cubicBezTo>
                  <a:cubicBezTo>
                    <a:pt x="304" y="2136"/>
                    <a:pt x="251" y="2279"/>
                    <a:pt x="215" y="2422"/>
                  </a:cubicBezTo>
                  <a:cubicBezTo>
                    <a:pt x="0" y="3156"/>
                    <a:pt x="18" y="3836"/>
                    <a:pt x="107" y="3836"/>
                  </a:cubicBezTo>
                  <a:cubicBezTo>
                    <a:pt x="792" y="3824"/>
                    <a:pt x="1476" y="3670"/>
                    <a:pt x="2136" y="3670"/>
                  </a:cubicBezTo>
                  <a:cubicBezTo>
                    <a:pt x="2494" y="3670"/>
                    <a:pt x="2845" y="3715"/>
                    <a:pt x="3185" y="3854"/>
                  </a:cubicBezTo>
                  <a:cubicBezTo>
                    <a:pt x="4152" y="4247"/>
                    <a:pt x="5190" y="4838"/>
                    <a:pt x="5619" y="5822"/>
                  </a:cubicBezTo>
                  <a:cubicBezTo>
                    <a:pt x="5619" y="5822"/>
                    <a:pt x="6424" y="5303"/>
                    <a:pt x="6568" y="4909"/>
                  </a:cubicBezTo>
                  <a:cubicBezTo>
                    <a:pt x="6747" y="4158"/>
                    <a:pt x="6764" y="3370"/>
                    <a:pt x="6585" y="2601"/>
                  </a:cubicBezTo>
                  <a:cubicBezTo>
                    <a:pt x="6550" y="2458"/>
                    <a:pt x="6514" y="2315"/>
                    <a:pt x="6460" y="2171"/>
                  </a:cubicBezTo>
                  <a:cubicBezTo>
                    <a:pt x="6228" y="1474"/>
                    <a:pt x="5726" y="901"/>
                    <a:pt x="5064" y="579"/>
                  </a:cubicBezTo>
                  <a:cubicBezTo>
                    <a:pt x="4212" y="176"/>
                    <a:pt x="3563" y="1"/>
                    <a:pt x="3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42"/>
            <p:cNvSpPr/>
            <p:nvPr/>
          </p:nvSpPr>
          <p:spPr>
            <a:xfrm>
              <a:off x="6962030" y="1915051"/>
              <a:ext cx="135947" cy="203162"/>
            </a:xfrm>
            <a:custGeom>
              <a:avLst/>
              <a:gdLst/>
              <a:ahLst/>
              <a:cxnLst/>
              <a:rect l="l" t="t" r="r" b="b"/>
              <a:pathLst>
                <a:path w="1165" h="1741" extrusionOk="0">
                  <a:moveTo>
                    <a:pt x="588" y="0"/>
                  </a:moveTo>
                  <a:cubicBezTo>
                    <a:pt x="349" y="0"/>
                    <a:pt x="136" y="154"/>
                    <a:pt x="55" y="381"/>
                  </a:cubicBezTo>
                  <a:cubicBezTo>
                    <a:pt x="1" y="613"/>
                    <a:pt x="1" y="846"/>
                    <a:pt x="55" y="1079"/>
                  </a:cubicBezTo>
                  <a:lnTo>
                    <a:pt x="162" y="1616"/>
                  </a:lnTo>
                  <a:cubicBezTo>
                    <a:pt x="162" y="1651"/>
                    <a:pt x="180" y="1687"/>
                    <a:pt x="216" y="1723"/>
                  </a:cubicBezTo>
                  <a:cubicBezTo>
                    <a:pt x="251" y="1741"/>
                    <a:pt x="305" y="1741"/>
                    <a:pt x="341" y="1741"/>
                  </a:cubicBezTo>
                  <a:cubicBezTo>
                    <a:pt x="609" y="1741"/>
                    <a:pt x="860" y="1598"/>
                    <a:pt x="1003" y="1365"/>
                  </a:cubicBezTo>
                  <a:cubicBezTo>
                    <a:pt x="1110" y="1150"/>
                    <a:pt x="1164" y="900"/>
                    <a:pt x="1128" y="667"/>
                  </a:cubicBezTo>
                  <a:cubicBezTo>
                    <a:pt x="1128" y="524"/>
                    <a:pt x="1075" y="381"/>
                    <a:pt x="1021" y="256"/>
                  </a:cubicBezTo>
                  <a:cubicBezTo>
                    <a:pt x="931" y="112"/>
                    <a:pt x="806" y="23"/>
                    <a:pt x="663" y="5"/>
                  </a:cubicBezTo>
                  <a:cubicBezTo>
                    <a:pt x="638" y="2"/>
                    <a:pt x="613" y="0"/>
                    <a:pt x="5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910;p42"/>
            <p:cNvSpPr/>
            <p:nvPr/>
          </p:nvSpPr>
          <p:spPr>
            <a:xfrm>
              <a:off x="6542284" y="2301885"/>
              <a:ext cx="125444" cy="44810"/>
            </a:xfrm>
            <a:custGeom>
              <a:avLst/>
              <a:gdLst/>
              <a:ahLst/>
              <a:cxnLst/>
              <a:rect l="l" t="t" r="r" b="b"/>
              <a:pathLst>
                <a:path w="1075" h="384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72"/>
                    <a:pt x="55" y="162"/>
                    <a:pt x="126" y="215"/>
                  </a:cubicBezTo>
                  <a:cubicBezTo>
                    <a:pt x="180" y="269"/>
                    <a:pt x="251" y="305"/>
                    <a:pt x="341" y="341"/>
                  </a:cubicBezTo>
                  <a:cubicBezTo>
                    <a:pt x="420" y="367"/>
                    <a:pt x="498" y="383"/>
                    <a:pt x="577" y="383"/>
                  </a:cubicBezTo>
                  <a:cubicBezTo>
                    <a:pt x="605" y="383"/>
                    <a:pt x="634" y="381"/>
                    <a:pt x="663" y="376"/>
                  </a:cubicBezTo>
                  <a:cubicBezTo>
                    <a:pt x="753" y="359"/>
                    <a:pt x="824" y="323"/>
                    <a:pt x="896" y="269"/>
                  </a:cubicBezTo>
                  <a:cubicBezTo>
                    <a:pt x="967" y="215"/>
                    <a:pt x="1021" y="162"/>
                    <a:pt x="1075" y="9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911;p42"/>
            <p:cNvSpPr/>
            <p:nvPr/>
          </p:nvSpPr>
          <p:spPr>
            <a:xfrm>
              <a:off x="6533999" y="2287065"/>
              <a:ext cx="133730" cy="27539"/>
            </a:xfrm>
            <a:custGeom>
              <a:avLst/>
              <a:gdLst/>
              <a:ahLst/>
              <a:cxnLst/>
              <a:rect l="l" t="t" r="r" b="b"/>
              <a:pathLst>
                <a:path w="1146" h="236" extrusionOk="0">
                  <a:moveTo>
                    <a:pt x="288" y="1"/>
                  </a:moveTo>
                  <a:cubicBezTo>
                    <a:pt x="211" y="1"/>
                    <a:pt x="143" y="85"/>
                    <a:pt x="77" y="109"/>
                  </a:cubicBezTo>
                  <a:lnTo>
                    <a:pt x="77" y="109"/>
                  </a:lnTo>
                  <a:cubicBezTo>
                    <a:pt x="51" y="103"/>
                    <a:pt x="26" y="98"/>
                    <a:pt x="0" y="92"/>
                  </a:cubicBezTo>
                  <a:lnTo>
                    <a:pt x="0" y="92"/>
                  </a:lnTo>
                  <a:lnTo>
                    <a:pt x="18" y="110"/>
                  </a:lnTo>
                  <a:cubicBezTo>
                    <a:pt x="27" y="113"/>
                    <a:pt x="36" y="115"/>
                    <a:pt x="45" y="115"/>
                  </a:cubicBezTo>
                  <a:cubicBezTo>
                    <a:pt x="56" y="115"/>
                    <a:pt x="67" y="113"/>
                    <a:pt x="77" y="109"/>
                  </a:cubicBezTo>
                  <a:lnTo>
                    <a:pt x="77" y="109"/>
                  </a:lnTo>
                  <a:cubicBezTo>
                    <a:pt x="287" y="153"/>
                    <a:pt x="507" y="185"/>
                    <a:pt x="698" y="217"/>
                  </a:cubicBezTo>
                  <a:cubicBezTo>
                    <a:pt x="755" y="230"/>
                    <a:pt x="810" y="236"/>
                    <a:pt x="863" y="236"/>
                  </a:cubicBezTo>
                  <a:cubicBezTo>
                    <a:pt x="961" y="236"/>
                    <a:pt x="1053" y="216"/>
                    <a:pt x="1146" y="181"/>
                  </a:cubicBezTo>
                  <a:cubicBezTo>
                    <a:pt x="1074" y="163"/>
                    <a:pt x="1002" y="128"/>
                    <a:pt x="931" y="92"/>
                  </a:cubicBezTo>
                  <a:cubicBezTo>
                    <a:pt x="877" y="38"/>
                    <a:pt x="824" y="20"/>
                    <a:pt x="770" y="2"/>
                  </a:cubicBezTo>
                  <a:cubicBezTo>
                    <a:pt x="671" y="2"/>
                    <a:pt x="572" y="94"/>
                    <a:pt x="487" y="94"/>
                  </a:cubicBezTo>
                  <a:cubicBezTo>
                    <a:pt x="479" y="94"/>
                    <a:pt x="472" y="93"/>
                    <a:pt x="466" y="92"/>
                  </a:cubicBezTo>
                  <a:cubicBezTo>
                    <a:pt x="412" y="74"/>
                    <a:pt x="376" y="2"/>
                    <a:pt x="305" y="2"/>
                  </a:cubicBezTo>
                  <a:cubicBezTo>
                    <a:pt x="299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912;p42"/>
            <p:cNvSpPr/>
            <p:nvPr/>
          </p:nvSpPr>
          <p:spPr>
            <a:xfrm>
              <a:off x="6530615" y="2295117"/>
              <a:ext cx="145165" cy="21471"/>
            </a:xfrm>
            <a:custGeom>
              <a:avLst/>
              <a:gdLst/>
              <a:ahLst/>
              <a:cxnLst/>
              <a:rect l="l" t="t" r="r" b="b"/>
              <a:pathLst>
                <a:path w="1244" h="184" extrusionOk="0">
                  <a:moveTo>
                    <a:pt x="45" y="0"/>
                  </a:moveTo>
                  <a:cubicBezTo>
                    <a:pt x="18" y="0"/>
                    <a:pt x="0" y="26"/>
                    <a:pt x="29" y="41"/>
                  </a:cubicBezTo>
                  <a:lnTo>
                    <a:pt x="29" y="59"/>
                  </a:lnTo>
                  <a:cubicBezTo>
                    <a:pt x="119" y="76"/>
                    <a:pt x="226" y="94"/>
                    <a:pt x="334" y="112"/>
                  </a:cubicBezTo>
                  <a:cubicBezTo>
                    <a:pt x="423" y="130"/>
                    <a:pt x="513" y="184"/>
                    <a:pt x="620" y="184"/>
                  </a:cubicBezTo>
                  <a:cubicBezTo>
                    <a:pt x="674" y="166"/>
                    <a:pt x="727" y="148"/>
                    <a:pt x="781" y="148"/>
                  </a:cubicBezTo>
                  <a:cubicBezTo>
                    <a:pt x="853" y="148"/>
                    <a:pt x="906" y="166"/>
                    <a:pt x="960" y="184"/>
                  </a:cubicBezTo>
                  <a:cubicBezTo>
                    <a:pt x="1049" y="184"/>
                    <a:pt x="1139" y="166"/>
                    <a:pt x="1228" y="130"/>
                  </a:cubicBezTo>
                  <a:cubicBezTo>
                    <a:pt x="1244" y="115"/>
                    <a:pt x="1233" y="73"/>
                    <a:pt x="1206" y="73"/>
                  </a:cubicBezTo>
                  <a:cubicBezTo>
                    <a:pt x="1202" y="73"/>
                    <a:pt x="1198" y="74"/>
                    <a:pt x="1193" y="76"/>
                  </a:cubicBezTo>
                  <a:cubicBezTo>
                    <a:pt x="1136" y="111"/>
                    <a:pt x="1072" y="123"/>
                    <a:pt x="1010" y="123"/>
                  </a:cubicBezTo>
                  <a:cubicBezTo>
                    <a:pt x="974" y="123"/>
                    <a:pt x="939" y="119"/>
                    <a:pt x="906" y="112"/>
                  </a:cubicBezTo>
                  <a:cubicBezTo>
                    <a:pt x="861" y="103"/>
                    <a:pt x="817" y="99"/>
                    <a:pt x="772" y="99"/>
                  </a:cubicBezTo>
                  <a:cubicBezTo>
                    <a:pt x="727" y="99"/>
                    <a:pt x="683" y="103"/>
                    <a:pt x="638" y="112"/>
                  </a:cubicBezTo>
                  <a:cubicBezTo>
                    <a:pt x="617" y="118"/>
                    <a:pt x="597" y="120"/>
                    <a:pt x="579" y="120"/>
                  </a:cubicBezTo>
                  <a:cubicBezTo>
                    <a:pt x="535" y="120"/>
                    <a:pt x="497" y="107"/>
                    <a:pt x="459" y="94"/>
                  </a:cubicBezTo>
                  <a:cubicBezTo>
                    <a:pt x="423" y="76"/>
                    <a:pt x="387" y="59"/>
                    <a:pt x="334" y="41"/>
                  </a:cubicBezTo>
                  <a:cubicBezTo>
                    <a:pt x="244" y="41"/>
                    <a:pt x="155" y="23"/>
                    <a:pt x="65" y="5"/>
                  </a:cubicBezTo>
                  <a:cubicBezTo>
                    <a:pt x="58" y="1"/>
                    <a:pt x="51" y="0"/>
                    <a:pt x="4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6366894" y="1985533"/>
              <a:ext cx="167220" cy="103506"/>
            </a:xfrm>
            <a:custGeom>
              <a:avLst/>
              <a:gdLst/>
              <a:ahLst/>
              <a:cxnLst/>
              <a:rect l="l" t="t" r="r" b="b"/>
              <a:pathLst>
                <a:path w="1433" h="887" extrusionOk="0">
                  <a:moveTo>
                    <a:pt x="108" y="0"/>
                  </a:moveTo>
                  <a:cubicBezTo>
                    <a:pt x="72" y="0"/>
                    <a:pt x="37" y="9"/>
                    <a:pt x="1" y="27"/>
                  </a:cubicBezTo>
                  <a:cubicBezTo>
                    <a:pt x="126" y="296"/>
                    <a:pt x="341" y="493"/>
                    <a:pt x="609" y="618"/>
                  </a:cubicBezTo>
                  <a:cubicBezTo>
                    <a:pt x="860" y="725"/>
                    <a:pt x="1164" y="743"/>
                    <a:pt x="1397" y="886"/>
                  </a:cubicBezTo>
                  <a:lnTo>
                    <a:pt x="1432" y="868"/>
                  </a:lnTo>
                  <a:cubicBezTo>
                    <a:pt x="1092" y="493"/>
                    <a:pt x="681" y="206"/>
                    <a:pt x="215" y="27"/>
                  </a:cubicBezTo>
                  <a:cubicBezTo>
                    <a:pt x="180" y="9"/>
                    <a:pt x="14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6630037" y="2032093"/>
              <a:ext cx="219382" cy="63947"/>
            </a:xfrm>
            <a:custGeom>
              <a:avLst/>
              <a:gdLst/>
              <a:ahLst/>
              <a:cxnLst/>
              <a:rect l="l" t="t" r="r" b="b"/>
              <a:pathLst>
                <a:path w="1880" h="548" extrusionOk="0">
                  <a:moveTo>
                    <a:pt x="1429" y="1"/>
                  </a:moveTo>
                  <a:cubicBezTo>
                    <a:pt x="1406" y="1"/>
                    <a:pt x="1383" y="2"/>
                    <a:pt x="1361" y="4"/>
                  </a:cubicBezTo>
                  <a:cubicBezTo>
                    <a:pt x="842" y="4"/>
                    <a:pt x="358" y="201"/>
                    <a:pt x="1" y="541"/>
                  </a:cubicBezTo>
                  <a:cubicBezTo>
                    <a:pt x="24" y="546"/>
                    <a:pt x="51" y="548"/>
                    <a:pt x="79" y="548"/>
                  </a:cubicBezTo>
                  <a:cubicBezTo>
                    <a:pt x="155" y="548"/>
                    <a:pt x="239" y="531"/>
                    <a:pt x="305" y="505"/>
                  </a:cubicBezTo>
                  <a:cubicBezTo>
                    <a:pt x="554" y="427"/>
                    <a:pt x="803" y="377"/>
                    <a:pt x="1053" y="377"/>
                  </a:cubicBezTo>
                  <a:cubicBezTo>
                    <a:pt x="1090" y="377"/>
                    <a:pt x="1127" y="378"/>
                    <a:pt x="1164" y="380"/>
                  </a:cubicBezTo>
                  <a:cubicBezTo>
                    <a:pt x="1189" y="382"/>
                    <a:pt x="1213" y="383"/>
                    <a:pt x="1239" y="383"/>
                  </a:cubicBezTo>
                  <a:cubicBezTo>
                    <a:pt x="1467" y="383"/>
                    <a:pt x="1702" y="309"/>
                    <a:pt x="1880" y="147"/>
                  </a:cubicBezTo>
                  <a:cubicBezTo>
                    <a:pt x="1739" y="54"/>
                    <a:pt x="1585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6943242" y="1934422"/>
              <a:ext cx="48194" cy="167104"/>
            </a:xfrm>
            <a:custGeom>
              <a:avLst/>
              <a:gdLst/>
              <a:ahLst/>
              <a:cxnLst/>
              <a:rect l="l" t="t" r="r" b="b"/>
              <a:pathLst>
                <a:path w="413" h="1432" extrusionOk="0">
                  <a:moveTo>
                    <a:pt x="198" y="0"/>
                  </a:moveTo>
                  <a:lnTo>
                    <a:pt x="19" y="376"/>
                  </a:lnTo>
                  <a:cubicBezTo>
                    <a:pt x="1" y="662"/>
                    <a:pt x="1" y="966"/>
                    <a:pt x="54" y="1235"/>
                  </a:cubicBezTo>
                  <a:cubicBezTo>
                    <a:pt x="72" y="1324"/>
                    <a:pt x="108" y="1432"/>
                    <a:pt x="198" y="1432"/>
                  </a:cubicBezTo>
                  <a:cubicBezTo>
                    <a:pt x="251" y="1432"/>
                    <a:pt x="305" y="1396"/>
                    <a:pt x="341" y="1360"/>
                  </a:cubicBezTo>
                  <a:cubicBezTo>
                    <a:pt x="359" y="1306"/>
                    <a:pt x="359" y="1253"/>
                    <a:pt x="377" y="1199"/>
                  </a:cubicBezTo>
                  <a:cubicBezTo>
                    <a:pt x="412" y="913"/>
                    <a:pt x="394" y="608"/>
                    <a:pt x="341" y="322"/>
                  </a:cubicBezTo>
                  <a:cubicBezTo>
                    <a:pt x="305" y="215"/>
                    <a:pt x="251" y="9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6423957" y="2100941"/>
              <a:ext cx="115175" cy="57296"/>
            </a:xfrm>
            <a:custGeom>
              <a:avLst/>
              <a:gdLst/>
              <a:ahLst/>
              <a:cxnLst/>
              <a:rect l="l" t="t" r="r" b="b"/>
              <a:pathLst>
                <a:path w="987" h="491" extrusionOk="0">
                  <a:moveTo>
                    <a:pt x="79" y="0"/>
                  </a:moveTo>
                  <a:cubicBezTo>
                    <a:pt x="41" y="0"/>
                    <a:pt x="0" y="38"/>
                    <a:pt x="13" y="76"/>
                  </a:cubicBezTo>
                  <a:cubicBezTo>
                    <a:pt x="66" y="184"/>
                    <a:pt x="120" y="255"/>
                    <a:pt x="192" y="345"/>
                  </a:cubicBezTo>
                  <a:cubicBezTo>
                    <a:pt x="245" y="398"/>
                    <a:pt x="335" y="452"/>
                    <a:pt x="424" y="470"/>
                  </a:cubicBezTo>
                  <a:cubicBezTo>
                    <a:pt x="471" y="484"/>
                    <a:pt x="519" y="491"/>
                    <a:pt x="567" y="491"/>
                  </a:cubicBezTo>
                  <a:cubicBezTo>
                    <a:pt x="703" y="491"/>
                    <a:pt x="838" y="437"/>
                    <a:pt x="943" y="345"/>
                  </a:cubicBezTo>
                  <a:cubicBezTo>
                    <a:pt x="987" y="301"/>
                    <a:pt x="948" y="246"/>
                    <a:pt x="903" y="246"/>
                  </a:cubicBezTo>
                  <a:cubicBezTo>
                    <a:pt x="892" y="246"/>
                    <a:pt x="882" y="249"/>
                    <a:pt x="872" y="255"/>
                  </a:cubicBezTo>
                  <a:cubicBezTo>
                    <a:pt x="778" y="336"/>
                    <a:pt x="664" y="376"/>
                    <a:pt x="552" y="376"/>
                  </a:cubicBezTo>
                  <a:cubicBezTo>
                    <a:pt x="515" y="376"/>
                    <a:pt x="478" y="372"/>
                    <a:pt x="442" y="363"/>
                  </a:cubicBezTo>
                  <a:cubicBezTo>
                    <a:pt x="371" y="345"/>
                    <a:pt x="299" y="291"/>
                    <a:pt x="263" y="255"/>
                  </a:cubicBezTo>
                  <a:cubicBezTo>
                    <a:pt x="192" y="184"/>
                    <a:pt x="156" y="112"/>
                    <a:pt x="120" y="23"/>
                  </a:cubicBezTo>
                  <a:cubicBezTo>
                    <a:pt x="110" y="7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6643807" y="2135249"/>
              <a:ext cx="170955" cy="40492"/>
            </a:xfrm>
            <a:custGeom>
              <a:avLst/>
              <a:gdLst/>
              <a:ahLst/>
              <a:cxnLst/>
              <a:rect l="l" t="t" r="r" b="b"/>
              <a:pathLst>
                <a:path w="1465" h="347" extrusionOk="0">
                  <a:moveTo>
                    <a:pt x="1398" y="0"/>
                  </a:moveTo>
                  <a:cubicBezTo>
                    <a:pt x="1389" y="0"/>
                    <a:pt x="1378" y="4"/>
                    <a:pt x="1368" y="15"/>
                  </a:cubicBezTo>
                  <a:cubicBezTo>
                    <a:pt x="1167" y="168"/>
                    <a:pt x="931" y="244"/>
                    <a:pt x="698" y="244"/>
                  </a:cubicBezTo>
                  <a:cubicBezTo>
                    <a:pt x="493" y="244"/>
                    <a:pt x="291" y="185"/>
                    <a:pt x="115" y="69"/>
                  </a:cubicBezTo>
                  <a:cubicBezTo>
                    <a:pt x="101" y="58"/>
                    <a:pt x="88" y="54"/>
                    <a:pt x="76" y="54"/>
                  </a:cubicBezTo>
                  <a:cubicBezTo>
                    <a:pt x="27" y="54"/>
                    <a:pt x="0" y="129"/>
                    <a:pt x="44" y="158"/>
                  </a:cubicBezTo>
                  <a:cubicBezTo>
                    <a:pt x="245" y="284"/>
                    <a:pt x="470" y="347"/>
                    <a:pt x="694" y="347"/>
                  </a:cubicBezTo>
                  <a:cubicBezTo>
                    <a:pt x="949" y="347"/>
                    <a:pt x="1203" y="266"/>
                    <a:pt x="1421" y="104"/>
                  </a:cubicBezTo>
                  <a:cubicBezTo>
                    <a:pt x="1465" y="76"/>
                    <a:pt x="1438" y="0"/>
                    <a:pt x="139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6711489" y="2190444"/>
              <a:ext cx="137931" cy="81801"/>
            </a:xfrm>
            <a:custGeom>
              <a:avLst/>
              <a:gdLst/>
              <a:ahLst/>
              <a:cxnLst/>
              <a:rect l="l" t="t" r="r" b="b"/>
              <a:pathLst>
                <a:path w="1182" h="701" extrusionOk="0">
                  <a:moveTo>
                    <a:pt x="812" y="0"/>
                  </a:moveTo>
                  <a:cubicBezTo>
                    <a:pt x="787" y="0"/>
                    <a:pt x="761" y="3"/>
                    <a:pt x="734" y="7"/>
                  </a:cubicBezTo>
                  <a:cubicBezTo>
                    <a:pt x="501" y="7"/>
                    <a:pt x="269" y="97"/>
                    <a:pt x="90" y="240"/>
                  </a:cubicBezTo>
                  <a:cubicBezTo>
                    <a:pt x="54" y="258"/>
                    <a:pt x="18" y="293"/>
                    <a:pt x="18" y="347"/>
                  </a:cubicBezTo>
                  <a:cubicBezTo>
                    <a:pt x="0" y="383"/>
                    <a:pt x="0" y="419"/>
                    <a:pt x="36" y="472"/>
                  </a:cubicBezTo>
                  <a:cubicBezTo>
                    <a:pt x="81" y="562"/>
                    <a:pt x="175" y="626"/>
                    <a:pt x="277" y="656"/>
                  </a:cubicBezTo>
                  <a:lnTo>
                    <a:pt x="277" y="656"/>
                  </a:lnTo>
                  <a:lnTo>
                    <a:pt x="215" y="669"/>
                  </a:lnTo>
                  <a:cubicBezTo>
                    <a:pt x="293" y="690"/>
                    <a:pt x="376" y="700"/>
                    <a:pt x="460" y="700"/>
                  </a:cubicBezTo>
                  <a:cubicBezTo>
                    <a:pt x="590" y="700"/>
                    <a:pt x="722" y="677"/>
                    <a:pt x="841" y="633"/>
                  </a:cubicBezTo>
                  <a:cubicBezTo>
                    <a:pt x="931" y="598"/>
                    <a:pt x="1003" y="562"/>
                    <a:pt x="1074" y="526"/>
                  </a:cubicBezTo>
                  <a:cubicBezTo>
                    <a:pt x="1146" y="472"/>
                    <a:pt x="1182" y="383"/>
                    <a:pt x="1182" y="293"/>
                  </a:cubicBezTo>
                  <a:cubicBezTo>
                    <a:pt x="1182" y="186"/>
                    <a:pt x="1128" y="97"/>
                    <a:pt x="1020" y="61"/>
                  </a:cubicBezTo>
                  <a:cubicBezTo>
                    <a:pt x="953" y="21"/>
                    <a:pt x="886" y="0"/>
                    <a:pt x="812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6435860" y="2174457"/>
              <a:ext cx="77367" cy="81568"/>
            </a:xfrm>
            <a:custGeom>
              <a:avLst/>
              <a:gdLst/>
              <a:ahLst/>
              <a:cxnLst/>
              <a:rect l="l" t="t" r="r" b="b"/>
              <a:pathLst>
                <a:path w="663" h="699" extrusionOk="0">
                  <a:moveTo>
                    <a:pt x="0" y="1"/>
                  </a:moveTo>
                  <a:cubicBezTo>
                    <a:pt x="108" y="252"/>
                    <a:pt x="233" y="484"/>
                    <a:pt x="394" y="699"/>
                  </a:cubicBezTo>
                  <a:lnTo>
                    <a:pt x="483" y="681"/>
                  </a:lnTo>
                  <a:cubicBezTo>
                    <a:pt x="555" y="645"/>
                    <a:pt x="662" y="592"/>
                    <a:pt x="662" y="502"/>
                  </a:cubicBezTo>
                  <a:cubicBezTo>
                    <a:pt x="662" y="466"/>
                    <a:pt x="644" y="430"/>
                    <a:pt x="627" y="395"/>
                  </a:cubicBezTo>
                  <a:cubicBezTo>
                    <a:pt x="627" y="359"/>
                    <a:pt x="609" y="305"/>
                    <a:pt x="573" y="269"/>
                  </a:cubicBezTo>
                  <a:cubicBezTo>
                    <a:pt x="555" y="252"/>
                    <a:pt x="537" y="234"/>
                    <a:pt x="519" y="216"/>
                  </a:cubicBezTo>
                  <a:cubicBezTo>
                    <a:pt x="394" y="73"/>
                    <a:pt x="197" y="1"/>
                    <a:pt x="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6433293" y="1660896"/>
              <a:ext cx="76784" cy="55429"/>
            </a:xfrm>
            <a:custGeom>
              <a:avLst/>
              <a:gdLst/>
              <a:ahLst/>
              <a:cxnLst/>
              <a:rect l="l" t="t" r="r" b="b"/>
              <a:pathLst>
                <a:path w="658" h="475" extrusionOk="0">
                  <a:moveTo>
                    <a:pt x="328" y="1"/>
                  </a:moveTo>
                  <a:cubicBezTo>
                    <a:pt x="152" y="1"/>
                    <a:pt x="1" y="229"/>
                    <a:pt x="165" y="393"/>
                  </a:cubicBezTo>
                  <a:lnTo>
                    <a:pt x="183" y="411"/>
                  </a:lnTo>
                  <a:cubicBezTo>
                    <a:pt x="232" y="456"/>
                    <a:pt x="285" y="475"/>
                    <a:pt x="336" y="475"/>
                  </a:cubicBezTo>
                  <a:cubicBezTo>
                    <a:pt x="510" y="475"/>
                    <a:pt x="658" y="255"/>
                    <a:pt x="505" y="89"/>
                  </a:cubicBezTo>
                  <a:lnTo>
                    <a:pt x="488" y="71"/>
                  </a:lnTo>
                  <a:cubicBezTo>
                    <a:pt x="438" y="21"/>
                    <a:pt x="382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6596663" y="1669181"/>
              <a:ext cx="73166" cy="52278"/>
            </a:xfrm>
            <a:custGeom>
              <a:avLst/>
              <a:gdLst/>
              <a:ahLst/>
              <a:cxnLst/>
              <a:rect l="l" t="t" r="r" b="b"/>
              <a:pathLst>
                <a:path w="627" h="448" extrusionOk="0">
                  <a:moveTo>
                    <a:pt x="304" y="0"/>
                  </a:moveTo>
                  <a:cubicBezTo>
                    <a:pt x="0" y="0"/>
                    <a:pt x="0" y="448"/>
                    <a:pt x="304" y="448"/>
                  </a:cubicBezTo>
                  <a:lnTo>
                    <a:pt x="322" y="448"/>
                  </a:lnTo>
                  <a:cubicBezTo>
                    <a:pt x="627" y="448"/>
                    <a:pt x="627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6779988" y="1719358"/>
              <a:ext cx="75267" cy="54612"/>
            </a:xfrm>
            <a:custGeom>
              <a:avLst/>
              <a:gdLst/>
              <a:ahLst/>
              <a:cxnLst/>
              <a:rect l="l" t="t" r="r" b="b"/>
              <a:pathLst>
                <a:path w="645" h="468" extrusionOk="0">
                  <a:moveTo>
                    <a:pt x="328" y="1"/>
                  </a:moveTo>
                  <a:cubicBezTo>
                    <a:pt x="152" y="1"/>
                    <a:pt x="0" y="229"/>
                    <a:pt x="165" y="394"/>
                  </a:cubicBezTo>
                  <a:lnTo>
                    <a:pt x="183" y="411"/>
                  </a:lnTo>
                  <a:cubicBezTo>
                    <a:pt x="230" y="451"/>
                    <a:pt x="281" y="468"/>
                    <a:pt x="330" y="468"/>
                  </a:cubicBezTo>
                  <a:cubicBezTo>
                    <a:pt x="501" y="468"/>
                    <a:pt x="645" y="257"/>
                    <a:pt x="505" y="89"/>
                  </a:cubicBezTo>
                  <a:lnTo>
                    <a:pt x="487" y="71"/>
                  </a:lnTo>
                  <a:cubicBezTo>
                    <a:pt x="437" y="22"/>
                    <a:pt x="382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6385682" y="1566842"/>
              <a:ext cx="39792" cy="51928"/>
            </a:xfrm>
            <a:custGeom>
              <a:avLst/>
              <a:gdLst/>
              <a:ahLst/>
              <a:cxnLst/>
              <a:rect l="l" t="t" r="r" b="b"/>
              <a:pathLst>
                <a:path w="341" h="445" extrusionOk="0">
                  <a:moveTo>
                    <a:pt x="144" y="1"/>
                  </a:moveTo>
                  <a:cubicBezTo>
                    <a:pt x="90" y="144"/>
                    <a:pt x="37" y="287"/>
                    <a:pt x="1" y="412"/>
                  </a:cubicBezTo>
                  <a:cubicBezTo>
                    <a:pt x="37" y="434"/>
                    <a:pt x="76" y="445"/>
                    <a:pt x="114" y="445"/>
                  </a:cubicBezTo>
                  <a:cubicBezTo>
                    <a:pt x="230" y="445"/>
                    <a:pt x="341" y="354"/>
                    <a:pt x="341" y="233"/>
                  </a:cubicBezTo>
                  <a:lnTo>
                    <a:pt x="341" y="215"/>
                  </a:lnTo>
                  <a:cubicBezTo>
                    <a:pt x="341" y="108"/>
                    <a:pt x="269" y="18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6521396" y="1568942"/>
              <a:ext cx="75383" cy="52278"/>
            </a:xfrm>
            <a:custGeom>
              <a:avLst/>
              <a:gdLst/>
              <a:ahLst/>
              <a:cxnLst/>
              <a:rect l="l" t="t" r="r" b="b"/>
              <a:pathLst>
                <a:path w="646" h="448" extrusionOk="0">
                  <a:moveTo>
                    <a:pt x="287" y="0"/>
                  </a:moveTo>
                  <a:cubicBezTo>
                    <a:pt x="1" y="0"/>
                    <a:pt x="1" y="448"/>
                    <a:pt x="287" y="448"/>
                  </a:cubicBezTo>
                  <a:lnTo>
                    <a:pt x="359" y="448"/>
                  </a:lnTo>
                  <a:cubicBezTo>
                    <a:pt x="645" y="448"/>
                    <a:pt x="645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6699003" y="1587730"/>
              <a:ext cx="75267" cy="52278"/>
            </a:xfrm>
            <a:custGeom>
              <a:avLst/>
              <a:gdLst/>
              <a:ahLst/>
              <a:cxnLst/>
              <a:rect l="l" t="t" r="r" b="b"/>
              <a:pathLst>
                <a:path w="645" h="448" extrusionOk="0">
                  <a:moveTo>
                    <a:pt x="304" y="0"/>
                  </a:moveTo>
                  <a:cubicBezTo>
                    <a:pt x="0" y="0"/>
                    <a:pt x="0" y="448"/>
                    <a:pt x="304" y="448"/>
                  </a:cubicBezTo>
                  <a:lnTo>
                    <a:pt x="340" y="448"/>
                  </a:lnTo>
                  <a:cubicBezTo>
                    <a:pt x="644" y="448"/>
                    <a:pt x="644" y="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6888630" y="1664980"/>
              <a:ext cx="86119" cy="57413"/>
            </a:xfrm>
            <a:custGeom>
              <a:avLst/>
              <a:gdLst/>
              <a:ahLst/>
              <a:cxnLst/>
              <a:rect l="l" t="t" r="r" b="b"/>
              <a:pathLst>
                <a:path w="738" h="492" extrusionOk="0">
                  <a:moveTo>
                    <a:pt x="451" y="1"/>
                  </a:moveTo>
                  <a:cubicBezTo>
                    <a:pt x="344" y="1"/>
                    <a:pt x="254" y="36"/>
                    <a:pt x="182" y="108"/>
                  </a:cubicBezTo>
                  <a:cubicBezTo>
                    <a:pt x="1" y="262"/>
                    <a:pt x="157" y="492"/>
                    <a:pt x="337" y="492"/>
                  </a:cubicBezTo>
                  <a:cubicBezTo>
                    <a:pt x="380" y="492"/>
                    <a:pt x="424" y="478"/>
                    <a:pt x="466" y="448"/>
                  </a:cubicBezTo>
                  <a:lnTo>
                    <a:pt x="466" y="448"/>
                  </a:lnTo>
                  <a:cubicBezTo>
                    <a:pt x="737" y="433"/>
                    <a:pt x="732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6479737" y="1444899"/>
              <a:ext cx="81568" cy="53912"/>
            </a:xfrm>
            <a:custGeom>
              <a:avLst/>
              <a:gdLst/>
              <a:ahLst/>
              <a:cxnLst/>
              <a:rect l="l" t="t" r="r" b="b"/>
              <a:pathLst>
                <a:path w="699" h="462" extrusionOk="0">
                  <a:moveTo>
                    <a:pt x="370" y="0"/>
                  </a:moveTo>
                  <a:cubicBezTo>
                    <a:pt x="338" y="0"/>
                    <a:pt x="303" y="8"/>
                    <a:pt x="268" y="26"/>
                  </a:cubicBezTo>
                  <a:lnTo>
                    <a:pt x="233" y="43"/>
                  </a:lnTo>
                  <a:cubicBezTo>
                    <a:pt x="0" y="152"/>
                    <a:pt x="143" y="461"/>
                    <a:pt x="349" y="461"/>
                  </a:cubicBezTo>
                  <a:cubicBezTo>
                    <a:pt x="380" y="461"/>
                    <a:pt x="414" y="454"/>
                    <a:pt x="447" y="437"/>
                  </a:cubicBezTo>
                  <a:lnTo>
                    <a:pt x="483" y="419"/>
                  </a:lnTo>
                  <a:cubicBezTo>
                    <a:pt x="699" y="296"/>
                    <a:pt x="570" y="0"/>
                    <a:pt x="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928;p42"/>
            <p:cNvSpPr/>
            <p:nvPr/>
          </p:nvSpPr>
          <p:spPr>
            <a:xfrm>
              <a:off x="6630037" y="1435330"/>
              <a:ext cx="73166" cy="52278"/>
            </a:xfrm>
            <a:custGeom>
              <a:avLst/>
              <a:gdLst/>
              <a:ahLst/>
              <a:cxnLst/>
              <a:rect l="l" t="t" r="r" b="b"/>
              <a:pathLst>
                <a:path w="627" h="448" extrusionOk="0">
                  <a:moveTo>
                    <a:pt x="287" y="0"/>
                  </a:moveTo>
                  <a:cubicBezTo>
                    <a:pt x="1" y="0"/>
                    <a:pt x="1" y="448"/>
                    <a:pt x="287" y="448"/>
                  </a:cubicBezTo>
                  <a:lnTo>
                    <a:pt x="341" y="448"/>
                  </a:lnTo>
                  <a:cubicBezTo>
                    <a:pt x="627" y="448"/>
                    <a:pt x="627" y="0"/>
                    <a:pt x="3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6834717" y="1508379"/>
              <a:ext cx="68965" cy="52278"/>
            </a:xfrm>
            <a:custGeom>
              <a:avLst/>
              <a:gdLst/>
              <a:ahLst/>
              <a:cxnLst/>
              <a:rect l="l" t="t" r="r" b="b"/>
              <a:pathLst>
                <a:path w="591" h="448" extrusionOk="0">
                  <a:moveTo>
                    <a:pt x="287" y="0"/>
                  </a:moveTo>
                  <a:cubicBezTo>
                    <a:pt x="0" y="0"/>
                    <a:pt x="0" y="448"/>
                    <a:pt x="287" y="448"/>
                  </a:cubicBezTo>
                  <a:cubicBezTo>
                    <a:pt x="591" y="448"/>
                    <a:pt x="591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7024694" y="1681667"/>
              <a:ext cx="71182" cy="52395"/>
            </a:xfrm>
            <a:custGeom>
              <a:avLst/>
              <a:gdLst/>
              <a:ahLst/>
              <a:cxnLst/>
              <a:rect l="l" t="t" r="r" b="b"/>
              <a:pathLst>
                <a:path w="610" h="449" extrusionOk="0">
                  <a:moveTo>
                    <a:pt x="305" y="1"/>
                  </a:moveTo>
                  <a:cubicBezTo>
                    <a:pt x="1" y="1"/>
                    <a:pt x="1" y="448"/>
                    <a:pt x="305" y="448"/>
                  </a:cubicBezTo>
                  <a:cubicBezTo>
                    <a:pt x="609" y="448"/>
                    <a:pt x="609" y="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931;p42"/>
            <p:cNvSpPr/>
            <p:nvPr/>
          </p:nvSpPr>
          <p:spPr>
            <a:xfrm>
              <a:off x="6778355" y="1355979"/>
              <a:ext cx="68965" cy="52278"/>
            </a:xfrm>
            <a:custGeom>
              <a:avLst/>
              <a:gdLst/>
              <a:ahLst/>
              <a:cxnLst/>
              <a:rect l="l" t="t" r="r" b="b"/>
              <a:pathLst>
                <a:path w="591" h="448" extrusionOk="0">
                  <a:moveTo>
                    <a:pt x="286" y="0"/>
                  </a:moveTo>
                  <a:cubicBezTo>
                    <a:pt x="0" y="0"/>
                    <a:pt x="0" y="447"/>
                    <a:pt x="286" y="447"/>
                  </a:cubicBezTo>
                  <a:cubicBezTo>
                    <a:pt x="591" y="447"/>
                    <a:pt x="591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6586161" y="1349678"/>
              <a:ext cx="69082" cy="52278"/>
            </a:xfrm>
            <a:custGeom>
              <a:avLst/>
              <a:gdLst/>
              <a:ahLst/>
              <a:cxnLst/>
              <a:rect l="l" t="t" r="r" b="b"/>
              <a:pathLst>
                <a:path w="592" h="448" extrusionOk="0">
                  <a:moveTo>
                    <a:pt x="305" y="0"/>
                  </a:moveTo>
                  <a:cubicBezTo>
                    <a:pt x="1" y="0"/>
                    <a:pt x="1" y="448"/>
                    <a:pt x="305" y="448"/>
                  </a:cubicBezTo>
                  <a:cubicBezTo>
                    <a:pt x="591" y="448"/>
                    <a:pt x="591" y="0"/>
                    <a:pt x="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6978834" y="1497877"/>
              <a:ext cx="71066" cy="52395"/>
            </a:xfrm>
            <a:custGeom>
              <a:avLst/>
              <a:gdLst/>
              <a:ahLst/>
              <a:cxnLst/>
              <a:rect l="l" t="t" r="r" b="b"/>
              <a:pathLst>
                <a:path w="609" h="449" extrusionOk="0">
                  <a:moveTo>
                    <a:pt x="304" y="1"/>
                  </a:moveTo>
                  <a:cubicBezTo>
                    <a:pt x="0" y="1"/>
                    <a:pt x="0" y="448"/>
                    <a:pt x="304" y="448"/>
                  </a:cubicBezTo>
                  <a:cubicBezTo>
                    <a:pt x="608" y="448"/>
                    <a:pt x="608" y="1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7087358" y="1585629"/>
              <a:ext cx="41893" cy="52278"/>
            </a:xfrm>
            <a:custGeom>
              <a:avLst/>
              <a:gdLst/>
              <a:ahLst/>
              <a:cxnLst/>
              <a:rect l="l" t="t" r="r" b="b"/>
              <a:pathLst>
                <a:path w="359" h="448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" y="90"/>
                    <a:pt x="72" y="430"/>
                    <a:pt x="305" y="448"/>
                  </a:cubicBezTo>
                  <a:lnTo>
                    <a:pt x="358" y="448"/>
                  </a:lnTo>
                  <a:cubicBezTo>
                    <a:pt x="323" y="287"/>
                    <a:pt x="287" y="144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6281358" y="1112793"/>
              <a:ext cx="45977" cy="78301"/>
            </a:xfrm>
            <a:custGeom>
              <a:avLst/>
              <a:gdLst/>
              <a:ahLst/>
              <a:cxnLst/>
              <a:rect l="l" t="t" r="r" b="b"/>
              <a:pathLst>
                <a:path w="394" h="671" extrusionOk="0">
                  <a:moveTo>
                    <a:pt x="324" y="1"/>
                  </a:moveTo>
                  <a:cubicBezTo>
                    <a:pt x="316" y="1"/>
                    <a:pt x="309" y="3"/>
                    <a:pt x="304" y="8"/>
                  </a:cubicBezTo>
                  <a:cubicBezTo>
                    <a:pt x="143" y="62"/>
                    <a:pt x="36" y="205"/>
                    <a:pt x="18" y="366"/>
                  </a:cubicBezTo>
                  <a:cubicBezTo>
                    <a:pt x="0" y="527"/>
                    <a:pt x="107" y="653"/>
                    <a:pt x="268" y="670"/>
                  </a:cubicBezTo>
                  <a:cubicBezTo>
                    <a:pt x="304" y="670"/>
                    <a:pt x="322" y="653"/>
                    <a:pt x="322" y="617"/>
                  </a:cubicBezTo>
                  <a:cubicBezTo>
                    <a:pt x="322" y="581"/>
                    <a:pt x="304" y="563"/>
                    <a:pt x="268" y="563"/>
                  </a:cubicBezTo>
                  <a:cubicBezTo>
                    <a:pt x="179" y="545"/>
                    <a:pt x="125" y="456"/>
                    <a:pt x="125" y="366"/>
                  </a:cubicBezTo>
                  <a:cubicBezTo>
                    <a:pt x="161" y="241"/>
                    <a:pt x="251" y="151"/>
                    <a:pt x="358" y="116"/>
                  </a:cubicBezTo>
                  <a:cubicBezTo>
                    <a:pt x="376" y="98"/>
                    <a:pt x="394" y="62"/>
                    <a:pt x="376" y="26"/>
                  </a:cubicBezTo>
                  <a:cubicBezTo>
                    <a:pt x="363" y="14"/>
                    <a:pt x="342" y="1"/>
                    <a:pt x="32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6515211" y="1165421"/>
              <a:ext cx="193710" cy="94988"/>
            </a:xfrm>
            <a:custGeom>
              <a:avLst/>
              <a:gdLst/>
              <a:ahLst/>
              <a:cxnLst/>
              <a:rect l="l" t="t" r="r" b="b"/>
              <a:pathLst>
                <a:path w="1660" h="814" extrusionOk="0">
                  <a:moveTo>
                    <a:pt x="740" y="0"/>
                  </a:moveTo>
                  <a:cubicBezTo>
                    <a:pt x="578" y="0"/>
                    <a:pt x="420" y="35"/>
                    <a:pt x="287" y="94"/>
                  </a:cubicBezTo>
                  <a:cubicBezTo>
                    <a:pt x="197" y="130"/>
                    <a:pt x="126" y="166"/>
                    <a:pt x="54" y="237"/>
                  </a:cubicBezTo>
                  <a:cubicBezTo>
                    <a:pt x="18" y="273"/>
                    <a:pt x="0" y="345"/>
                    <a:pt x="54" y="380"/>
                  </a:cubicBezTo>
                  <a:cubicBezTo>
                    <a:pt x="60" y="382"/>
                    <a:pt x="67" y="383"/>
                    <a:pt x="73" y="383"/>
                  </a:cubicBezTo>
                  <a:cubicBezTo>
                    <a:pt x="119" y="383"/>
                    <a:pt x="152" y="339"/>
                    <a:pt x="138" y="304"/>
                  </a:cubicBezTo>
                  <a:lnTo>
                    <a:pt x="138" y="304"/>
                  </a:lnTo>
                  <a:lnTo>
                    <a:pt x="143" y="309"/>
                  </a:lnTo>
                  <a:cubicBezTo>
                    <a:pt x="197" y="273"/>
                    <a:pt x="269" y="237"/>
                    <a:pt x="322" y="202"/>
                  </a:cubicBezTo>
                  <a:cubicBezTo>
                    <a:pt x="394" y="184"/>
                    <a:pt x="448" y="148"/>
                    <a:pt x="519" y="130"/>
                  </a:cubicBezTo>
                  <a:cubicBezTo>
                    <a:pt x="583" y="109"/>
                    <a:pt x="649" y="99"/>
                    <a:pt x="715" y="99"/>
                  </a:cubicBezTo>
                  <a:cubicBezTo>
                    <a:pt x="816" y="99"/>
                    <a:pt x="916" y="122"/>
                    <a:pt x="1002" y="166"/>
                  </a:cubicBezTo>
                  <a:cubicBezTo>
                    <a:pt x="1235" y="309"/>
                    <a:pt x="1432" y="524"/>
                    <a:pt x="1539" y="792"/>
                  </a:cubicBezTo>
                  <a:cubicBezTo>
                    <a:pt x="1549" y="807"/>
                    <a:pt x="1564" y="814"/>
                    <a:pt x="1579" y="814"/>
                  </a:cubicBezTo>
                  <a:cubicBezTo>
                    <a:pt x="1617" y="814"/>
                    <a:pt x="1659" y="772"/>
                    <a:pt x="1647" y="720"/>
                  </a:cubicBezTo>
                  <a:cubicBezTo>
                    <a:pt x="1557" y="559"/>
                    <a:pt x="1450" y="416"/>
                    <a:pt x="1325" y="273"/>
                  </a:cubicBezTo>
                  <a:cubicBezTo>
                    <a:pt x="1181" y="130"/>
                    <a:pt x="1020" y="40"/>
                    <a:pt x="841" y="5"/>
                  </a:cubicBezTo>
                  <a:cubicBezTo>
                    <a:pt x="808" y="2"/>
                    <a:pt x="774" y="0"/>
                    <a:pt x="74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937;p42"/>
            <p:cNvSpPr/>
            <p:nvPr/>
          </p:nvSpPr>
          <p:spPr>
            <a:xfrm>
              <a:off x="6728176" y="1167988"/>
              <a:ext cx="37692" cy="22522"/>
            </a:xfrm>
            <a:custGeom>
              <a:avLst/>
              <a:gdLst/>
              <a:ahLst/>
              <a:cxnLst/>
              <a:rect l="l" t="t" r="r" b="b"/>
              <a:pathLst>
                <a:path w="323" h="193" extrusionOk="0">
                  <a:moveTo>
                    <a:pt x="269" y="1"/>
                  </a:moveTo>
                  <a:cubicBezTo>
                    <a:pt x="180" y="1"/>
                    <a:pt x="90" y="36"/>
                    <a:pt x="36" y="90"/>
                  </a:cubicBezTo>
                  <a:cubicBezTo>
                    <a:pt x="1" y="126"/>
                    <a:pt x="1" y="162"/>
                    <a:pt x="36" y="180"/>
                  </a:cubicBezTo>
                  <a:cubicBezTo>
                    <a:pt x="45" y="188"/>
                    <a:pt x="59" y="193"/>
                    <a:pt x="72" y="193"/>
                  </a:cubicBezTo>
                  <a:cubicBezTo>
                    <a:pt x="86" y="193"/>
                    <a:pt x="99" y="188"/>
                    <a:pt x="108" y="180"/>
                  </a:cubicBezTo>
                  <a:lnTo>
                    <a:pt x="126" y="144"/>
                  </a:lnTo>
                  <a:lnTo>
                    <a:pt x="144" y="126"/>
                  </a:lnTo>
                  <a:lnTo>
                    <a:pt x="269" y="126"/>
                  </a:lnTo>
                  <a:cubicBezTo>
                    <a:pt x="305" y="126"/>
                    <a:pt x="323" y="90"/>
                    <a:pt x="323" y="54"/>
                  </a:cubicBezTo>
                  <a:cubicBezTo>
                    <a:pt x="323" y="36"/>
                    <a:pt x="305" y="1"/>
                    <a:pt x="269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6604015" y="963311"/>
              <a:ext cx="78301" cy="49361"/>
            </a:xfrm>
            <a:custGeom>
              <a:avLst/>
              <a:gdLst/>
              <a:ahLst/>
              <a:cxnLst/>
              <a:rect l="l" t="t" r="r" b="b"/>
              <a:pathLst>
                <a:path w="671" h="423" extrusionOk="0">
                  <a:moveTo>
                    <a:pt x="581" y="1"/>
                  </a:moveTo>
                  <a:cubicBezTo>
                    <a:pt x="367" y="55"/>
                    <a:pt x="188" y="180"/>
                    <a:pt x="45" y="323"/>
                  </a:cubicBezTo>
                  <a:cubicBezTo>
                    <a:pt x="1" y="367"/>
                    <a:pt x="52" y="422"/>
                    <a:pt x="92" y="422"/>
                  </a:cubicBezTo>
                  <a:cubicBezTo>
                    <a:pt x="101" y="422"/>
                    <a:pt x="109" y="419"/>
                    <a:pt x="116" y="412"/>
                  </a:cubicBezTo>
                  <a:cubicBezTo>
                    <a:pt x="259" y="269"/>
                    <a:pt x="420" y="162"/>
                    <a:pt x="617" y="108"/>
                  </a:cubicBezTo>
                  <a:cubicBezTo>
                    <a:pt x="671" y="90"/>
                    <a:pt x="653" y="1"/>
                    <a:pt x="58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6785590" y="783021"/>
              <a:ext cx="63831" cy="39325"/>
            </a:xfrm>
            <a:custGeom>
              <a:avLst/>
              <a:gdLst/>
              <a:ahLst/>
              <a:cxnLst/>
              <a:rect l="l" t="t" r="r" b="b"/>
              <a:pathLst>
                <a:path w="547" h="337" extrusionOk="0">
                  <a:moveTo>
                    <a:pt x="74" y="0"/>
                  </a:moveTo>
                  <a:cubicBezTo>
                    <a:pt x="20" y="0"/>
                    <a:pt x="1" y="99"/>
                    <a:pt x="63" y="114"/>
                  </a:cubicBezTo>
                  <a:cubicBezTo>
                    <a:pt x="206" y="168"/>
                    <a:pt x="332" y="239"/>
                    <a:pt x="457" y="329"/>
                  </a:cubicBezTo>
                  <a:cubicBezTo>
                    <a:pt x="468" y="334"/>
                    <a:pt x="476" y="336"/>
                    <a:pt x="484" y="336"/>
                  </a:cubicBezTo>
                  <a:cubicBezTo>
                    <a:pt x="503" y="336"/>
                    <a:pt x="516" y="324"/>
                    <a:pt x="529" y="311"/>
                  </a:cubicBezTo>
                  <a:cubicBezTo>
                    <a:pt x="547" y="275"/>
                    <a:pt x="547" y="239"/>
                    <a:pt x="511" y="239"/>
                  </a:cubicBezTo>
                  <a:cubicBezTo>
                    <a:pt x="385" y="132"/>
                    <a:pt x="242" y="61"/>
                    <a:pt x="99" y="7"/>
                  </a:cubicBezTo>
                  <a:cubicBezTo>
                    <a:pt x="90" y="2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6886879" y="942423"/>
              <a:ext cx="51111" cy="42476"/>
            </a:xfrm>
            <a:custGeom>
              <a:avLst/>
              <a:gdLst/>
              <a:ahLst/>
              <a:cxnLst/>
              <a:rect l="l" t="t" r="r" b="b"/>
              <a:pathLst>
                <a:path w="438" h="364" extrusionOk="0">
                  <a:moveTo>
                    <a:pt x="72" y="1"/>
                  </a:moveTo>
                  <a:cubicBezTo>
                    <a:pt x="36" y="1"/>
                    <a:pt x="1" y="19"/>
                    <a:pt x="1" y="55"/>
                  </a:cubicBezTo>
                  <a:cubicBezTo>
                    <a:pt x="1" y="72"/>
                    <a:pt x="19" y="108"/>
                    <a:pt x="36" y="108"/>
                  </a:cubicBezTo>
                  <a:lnTo>
                    <a:pt x="72" y="144"/>
                  </a:lnTo>
                  <a:lnTo>
                    <a:pt x="90" y="144"/>
                  </a:lnTo>
                  <a:lnTo>
                    <a:pt x="144" y="180"/>
                  </a:lnTo>
                  <a:lnTo>
                    <a:pt x="180" y="198"/>
                  </a:lnTo>
                  <a:lnTo>
                    <a:pt x="197" y="216"/>
                  </a:lnTo>
                  <a:cubicBezTo>
                    <a:pt x="233" y="234"/>
                    <a:pt x="251" y="251"/>
                    <a:pt x="269" y="287"/>
                  </a:cubicBezTo>
                  <a:lnTo>
                    <a:pt x="305" y="323"/>
                  </a:lnTo>
                  <a:lnTo>
                    <a:pt x="323" y="341"/>
                  </a:lnTo>
                  <a:cubicBezTo>
                    <a:pt x="333" y="357"/>
                    <a:pt x="348" y="363"/>
                    <a:pt x="363" y="363"/>
                  </a:cubicBezTo>
                  <a:cubicBezTo>
                    <a:pt x="400" y="363"/>
                    <a:pt x="438" y="325"/>
                    <a:pt x="412" y="287"/>
                  </a:cubicBezTo>
                  <a:cubicBezTo>
                    <a:pt x="323" y="162"/>
                    <a:pt x="215" y="55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7107429" y="884660"/>
              <a:ext cx="179823" cy="45393"/>
            </a:xfrm>
            <a:custGeom>
              <a:avLst/>
              <a:gdLst/>
              <a:ahLst/>
              <a:cxnLst/>
              <a:rect l="l" t="t" r="r" b="b"/>
              <a:pathLst>
                <a:path w="1541" h="389" extrusionOk="0">
                  <a:moveTo>
                    <a:pt x="1040" y="1"/>
                  </a:moveTo>
                  <a:cubicBezTo>
                    <a:pt x="693" y="1"/>
                    <a:pt x="346" y="92"/>
                    <a:pt x="43" y="281"/>
                  </a:cubicBezTo>
                  <a:cubicBezTo>
                    <a:pt x="0" y="310"/>
                    <a:pt x="27" y="385"/>
                    <a:pt x="67" y="385"/>
                  </a:cubicBezTo>
                  <a:cubicBezTo>
                    <a:pt x="76" y="385"/>
                    <a:pt x="87" y="381"/>
                    <a:pt x="97" y="371"/>
                  </a:cubicBezTo>
                  <a:lnTo>
                    <a:pt x="97" y="389"/>
                  </a:lnTo>
                  <a:cubicBezTo>
                    <a:pt x="380" y="208"/>
                    <a:pt x="710" y="111"/>
                    <a:pt x="1047" y="111"/>
                  </a:cubicBezTo>
                  <a:cubicBezTo>
                    <a:pt x="1177" y="111"/>
                    <a:pt x="1309" y="126"/>
                    <a:pt x="1439" y="156"/>
                  </a:cubicBezTo>
                  <a:cubicBezTo>
                    <a:pt x="1445" y="157"/>
                    <a:pt x="1450" y="158"/>
                    <a:pt x="1455" y="158"/>
                  </a:cubicBezTo>
                  <a:cubicBezTo>
                    <a:pt x="1516" y="158"/>
                    <a:pt x="1541" y="65"/>
                    <a:pt x="1475" y="49"/>
                  </a:cubicBezTo>
                  <a:cubicBezTo>
                    <a:pt x="1332" y="17"/>
                    <a:pt x="1186" y="1"/>
                    <a:pt x="104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7271150" y="1113727"/>
              <a:ext cx="124161" cy="82968"/>
            </a:xfrm>
            <a:custGeom>
              <a:avLst/>
              <a:gdLst/>
              <a:ahLst/>
              <a:cxnLst/>
              <a:rect l="l" t="t" r="r" b="b"/>
              <a:pathLst>
                <a:path w="1064" h="711" extrusionOk="0">
                  <a:moveTo>
                    <a:pt x="72" y="0"/>
                  </a:moveTo>
                  <a:cubicBezTo>
                    <a:pt x="0" y="0"/>
                    <a:pt x="0" y="108"/>
                    <a:pt x="72" y="126"/>
                  </a:cubicBezTo>
                  <a:cubicBezTo>
                    <a:pt x="269" y="126"/>
                    <a:pt x="448" y="161"/>
                    <a:pt x="609" y="251"/>
                  </a:cubicBezTo>
                  <a:cubicBezTo>
                    <a:pt x="752" y="358"/>
                    <a:pt x="859" y="519"/>
                    <a:pt x="931" y="680"/>
                  </a:cubicBezTo>
                  <a:cubicBezTo>
                    <a:pt x="942" y="702"/>
                    <a:pt x="959" y="710"/>
                    <a:pt x="977" y="710"/>
                  </a:cubicBezTo>
                  <a:cubicBezTo>
                    <a:pt x="1018" y="710"/>
                    <a:pt x="1063" y="664"/>
                    <a:pt x="1038" y="627"/>
                  </a:cubicBezTo>
                  <a:cubicBezTo>
                    <a:pt x="949" y="448"/>
                    <a:pt x="824" y="287"/>
                    <a:pt x="662" y="161"/>
                  </a:cubicBezTo>
                  <a:cubicBezTo>
                    <a:pt x="483" y="54"/>
                    <a:pt x="287" y="18"/>
                    <a:pt x="7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7101945" y="1266126"/>
              <a:ext cx="66981" cy="66981"/>
            </a:xfrm>
            <a:custGeom>
              <a:avLst/>
              <a:gdLst/>
              <a:ahLst/>
              <a:cxnLst/>
              <a:rect l="l" t="t" r="r" b="b"/>
              <a:pathLst>
                <a:path w="574" h="574" extrusionOk="0">
                  <a:moveTo>
                    <a:pt x="72" y="1"/>
                  </a:moveTo>
                  <a:cubicBezTo>
                    <a:pt x="1" y="1"/>
                    <a:pt x="1" y="108"/>
                    <a:pt x="72" y="108"/>
                  </a:cubicBezTo>
                  <a:cubicBezTo>
                    <a:pt x="287" y="108"/>
                    <a:pt x="466" y="287"/>
                    <a:pt x="466" y="520"/>
                  </a:cubicBezTo>
                  <a:cubicBezTo>
                    <a:pt x="466" y="537"/>
                    <a:pt x="484" y="573"/>
                    <a:pt x="520" y="573"/>
                  </a:cubicBezTo>
                  <a:cubicBezTo>
                    <a:pt x="538" y="573"/>
                    <a:pt x="573" y="537"/>
                    <a:pt x="573" y="520"/>
                  </a:cubicBezTo>
                  <a:cubicBezTo>
                    <a:pt x="573" y="233"/>
                    <a:pt x="359" y="1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7258547" y="1380951"/>
              <a:ext cx="50294" cy="30457"/>
            </a:xfrm>
            <a:custGeom>
              <a:avLst/>
              <a:gdLst/>
              <a:ahLst/>
              <a:cxnLst/>
              <a:rect l="l" t="t" r="r" b="b"/>
              <a:pathLst>
                <a:path w="431" h="261" extrusionOk="0">
                  <a:moveTo>
                    <a:pt x="359" y="1"/>
                  </a:moveTo>
                  <a:cubicBezTo>
                    <a:pt x="234" y="1"/>
                    <a:pt x="108" y="55"/>
                    <a:pt x="37" y="162"/>
                  </a:cubicBezTo>
                  <a:cubicBezTo>
                    <a:pt x="1" y="180"/>
                    <a:pt x="1" y="216"/>
                    <a:pt x="37" y="233"/>
                  </a:cubicBezTo>
                  <a:cubicBezTo>
                    <a:pt x="46" y="251"/>
                    <a:pt x="59" y="260"/>
                    <a:pt x="73" y="260"/>
                  </a:cubicBezTo>
                  <a:cubicBezTo>
                    <a:pt x="86" y="260"/>
                    <a:pt x="99" y="251"/>
                    <a:pt x="108" y="233"/>
                  </a:cubicBezTo>
                  <a:lnTo>
                    <a:pt x="126" y="216"/>
                  </a:lnTo>
                  <a:cubicBezTo>
                    <a:pt x="144" y="180"/>
                    <a:pt x="162" y="162"/>
                    <a:pt x="198" y="144"/>
                  </a:cubicBezTo>
                  <a:lnTo>
                    <a:pt x="234" y="126"/>
                  </a:lnTo>
                  <a:lnTo>
                    <a:pt x="251" y="126"/>
                  </a:lnTo>
                  <a:lnTo>
                    <a:pt x="305" y="108"/>
                  </a:lnTo>
                  <a:lnTo>
                    <a:pt x="359" y="108"/>
                  </a:lnTo>
                  <a:cubicBezTo>
                    <a:pt x="395" y="108"/>
                    <a:pt x="430" y="72"/>
                    <a:pt x="430" y="55"/>
                  </a:cubicBezTo>
                  <a:cubicBezTo>
                    <a:pt x="430" y="19"/>
                    <a:pt x="395" y="1"/>
                    <a:pt x="359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7347467" y="1413042"/>
              <a:ext cx="120893" cy="52978"/>
            </a:xfrm>
            <a:custGeom>
              <a:avLst/>
              <a:gdLst/>
              <a:ahLst/>
              <a:cxnLst/>
              <a:rect l="l" t="t" r="r" b="b"/>
              <a:pathLst>
                <a:path w="1036" h="454" extrusionOk="0">
                  <a:moveTo>
                    <a:pt x="415" y="1"/>
                  </a:moveTo>
                  <a:cubicBezTo>
                    <a:pt x="291" y="1"/>
                    <a:pt x="165" y="33"/>
                    <a:pt x="62" y="102"/>
                  </a:cubicBezTo>
                  <a:cubicBezTo>
                    <a:pt x="1" y="117"/>
                    <a:pt x="45" y="198"/>
                    <a:pt x="92" y="198"/>
                  </a:cubicBezTo>
                  <a:cubicBezTo>
                    <a:pt x="100" y="198"/>
                    <a:pt x="108" y="196"/>
                    <a:pt x="116" y="191"/>
                  </a:cubicBezTo>
                  <a:cubicBezTo>
                    <a:pt x="207" y="140"/>
                    <a:pt x="304" y="116"/>
                    <a:pt x="400" y="116"/>
                  </a:cubicBezTo>
                  <a:cubicBezTo>
                    <a:pt x="607" y="116"/>
                    <a:pt x="805" y="228"/>
                    <a:pt x="903" y="424"/>
                  </a:cubicBezTo>
                  <a:cubicBezTo>
                    <a:pt x="914" y="445"/>
                    <a:pt x="931" y="454"/>
                    <a:pt x="949" y="454"/>
                  </a:cubicBezTo>
                  <a:cubicBezTo>
                    <a:pt x="991" y="454"/>
                    <a:pt x="1036" y="408"/>
                    <a:pt x="1011" y="370"/>
                  </a:cubicBezTo>
                  <a:cubicBezTo>
                    <a:pt x="921" y="209"/>
                    <a:pt x="778" y="102"/>
                    <a:pt x="617" y="30"/>
                  </a:cubicBezTo>
                  <a:cubicBezTo>
                    <a:pt x="553" y="11"/>
                    <a:pt x="484" y="1"/>
                    <a:pt x="415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7233575" y="1675482"/>
              <a:ext cx="96155" cy="116809"/>
            </a:xfrm>
            <a:custGeom>
              <a:avLst/>
              <a:gdLst/>
              <a:ahLst/>
              <a:cxnLst/>
              <a:rect l="l" t="t" r="r" b="b"/>
              <a:pathLst>
                <a:path w="824" h="1001" extrusionOk="0">
                  <a:moveTo>
                    <a:pt x="72" y="0"/>
                  </a:moveTo>
                  <a:cubicBezTo>
                    <a:pt x="36" y="0"/>
                    <a:pt x="0" y="36"/>
                    <a:pt x="0" y="54"/>
                  </a:cubicBezTo>
                  <a:cubicBezTo>
                    <a:pt x="0" y="90"/>
                    <a:pt x="36" y="107"/>
                    <a:pt x="72" y="107"/>
                  </a:cubicBezTo>
                  <a:cubicBezTo>
                    <a:pt x="251" y="143"/>
                    <a:pt x="430" y="233"/>
                    <a:pt x="555" y="376"/>
                  </a:cubicBezTo>
                  <a:cubicBezTo>
                    <a:pt x="680" y="537"/>
                    <a:pt x="698" y="734"/>
                    <a:pt x="609" y="913"/>
                  </a:cubicBezTo>
                  <a:cubicBezTo>
                    <a:pt x="585" y="960"/>
                    <a:pt x="625" y="1000"/>
                    <a:pt x="664" y="1000"/>
                  </a:cubicBezTo>
                  <a:cubicBezTo>
                    <a:pt x="684" y="1000"/>
                    <a:pt x="704" y="990"/>
                    <a:pt x="716" y="966"/>
                  </a:cubicBezTo>
                  <a:cubicBezTo>
                    <a:pt x="823" y="770"/>
                    <a:pt x="788" y="519"/>
                    <a:pt x="662" y="322"/>
                  </a:cubicBezTo>
                  <a:cubicBezTo>
                    <a:pt x="519" y="143"/>
                    <a:pt x="304" y="18"/>
                    <a:pt x="7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7353535" y="1864640"/>
              <a:ext cx="74333" cy="35358"/>
            </a:xfrm>
            <a:custGeom>
              <a:avLst/>
              <a:gdLst/>
              <a:ahLst/>
              <a:cxnLst/>
              <a:rect l="l" t="t" r="r" b="b"/>
              <a:pathLst>
                <a:path w="637" h="303" extrusionOk="0">
                  <a:moveTo>
                    <a:pt x="590" y="1"/>
                  </a:moveTo>
                  <a:cubicBezTo>
                    <a:pt x="583" y="1"/>
                    <a:pt x="574" y="3"/>
                    <a:pt x="565" y="8"/>
                  </a:cubicBezTo>
                  <a:cubicBezTo>
                    <a:pt x="386" y="25"/>
                    <a:pt x="207" y="97"/>
                    <a:pt x="46" y="204"/>
                  </a:cubicBezTo>
                  <a:cubicBezTo>
                    <a:pt x="1" y="234"/>
                    <a:pt x="31" y="302"/>
                    <a:pt x="74" y="302"/>
                  </a:cubicBezTo>
                  <a:cubicBezTo>
                    <a:pt x="82" y="302"/>
                    <a:pt x="91" y="300"/>
                    <a:pt x="100" y="294"/>
                  </a:cubicBezTo>
                  <a:cubicBezTo>
                    <a:pt x="261" y="204"/>
                    <a:pt x="422" y="133"/>
                    <a:pt x="601" y="115"/>
                  </a:cubicBezTo>
                  <a:cubicBezTo>
                    <a:pt x="619" y="97"/>
                    <a:pt x="636" y="61"/>
                    <a:pt x="636" y="43"/>
                  </a:cubicBezTo>
                  <a:cubicBezTo>
                    <a:pt x="623" y="17"/>
                    <a:pt x="610" y="1"/>
                    <a:pt x="59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7434054" y="1936989"/>
              <a:ext cx="48077" cy="47144"/>
            </a:xfrm>
            <a:custGeom>
              <a:avLst/>
              <a:gdLst/>
              <a:ahLst/>
              <a:cxnLst/>
              <a:rect l="l" t="t" r="r" b="b"/>
              <a:pathLst>
                <a:path w="412" h="404" extrusionOk="0">
                  <a:moveTo>
                    <a:pt x="116" y="0"/>
                  </a:moveTo>
                  <a:cubicBezTo>
                    <a:pt x="90" y="0"/>
                    <a:pt x="63" y="5"/>
                    <a:pt x="36" y="14"/>
                  </a:cubicBezTo>
                  <a:cubicBezTo>
                    <a:pt x="18" y="14"/>
                    <a:pt x="0" y="50"/>
                    <a:pt x="0" y="68"/>
                  </a:cubicBezTo>
                  <a:cubicBezTo>
                    <a:pt x="18" y="103"/>
                    <a:pt x="36" y="121"/>
                    <a:pt x="72" y="121"/>
                  </a:cubicBezTo>
                  <a:lnTo>
                    <a:pt x="90" y="193"/>
                  </a:lnTo>
                  <a:lnTo>
                    <a:pt x="251" y="193"/>
                  </a:lnTo>
                  <a:cubicBezTo>
                    <a:pt x="251" y="193"/>
                    <a:pt x="269" y="211"/>
                    <a:pt x="269" y="229"/>
                  </a:cubicBezTo>
                  <a:cubicBezTo>
                    <a:pt x="269" y="246"/>
                    <a:pt x="269" y="246"/>
                    <a:pt x="269" y="264"/>
                  </a:cubicBezTo>
                  <a:lnTo>
                    <a:pt x="269" y="282"/>
                  </a:lnTo>
                  <a:cubicBezTo>
                    <a:pt x="269" y="300"/>
                    <a:pt x="269" y="300"/>
                    <a:pt x="269" y="318"/>
                  </a:cubicBezTo>
                  <a:cubicBezTo>
                    <a:pt x="233" y="336"/>
                    <a:pt x="233" y="372"/>
                    <a:pt x="269" y="390"/>
                  </a:cubicBezTo>
                  <a:cubicBezTo>
                    <a:pt x="278" y="399"/>
                    <a:pt x="291" y="403"/>
                    <a:pt x="304" y="403"/>
                  </a:cubicBezTo>
                  <a:cubicBezTo>
                    <a:pt x="318" y="403"/>
                    <a:pt x="331" y="399"/>
                    <a:pt x="340" y="390"/>
                  </a:cubicBezTo>
                  <a:cubicBezTo>
                    <a:pt x="394" y="336"/>
                    <a:pt x="412" y="246"/>
                    <a:pt x="394" y="175"/>
                  </a:cubicBezTo>
                  <a:cubicBezTo>
                    <a:pt x="358" y="85"/>
                    <a:pt x="286" y="32"/>
                    <a:pt x="197" y="14"/>
                  </a:cubicBezTo>
                  <a:cubicBezTo>
                    <a:pt x="170" y="5"/>
                    <a:pt x="143" y="0"/>
                    <a:pt x="11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7461243" y="1674549"/>
              <a:ext cx="119843" cy="39559"/>
            </a:xfrm>
            <a:custGeom>
              <a:avLst/>
              <a:gdLst/>
              <a:ahLst/>
              <a:cxnLst/>
              <a:rect l="l" t="t" r="r" b="b"/>
              <a:pathLst>
                <a:path w="1027" h="339" extrusionOk="0">
                  <a:moveTo>
                    <a:pt x="212" y="0"/>
                  </a:moveTo>
                  <a:cubicBezTo>
                    <a:pt x="165" y="0"/>
                    <a:pt x="118" y="3"/>
                    <a:pt x="71" y="8"/>
                  </a:cubicBezTo>
                  <a:cubicBezTo>
                    <a:pt x="5" y="8"/>
                    <a:pt x="0" y="117"/>
                    <a:pt x="58" y="117"/>
                  </a:cubicBezTo>
                  <a:cubicBezTo>
                    <a:pt x="62" y="117"/>
                    <a:pt x="67" y="117"/>
                    <a:pt x="71" y="115"/>
                  </a:cubicBezTo>
                  <a:lnTo>
                    <a:pt x="89" y="115"/>
                  </a:lnTo>
                  <a:cubicBezTo>
                    <a:pt x="131" y="110"/>
                    <a:pt x="174" y="108"/>
                    <a:pt x="217" y="108"/>
                  </a:cubicBezTo>
                  <a:cubicBezTo>
                    <a:pt x="464" y="108"/>
                    <a:pt x="714" y="193"/>
                    <a:pt x="912" y="330"/>
                  </a:cubicBezTo>
                  <a:cubicBezTo>
                    <a:pt x="921" y="336"/>
                    <a:pt x="930" y="338"/>
                    <a:pt x="939" y="338"/>
                  </a:cubicBezTo>
                  <a:cubicBezTo>
                    <a:pt x="986" y="338"/>
                    <a:pt x="1026" y="271"/>
                    <a:pt x="966" y="241"/>
                  </a:cubicBezTo>
                  <a:cubicBezTo>
                    <a:pt x="752" y="88"/>
                    <a:pt x="486" y="0"/>
                    <a:pt x="21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6538200" y="1809094"/>
              <a:ext cx="16804" cy="35591"/>
            </a:xfrm>
            <a:custGeom>
              <a:avLst/>
              <a:gdLst/>
              <a:ahLst/>
              <a:cxnLst/>
              <a:rect l="l" t="t" r="r" b="b"/>
              <a:pathLst>
                <a:path w="144" h="305" extrusionOk="0">
                  <a:moveTo>
                    <a:pt x="54" y="0"/>
                  </a:moveTo>
                  <a:cubicBezTo>
                    <a:pt x="36" y="0"/>
                    <a:pt x="18" y="18"/>
                    <a:pt x="18" y="36"/>
                  </a:cubicBezTo>
                  <a:cubicBezTo>
                    <a:pt x="0" y="108"/>
                    <a:pt x="0" y="179"/>
                    <a:pt x="18" y="251"/>
                  </a:cubicBezTo>
                  <a:cubicBezTo>
                    <a:pt x="36" y="287"/>
                    <a:pt x="54" y="305"/>
                    <a:pt x="90" y="305"/>
                  </a:cubicBezTo>
                  <a:cubicBezTo>
                    <a:pt x="125" y="287"/>
                    <a:pt x="143" y="251"/>
                    <a:pt x="125" y="233"/>
                  </a:cubicBezTo>
                  <a:cubicBezTo>
                    <a:pt x="125" y="221"/>
                    <a:pt x="125" y="209"/>
                    <a:pt x="125" y="197"/>
                  </a:cubicBezTo>
                  <a:cubicBezTo>
                    <a:pt x="107" y="144"/>
                    <a:pt x="107" y="108"/>
                    <a:pt x="125" y="54"/>
                  </a:cubicBezTo>
                  <a:cubicBezTo>
                    <a:pt x="125" y="42"/>
                    <a:pt x="125" y="30"/>
                    <a:pt x="125" y="18"/>
                  </a:cubicBezTo>
                  <a:cubicBezTo>
                    <a:pt x="107" y="18"/>
                    <a:pt x="107" y="0"/>
                    <a:pt x="9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6565273" y="1786456"/>
              <a:ext cx="39909" cy="59630"/>
            </a:xfrm>
            <a:custGeom>
              <a:avLst/>
              <a:gdLst/>
              <a:ahLst/>
              <a:cxnLst/>
              <a:rect l="l" t="t" r="r" b="b"/>
              <a:pathLst>
                <a:path w="342" h="511" extrusionOk="0">
                  <a:moveTo>
                    <a:pt x="256" y="1"/>
                  </a:moveTo>
                  <a:cubicBezTo>
                    <a:pt x="243" y="1"/>
                    <a:pt x="229" y="5"/>
                    <a:pt x="216" y="15"/>
                  </a:cubicBezTo>
                  <a:cubicBezTo>
                    <a:pt x="54" y="105"/>
                    <a:pt x="1" y="320"/>
                    <a:pt x="108" y="481"/>
                  </a:cubicBezTo>
                  <a:cubicBezTo>
                    <a:pt x="119" y="502"/>
                    <a:pt x="129" y="510"/>
                    <a:pt x="143" y="510"/>
                  </a:cubicBezTo>
                  <a:cubicBezTo>
                    <a:pt x="153" y="510"/>
                    <a:pt x="165" y="506"/>
                    <a:pt x="180" y="499"/>
                  </a:cubicBezTo>
                  <a:cubicBezTo>
                    <a:pt x="198" y="499"/>
                    <a:pt x="216" y="463"/>
                    <a:pt x="198" y="427"/>
                  </a:cubicBezTo>
                  <a:lnTo>
                    <a:pt x="233" y="391"/>
                  </a:lnTo>
                  <a:lnTo>
                    <a:pt x="216" y="355"/>
                  </a:lnTo>
                  <a:cubicBezTo>
                    <a:pt x="198" y="338"/>
                    <a:pt x="198" y="320"/>
                    <a:pt x="198" y="302"/>
                  </a:cubicBezTo>
                  <a:lnTo>
                    <a:pt x="198" y="248"/>
                  </a:lnTo>
                  <a:lnTo>
                    <a:pt x="198" y="230"/>
                  </a:lnTo>
                  <a:lnTo>
                    <a:pt x="198" y="194"/>
                  </a:lnTo>
                  <a:cubicBezTo>
                    <a:pt x="216" y="176"/>
                    <a:pt x="216" y="159"/>
                    <a:pt x="233" y="141"/>
                  </a:cubicBezTo>
                  <a:cubicBezTo>
                    <a:pt x="233" y="141"/>
                    <a:pt x="233" y="123"/>
                    <a:pt x="251" y="123"/>
                  </a:cubicBezTo>
                  <a:lnTo>
                    <a:pt x="269" y="105"/>
                  </a:lnTo>
                  <a:cubicBezTo>
                    <a:pt x="341" y="76"/>
                    <a:pt x="309" y="1"/>
                    <a:pt x="25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6636339" y="1781905"/>
              <a:ext cx="43876" cy="70482"/>
            </a:xfrm>
            <a:custGeom>
              <a:avLst/>
              <a:gdLst/>
              <a:ahLst/>
              <a:cxnLst/>
              <a:rect l="l" t="t" r="r" b="b"/>
              <a:pathLst>
                <a:path w="376" h="604" extrusionOk="0">
                  <a:moveTo>
                    <a:pt x="287" y="1"/>
                  </a:moveTo>
                  <a:cubicBezTo>
                    <a:pt x="72" y="108"/>
                    <a:pt x="0" y="377"/>
                    <a:pt x="125" y="573"/>
                  </a:cubicBezTo>
                  <a:cubicBezTo>
                    <a:pt x="136" y="595"/>
                    <a:pt x="152" y="603"/>
                    <a:pt x="167" y="603"/>
                  </a:cubicBezTo>
                  <a:cubicBezTo>
                    <a:pt x="204" y="603"/>
                    <a:pt x="240" y="557"/>
                    <a:pt x="215" y="520"/>
                  </a:cubicBezTo>
                  <a:cubicBezTo>
                    <a:pt x="197" y="502"/>
                    <a:pt x="197" y="484"/>
                    <a:pt x="197" y="466"/>
                  </a:cubicBezTo>
                  <a:cubicBezTo>
                    <a:pt x="179" y="448"/>
                    <a:pt x="179" y="430"/>
                    <a:pt x="179" y="412"/>
                  </a:cubicBezTo>
                  <a:cubicBezTo>
                    <a:pt x="161" y="377"/>
                    <a:pt x="179" y="323"/>
                    <a:pt x="197" y="287"/>
                  </a:cubicBezTo>
                  <a:cubicBezTo>
                    <a:pt x="215" y="198"/>
                    <a:pt x="269" y="144"/>
                    <a:pt x="340" y="108"/>
                  </a:cubicBezTo>
                  <a:cubicBezTo>
                    <a:pt x="376" y="90"/>
                    <a:pt x="376" y="54"/>
                    <a:pt x="376" y="37"/>
                  </a:cubicBezTo>
                  <a:cubicBezTo>
                    <a:pt x="358" y="1"/>
                    <a:pt x="322" y="1"/>
                    <a:pt x="2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6707288" y="1805010"/>
              <a:ext cx="36408" cy="48077"/>
            </a:xfrm>
            <a:custGeom>
              <a:avLst/>
              <a:gdLst/>
              <a:ahLst/>
              <a:cxnLst/>
              <a:rect l="l" t="t" r="r" b="b"/>
              <a:pathLst>
                <a:path w="312" h="412" extrusionOk="0">
                  <a:moveTo>
                    <a:pt x="233" y="1"/>
                  </a:moveTo>
                  <a:cubicBezTo>
                    <a:pt x="222" y="1"/>
                    <a:pt x="209" y="6"/>
                    <a:pt x="197" y="17"/>
                  </a:cubicBezTo>
                  <a:cubicBezTo>
                    <a:pt x="108" y="107"/>
                    <a:pt x="36" y="232"/>
                    <a:pt x="1" y="340"/>
                  </a:cubicBezTo>
                  <a:cubicBezTo>
                    <a:pt x="1" y="375"/>
                    <a:pt x="19" y="411"/>
                    <a:pt x="36" y="411"/>
                  </a:cubicBezTo>
                  <a:cubicBezTo>
                    <a:pt x="72" y="411"/>
                    <a:pt x="108" y="411"/>
                    <a:pt x="108" y="375"/>
                  </a:cubicBezTo>
                  <a:lnTo>
                    <a:pt x="126" y="340"/>
                  </a:lnTo>
                  <a:lnTo>
                    <a:pt x="144" y="286"/>
                  </a:lnTo>
                  <a:cubicBezTo>
                    <a:pt x="162" y="268"/>
                    <a:pt x="162" y="250"/>
                    <a:pt x="180" y="214"/>
                  </a:cubicBezTo>
                  <a:cubicBezTo>
                    <a:pt x="197" y="196"/>
                    <a:pt x="215" y="179"/>
                    <a:pt x="233" y="143"/>
                  </a:cubicBezTo>
                  <a:lnTo>
                    <a:pt x="269" y="107"/>
                  </a:lnTo>
                  <a:cubicBezTo>
                    <a:pt x="311" y="65"/>
                    <a:pt x="276" y="1"/>
                    <a:pt x="23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6857706" y="1887045"/>
              <a:ext cx="53095" cy="39092"/>
            </a:xfrm>
            <a:custGeom>
              <a:avLst/>
              <a:gdLst/>
              <a:ahLst/>
              <a:cxnLst/>
              <a:rect l="l" t="t" r="r" b="b"/>
              <a:pathLst>
                <a:path w="455" h="335" extrusionOk="0">
                  <a:moveTo>
                    <a:pt x="368" y="0"/>
                  </a:moveTo>
                  <a:cubicBezTo>
                    <a:pt x="350" y="0"/>
                    <a:pt x="333" y="9"/>
                    <a:pt x="322" y="30"/>
                  </a:cubicBezTo>
                  <a:cubicBezTo>
                    <a:pt x="322" y="30"/>
                    <a:pt x="322" y="48"/>
                    <a:pt x="304" y="48"/>
                  </a:cubicBezTo>
                  <a:lnTo>
                    <a:pt x="269" y="84"/>
                  </a:lnTo>
                  <a:lnTo>
                    <a:pt x="233" y="120"/>
                  </a:lnTo>
                  <a:lnTo>
                    <a:pt x="215" y="138"/>
                  </a:lnTo>
                  <a:cubicBezTo>
                    <a:pt x="197" y="156"/>
                    <a:pt x="161" y="156"/>
                    <a:pt x="143" y="173"/>
                  </a:cubicBezTo>
                  <a:lnTo>
                    <a:pt x="107" y="173"/>
                  </a:lnTo>
                  <a:lnTo>
                    <a:pt x="54" y="191"/>
                  </a:lnTo>
                  <a:cubicBezTo>
                    <a:pt x="18" y="191"/>
                    <a:pt x="0" y="227"/>
                    <a:pt x="18" y="263"/>
                  </a:cubicBezTo>
                  <a:cubicBezTo>
                    <a:pt x="18" y="281"/>
                    <a:pt x="54" y="299"/>
                    <a:pt x="90" y="299"/>
                  </a:cubicBezTo>
                  <a:lnTo>
                    <a:pt x="54" y="334"/>
                  </a:lnTo>
                  <a:cubicBezTo>
                    <a:pt x="197" y="299"/>
                    <a:pt x="322" y="209"/>
                    <a:pt x="430" y="84"/>
                  </a:cubicBezTo>
                  <a:cubicBezTo>
                    <a:pt x="455" y="46"/>
                    <a:pt x="410" y="0"/>
                    <a:pt x="36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6886879" y="1930338"/>
              <a:ext cx="69782" cy="26489"/>
            </a:xfrm>
            <a:custGeom>
              <a:avLst/>
              <a:gdLst/>
              <a:ahLst/>
              <a:cxnLst/>
              <a:rect l="l" t="t" r="r" b="b"/>
              <a:pathLst>
                <a:path w="598" h="227" extrusionOk="0">
                  <a:moveTo>
                    <a:pt x="505" y="0"/>
                  </a:moveTo>
                  <a:cubicBezTo>
                    <a:pt x="491" y="0"/>
                    <a:pt x="478" y="5"/>
                    <a:pt x="466" y="17"/>
                  </a:cubicBezTo>
                  <a:cubicBezTo>
                    <a:pt x="409" y="86"/>
                    <a:pt x="322" y="118"/>
                    <a:pt x="234" y="118"/>
                  </a:cubicBezTo>
                  <a:cubicBezTo>
                    <a:pt x="185" y="118"/>
                    <a:pt x="135" y="108"/>
                    <a:pt x="90" y="89"/>
                  </a:cubicBezTo>
                  <a:cubicBezTo>
                    <a:pt x="83" y="81"/>
                    <a:pt x="72" y="77"/>
                    <a:pt x="61" y="77"/>
                  </a:cubicBezTo>
                  <a:cubicBezTo>
                    <a:pt x="46" y="77"/>
                    <a:pt x="29" y="86"/>
                    <a:pt x="19" y="107"/>
                  </a:cubicBezTo>
                  <a:cubicBezTo>
                    <a:pt x="1" y="125"/>
                    <a:pt x="19" y="160"/>
                    <a:pt x="36" y="178"/>
                  </a:cubicBezTo>
                  <a:cubicBezTo>
                    <a:pt x="102" y="211"/>
                    <a:pt x="170" y="227"/>
                    <a:pt x="237" y="227"/>
                  </a:cubicBezTo>
                  <a:cubicBezTo>
                    <a:pt x="353" y="227"/>
                    <a:pt x="465" y="179"/>
                    <a:pt x="555" y="89"/>
                  </a:cubicBezTo>
                  <a:cubicBezTo>
                    <a:pt x="597" y="61"/>
                    <a:pt x="552" y="0"/>
                    <a:pt x="50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6255336" y="1478739"/>
              <a:ext cx="102106" cy="33607"/>
            </a:xfrm>
            <a:custGeom>
              <a:avLst/>
              <a:gdLst/>
              <a:ahLst/>
              <a:cxnLst/>
              <a:rect l="l" t="t" r="r" b="b"/>
              <a:pathLst>
                <a:path w="875" h="288" extrusionOk="0">
                  <a:moveTo>
                    <a:pt x="331" y="1"/>
                  </a:moveTo>
                  <a:cubicBezTo>
                    <a:pt x="210" y="1"/>
                    <a:pt x="104" y="55"/>
                    <a:pt x="26" y="165"/>
                  </a:cubicBezTo>
                  <a:cubicBezTo>
                    <a:pt x="1" y="203"/>
                    <a:pt x="38" y="241"/>
                    <a:pt x="81" y="241"/>
                  </a:cubicBezTo>
                  <a:cubicBezTo>
                    <a:pt x="99" y="241"/>
                    <a:pt x="118" y="234"/>
                    <a:pt x="134" y="219"/>
                  </a:cubicBezTo>
                  <a:cubicBezTo>
                    <a:pt x="193" y="144"/>
                    <a:pt x="278" y="107"/>
                    <a:pt x="366" y="107"/>
                  </a:cubicBezTo>
                  <a:cubicBezTo>
                    <a:pt x="384" y="107"/>
                    <a:pt x="402" y="108"/>
                    <a:pt x="420" y="111"/>
                  </a:cubicBezTo>
                  <a:cubicBezTo>
                    <a:pt x="545" y="147"/>
                    <a:pt x="670" y="201"/>
                    <a:pt x="778" y="272"/>
                  </a:cubicBezTo>
                  <a:cubicBezTo>
                    <a:pt x="788" y="283"/>
                    <a:pt x="799" y="287"/>
                    <a:pt x="808" y="287"/>
                  </a:cubicBezTo>
                  <a:cubicBezTo>
                    <a:pt x="848" y="287"/>
                    <a:pt x="875" y="212"/>
                    <a:pt x="831" y="183"/>
                  </a:cubicBezTo>
                  <a:cubicBezTo>
                    <a:pt x="706" y="76"/>
                    <a:pt x="545" y="22"/>
                    <a:pt x="384" y="4"/>
                  </a:cubicBezTo>
                  <a:cubicBezTo>
                    <a:pt x="366" y="2"/>
                    <a:pt x="349" y="1"/>
                    <a:pt x="33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6337721" y="1432996"/>
              <a:ext cx="56479" cy="24389"/>
            </a:xfrm>
            <a:custGeom>
              <a:avLst/>
              <a:gdLst/>
              <a:ahLst/>
              <a:cxnLst/>
              <a:rect l="l" t="t" r="r" b="b"/>
              <a:pathLst>
                <a:path w="484" h="209" extrusionOk="0">
                  <a:moveTo>
                    <a:pt x="287" y="1"/>
                  </a:moveTo>
                  <a:cubicBezTo>
                    <a:pt x="187" y="1"/>
                    <a:pt x="87" y="40"/>
                    <a:pt x="18" y="110"/>
                  </a:cubicBezTo>
                  <a:cubicBezTo>
                    <a:pt x="0" y="128"/>
                    <a:pt x="0" y="163"/>
                    <a:pt x="18" y="181"/>
                  </a:cubicBezTo>
                  <a:cubicBezTo>
                    <a:pt x="27" y="199"/>
                    <a:pt x="40" y="208"/>
                    <a:pt x="56" y="208"/>
                  </a:cubicBezTo>
                  <a:cubicBezTo>
                    <a:pt x="72" y="208"/>
                    <a:pt x="90" y="199"/>
                    <a:pt x="108" y="181"/>
                  </a:cubicBezTo>
                  <a:lnTo>
                    <a:pt x="125" y="181"/>
                  </a:lnTo>
                  <a:lnTo>
                    <a:pt x="143" y="163"/>
                  </a:lnTo>
                  <a:lnTo>
                    <a:pt x="179" y="145"/>
                  </a:lnTo>
                  <a:lnTo>
                    <a:pt x="394" y="145"/>
                  </a:lnTo>
                  <a:cubicBezTo>
                    <a:pt x="412" y="145"/>
                    <a:pt x="448" y="145"/>
                    <a:pt x="465" y="110"/>
                  </a:cubicBezTo>
                  <a:cubicBezTo>
                    <a:pt x="483" y="92"/>
                    <a:pt x="483" y="56"/>
                    <a:pt x="448" y="38"/>
                  </a:cubicBezTo>
                  <a:cubicBezTo>
                    <a:pt x="397" y="13"/>
                    <a:pt x="342" y="1"/>
                    <a:pt x="2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6387782" y="1273711"/>
              <a:ext cx="110858" cy="73050"/>
            </a:xfrm>
            <a:custGeom>
              <a:avLst/>
              <a:gdLst/>
              <a:ahLst/>
              <a:cxnLst/>
              <a:rect l="l" t="t" r="r" b="b"/>
              <a:pathLst>
                <a:path w="950" h="626" extrusionOk="0">
                  <a:moveTo>
                    <a:pt x="650" y="0"/>
                  </a:moveTo>
                  <a:cubicBezTo>
                    <a:pt x="518" y="0"/>
                    <a:pt x="387" y="32"/>
                    <a:pt x="269" y="97"/>
                  </a:cubicBezTo>
                  <a:cubicBezTo>
                    <a:pt x="180" y="150"/>
                    <a:pt x="90" y="222"/>
                    <a:pt x="54" y="311"/>
                  </a:cubicBezTo>
                  <a:cubicBezTo>
                    <a:pt x="1" y="419"/>
                    <a:pt x="19" y="544"/>
                    <a:pt x="108" y="616"/>
                  </a:cubicBezTo>
                  <a:cubicBezTo>
                    <a:pt x="118" y="622"/>
                    <a:pt x="129" y="625"/>
                    <a:pt x="139" y="625"/>
                  </a:cubicBezTo>
                  <a:cubicBezTo>
                    <a:pt x="184" y="625"/>
                    <a:pt x="223" y="570"/>
                    <a:pt x="180" y="526"/>
                  </a:cubicBezTo>
                  <a:lnTo>
                    <a:pt x="180" y="526"/>
                  </a:lnTo>
                  <a:lnTo>
                    <a:pt x="180" y="544"/>
                  </a:lnTo>
                  <a:cubicBezTo>
                    <a:pt x="126" y="472"/>
                    <a:pt x="126" y="401"/>
                    <a:pt x="180" y="329"/>
                  </a:cubicBezTo>
                  <a:cubicBezTo>
                    <a:pt x="215" y="258"/>
                    <a:pt x="287" y="204"/>
                    <a:pt x="376" y="168"/>
                  </a:cubicBezTo>
                  <a:cubicBezTo>
                    <a:pt x="463" y="130"/>
                    <a:pt x="554" y="112"/>
                    <a:pt x="645" y="112"/>
                  </a:cubicBezTo>
                  <a:cubicBezTo>
                    <a:pt x="724" y="112"/>
                    <a:pt x="803" y="125"/>
                    <a:pt x="878" y="150"/>
                  </a:cubicBezTo>
                  <a:cubicBezTo>
                    <a:pt x="882" y="155"/>
                    <a:pt x="888" y="157"/>
                    <a:pt x="895" y="157"/>
                  </a:cubicBezTo>
                  <a:cubicBezTo>
                    <a:pt x="913" y="157"/>
                    <a:pt x="936" y="141"/>
                    <a:pt x="949" y="115"/>
                  </a:cubicBezTo>
                  <a:cubicBezTo>
                    <a:pt x="949" y="97"/>
                    <a:pt x="931" y="61"/>
                    <a:pt x="913" y="43"/>
                  </a:cubicBezTo>
                  <a:cubicBezTo>
                    <a:pt x="827" y="14"/>
                    <a:pt x="739" y="0"/>
                    <a:pt x="65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6387782" y="800525"/>
              <a:ext cx="62781" cy="64764"/>
            </a:xfrm>
            <a:custGeom>
              <a:avLst/>
              <a:gdLst/>
              <a:ahLst/>
              <a:cxnLst/>
              <a:rect l="l" t="t" r="r" b="b"/>
              <a:pathLst>
                <a:path w="538" h="555" extrusionOk="0">
                  <a:moveTo>
                    <a:pt x="484" y="0"/>
                  </a:moveTo>
                  <a:cubicBezTo>
                    <a:pt x="215" y="0"/>
                    <a:pt x="1" y="233"/>
                    <a:pt x="19" y="501"/>
                  </a:cubicBezTo>
                  <a:cubicBezTo>
                    <a:pt x="19" y="537"/>
                    <a:pt x="36" y="555"/>
                    <a:pt x="72" y="555"/>
                  </a:cubicBezTo>
                  <a:cubicBezTo>
                    <a:pt x="108" y="555"/>
                    <a:pt x="126" y="537"/>
                    <a:pt x="126" y="501"/>
                  </a:cubicBezTo>
                  <a:cubicBezTo>
                    <a:pt x="109" y="296"/>
                    <a:pt x="255" y="124"/>
                    <a:pt x="454" y="124"/>
                  </a:cubicBezTo>
                  <a:cubicBezTo>
                    <a:pt x="464" y="124"/>
                    <a:pt x="474" y="124"/>
                    <a:pt x="484" y="125"/>
                  </a:cubicBezTo>
                  <a:cubicBezTo>
                    <a:pt x="520" y="125"/>
                    <a:pt x="538" y="89"/>
                    <a:pt x="538" y="54"/>
                  </a:cubicBezTo>
                  <a:cubicBezTo>
                    <a:pt x="538" y="36"/>
                    <a:pt x="520" y="0"/>
                    <a:pt x="484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6469234" y="864356"/>
              <a:ext cx="52278" cy="35941"/>
            </a:xfrm>
            <a:custGeom>
              <a:avLst/>
              <a:gdLst/>
              <a:ahLst/>
              <a:cxnLst/>
              <a:rect l="l" t="t" r="r" b="b"/>
              <a:pathLst>
                <a:path w="448" h="308" extrusionOk="0">
                  <a:moveTo>
                    <a:pt x="62" y="1"/>
                  </a:moveTo>
                  <a:cubicBezTo>
                    <a:pt x="38" y="1"/>
                    <a:pt x="18" y="17"/>
                    <a:pt x="18" y="44"/>
                  </a:cubicBezTo>
                  <a:cubicBezTo>
                    <a:pt x="1" y="79"/>
                    <a:pt x="18" y="97"/>
                    <a:pt x="54" y="115"/>
                  </a:cubicBezTo>
                  <a:lnTo>
                    <a:pt x="72" y="133"/>
                  </a:lnTo>
                  <a:cubicBezTo>
                    <a:pt x="108" y="133"/>
                    <a:pt x="126" y="151"/>
                    <a:pt x="162" y="151"/>
                  </a:cubicBezTo>
                  <a:lnTo>
                    <a:pt x="180" y="151"/>
                  </a:lnTo>
                  <a:lnTo>
                    <a:pt x="215" y="187"/>
                  </a:lnTo>
                  <a:lnTo>
                    <a:pt x="269" y="205"/>
                  </a:lnTo>
                  <a:lnTo>
                    <a:pt x="287" y="223"/>
                  </a:lnTo>
                  <a:cubicBezTo>
                    <a:pt x="305" y="240"/>
                    <a:pt x="323" y="258"/>
                    <a:pt x="341" y="294"/>
                  </a:cubicBezTo>
                  <a:cubicBezTo>
                    <a:pt x="350" y="303"/>
                    <a:pt x="363" y="308"/>
                    <a:pt x="379" y="308"/>
                  </a:cubicBezTo>
                  <a:cubicBezTo>
                    <a:pt x="394" y="308"/>
                    <a:pt x="412" y="303"/>
                    <a:pt x="430" y="294"/>
                  </a:cubicBezTo>
                  <a:cubicBezTo>
                    <a:pt x="448" y="276"/>
                    <a:pt x="448" y="240"/>
                    <a:pt x="430" y="205"/>
                  </a:cubicBezTo>
                  <a:cubicBezTo>
                    <a:pt x="341" y="97"/>
                    <a:pt x="215" y="26"/>
                    <a:pt x="90" y="8"/>
                  </a:cubicBezTo>
                  <a:cubicBezTo>
                    <a:pt x="80" y="3"/>
                    <a:pt x="71" y="1"/>
                    <a:pt x="6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6410771" y="1037177"/>
              <a:ext cx="98255" cy="72466"/>
            </a:xfrm>
            <a:custGeom>
              <a:avLst/>
              <a:gdLst/>
              <a:ahLst/>
              <a:cxnLst/>
              <a:rect l="l" t="t" r="r" b="b"/>
              <a:pathLst>
                <a:path w="842" h="621" extrusionOk="0">
                  <a:moveTo>
                    <a:pt x="422" y="0"/>
                  </a:moveTo>
                  <a:cubicBezTo>
                    <a:pt x="359" y="0"/>
                    <a:pt x="296" y="9"/>
                    <a:pt x="233" y="30"/>
                  </a:cubicBezTo>
                  <a:cubicBezTo>
                    <a:pt x="144" y="48"/>
                    <a:pt x="54" y="102"/>
                    <a:pt x="18" y="191"/>
                  </a:cubicBezTo>
                  <a:cubicBezTo>
                    <a:pt x="1" y="227"/>
                    <a:pt x="1" y="245"/>
                    <a:pt x="36" y="263"/>
                  </a:cubicBezTo>
                  <a:cubicBezTo>
                    <a:pt x="44" y="270"/>
                    <a:pt x="54" y="274"/>
                    <a:pt x="65" y="274"/>
                  </a:cubicBezTo>
                  <a:cubicBezTo>
                    <a:pt x="81" y="274"/>
                    <a:pt x="97" y="266"/>
                    <a:pt x="108" y="245"/>
                  </a:cubicBezTo>
                  <a:cubicBezTo>
                    <a:pt x="144" y="191"/>
                    <a:pt x="197" y="155"/>
                    <a:pt x="269" y="137"/>
                  </a:cubicBezTo>
                  <a:cubicBezTo>
                    <a:pt x="321" y="116"/>
                    <a:pt x="374" y="108"/>
                    <a:pt x="426" y="108"/>
                  </a:cubicBezTo>
                  <a:cubicBezTo>
                    <a:pt x="463" y="108"/>
                    <a:pt x="500" y="112"/>
                    <a:pt x="537" y="119"/>
                  </a:cubicBezTo>
                  <a:cubicBezTo>
                    <a:pt x="716" y="191"/>
                    <a:pt x="716" y="424"/>
                    <a:pt x="716" y="567"/>
                  </a:cubicBezTo>
                  <a:cubicBezTo>
                    <a:pt x="716" y="603"/>
                    <a:pt x="748" y="621"/>
                    <a:pt x="779" y="621"/>
                  </a:cubicBezTo>
                  <a:cubicBezTo>
                    <a:pt x="810" y="621"/>
                    <a:pt x="842" y="603"/>
                    <a:pt x="842" y="567"/>
                  </a:cubicBezTo>
                  <a:cubicBezTo>
                    <a:pt x="842" y="442"/>
                    <a:pt x="824" y="334"/>
                    <a:pt x="770" y="209"/>
                  </a:cubicBezTo>
                  <a:cubicBezTo>
                    <a:pt x="734" y="119"/>
                    <a:pt x="663" y="48"/>
                    <a:pt x="555" y="12"/>
                  </a:cubicBezTo>
                  <a:cubicBezTo>
                    <a:pt x="511" y="5"/>
                    <a:pt x="466" y="0"/>
                    <a:pt x="42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7523791" y="1167055"/>
              <a:ext cx="130462" cy="93354"/>
            </a:xfrm>
            <a:custGeom>
              <a:avLst/>
              <a:gdLst/>
              <a:ahLst/>
              <a:cxnLst/>
              <a:rect l="l" t="t" r="r" b="b"/>
              <a:pathLst>
                <a:path w="1118" h="800" extrusionOk="0">
                  <a:moveTo>
                    <a:pt x="664" y="1"/>
                  </a:moveTo>
                  <a:cubicBezTo>
                    <a:pt x="546" y="1"/>
                    <a:pt x="429" y="33"/>
                    <a:pt x="323" y="98"/>
                  </a:cubicBezTo>
                  <a:cubicBezTo>
                    <a:pt x="108" y="241"/>
                    <a:pt x="1" y="510"/>
                    <a:pt x="36" y="760"/>
                  </a:cubicBezTo>
                  <a:cubicBezTo>
                    <a:pt x="43" y="787"/>
                    <a:pt x="63" y="799"/>
                    <a:pt x="84" y="799"/>
                  </a:cubicBezTo>
                  <a:cubicBezTo>
                    <a:pt x="118" y="799"/>
                    <a:pt x="155" y="769"/>
                    <a:pt x="144" y="724"/>
                  </a:cubicBezTo>
                  <a:cubicBezTo>
                    <a:pt x="126" y="510"/>
                    <a:pt x="215" y="313"/>
                    <a:pt x="394" y="188"/>
                  </a:cubicBezTo>
                  <a:cubicBezTo>
                    <a:pt x="481" y="140"/>
                    <a:pt x="576" y="117"/>
                    <a:pt x="669" y="117"/>
                  </a:cubicBezTo>
                  <a:cubicBezTo>
                    <a:pt x="787" y="117"/>
                    <a:pt x="903" y="153"/>
                    <a:pt x="1003" y="223"/>
                  </a:cubicBezTo>
                  <a:cubicBezTo>
                    <a:pt x="1017" y="234"/>
                    <a:pt x="1030" y="238"/>
                    <a:pt x="1042" y="238"/>
                  </a:cubicBezTo>
                  <a:cubicBezTo>
                    <a:pt x="1091" y="238"/>
                    <a:pt x="1118" y="163"/>
                    <a:pt x="1074" y="134"/>
                  </a:cubicBezTo>
                  <a:cubicBezTo>
                    <a:pt x="948" y="46"/>
                    <a:pt x="805" y="1"/>
                    <a:pt x="66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7641768" y="1081170"/>
              <a:ext cx="110508" cy="44927"/>
            </a:xfrm>
            <a:custGeom>
              <a:avLst/>
              <a:gdLst/>
              <a:ahLst/>
              <a:cxnLst/>
              <a:rect l="l" t="t" r="r" b="b"/>
              <a:pathLst>
                <a:path w="947" h="385" extrusionOk="0">
                  <a:moveTo>
                    <a:pt x="383" y="0"/>
                  </a:moveTo>
                  <a:cubicBezTo>
                    <a:pt x="268" y="0"/>
                    <a:pt x="151" y="32"/>
                    <a:pt x="45" y="100"/>
                  </a:cubicBezTo>
                  <a:cubicBezTo>
                    <a:pt x="0" y="130"/>
                    <a:pt x="31" y="198"/>
                    <a:pt x="84" y="198"/>
                  </a:cubicBezTo>
                  <a:cubicBezTo>
                    <a:pt x="94" y="198"/>
                    <a:pt x="105" y="196"/>
                    <a:pt x="117" y="190"/>
                  </a:cubicBezTo>
                  <a:cubicBezTo>
                    <a:pt x="198" y="134"/>
                    <a:pt x="289" y="108"/>
                    <a:pt x="381" y="108"/>
                  </a:cubicBezTo>
                  <a:cubicBezTo>
                    <a:pt x="552" y="108"/>
                    <a:pt x="722" y="199"/>
                    <a:pt x="815" y="351"/>
                  </a:cubicBezTo>
                  <a:cubicBezTo>
                    <a:pt x="833" y="375"/>
                    <a:pt x="855" y="385"/>
                    <a:pt x="875" y="385"/>
                  </a:cubicBezTo>
                  <a:cubicBezTo>
                    <a:pt x="914" y="385"/>
                    <a:pt x="946" y="345"/>
                    <a:pt x="922" y="297"/>
                  </a:cubicBezTo>
                  <a:cubicBezTo>
                    <a:pt x="806" y="111"/>
                    <a:pt x="598" y="0"/>
                    <a:pt x="38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850471" y="1230885"/>
              <a:ext cx="211914" cy="155784"/>
            </a:xfrm>
            <a:custGeom>
              <a:avLst/>
              <a:gdLst/>
              <a:ahLst/>
              <a:cxnLst/>
              <a:rect l="l" t="t" r="r" b="b"/>
              <a:pathLst>
                <a:path w="1816" h="1335" extrusionOk="0">
                  <a:moveTo>
                    <a:pt x="720" y="1"/>
                  </a:moveTo>
                  <a:cubicBezTo>
                    <a:pt x="485" y="1"/>
                    <a:pt x="246" y="80"/>
                    <a:pt x="44" y="249"/>
                  </a:cubicBezTo>
                  <a:cubicBezTo>
                    <a:pt x="1" y="293"/>
                    <a:pt x="40" y="348"/>
                    <a:pt x="85" y="348"/>
                  </a:cubicBezTo>
                  <a:cubicBezTo>
                    <a:pt x="95" y="348"/>
                    <a:pt x="106" y="345"/>
                    <a:pt x="116" y="338"/>
                  </a:cubicBezTo>
                  <a:cubicBezTo>
                    <a:pt x="297" y="191"/>
                    <a:pt x="511" y="121"/>
                    <a:pt x="722" y="121"/>
                  </a:cubicBezTo>
                  <a:cubicBezTo>
                    <a:pt x="1073" y="121"/>
                    <a:pt x="1415" y="314"/>
                    <a:pt x="1583" y="661"/>
                  </a:cubicBezTo>
                  <a:cubicBezTo>
                    <a:pt x="1619" y="732"/>
                    <a:pt x="1655" y="822"/>
                    <a:pt x="1673" y="911"/>
                  </a:cubicBezTo>
                  <a:cubicBezTo>
                    <a:pt x="1673" y="1001"/>
                    <a:pt x="1708" y="1162"/>
                    <a:pt x="1673" y="1233"/>
                  </a:cubicBezTo>
                  <a:cubicBezTo>
                    <a:pt x="1635" y="1284"/>
                    <a:pt x="1659" y="1334"/>
                    <a:pt x="1696" y="1334"/>
                  </a:cubicBezTo>
                  <a:cubicBezTo>
                    <a:pt x="1711" y="1334"/>
                    <a:pt x="1729" y="1326"/>
                    <a:pt x="1744" y="1305"/>
                  </a:cubicBezTo>
                  <a:lnTo>
                    <a:pt x="1726" y="1305"/>
                  </a:lnTo>
                  <a:cubicBezTo>
                    <a:pt x="1780" y="1215"/>
                    <a:pt x="1816" y="1108"/>
                    <a:pt x="1780" y="1018"/>
                  </a:cubicBezTo>
                  <a:cubicBezTo>
                    <a:pt x="1780" y="893"/>
                    <a:pt x="1744" y="786"/>
                    <a:pt x="1708" y="678"/>
                  </a:cubicBezTo>
                  <a:cubicBezTo>
                    <a:pt x="1537" y="245"/>
                    <a:pt x="1134" y="1"/>
                    <a:pt x="72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6923054" y="1060165"/>
              <a:ext cx="97555" cy="68732"/>
            </a:xfrm>
            <a:custGeom>
              <a:avLst/>
              <a:gdLst/>
              <a:ahLst/>
              <a:cxnLst/>
              <a:rect l="l" t="t" r="r" b="b"/>
              <a:pathLst>
                <a:path w="836" h="589" extrusionOk="0">
                  <a:moveTo>
                    <a:pt x="623" y="0"/>
                  </a:moveTo>
                  <a:cubicBezTo>
                    <a:pt x="518" y="0"/>
                    <a:pt x="415" y="33"/>
                    <a:pt x="335" y="101"/>
                  </a:cubicBezTo>
                  <a:cubicBezTo>
                    <a:pt x="192" y="209"/>
                    <a:pt x="102" y="352"/>
                    <a:pt x="13" y="513"/>
                  </a:cubicBezTo>
                  <a:cubicBezTo>
                    <a:pt x="0" y="551"/>
                    <a:pt x="41" y="589"/>
                    <a:pt x="79" y="589"/>
                  </a:cubicBezTo>
                  <a:cubicBezTo>
                    <a:pt x="95" y="589"/>
                    <a:pt x="110" y="582"/>
                    <a:pt x="120" y="567"/>
                  </a:cubicBezTo>
                  <a:cubicBezTo>
                    <a:pt x="174" y="441"/>
                    <a:pt x="263" y="316"/>
                    <a:pt x="371" y="209"/>
                  </a:cubicBezTo>
                  <a:cubicBezTo>
                    <a:pt x="444" y="148"/>
                    <a:pt x="525" y="112"/>
                    <a:pt x="614" y="112"/>
                  </a:cubicBezTo>
                  <a:cubicBezTo>
                    <a:pt x="656" y="112"/>
                    <a:pt x="701" y="120"/>
                    <a:pt x="746" y="137"/>
                  </a:cubicBezTo>
                  <a:cubicBezTo>
                    <a:pt x="764" y="137"/>
                    <a:pt x="800" y="137"/>
                    <a:pt x="818" y="119"/>
                  </a:cubicBezTo>
                  <a:cubicBezTo>
                    <a:pt x="836" y="83"/>
                    <a:pt x="818" y="48"/>
                    <a:pt x="800" y="30"/>
                  </a:cubicBezTo>
                  <a:cubicBezTo>
                    <a:pt x="742" y="11"/>
                    <a:pt x="682" y="0"/>
                    <a:pt x="62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" name="Cloud Callout 3"/>
          <p:cNvSpPr/>
          <p:nvPr/>
        </p:nvSpPr>
        <p:spPr>
          <a:xfrm>
            <a:off x="852751" y="534258"/>
            <a:ext cx="5112049" cy="1368915"/>
          </a:xfrm>
          <a:prstGeom prst="cloudCallout">
            <a:avLst>
              <a:gd name="adj1" fmla="val 42869"/>
              <a:gd name="adj2" fmla="val 4506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là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gì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?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01034" y="2750706"/>
            <a:ext cx="4031888" cy="1477328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Tập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hợp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những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tử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loại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số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proton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trong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hạt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nhân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được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gọi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là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62"/>
          <p:cNvSpPr/>
          <p:nvPr/>
        </p:nvSpPr>
        <p:spPr>
          <a:xfrm>
            <a:off x="1541124" y="325378"/>
            <a:ext cx="6053221" cy="601025"/>
          </a:xfrm>
          <a:custGeom>
            <a:avLst/>
            <a:gdLst/>
            <a:ahLst/>
            <a:cxnLst/>
            <a:rect l="l" t="t" r="r" b="b"/>
            <a:pathLst>
              <a:path w="172619" h="24041" extrusionOk="0">
                <a:moveTo>
                  <a:pt x="134857" y="0"/>
                </a:moveTo>
                <a:cubicBezTo>
                  <a:pt x="124094" y="0"/>
                  <a:pt x="114599" y="2004"/>
                  <a:pt x="95047" y="2475"/>
                </a:cubicBezTo>
                <a:cubicBezTo>
                  <a:pt x="75495" y="2946"/>
                  <a:pt x="32993" y="2298"/>
                  <a:pt x="17546" y="2828"/>
                </a:cubicBezTo>
                <a:cubicBezTo>
                  <a:pt x="2099" y="3358"/>
                  <a:pt x="4764" y="2614"/>
                  <a:pt x="2365" y="5657"/>
                </a:cubicBezTo>
                <a:cubicBezTo>
                  <a:pt x="-34" y="8700"/>
                  <a:pt x="-1775" y="18020"/>
                  <a:pt x="3152" y="21084"/>
                </a:cubicBezTo>
                <a:cubicBezTo>
                  <a:pt x="8079" y="24148"/>
                  <a:pt x="21006" y="23959"/>
                  <a:pt x="31927" y="24039"/>
                </a:cubicBezTo>
                <a:cubicBezTo>
                  <a:pt x="42848" y="24119"/>
                  <a:pt x="56452" y="21683"/>
                  <a:pt x="68680" y="21565"/>
                </a:cubicBezTo>
                <a:cubicBezTo>
                  <a:pt x="80908" y="21447"/>
                  <a:pt x="94797" y="23038"/>
                  <a:pt x="105294" y="23332"/>
                </a:cubicBezTo>
                <a:cubicBezTo>
                  <a:pt x="115791" y="23627"/>
                  <a:pt x="122982" y="23273"/>
                  <a:pt x="131661" y="23332"/>
                </a:cubicBezTo>
                <a:cubicBezTo>
                  <a:pt x="140340" y="23391"/>
                  <a:pt x="151043" y="24156"/>
                  <a:pt x="157368" y="23685"/>
                </a:cubicBezTo>
                <a:cubicBezTo>
                  <a:pt x="163693" y="23214"/>
                  <a:pt x="167186" y="23124"/>
                  <a:pt x="169612" y="20504"/>
                </a:cubicBezTo>
                <a:cubicBezTo>
                  <a:pt x="172038" y="17884"/>
                  <a:pt x="173590" y="10970"/>
                  <a:pt x="171925" y="7965"/>
                </a:cubicBezTo>
                <a:cubicBezTo>
                  <a:pt x="170261" y="4960"/>
                  <a:pt x="165803" y="3803"/>
                  <a:pt x="159625" y="2475"/>
                </a:cubicBezTo>
                <a:cubicBezTo>
                  <a:pt x="153447" y="1148"/>
                  <a:pt x="145620" y="0"/>
                  <a:pt x="1348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614" name="Google Shape;1614;p62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I. NGUYÊN TỐ HÓA HỌC</a:t>
            </a:r>
            <a:endParaRPr sz="3200" b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1616" name="Google Shape;1616;p62"/>
          <p:cNvSpPr/>
          <p:nvPr/>
        </p:nvSpPr>
        <p:spPr>
          <a:xfrm>
            <a:off x="747600" y="1212352"/>
            <a:ext cx="7648800" cy="3667874"/>
          </a:xfrm>
          <a:prstGeom prst="roundRect">
            <a:avLst>
              <a:gd name="adj" fmla="val 883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TextBox 1"/>
          <p:cNvSpPr txBox="1"/>
          <p:nvPr/>
        </p:nvSpPr>
        <p:spPr>
          <a:xfrm>
            <a:off x="837758" y="1262305"/>
            <a:ext cx="735629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Tập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hợp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những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tử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loại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số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proton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trong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hạt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nhân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được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gọi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là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758" y="2455328"/>
            <a:ext cx="735629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Các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tử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của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một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đều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tính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chất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giống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nhau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15352" t="28216" r="34227" b="28616"/>
          <a:stretch>
            <a:fillRect/>
          </a:stretch>
        </p:blipFill>
        <p:spPr>
          <a:xfrm>
            <a:off x="1056658" y="1715062"/>
            <a:ext cx="7101023" cy="341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806479" y="599330"/>
            <a:ext cx="75552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1. </a:t>
            </a:r>
            <a:r>
              <a:rPr lang="vi-VN" sz="2200" dirty="0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Nguyên </a:t>
            </a:r>
            <a:r>
              <a:rPr lang="vi-VN" sz="22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tố nào chiếm hàm lượng cao nhất trong vỏ Trái Đất?</a:t>
            </a:r>
            <a:endParaRPr lang="en-US" sz="22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3697" y="1200630"/>
            <a:ext cx="7293984" cy="45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→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200" dirty="0"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3697" y="190031"/>
            <a:ext cx="7137659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200" dirty="0" smtClean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rgbClr val="C0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854" y="1312515"/>
            <a:ext cx="8681663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→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3173" y="644820"/>
            <a:ext cx="6882012" cy="4588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chemeClr val="bg1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3173" y="1466161"/>
            <a:ext cx="847534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→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calcium, phosphorus,...</a:t>
            </a:r>
            <a:endParaRPr lang="en-US" sz="2200" dirty="0"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Xương dài ra do đâu? - Xương dài ra nhờ đâu? - HoaTieu.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89" y="2185038"/>
            <a:ext cx="3645864" cy="2734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1788" y="656782"/>
            <a:ext cx="8084926" cy="4588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600"/>
              </a:spcAft>
            </a:pPr>
            <a:r>
              <a:rPr lang="en-US" sz="22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chemeClr val="bg1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206" y="1336565"/>
            <a:ext cx="8476180" cy="45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→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iodine (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i-ốt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200" dirty="0"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AutoShape 2" descr="Bệnh bướu cổ và những điều cần bi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1129" y="1780988"/>
            <a:ext cx="3429527" cy="329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Art Subject for Middle School - 8th Grade: Drawing by Slidesgo">
  <a:themeElements>
    <a:clrScheme name="Simple Light">
      <a:dk1>
        <a:srgbClr val="222124"/>
      </a:dk1>
      <a:lt1>
        <a:srgbClr val="FFFAED"/>
      </a:lt1>
      <a:dk2>
        <a:srgbClr val="FFCBB4"/>
      </a:dk2>
      <a:lt2>
        <a:srgbClr val="FD9579"/>
      </a:lt2>
      <a:accent1>
        <a:srgbClr val="FFC247"/>
      </a:accent1>
      <a:accent2>
        <a:srgbClr val="FF542D"/>
      </a:accent2>
      <a:accent3>
        <a:srgbClr val="C58264"/>
      </a:accent3>
      <a:accent4>
        <a:srgbClr val="888F52"/>
      </a:accent4>
      <a:accent5>
        <a:srgbClr val="54B8C4"/>
      </a:accent5>
      <a:accent6>
        <a:srgbClr val="993825"/>
      </a:accent6>
      <a:hlink>
        <a:srgbClr val="2221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3787</Words>
  <PresentationFormat>On-screen Show (16:9)</PresentationFormat>
  <Paragraphs>153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SimSun</vt:lpstr>
      <vt:lpstr>Wingdings</vt:lpstr>
      <vt:lpstr>Arial</vt:lpstr>
      <vt:lpstr>Hammersmith One</vt:lpstr>
      <vt:lpstr>Arimo</vt:lpstr>
      <vt:lpstr>Delius Swash Caps</vt:lpstr>
      <vt:lpstr>Montserrat</vt:lpstr>
      <vt:lpstr>Segoe Print</vt:lpstr>
      <vt:lpstr>Candara</vt:lpstr>
      <vt:lpstr>Berlin Sans FB</vt:lpstr>
      <vt:lpstr>Sacramento</vt:lpstr>
      <vt:lpstr>Times New Roman</vt:lpstr>
      <vt:lpstr>Microsoft YaHei</vt:lpstr>
      <vt:lpstr>Arial Unicode MS</vt:lpstr>
      <vt:lpstr>Art Subject for Middle School - 8th Grade: Drawing by Slidesgo</vt:lpstr>
      <vt:lpstr>KIỂM TRA BÀI CŨ</vt:lpstr>
      <vt:lpstr>BÀI 3. NGUYÊN TỐ HÓA HỌC</vt:lpstr>
      <vt:lpstr>II</vt:lpstr>
      <vt:lpstr>PowerPoint 演示文稿</vt:lpstr>
      <vt:lpstr>PowerPoint 演示文稿</vt:lpstr>
      <vt:lpstr>I. NGUYÊN TỐ HÓA HỌC</vt:lpstr>
      <vt:lpstr>PowerPoint 演示文稿</vt:lpstr>
      <vt:lpstr>PowerPoint 演示文稿</vt:lpstr>
      <vt:lpstr>PowerPoint 演示文稿</vt:lpstr>
      <vt:lpstr>I. NGUYÊN TỐ HÓA HỌC</vt:lpstr>
      <vt:lpstr>Bảng 3.1/ tr20/ SGK</vt:lpstr>
      <vt:lpstr>PowerPoint 演示文稿</vt:lpstr>
      <vt:lpstr>PowerPoint 演示文稿</vt:lpstr>
      <vt:lpstr>PowerPoint 演示文稿</vt:lpstr>
      <vt:lpstr>II. KÍ HIỆU HÓA HỌC</vt:lpstr>
      <vt:lpstr>PowerPoint 演示文稿</vt:lpstr>
      <vt:lpstr>TRÒ CHƠI “HIỂU Ý ĐỒNG ĐỘI”</vt:lpstr>
      <vt:lpstr>VẬN DỤNG</vt:lpstr>
      <vt:lpstr>VẬN DỤNG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2023-08-15T07:21:12Z</dcterms:created>
  <dcterms:modified xsi:type="dcterms:W3CDTF">2023-08-15T07:21:32Z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0E5BEF438CE24CEFADA12F72AB7EBFF4</vt:lpwstr>
  </property>
  <property fmtid="{D5CDD505-2E9C-101B-9397-08002B2CF9AE}" pid="3" name="KSOProductBuildVer">
    <vt:lpwstr>1033-11.2.0.11537</vt:lpwstr>
  </property>
</Properties>
</file>