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4"/>
  </p:handoutMasterIdLst>
  <p:sldIdLst>
    <p:sldId id="286" r:id="rId2"/>
    <p:sldId id="288" r:id="rId3"/>
    <p:sldId id="291" r:id="rId4"/>
    <p:sldId id="279" r:id="rId5"/>
    <p:sldId id="293" r:id="rId6"/>
    <p:sldId id="277" r:id="rId7"/>
    <p:sldId id="267" r:id="rId8"/>
    <p:sldId id="281" r:id="rId9"/>
    <p:sldId id="282" r:id="rId10"/>
    <p:sldId id="290" r:id="rId11"/>
    <p:sldId id="289" r:id="rId12"/>
    <p:sldId id="269" r:id="rId13"/>
  </p:sldIdLst>
  <p:sldSz cx="9144000" cy="6858000" type="screen4x3"/>
  <p:notesSz cx="6735763" cy="98694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11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E57C083-F407-45EE-A552-4047F8E94BAF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9A4344B2-71E0-4726-A703-04B661D550B2}">
      <dgm:prSet phldrT="[Text]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TIÊU CHÍ CỦA SẢN PHẨM</a:t>
          </a:r>
          <a:endParaRPr lang="en-US" dirty="0"/>
        </a:p>
      </dgm:t>
    </dgm:pt>
    <dgm:pt modelId="{FFB23E7A-74D5-45A7-A6B9-D665A4E96970}" type="parTrans" cxnId="{D9B24ED8-C7DA-4492-9240-0F43A58CE6FD}">
      <dgm:prSet/>
      <dgm:spPr/>
      <dgm:t>
        <a:bodyPr/>
        <a:lstStyle/>
        <a:p>
          <a:endParaRPr lang="en-US"/>
        </a:p>
      </dgm:t>
    </dgm:pt>
    <dgm:pt modelId="{5A8F59E1-2420-41D4-8A4C-4E7EED06ED33}" type="sibTrans" cxnId="{D9B24ED8-C7DA-4492-9240-0F43A58CE6FD}">
      <dgm:prSet/>
      <dgm:spPr/>
      <dgm:t>
        <a:bodyPr/>
        <a:lstStyle/>
        <a:p>
          <a:endParaRPr lang="en-US"/>
        </a:p>
      </dgm:t>
    </dgm:pt>
    <dgm:pt modelId="{23E96B79-DFBD-4796-BC33-32915065ACBF}" type="pres">
      <dgm:prSet presAssocID="{DE57C083-F407-45EE-A552-4047F8E94BAF}" presName="Name0" presStyleCnt="0">
        <dgm:presLayoutVars>
          <dgm:dir/>
          <dgm:animLvl val="lvl"/>
          <dgm:resizeHandles val="exact"/>
        </dgm:presLayoutVars>
      </dgm:prSet>
      <dgm:spPr/>
    </dgm:pt>
    <dgm:pt modelId="{17066BA4-42AB-4E94-ABA0-029AA9153528}" type="pres">
      <dgm:prSet presAssocID="{9A4344B2-71E0-4726-A703-04B661D550B2}" presName="parTxOnly" presStyleLbl="node1" presStyleIdx="0" presStyleCnt="1" custScaleY="1401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9B24ED8-C7DA-4492-9240-0F43A58CE6FD}" srcId="{DE57C083-F407-45EE-A552-4047F8E94BAF}" destId="{9A4344B2-71E0-4726-A703-04B661D550B2}" srcOrd="0" destOrd="0" parTransId="{FFB23E7A-74D5-45A7-A6B9-D665A4E96970}" sibTransId="{5A8F59E1-2420-41D4-8A4C-4E7EED06ED33}"/>
    <dgm:cxn modelId="{23856E68-3C15-431F-B772-832372B48176}" type="presOf" srcId="{9A4344B2-71E0-4726-A703-04B661D550B2}" destId="{17066BA4-42AB-4E94-ABA0-029AA9153528}" srcOrd="0" destOrd="0" presId="urn:microsoft.com/office/officeart/2005/8/layout/chevron1"/>
    <dgm:cxn modelId="{90CC44FC-6B7C-479F-805A-3289D114A002}" type="presOf" srcId="{DE57C083-F407-45EE-A552-4047F8E94BAF}" destId="{23E96B79-DFBD-4796-BC33-32915065ACBF}" srcOrd="0" destOrd="0" presId="urn:microsoft.com/office/officeart/2005/8/layout/chevron1"/>
    <dgm:cxn modelId="{4929051C-1BB2-4BAB-82A7-51272502CCED}" type="presParOf" srcId="{23E96B79-DFBD-4796-BC33-32915065ACBF}" destId="{17066BA4-42AB-4E94-ABA0-029AA9153528}" srcOrd="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E57C083-F407-45EE-A552-4047F8E94BAF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9A4344B2-71E0-4726-A703-04B661D550B2}">
      <dgm:prSet phldrT="[Text]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TIÊU CHÍ CỦA SẢN PHẨM</a:t>
          </a:r>
          <a:endParaRPr lang="en-US" dirty="0"/>
        </a:p>
      </dgm:t>
    </dgm:pt>
    <dgm:pt modelId="{FFB23E7A-74D5-45A7-A6B9-D665A4E96970}" type="parTrans" cxnId="{D9B24ED8-C7DA-4492-9240-0F43A58CE6FD}">
      <dgm:prSet/>
      <dgm:spPr/>
      <dgm:t>
        <a:bodyPr/>
        <a:lstStyle/>
        <a:p>
          <a:endParaRPr lang="en-US"/>
        </a:p>
      </dgm:t>
    </dgm:pt>
    <dgm:pt modelId="{5A8F59E1-2420-41D4-8A4C-4E7EED06ED33}" type="sibTrans" cxnId="{D9B24ED8-C7DA-4492-9240-0F43A58CE6FD}">
      <dgm:prSet/>
      <dgm:spPr/>
      <dgm:t>
        <a:bodyPr/>
        <a:lstStyle/>
        <a:p>
          <a:endParaRPr lang="en-US"/>
        </a:p>
      </dgm:t>
    </dgm:pt>
    <dgm:pt modelId="{23E96B79-DFBD-4796-BC33-32915065ACBF}" type="pres">
      <dgm:prSet presAssocID="{DE57C083-F407-45EE-A552-4047F8E94BAF}" presName="Name0" presStyleCnt="0">
        <dgm:presLayoutVars>
          <dgm:dir/>
          <dgm:animLvl val="lvl"/>
          <dgm:resizeHandles val="exact"/>
        </dgm:presLayoutVars>
      </dgm:prSet>
      <dgm:spPr/>
    </dgm:pt>
    <dgm:pt modelId="{17066BA4-42AB-4E94-ABA0-029AA9153528}" type="pres">
      <dgm:prSet presAssocID="{9A4344B2-71E0-4726-A703-04B661D550B2}" presName="parTxOnly" presStyleLbl="node1" presStyleIdx="0" presStyleCnt="1" custScaleY="1401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9B24ED8-C7DA-4492-9240-0F43A58CE6FD}" srcId="{DE57C083-F407-45EE-A552-4047F8E94BAF}" destId="{9A4344B2-71E0-4726-A703-04B661D550B2}" srcOrd="0" destOrd="0" parTransId="{FFB23E7A-74D5-45A7-A6B9-D665A4E96970}" sibTransId="{5A8F59E1-2420-41D4-8A4C-4E7EED06ED33}"/>
    <dgm:cxn modelId="{23856E68-3C15-431F-B772-832372B48176}" type="presOf" srcId="{9A4344B2-71E0-4726-A703-04B661D550B2}" destId="{17066BA4-42AB-4E94-ABA0-029AA9153528}" srcOrd="0" destOrd="0" presId="urn:microsoft.com/office/officeart/2005/8/layout/chevron1"/>
    <dgm:cxn modelId="{90CC44FC-6B7C-479F-805A-3289D114A002}" type="presOf" srcId="{DE57C083-F407-45EE-A552-4047F8E94BAF}" destId="{23E96B79-DFBD-4796-BC33-32915065ACBF}" srcOrd="0" destOrd="0" presId="urn:microsoft.com/office/officeart/2005/8/layout/chevron1"/>
    <dgm:cxn modelId="{4929051C-1BB2-4BAB-82A7-51272502CCED}" type="presParOf" srcId="{23E96B79-DFBD-4796-BC33-32915065ACBF}" destId="{17066BA4-42AB-4E94-ABA0-029AA9153528}" srcOrd="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E57C083-F407-45EE-A552-4047F8E94BAF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9A4344B2-71E0-4726-A703-04B661D550B2}">
      <dgm:prSet phldrT="[Text]">
        <dgm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BẢNG TỔNG HỢP ĐỂM</a:t>
          </a:r>
          <a:endParaRPr lang="en-US" dirty="0"/>
        </a:p>
      </dgm:t>
    </dgm:pt>
    <dgm:pt modelId="{FFB23E7A-74D5-45A7-A6B9-D665A4E96970}" type="parTrans" cxnId="{D9B24ED8-C7DA-4492-9240-0F43A58CE6FD}">
      <dgm:prSet/>
      <dgm:spPr/>
      <dgm:t>
        <a:bodyPr/>
        <a:lstStyle/>
        <a:p>
          <a:endParaRPr lang="en-US"/>
        </a:p>
      </dgm:t>
    </dgm:pt>
    <dgm:pt modelId="{5A8F59E1-2420-41D4-8A4C-4E7EED06ED33}" type="sibTrans" cxnId="{D9B24ED8-C7DA-4492-9240-0F43A58CE6FD}">
      <dgm:prSet/>
      <dgm:spPr/>
      <dgm:t>
        <a:bodyPr/>
        <a:lstStyle/>
        <a:p>
          <a:endParaRPr lang="en-US"/>
        </a:p>
      </dgm:t>
    </dgm:pt>
    <dgm:pt modelId="{23E96B79-DFBD-4796-BC33-32915065ACBF}" type="pres">
      <dgm:prSet presAssocID="{DE57C083-F407-45EE-A552-4047F8E94BAF}" presName="Name0" presStyleCnt="0">
        <dgm:presLayoutVars>
          <dgm:dir/>
          <dgm:animLvl val="lvl"/>
          <dgm:resizeHandles val="exact"/>
        </dgm:presLayoutVars>
      </dgm:prSet>
      <dgm:spPr/>
    </dgm:pt>
    <dgm:pt modelId="{17066BA4-42AB-4E94-ABA0-029AA9153528}" type="pres">
      <dgm:prSet presAssocID="{9A4344B2-71E0-4726-A703-04B661D550B2}" presName="parTxOnly" presStyleLbl="node1" presStyleIdx="0" presStyleCnt="1" custScaleY="2102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9B24ED8-C7DA-4492-9240-0F43A58CE6FD}" srcId="{DE57C083-F407-45EE-A552-4047F8E94BAF}" destId="{9A4344B2-71E0-4726-A703-04B661D550B2}" srcOrd="0" destOrd="0" parTransId="{FFB23E7A-74D5-45A7-A6B9-D665A4E96970}" sibTransId="{5A8F59E1-2420-41D4-8A4C-4E7EED06ED33}"/>
    <dgm:cxn modelId="{EE34A114-BEE5-494D-825B-4CF347CEE964}" type="presOf" srcId="{9A4344B2-71E0-4726-A703-04B661D550B2}" destId="{17066BA4-42AB-4E94-ABA0-029AA9153528}" srcOrd="0" destOrd="0" presId="urn:microsoft.com/office/officeart/2005/8/layout/chevron1"/>
    <dgm:cxn modelId="{EF754680-86C3-4200-82F8-499BA11CAEAA}" type="presOf" srcId="{DE57C083-F407-45EE-A552-4047F8E94BAF}" destId="{23E96B79-DFBD-4796-BC33-32915065ACBF}" srcOrd="0" destOrd="0" presId="urn:microsoft.com/office/officeart/2005/8/layout/chevron1"/>
    <dgm:cxn modelId="{2A620693-ECD5-459B-B024-37D14FFF33A7}" type="presParOf" srcId="{23E96B79-DFBD-4796-BC33-32915065ACBF}" destId="{17066BA4-42AB-4E94-ABA0-029AA9153528}" srcOrd="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066BA4-42AB-4E94-ABA0-029AA9153528}">
      <dsp:nvSpPr>
        <dsp:cNvPr id="0" name=""/>
        <dsp:cNvSpPr/>
      </dsp:nvSpPr>
      <dsp:spPr>
        <a:xfrm>
          <a:off x="0" y="152394"/>
          <a:ext cx="8153400" cy="457210"/>
        </a:xfrm>
        <a:prstGeom prst="chevron">
          <a:avLst/>
        </a:prstGeom>
        <a:gradFill rotWithShape="1">
          <a:gsLst>
            <a:gs pos="0">
              <a:schemeClr val="accent6">
                <a:shade val="51000"/>
                <a:satMod val="130000"/>
              </a:schemeClr>
            </a:gs>
            <a:gs pos="80000">
              <a:schemeClr val="accent6">
                <a:shade val="93000"/>
                <a:satMod val="130000"/>
              </a:schemeClr>
            </a:gs>
            <a:gs pos="100000">
              <a:schemeClr val="accent6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108014" tIns="36005" rIns="36005" bIns="3600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TIÊU CHÍ CỦA SẢN PHẨM</a:t>
          </a:r>
          <a:endParaRPr lang="en-US" sz="2700" kern="1200" dirty="0"/>
        </a:p>
      </dsp:txBody>
      <dsp:txXfrm>
        <a:off x="228605" y="152394"/>
        <a:ext cx="7696190" cy="45721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066BA4-42AB-4E94-ABA0-029AA9153528}">
      <dsp:nvSpPr>
        <dsp:cNvPr id="0" name=""/>
        <dsp:cNvSpPr/>
      </dsp:nvSpPr>
      <dsp:spPr>
        <a:xfrm>
          <a:off x="0" y="152394"/>
          <a:ext cx="8153400" cy="457210"/>
        </a:xfrm>
        <a:prstGeom prst="chevron">
          <a:avLst/>
        </a:prstGeom>
        <a:gradFill rotWithShape="1">
          <a:gsLst>
            <a:gs pos="0">
              <a:schemeClr val="accent6">
                <a:shade val="51000"/>
                <a:satMod val="130000"/>
              </a:schemeClr>
            </a:gs>
            <a:gs pos="80000">
              <a:schemeClr val="accent6">
                <a:shade val="93000"/>
                <a:satMod val="130000"/>
              </a:schemeClr>
            </a:gs>
            <a:gs pos="100000">
              <a:schemeClr val="accent6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108014" tIns="36005" rIns="36005" bIns="3600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TIÊU CHÍ CỦA SẢN PHẨM</a:t>
          </a:r>
          <a:endParaRPr lang="en-US" sz="2700" kern="1200" dirty="0"/>
        </a:p>
      </dsp:txBody>
      <dsp:txXfrm>
        <a:off x="228605" y="152394"/>
        <a:ext cx="7696190" cy="45721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066BA4-42AB-4E94-ABA0-029AA9153528}">
      <dsp:nvSpPr>
        <dsp:cNvPr id="0" name=""/>
        <dsp:cNvSpPr/>
      </dsp:nvSpPr>
      <dsp:spPr>
        <a:xfrm>
          <a:off x="0" y="342900"/>
          <a:ext cx="8153400" cy="685798"/>
        </a:xfrm>
        <a:prstGeom prst="chevron">
          <a:avLst/>
        </a:prstGeom>
        <a:gradFill rotWithShape="1">
          <a:gsLst>
            <a:gs pos="0">
              <a:schemeClr val="accent6">
                <a:shade val="51000"/>
                <a:satMod val="130000"/>
              </a:schemeClr>
            </a:gs>
            <a:gs pos="80000">
              <a:schemeClr val="accent6">
                <a:shade val="93000"/>
                <a:satMod val="130000"/>
              </a:schemeClr>
            </a:gs>
            <a:gs pos="100000">
              <a:schemeClr val="accent6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6"/>
        </a:lnRef>
        <a:fillRef idx="3">
          <a:schemeClr val="accent6"/>
        </a:fillRef>
        <a:effectRef idx="3">
          <a:schemeClr val="accent6"/>
        </a:effectRef>
        <a:fontRef idx="minor">
          <a:schemeClr val="lt1"/>
        </a:fontRef>
      </dsp:style>
      <dsp:txBody>
        <a:bodyPr spcFirstLastPara="0" vert="horz" wrap="square" lIns="164021" tIns="54674" rIns="54674" bIns="54674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100" kern="1200" dirty="0" smtClean="0"/>
            <a:t>BẢNG TỔNG HỢP ĐỂM</a:t>
          </a:r>
          <a:endParaRPr lang="en-US" sz="4100" kern="1200" dirty="0"/>
        </a:p>
      </dsp:txBody>
      <dsp:txXfrm>
        <a:off x="342899" y="342900"/>
        <a:ext cx="7467602" cy="6857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16DBDC-21C9-4E3D-8CD0-EDDF6DA10E22}" type="datetimeFigureOut">
              <a:rPr lang="en-US" smtClean="0"/>
              <a:pPr/>
              <a:t>17/3/2023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A6F306-A99B-484C-BEE6-363CF38B8D7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17/3/2023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17/3/2023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17/3/2023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17/3/2023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tải xuống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62000" y="838200"/>
            <a:ext cx="7772400" cy="51054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 err="1" smtClean="0"/>
              <a:t>Lưu</a:t>
            </a:r>
            <a:r>
              <a:rPr lang="en-US" dirty="0" smtClean="0"/>
              <a:t> 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 err="1" smtClean="0"/>
              <a:t>Sản</a:t>
            </a:r>
            <a:r>
              <a:rPr lang="en-US" dirty="0" smtClean="0"/>
              <a:t> </a:t>
            </a:r>
            <a:r>
              <a:rPr lang="en-US" dirty="0" err="1" smtClean="0"/>
              <a:t>phẩm</a:t>
            </a:r>
            <a:r>
              <a:rPr lang="en-US" dirty="0" smtClean="0"/>
              <a:t> </a:t>
            </a:r>
            <a:r>
              <a:rPr lang="en-US" dirty="0" err="1" smtClean="0"/>
              <a:t>sau</a:t>
            </a:r>
            <a:r>
              <a:rPr lang="en-US" dirty="0" smtClean="0"/>
              <a:t> </a:t>
            </a:r>
            <a:r>
              <a:rPr lang="en-US" dirty="0" err="1" smtClean="0"/>
              <a:t>khi</a:t>
            </a:r>
            <a:r>
              <a:rPr lang="en-US" dirty="0" smtClean="0"/>
              <a:t> </a:t>
            </a:r>
            <a:r>
              <a:rPr lang="en-US" dirty="0" err="1" smtClean="0"/>
              <a:t>pha</a:t>
            </a:r>
            <a:r>
              <a:rPr lang="en-US" dirty="0" smtClean="0"/>
              <a:t> </a:t>
            </a:r>
            <a:r>
              <a:rPr lang="en-US" dirty="0" err="1" smtClean="0"/>
              <a:t>chế</a:t>
            </a:r>
            <a:r>
              <a:rPr lang="en-US" dirty="0" smtClean="0"/>
              <a:t> </a:t>
            </a:r>
            <a:r>
              <a:rPr lang="en-US" dirty="0" err="1" smtClean="0"/>
              <a:t>phải</a:t>
            </a:r>
            <a:r>
              <a:rPr lang="en-US" dirty="0" smtClean="0"/>
              <a:t> </a:t>
            </a:r>
            <a:r>
              <a:rPr lang="en-US" dirty="0" err="1" smtClean="0"/>
              <a:t>chờ</a:t>
            </a:r>
            <a:r>
              <a:rPr lang="en-US" dirty="0" smtClean="0"/>
              <a:t> 72h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loại</a:t>
            </a:r>
            <a:r>
              <a:rPr lang="en-US" dirty="0" smtClean="0"/>
              <a:t> vi </a:t>
            </a:r>
            <a:r>
              <a:rPr lang="en-US" dirty="0" err="1" smtClean="0"/>
              <a:t>khuẩn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bình</a:t>
            </a:r>
            <a:r>
              <a:rPr lang="en-US" dirty="0" smtClean="0"/>
              <a:t> </a:t>
            </a:r>
            <a:r>
              <a:rPr lang="en-US" dirty="0" err="1" smtClean="0"/>
              <a:t>bị</a:t>
            </a:r>
            <a:r>
              <a:rPr lang="en-US" dirty="0" smtClean="0"/>
              <a:t> </a:t>
            </a:r>
            <a:r>
              <a:rPr lang="en-US" dirty="0" err="1" smtClean="0"/>
              <a:t>tiêu</a:t>
            </a:r>
            <a:r>
              <a:rPr lang="en-US" dirty="0" smtClean="0"/>
              <a:t> </a:t>
            </a:r>
            <a:r>
              <a:rPr lang="en-US" dirty="0" err="1" smtClean="0"/>
              <a:t>diệt</a:t>
            </a:r>
            <a:r>
              <a:rPr lang="en-US" dirty="0" smtClean="0"/>
              <a:t> </a:t>
            </a:r>
            <a:r>
              <a:rPr lang="en-US" dirty="0" err="1" smtClean="0"/>
              <a:t>sau</a:t>
            </a:r>
            <a:r>
              <a:rPr lang="en-US" dirty="0" smtClean="0"/>
              <a:t> </a:t>
            </a:r>
            <a:r>
              <a:rPr lang="en-US" dirty="0" err="1" smtClean="0"/>
              <a:t>đó</a:t>
            </a:r>
            <a:r>
              <a:rPr lang="en-US" dirty="0" smtClean="0"/>
              <a:t> </a:t>
            </a:r>
            <a:r>
              <a:rPr lang="en-US" dirty="0" err="1" smtClean="0"/>
              <a:t>mới</a:t>
            </a:r>
            <a:r>
              <a:rPr lang="en-US" dirty="0" smtClean="0"/>
              <a:t> </a:t>
            </a:r>
            <a:r>
              <a:rPr lang="en-US" dirty="0" err="1" smtClean="0"/>
              <a:t>đem</a:t>
            </a:r>
            <a:r>
              <a:rPr lang="en-US" dirty="0" smtClean="0"/>
              <a:t> </a:t>
            </a:r>
            <a:r>
              <a:rPr lang="en-US" dirty="0" err="1" smtClean="0"/>
              <a:t>sử</a:t>
            </a:r>
            <a:r>
              <a:rPr lang="en-US" dirty="0" smtClean="0"/>
              <a:t> </a:t>
            </a:r>
            <a:r>
              <a:rPr lang="en-US" dirty="0" err="1" smtClean="0"/>
              <a:t>dụng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1677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/>
          </p:nvPr>
        </p:nvGraphicFramePr>
        <p:xfrm>
          <a:off x="571500" y="0"/>
          <a:ext cx="8153400" cy="76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707721" y="741123"/>
          <a:ext cx="7924800" cy="54559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544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8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87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2485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Tiêu</a:t>
                      </a:r>
                      <a:r>
                        <a:rPr lang="en-US" sz="2400" b="1" baseline="0" dirty="0" smtClean="0"/>
                        <a:t> chí </a:t>
                      </a:r>
                      <a:endParaRPr lang="en-US" sz="2400" b="1" dirty="0"/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Nội</a:t>
                      </a:r>
                      <a:r>
                        <a:rPr lang="en-US" sz="2400" b="1" baseline="0" dirty="0" smtClean="0"/>
                        <a:t> dung</a:t>
                      </a:r>
                      <a:endParaRPr lang="en-US" sz="2400" b="1" dirty="0"/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Điểm</a:t>
                      </a:r>
                      <a:endParaRPr lang="en-US" sz="2400" b="1" dirty="0"/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910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Tiêu</a:t>
                      </a:r>
                      <a:r>
                        <a:rPr lang="en-US" sz="2400" b="1" baseline="0" dirty="0" smtClean="0"/>
                        <a:t> chí 1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Qui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trình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pha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chế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đơn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giản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dễ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làm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trình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bày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rõ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các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bước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</a:t>
                      </a:r>
                    </a:p>
                    <a:p>
                      <a:pPr algn="l"/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Có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liệt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kê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rõ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ràng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nguyên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liệu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dụng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cụ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sử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dụng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định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lượng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cụ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thể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),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cho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mỗi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bước</a:t>
                      </a:r>
                      <a:endParaRPr lang="en-US" sz="2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2</a:t>
                      </a:r>
                      <a:endParaRPr lang="en-US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485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Tiêu</a:t>
                      </a:r>
                      <a:r>
                        <a:rPr lang="en-US" sz="2400" b="1" baseline="0" dirty="0" smtClean="0"/>
                        <a:t> chí 2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Các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nguyên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vật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liệu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đơn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giản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dễ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tìm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trong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phòng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thí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nghiệm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và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trong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cuộc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sống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</a:t>
                      </a:r>
                      <a:endParaRPr lang="en-US" sz="2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2</a:t>
                      </a:r>
                      <a:endParaRPr lang="en-US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485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Tiêu</a:t>
                      </a:r>
                      <a:r>
                        <a:rPr lang="en-US" sz="2400" b="1" baseline="0" dirty="0" smtClean="0"/>
                        <a:t> chí 3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Nước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rửa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tay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không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còn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mùi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cồn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có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mùi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thơm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khác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</a:t>
                      </a:r>
                      <a:endParaRPr lang="en-US" sz="2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2</a:t>
                      </a:r>
                      <a:endParaRPr lang="en-US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485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Tiêu</a:t>
                      </a:r>
                      <a:r>
                        <a:rPr lang="en-US" sz="2400" b="1" baseline="0" dirty="0" smtClean="0"/>
                        <a:t> chí 4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Sản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phẩm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sạch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sẽ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đẹp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có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tem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nhãn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</a:t>
                      </a:r>
                      <a:endParaRPr lang="en-US" sz="2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2</a:t>
                      </a:r>
                      <a:endParaRPr lang="en-US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7910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Tiêu</a:t>
                      </a:r>
                      <a:r>
                        <a:rPr lang="en-US" sz="2400" b="1" baseline="0" dirty="0" smtClean="0"/>
                        <a:t> chí 5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b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Sáng</a:t>
                      </a:r>
                      <a:r>
                        <a:rPr lang="en-US" sz="22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b="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tạo</a:t>
                      </a:r>
                      <a:r>
                        <a:rPr lang="en-US" sz="22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b="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trong</a:t>
                      </a:r>
                      <a:r>
                        <a:rPr lang="en-US" sz="22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b="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việc</a:t>
                      </a:r>
                      <a:r>
                        <a:rPr lang="en-US" sz="22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b="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sử</a:t>
                      </a:r>
                      <a:r>
                        <a:rPr lang="en-US" sz="22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b="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dụng</a:t>
                      </a:r>
                      <a:r>
                        <a:rPr lang="en-US" sz="22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b="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các</a:t>
                      </a:r>
                      <a:r>
                        <a:rPr lang="en-US" sz="22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b="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nguyên</a:t>
                      </a:r>
                      <a:r>
                        <a:rPr lang="en-US" sz="22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b="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vật</a:t>
                      </a:r>
                      <a:r>
                        <a:rPr lang="en-US" sz="22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b="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liệu</a:t>
                      </a:r>
                      <a:endParaRPr lang="en-US" sz="2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2</a:t>
                      </a:r>
                      <a:endParaRPr lang="en-US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979640" y="6290466"/>
            <a:ext cx="7772400" cy="1295400"/>
          </a:xfrm>
        </p:spPr>
        <p:txBody>
          <a:bodyPr>
            <a:normAutofit/>
          </a:bodyPr>
          <a:lstStyle/>
          <a:p>
            <a:pPr algn="l"/>
            <a:r>
              <a:rPr lang="en-US" sz="2400" b="1" dirty="0" err="1" smtClean="0">
                <a:solidFill>
                  <a:schemeClr val="tx1"/>
                </a:solidFill>
              </a:rPr>
              <a:t>Cách</a:t>
            </a:r>
            <a:r>
              <a:rPr lang="en-US" sz="2400" b="1" dirty="0" smtClean="0">
                <a:solidFill>
                  <a:schemeClr val="tx1"/>
                </a:solidFill>
              </a:rPr>
              <a:t> tính điểm: Tổng điểm = TC1 + TC3 + TC4 +TC5</a:t>
            </a:r>
          </a:p>
          <a:p>
            <a:endParaRPr lang="en-US" sz="2400" dirty="0" smtClean="0">
              <a:solidFill>
                <a:schemeClr val="tx1"/>
              </a:solidFill>
            </a:endParaRPr>
          </a:p>
          <a:p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7894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457200" y="0"/>
          <a:ext cx="8153400" cy="137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85800" y="1219200"/>
          <a:ext cx="7924800" cy="4937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25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4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22960"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Tổng</a:t>
                      </a:r>
                      <a:r>
                        <a:rPr lang="en-US" sz="2400" b="1" baseline="0" dirty="0" smtClean="0"/>
                        <a:t> điểm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Xếp</a:t>
                      </a:r>
                      <a:r>
                        <a:rPr lang="en-US" sz="2400" b="1" baseline="0" dirty="0" smtClean="0"/>
                        <a:t> hạng</a:t>
                      </a:r>
                      <a:endParaRPr lang="en-US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Nhóm</a:t>
                      </a:r>
                      <a:r>
                        <a:rPr lang="en-US" sz="2400" b="1" baseline="0" dirty="0" smtClean="0"/>
                        <a:t> 1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Nhóm</a:t>
                      </a:r>
                      <a:r>
                        <a:rPr lang="en-US" sz="2400" b="1" baseline="0" dirty="0" smtClean="0"/>
                        <a:t> 2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Nhóm</a:t>
                      </a:r>
                      <a:r>
                        <a:rPr lang="en-US" sz="2400" b="1" baseline="0" dirty="0" smtClean="0"/>
                        <a:t> 3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Nhóm</a:t>
                      </a:r>
                      <a:r>
                        <a:rPr lang="en-US" sz="2400" b="1" baseline="0" dirty="0" smtClean="0"/>
                        <a:t> 4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Nhóm</a:t>
                      </a:r>
                      <a:r>
                        <a:rPr lang="en-US" sz="2400" b="1" baseline="0" dirty="0" smtClean="0"/>
                        <a:t> 5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Học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bày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bản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thiết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kế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b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Cách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pha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nước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rửa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tay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khô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FontTx/>
              <a:buChar char="-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bày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cách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chế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nước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rửa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tay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khô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hướng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dẫn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WHO.</a:t>
            </a:r>
          </a:p>
          <a:p>
            <a:pPr marL="0" indent="0">
              <a:buFontTx/>
              <a:buChar char="-"/>
            </a:pP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bày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cách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chế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nước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rửa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tay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khô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nhóm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lựa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chọn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toán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trò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hoá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chất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sử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dụng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đê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chế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nước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rửa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tay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khô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FontTx/>
              <a:buChar char="-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Những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dụng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cụ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hoá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chất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các em đã lựa chọn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chế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nước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rửa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tay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khô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FontTx/>
              <a:buChar char="-"/>
            </a:pP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Những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lưu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ý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quá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chế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11563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thích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thành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phần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hoá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nước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rửa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tay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khô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/>
              <a:t>+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công</a:t>
            </a:r>
            <a:r>
              <a:rPr lang="en-US" dirty="0"/>
              <a:t> </a:t>
            </a:r>
            <a:r>
              <a:rPr lang="en-US" dirty="0" err="1"/>
              <a:t>thức</a:t>
            </a:r>
            <a:r>
              <a:rPr lang="en-US" dirty="0"/>
              <a:t> </a:t>
            </a:r>
            <a:r>
              <a:rPr lang="en-US" dirty="0" err="1"/>
              <a:t>pha</a:t>
            </a:r>
            <a:r>
              <a:rPr lang="en-US" dirty="0"/>
              <a:t> </a:t>
            </a:r>
            <a:r>
              <a:rPr lang="en-US" dirty="0" err="1"/>
              <a:t>chế</a:t>
            </a:r>
            <a:r>
              <a:rPr lang="en-US" dirty="0"/>
              <a:t> </a:t>
            </a:r>
            <a:r>
              <a:rPr lang="en-US" dirty="0" err="1"/>
              <a:t>nước</a:t>
            </a:r>
            <a:r>
              <a:rPr lang="en-US" dirty="0"/>
              <a:t> </a:t>
            </a:r>
            <a:r>
              <a:rPr lang="en-US" dirty="0" err="1"/>
              <a:t>rửa</a:t>
            </a:r>
            <a:r>
              <a:rPr lang="en-US" dirty="0"/>
              <a:t> </a:t>
            </a:r>
            <a:r>
              <a:rPr lang="en-US" dirty="0" err="1"/>
              <a:t>tay</a:t>
            </a:r>
            <a:r>
              <a:rPr lang="en-US" dirty="0"/>
              <a:t>, </a:t>
            </a:r>
            <a:r>
              <a:rPr lang="en-US" dirty="0" err="1"/>
              <a:t>thành</a:t>
            </a:r>
            <a:r>
              <a:rPr lang="en-US" dirty="0"/>
              <a:t> </a:t>
            </a:r>
            <a:r>
              <a:rPr lang="en-US" dirty="0" err="1"/>
              <a:t>phần</a:t>
            </a:r>
            <a:r>
              <a:rPr lang="en-US" dirty="0"/>
              <a:t> </a:t>
            </a:r>
            <a:r>
              <a:rPr lang="en-US" dirty="0" err="1"/>
              <a:t>chính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/>
              <a:t>gì</a:t>
            </a:r>
            <a:r>
              <a:rPr lang="en-US" dirty="0"/>
              <a:t>?</a:t>
            </a:r>
          </a:p>
          <a:p>
            <a:pPr marL="0" indent="0">
              <a:buNone/>
            </a:pPr>
            <a:r>
              <a:rPr lang="en-US" dirty="0"/>
              <a:t>+ </a:t>
            </a:r>
            <a:r>
              <a:rPr lang="en-US" dirty="0" err="1"/>
              <a:t>Vai</a:t>
            </a:r>
            <a:r>
              <a:rPr lang="en-US" dirty="0"/>
              <a:t> </a:t>
            </a:r>
            <a:r>
              <a:rPr lang="en-US" dirty="0" err="1"/>
              <a:t>trò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 smtClean="0"/>
              <a:t>rượu</a:t>
            </a:r>
            <a:r>
              <a:rPr lang="en-US" dirty="0" smtClean="0"/>
              <a:t> </a:t>
            </a:r>
            <a:r>
              <a:rPr lang="en-US" dirty="0" err="1" smtClean="0"/>
              <a:t>cồn</a:t>
            </a:r>
            <a:r>
              <a:rPr lang="en-US" dirty="0" smtClean="0"/>
              <a:t> </a:t>
            </a:r>
            <a:r>
              <a:rPr lang="en-US" dirty="0" err="1" smtClean="0"/>
              <a:t>etylic</a:t>
            </a:r>
            <a:r>
              <a:rPr lang="en-US" dirty="0" smtClean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nước</a:t>
            </a:r>
            <a:r>
              <a:rPr lang="en-US" dirty="0"/>
              <a:t> </a:t>
            </a:r>
            <a:r>
              <a:rPr lang="en-US" dirty="0" err="1"/>
              <a:t>rửa</a:t>
            </a:r>
            <a:r>
              <a:rPr lang="en-US" dirty="0"/>
              <a:t> </a:t>
            </a:r>
            <a:r>
              <a:rPr lang="en-US" dirty="0" err="1"/>
              <a:t>tay</a:t>
            </a:r>
            <a:r>
              <a:rPr lang="en-US" dirty="0"/>
              <a:t>?</a:t>
            </a:r>
          </a:p>
          <a:p>
            <a:pPr marL="0" indent="0">
              <a:buNone/>
            </a:pPr>
            <a:r>
              <a:rPr lang="en-US" dirty="0"/>
              <a:t>+ </a:t>
            </a:r>
            <a:r>
              <a:rPr lang="en-US" dirty="0" err="1"/>
              <a:t>Vai</a:t>
            </a:r>
            <a:r>
              <a:rPr lang="en-US" dirty="0"/>
              <a:t> </a:t>
            </a:r>
            <a:r>
              <a:rPr lang="en-US" dirty="0" err="1"/>
              <a:t>trò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Glixerol</a:t>
            </a:r>
            <a:r>
              <a:rPr lang="en-US" dirty="0"/>
              <a:t>?</a:t>
            </a:r>
          </a:p>
          <a:p>
            <a:pPr marL="0" indent="0">
              <a:buNone/>
            </a:pPr>
            <a:r>
              <a:rPr lang="en-US" dirty="0"/>
              <a:t>+ </a:t>
            </a:r>
            <a:r>
              <a:rPr lang="en-US" dirty="0" err="1"/>
              <a:t>Vai</a:t>
            </a:r>
            <a:r>
              <a:rPr lang="en-US" dirty="0"/>
              <a:t> </a:t>
            </a:r>
            <a:r>
              <a:rPr lang="en-US" dirty="0" err="1"/>
              <a:t>trò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nước</a:t>
            </a:r>
            <a:r>
              <a:rPr lang="en-US" dirty="0"/>
              <a:t> </a:t>
            </a:r>
            <a:r>
              <a:rPr lang="en-US" dirty="0" err="1"/>
              <a:t>oxi</a:t>
            </a:r>
            <a:r>
              <a:rPr lang="en-US" dirty="0"/>
              <a:t> </a:t>
            </a:r>
            <a:r>
              <a:rPr lang="en-US" dirty="0" err="1"/>
              <a:t>già</a:t>
            </a:r>
            <a:r>
              <a:rPr lang="en-US" dirty="0"/>
              <a:t>?</a:t>
            </a:r>
          </a:p>
          <a:p>
            <a:pPr marL="0" indent="0">
              <a:buNone/>
            </a:pPr>
            <a:r>
              <a:rPr lang="en-US" dirty="0"/>
              <a:t>+ </a:t>
            </a:r>
            <a:r>
              <a:rPr lang="en-US" dirty="0" err="1"/>
              <a:t>Vai</a:t>
            </a:r>
            <a:r>
              <a:rPr lang="en-US" dirty="0"/>
              <a:t> </a:t>
            </a:r>
            <a:r>
              <a:rPr lang="en-US" dirty="0" err="1"/>
              <a:t>trò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tinh</a:t>
            </a:r>
            <a:r>
              <a:rPr lang="en-US" dirty="0"/>
              <a:t> </a:t>
            </a:r>
            <a:r>
              <a:rPr lang="en-US" dirty="0" err="1"/>
              <a:t>dầu</a:t>
            </a:r>
            <a:r>
              <a:rPr lang="en-US" dirty="0"/>
              <a:t>?</a:t>
            </a:r>
          </a:p>
          <a:p>
            <a:pPr marL="0" indent="0">
              <a:buNone/>
            </a:pPr>
            <a:r>
              <a:rPr lang="en-US" dirty="0"/>
              <a:t>+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thể</a:t>
            </a:r>
            <a:r>
              <a:rPr lang="en-US" dirty="0"/>
              <a:t> </a:t>
            </a:r>
            <a:r>
              <a:rPr lang="en-US" dirty="0" err="1"/>
              <a:t>thay</a:t>
            </a:r>
            <a:r>
              <a:rPr lang="en-US" dirty="0"/>
              <a:t> </a:t>
            </a:r>
            <a:r>
              <a:rPr lang="en-US" dirty="0" err="1"/>
              <a:t>thế</a:t>
            </a:r>
            <a:r>
              <a:rPr lang="en-US" dirty="0"/>
              <a:t> </a:t>
            </a:r>
            <a:r>
              <a:rPr lang="en-US" dirty="0" err="1"/>
              <a:t>glixerol</a:t>
            </a:r>
            <a:r>
              <a:rPr lang="en-US" dirty="0"/>
              <a:t> </a:t>
            </a:r>
            <a:r>
              <a:rPr lang="en-US" dirty="0" err="1"/>
              <a:t>bằng</a:t>
            </a:r>
            <a:r>
              <a:rPr lang="en-US" dirty="0"/>
              <a:t> </a:t>
            </a:r>
            <a:r>
              <a:rPr lang="en-US" dirty="0" err="1"/>
              <a:t>nguyên</a:t>
            </a:r>
            <a:r>
              <a:rPr lang="en-US" dirty="0"/>
              <a:t> </a:t>
            </a:r>
            <a:r>
              <a:rPr lang="en-US" dirty="0" err="1"/>
              <a:t>vật</a:t>
            </a:r>
            <a:r>
              <a:rPr lang="en-US" dirty="0"/>
              <a:t> </a:t>
            </a:r>
            <a:r>
              <a:rPr lang="en-US" dirty="0" err="1"/>
              <a:t>liệu</a:t>
            </a:r>
            <a:r>
              <a:rPr lang="en-US" dirty="0"/>
              <a:t> </a:t>
            </a:r>
            <a:r>
              <a:rPr lang="en-US" dirty="0" err="1"/>
              <a:t>nào</a:t>
            </a:r>
            <a:r>
              <a:rPr lang="en-US" dirty="0" smtClean="0"/>
              <a:t>?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+ </a:t>
            </a:r>
            <a:r>
              <a:rPr lang="en-US" dirty="0" err="1"/>
              <a:t>Tại</a:t>
            </a:r>
            <a:r>
              <a:rPr lang="en-US" dirty="0"/>
              <a:t> </a:t>
            </a:r>
            <a:r>
              <a:rPr lang="en-US" dirty="0" err="1"/>
              <a:t>sao</a:t>
            </a:r>
            <a:r>
              <a:rPr lang="en-US" dirty="0"/>
              <a:t> </a:t>
            </a:r>
            <a:r>
              <a:rPr lang="en-US" dirty="0" err="1"/>
              <a:t>cồn</a:t>
            </a:r>
            <a:r>
              <a:rPr lang="en-US" dirty="0"/>
              <a:t> 70</a:t>
            </a:r>
            <a:r>
              <a:rPr lang="en-US" baseline="30000" dirty="0"/>
              <a:t>o</a:t>
            </a:r>
            <a:r>
              <a:rPr lang="en-US" dirty="0"/>
              <a:t> </a:t>
            </a:r>
            <a:r>
              <a:rPr lang="en-US" dirty="0" err="1"/>
              <a:t>lại</a:t>
            </a:r>
            <a:r>
              <a:rPr lang="en-US" dirty="0"/>
              <a:t> </a:t>
            </a:r>
            <a:r>
              <a:rPr lang="en-US" dirty="0" err="1"/>
              <a:t>sát</a:t>
            </a:r>
            <a:r>
              <a:rPr lang="en-US" dirty="0"/>
              <a:t> </a:t>
            </a:r>
            <a:r>
              <a:rPr lang="en-US" dirty="0" err="1"/>
              <a:t>khuẩn</a:t>
            </a:r>
            <a:r>
              <a:rPr lang="en-US" dirty="0"/>
              <a:t> </a:t>
            </a:r>
            <a:r>
              <a:rPr lang="en-US" dirty="0" err="1"/>
              <a:t>tốt</a:t>
            </a:r>
            <a:r>
              <a:rPr lang="en-US" dirty="0"/>
              <a:t> </a:t>
            </a:r>
            <a:r>
              <a:rPr lang="en-US" dirty="0" err="1"/>
              <a:t>hơn</a:t>
            </a:r>
            <a:r>
              <a:rPr lang="en-US" dirty="0"/>
              <a:t> </a:t>
            </a:r>
            <a:r>
              <a:rPr lang="en-US" dirty="0" err="1"/>
              <a:t>cồn</a:t>
            </a:r>
            <a:r>
              <a:rPr lang="en-US" dirty="0"/>
              <a:t> 90</a:t>
            </a:r>
            <a:r>
              <a:rPr lang="en-US" baseline="30000" dirty="0"/>
              <a:t>o</a:t>
            </a:r>
            <a:r>
              <a:rPr lang="en-US" dirty="0"/>
              <a:t> ?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6289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trò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hoá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chất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sử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dụng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pha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nước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rửa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tay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khô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vi-VN" dirty="0" smtClean="0">
                <a:latin typeface="Arial" panose="020B0604020202020204" pitchFamily="34" charset="0"/>
                <a:cs typeface="Arial" panose="020B0604020202020204" pitchFamily="34" charset="0"/>
              </a:rPr>
              <a:t>ồn </a:t>
            </a:r>
            <a:r>
              <a:rPr lang="vi-VN" dirty="0">
                <a:latin typeface="Arial" panose="020B0604020202020204" pitchFamily="34" charset="0"/>
                <a:cs typeface="Arial" panose="020B0604020202020204" pitchFamily="34" charset="0"/>
              </a:rPr>
              <a:t>y tế </a:t>
            </a:r>
            <a:r>
              <a:rPr lang="vi-VN" dirty="0" smtClean="0">
                <a:latin typeface="Arial" panose="020B0604020202020204" pitchFamily="34" charset="0"/>
                <a:cs typeface="Arial" panose="020B0604020202020204" pitchFamily="34" charset="0"/>
              </a:rPr>
              <a:t>96</a:t>
            </a:r>
            <a:r>
              <a:rPr lang="en-US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90</a:t>
            </a:r>
            <a:r>
              <a:rPr lang="en-US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vi-VN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vi-VN" dirty="0" smtClean="0">
                <a:latin typeface="Arial" panose="020B0604020202020204" pitchFamily="34" charset="0"/>
                <a:cs typeface="Arial" panose="020B0604020202020204" pitchFamily="34" charset="0"/>
              </a:rPr>
              <a:t>để </a:t>
            </a:r>
            <a:r>
              <a:rPr lang="vi-VN" dirty="0">
                <a:latin typeface="Arial" panose="020B0604020202020204" pitchFamily="34" charset="0"/>
                <a:cs typeface="Arial" panose="020B0604020202020204" pitchFamily="34" charset="0"/>
              </a:rPr>
              <a:t>khử </a:t>
            </a:r>
            <a:r>
              <a:rPr lang="vi-VN" dirty="0" smtClean="0">
                <a:latin typeface="Arial" panose="020B0604020202020204" pitchFamily="34" charset="0"/>
                <a:cs typeface="Arial" panose="020B0604020202020204" pitchFamily="34" charset="0"/>
              </a:rPr>
              <a:t>trùng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FontTx/>
              <a:buChar char="-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vi-VN" dirty="0" smtClean="0">
                <a:latin typeface="Arial" panose="020B0604020202020204" pitchFamily="34" charset="0"/>
                <a:cs typeface="Arial" panose="020B0604020202020204" pitchFamily="34" charset="0"/>
              </a:rPr>
              <a:t>ước </a:t>
            </a:r>
            <a:r>
              <a:rPr lang="vi-VN" dirty="0">
                <a:latin typeface="Arial" panose="020B0604020202020204" pitchFamily="34" charset="0"/>
                <a:cs typeface="Arial" panose="020B0604020202020204" pitchFamily="34" charset="0"/>
              </a:rPr>
              <a:t>oxy già có tác dụng ngưng hoạt bào tử vi </a:t>
            </a:r>
            <a:r>
              <a:rPr lang="vi-VN" dirty="0" smtClean="0">
                <a:latin typeface="Arial" panose="020B0604020202020204" pitchFamily="34" charset="0"/>
                <a:cs typeface="Arial" panose="020B0604020202020204" pitchFamily="34" charset="0"/>
              </a:rPr>
              <a:t>khuẩn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FontTx/>
              <a:buChar char="-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vi-VN" dirty="0">
                <a:latin typeface="Arial" panose="020B0604020202020204" pitchFamily="34" charset="0"/>
                <a:cs typeface="Arial" panose="020B0604020202020204" pitchFamily="34" charset="0"/>
              </a:rPr>
              <a:t>lyxerin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thịt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lá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nha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đam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vitamin E)</a:t>
            </a:r>
            <a:r>
              <a:rPr lang="vi-VN" dirty="0" smtClean="0">
                <a:latin typeface="Arial" panose="020B0604020202020204" pitchFamily="34" charset="0"/>
                <a:cs typeface="Arial" panose="020B0604020202020204" pitchFamily="34" charset="0"/>
              </a:rPr>
              <a:t> đóng </a:t>
            </a:r>
            <a:r>
              <a:rPr lang="vi-VN" dirty="0">
                <a:latin typeface="Arial" panose="020B0604020202020204" pitchFamily="34" charset="0"/>
                <a:cs typeface="Arial" panose="020B0604020202020204" pitchFamily="34" charset="0"/>
              </a:rPr>
              <a:t>vai trò giữ ẩm chăm sóc </a:t>
            </a:r>
            <a:r>
              <a:rPr lang="vi-VN" dirty="0" smtClean="0">
                <a:latin typeface="Arial" panose="020B0604020202020204" pitchFamily="34" charset="0"/>
                <a:cs typeface="Arial" panose="020B0604020202020204" pitchFamily="34" charset="0"/>
              </a:rPr>
              <a:t>da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FontTx/>
              <a:buChar char="-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vi-VN" dirty="0" smtClean="0">
                <a:latin typeface="Arial" panose="020B0604020202020204" pitchFamily="34" charset="0"/>
                <a:cs typeface="Arial" panose="020B0604020202020204" pitchFamily="34" charset="0"/>
              </a:rPr>
              <a:t>inh dầu </a:t>
            </a:r>
            <a:r>
              <a:rPr lang="vi-VN" dirty="0">
                <a:latin typeface="Arial" panose="020B0604020202020204" pitchFamily="34" charset="0"/>
                <a:cs typeface="Arial" panose="020B0604020202020204" pitchFamily="34" charset="0"/>
              </a:rPr>
              <a:t>tạo mùi </a:t>
            </a:r>
            <a:r>
              <a:rPr lang="vi-VN" dirty="0" smtClean="0">
                <a:latin typeface="Arial" panose="020B0604020202020204" pitchFamily="34" charset="0"/>
                <a:cs typeface="Arial" panose="020B0604020202020204" pitchFamily="34" charset="0"/>
              </a:rPr>
              <a:t>hương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nước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rửa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tay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khô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FontTx/>
              <a:buChar char="-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vi-VN" dirty="0" smtClean="0">
                <a:latin typeface="Arial" panose="020B0604020202020204" pitchFamily="34" charset="0"/>
                <a:cs typeface="Arial" panose="020B0604020202020204" pitchFamily="34" charset="0"/>
              </a:rPr>
              <a:t>ước cất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loãng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cồn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xuống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70 – 80</a:t>
            </a:r>
            <a:r>
              <a:rPr lang="en-US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cồn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khả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năng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diệt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khuẩn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nhất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sz="3600" b="1" dirty="0" err="1"/>
              <a:t>Tại</a:t>
            </a:r>
            <a:r>
              <a:rPr lang="en-US" sz="3600" b="1" dirty="0"/>
              <a:t> </a:t>
            </a:r>
            <a:r>
              <a:rPr lang="en-US" sz="3600" b="1" dirty="0" err="1"/>
              <a:t>sao</a:t>
            </a:r>
            <a:r>
              <a:rPr lang="en-US" sz="3600" b="1" dirty="0"/>
              <a:t> </a:t>
            </a:r>
            <a:r>
              <a:rPr lang="en-US" sz="3600" b="1" dirty="0" err="1"/>
              <a:t>cồn</a:t>
            </a:r>
            <a:r>
              <a:rPr lang="en-US" sz="3600" b="1" dirty="0"/>
              <a:t> 70</a:t>
            </a:r>
            <a:r>
              <a:rPr lang="en-US" sz="3600" b="1" baseline="30000" dirty="0"/>
              <a:t>o</a:t>
            </a:r>
            <a:r>
              <a:rPr lang="en-US" sz="3600" b="1" dirty="0"/>
              <a:t> </a:t>
            </a:r>
            <a:r>
              <a:rPr lang="en-US" sz="3600" b="1" dirty="0" err="1"/>
              <a:t>lại</a:t>
            </a:r>
            <a:r>
              <a:rPr lang="en-US" sz="3600" b="1" dirty="0"/>
              <a:t> </a:t>
            </a:r>
            <a:r>
              <a:rPr lang="en-US" sz="3600" b="1" dirty="0" err="1"/>
              <a:t>sát</a:t>
            </a:r>
            <a:r>
              <a:rPr lang="en-US" sz="3600" b="1" dirty="0"/>
              <a:t> </a:t>
            </a:r>
            <a:r>
              <a:rPr lang="en-US" sz="3600" b="1" dirty="0" err="1"/>
              <a:t>khuẩn</a:t>
            </a:r>
            <a:r>
              <a:rPr lang="en-US" sz="3600" b="1" dirty="0"/>
              <a:t> </a:t>
            </a:r>
            <a:r>
              <a:rPr lang="en-US" sz="3600" b="1" dirty="0" err="1"/>
              <a:t>tốt</a:t>
            </a:r>
            <a:r>
              <a:rPr lang="en-US" sz="3600" b="1" dirty="0"/>
              <a:t> </a:t>
            </a:r>
            <a:r>
              <a:rPr lang="en-US" sz="3600" b="1" dirty="0" err="1"/>
              <a:t>hơn</a:t>
            </a:r>
            <a:r>
              <a:rPr lang="en-US" sz="3600" b="1" dirty="0"/>
              <a:t> </a:t>
            </a:r>
            <a:r>
              <a:rPr lang="en-US" sz="3600" b="1" dirty="0" err="1"/>
              <a:t>cồn</a:t>
            </a:r>
            <a:r>
              <a:rPr lang="en-US" sz="3600" b="1" dirty="0"/>
              <a:t> 90</a:t>
            </a:r>
            <a:r>
              <a:rPr lang="en-US" sz="3600" b="1" baseline="30000" dirty="0"/>
              <a:t>o</a:t>
            </a:r>
            <a:r>
              <a:rPr lang="en-US" sz="3600" b="1" dirty="0"/>
              <a:t> ?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- Dung </a:t>
            </a:r>
            <a:r>
              <a:rPr lang="en-US" dirty="0" err="1"/>
              <a:t>dịch</a:t>
            </a:r>
            <a:r>
              <a:rPr lang="en-US" dirty="0"/>
              <a:t> </a:t>
            </a:r>
            <a:r>
              <a:rPr lang="en-US" dirty="0" err="1"/>
              <a:t>cồn</a:t>
            </a:r>
            <a:r>
              <a:rPr lang="en-US" dirty="0"/>
              <a:t> 70 </a:t>
            </a:r>
            <a:r>
              <a:rPr lang="en-US" dirty="0" err="1"/>
              <a:t>độ</a:t>
            </a:r>
            <a:r>
              <a:rPr lang="en-US" dirty="0"/>
              <a:t> </a:t>
            </a:r>
            <a:r>
              <a:rPr lang="en-US" dirty="0" err="1"/>
              <a:t>xâm</a:t>
            </a:r>
            <a:r>
              <a:rPr lang="en-US" dirty="0"/>
              <a:t> </a:t>
            </a:r>
            <a:r>
              <a:rPr lang="en-US" dirty="0" err="1"/>
              <a:t>nhập</a:t>
            </a:r>
            <a:r>
              <a:rPr lang="en-US" dirty="0"/>
              <a:t> </a:t>
            </a:r>
            <a:r>
              <a:rPr lang="en-US" dirty="0" err="1"/>
              <a:t>vào</a:t>
            </a:r>
            <a:r>
              <a:rPr lang="en-US" dirty="0"/>
              <a:t> </a:t>
            </a:r>
            <a:r>
              <a:rPr lang="en-US" dirty="0" err="1"/>
              <a:t>thành</a:t>
            </a:r>
            <a:r>
              <a:rPr lang="en-US" dirty="0"/>
              <a:t> </a:t>
            </a:r>
            <a:r>
              <a:rPr lang="en-US" dirty="0" err="1"/>
              <a:t>tế</a:t>
            </a:r>
            <a:r>
              <a:rPr lang="en-US" dirty="0"/>
              <a:t> </a:t>
            </a:r>
            <a:r>
              <a:rPr lang="en-US" dirty="0" err="1"/>
              <a:t>bào</a:t>
            </a:r>
            <a:r>
              <a:rPr lang="en-US" dirty="0"/>
              <a:t>, </a:t>
            </a:r>
            <a:r>
              <a:rPr lang="en-US" dirty="0" err="1"/>
              <a:t>thấm</a:t>
            </a:r>
            <a:r>
              <a:rPr lang="en-US" dirty="0"/>
              <a:t> </a:t>
            </a:r>
            <a:r>
              <a:rPr lang="en-US" dirty="0" err="1"/>
              <a:t>vào</a:t>
            </a:r>
            <a:r>
              <a:rPr lang="en-US" dirty="0"/>
              <a:t> </a:t>
            </a:r>
            <a:r>
              <a:rPr lang="en-US" dirty="0" err="1"/>
              <a:t>tế</a:t>
            </a:r>
            <a:r>
              <a:rPr lang="en-US" dirty="0"/>
              <a:t> </a:t>
            </a:r>
            <a:r>
              <a:rPr lang="en-US" dirty="0" err="1"/>
              <a:t>bào</a:t>
            </a:r>
            <a:r>
              <a:rPr lang="en-US" dirty="0"/>
              <a:t>, </a:t>
            </a:r>
            <a:r>
              <a:rPr lang="en-US" dirty="0" err="1"/>
              <a:t>làm</a:t>
            </a:r>
            <a:r>
              <a:rPr lang="en-US" dirty="0"/>
              <a:t> </a:t>
            </a:r>
            <a:r>
              <a:rPr lang="en-US" dirty="0" err="1"/>
              <a:t>đông</a:t>
            </a:r>
            <a:r>
              <a:rPr lang="en-US" dirty="0"/>
              <a:t> </a:t>
            </a:r>
            <a:r>
              <a:rPr lang="en-US" dirty="0" err="1"/>
              <a:t>tụ</a:t>
            </a:r>
            <a:r>
              <a:rPr lang="en-US" dirty="0"/>
              <a:t> </a:t>
            </a:r>
            <a:r>
              <a:rPr lang="en-US" dirty="0" err="1"/>
              <a:t>tất</a:t>
            </a:r>
            <a:r>
              <a:rPr lang="en-US" dirty="0"/>
              <a:t> </a:t>
            </a:r>
            <a:r>
              <a:rPr lang="en-US" dirty="0" err="1"/>
              <a:t>cả</a:t>
            </a:r>
            <a:r>
              <a:rPr lang="en-US" dirty="0"/>
              <a:t> protein </a:t>
            </a:r>
            <a:r>
              <a:rPr lang="en-US" dirty="0" err="1"/>
              <a:t>khiến</a:t>
            </a:r>
            <a:r>
              <a:rPr lang="en-US" dirty="0"/>
              <a:t> </a:t>
            </a:r>
            <a:r>
              <a:rPr lang="en-US" dirty="0" err="1"/>
              <a:t>cho</a:t>
            </a:r>
            <a:r>
              <a:rPr lang="en-US" dirty="0"/>
              <a:t> vi </a:t>
            </a:r>
            <a:r>
              <a:rPr lang="en-US" dirty="0" err="1"/>
              <a:t>sinh</a:t>
            </a:r>
            <a:r>
              <a:rPr lang="en-US" dirty="0"/>
              <a:t> </a:t>
            </a:r>
            <a:r>
              <a:rPr lang="en-US" dirty="0" err="1"/>
              <a:t>vật</a:t>
            </a:r>
            <a:r>
              <a:rPr lang="en-US" dirty="0"/>
              <a:t> </a:t>
            </a:r>
            <a:r>
              <a:rPr lang="en-US" dirty="0" err="1"/>
              <a:t>chết</a:t>
            </a:r>
            <a:r>
              <a:rPr lang="en-US" dirty="0"/>
              <a:t>. </a:t>
            </a:r>
            <a:r>
              <a:rPr lang="en-US" dirty="0" err="1"/>
              <a:t>Hàm</a:t>
            </a:r>
            <a:r>
              <a:rPr lang="en-US" dirty="0"/>
              <a:t> </a:t>
            </a:r>
            <a:r>
              <a:rPr lang="en-US" dirty="0" err="1"/>
              <a:t>lượng</a:t>
            </a:r>
            <a:r>
              <a:rPr lang="en-US" dirty="0"/>
              <a:t> </a:t>
            </a:r>
            <a:r>
              <a:rPr lang="en-US" dirty="0" err="1"/>
              <a:t>nước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dung </a:t>
            </a:r>
            <a:r>
              <a:rPr lang="en-US" dirty="0" err="1"/>
              <a:t>dịch</a:t>
            </a:r>
            <a:r>
              <a:rPr lang="en-US" dirty="0"/>
              <a:t> </a:t>
            </a:r>
            <a:r>
              <a:rPr lang="en-US" dirty="0" err="1"/>
              <a:t>cồn</a:t>
            </a:r>
            <a:r>
              <a:rPr lang="en-US" dirty="0"/>
              <a:t> </a:t>
            </a:r>
            <a:r>
              <a:rPr lang="en-US" dirty="0" err="1"/>
              <a:t>sẽ</a:t>
            </a:r>
            <a:r>
              <a:rPr lang="en-US" dirty="0"/>
              <a:t> </a:t>
            </a:r>
            <a:r>
              <a:rPr lang="en-US" dirty="0" err="1"/>
              <a:t>làm</a:t>
            </a:r>
            <a:r>
              <a:rPr lang="en-US" dirty="0"/>
              <a:t> </a:t>
            </a:r>
            <a:r>
              <a:rPr lang="en-US" dirty="0" err="1"/>
              <a:t>chậm</a:t>
            </a:r>
            <a:r>
              <a:rPr lang="en-US" dirty="0"/>
              <a:t> </a:t>
            </a:r>
            <a:r>
              <a:rPr lang="en-US" dirty="0" err="1"/>
              <a:t>sự</a:t>
            </a:r>
            <a:r>
              <a:rPr lang="en-US" dirty="0"/>
              <a:t> bay </a:t>
            </a:r>
            <a:r>
              <a:rPr lang="en-US" dirty="0" err="1"/>
              <a:t>hơi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cồn</a:t>
            </a:r>
            <a:r>
              <a:rPr lang="en-US" dirty="0"/>
              <a:t>, do </a:t>
            </a:r>
            <a:r>
              <a:rPr lang="en-US" dirty="0" err="1"/>
              <a:t>đó</a:t>
            </a:r>
            <a:r>
              <a:rPr lang="en-US" dirty="0"/>
              <a:t> </a:t>
            </a:r>
            <a:r>
              <a:rPr lang="en-US" dirty="0" err="1"/>
              <a:t>làm</a:t>
            </a:r>
            <a:r>
              <a:rPr lang="en-US" dirty="0"/>
              <a:t> </a:t>
            </a:r>
            <a:r>
              <a:rPr lang="en-US" dirty="0" err="1"/>
              <a:t>tăng</a:t>
            </a:r>
            <a:r>
              <a:rPr lang="en-US" dirty="0"/>
              <a:t> </a:t>
            </a:r>
            <a:r>
              <a:rPr lang="en-US" dirty="0" err="1"/>
              <a:t>thời</a:t>
            </a:r>
            <a:r>
              <a:rPr lang="en-US" dirty="0"/>
              <a:t> </a:t>
            </a:r>
            <a:r>
              <a:rPr lang="en-US" dirty="0" err="1"/>
              <a:t>gian</a:t>
            </a:r>
            <a:r>
              <a:rPr lang="en-US" dirty="0"/>
              <a:t> </a:t>
            </a:r>
            <a:r>
              <a:rPr lang="en-US" dirty="0" err="1"/>
              <a:t>tiếp</a:t>
            </a:r>
            <a:r>
              <a:rPr lang="en-US" dirty="0"/>
              <a:t> </a:t>
            </a:r>
            <a:r>
              <a:rPr lang="en-US" dirty="0" err="1"/>
              <a:t>xúc</a:t>
            </a:r>
            <a:r>
              <a:rPr lang="en-US" dirty="0"/>
              <a:t> </a:t>
            </a:r>
            <a:r>
              <a:rPr lang="en-US" dirty="0" err="1"/>
              <a:t>bề</a:t>
            </a:r>
            <a:r>
              <a:rPr lang="en-US" dirty="0"/>
              <a:t> </a:t>
            </a:r>
            <a:r>
              <a:rPr lang="en-US" dirty="0" err="1"/>
              <a:t>mặt</a:t>
            </a:r>
            <a:r>
              <a:rPr lang="en-US" dirty="0"/>
              <a:t>, qua </a:t>
            </a:r>
            <a:r>
              <a:rPr lang="en-US" dirty="0" err="1"/>
              <a:t>đó</a:t>
            </a:r>
            <a:r>
              <a:rPr lang="en-US" dirty="0"/>
              <a:t> </a:t>
            </a:r>
            <a:r>
              <a:rPr lang="en-US" dirty="0" err="1"/>
              <a:t>tăng</a:t>
            </a:r>
            <a:r>
              <a:rPr lang="en-US" dirty="0"/>
              <a:t> </a:t>
            </a:r>
            <a:r>
              <a:rPr lang="en-US" dirty="0" err="1"/>
              <a:t>khả</a:t>
            </a:r>
            <a:r>
              <a:rPr lang="en-US" dirty="0"/>
              <a:t> </a:t>
            </a:r>
            <a:r>
              <a:rPr lang="en-US" dirty="0" err="1"/>
              <a:t>năng</a:t>
            </a:r>
            <a:r>
              <a:rPr lang="en-US" dirty="0"/>
              <a:t> </a:t>
            </a:r>
            <a:r>
              <a:rPr lang="en-US" dirty="0" err="1"/>
              <a:t>diệt</a:t>
            </a:r>
            <a:r>
              <a:rPr lang="en-US" dirty="0"/>
              <a:t> </a:t>
            </a:r>
            <a:r>
              <a:rPr lang="en-US" dirty="0" err="1"/>
              <a:t>khuẩn</a:t>
            </a:r>
            <a:r>
              <a:rPr lang="en-US" dirty="0"/>
              <a:t>.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khi</a:t>
            </a:r>
            <a:r>
              <a:rPr lang="en-US" dirty="0"/>
              <a:t> </a:t>
            </a:r>
            <a:r>
              <a:rPr lang="en-US" dirty="0" err="1"/>
              <a:t>nồng</a:t>
            </a:r>
            <a:r>
              <a:rPr lang="en-US" dirty="0"/>
              <a:t> </a:t>
            </a:r>
            <a:r>
              <a:rPr lang="en-US" dirty="0" err="1"/>
              <a:t>độ</a:t>
            </a:r>
            <a:r>
              <a:rPr lang="en-US" dirty="0"/>
              <a:t> </a:t>
            </a:r>
            <a:r>
              <a:rPr lang="en-US" dirty="0" err="1"/>
              <a:t>cồn</a:t>
            </a:r>
            <a:r>
              <a:rPr lang="en-US" dirty="0"/>
              <a:t> </a:t>
            </a:r>
            <a:r>
              <a:rPr lang="en-US" dirty="0" err="1"/>
              <a:t>trên</a:t>
            </a:r>
            <a:r>
              <a:rPr lang="en-US" dirty="0"/>
              <a:t> </a:t>
            </a:r>
            <a:r>
              <a:rPr lang="en-US" dirty="0" smtClean="0"/>
              <a:t>90 </a:t>
            </a:r>
            <a:r>
              <a:rPr lang="en-US" dirty="0" err="1"/>
              <a:t>độ</a:t>
            </a:r>
            <a:r>
              <a:rPr lang="en-US" dirty="0"/>
              <a:t> </a:t>
            </a:r>
            <a:r>
              <a:rPr lang="en-US" dirty="0" err="1"/>
              <a:t>lại</a:t>
            </a:r>
            <a:r>
              <a:rPr lang="en-US" dirty="0"/>
              <a:t> </a:t>
            </a:r>
            <a:r>
              <a:rPr lang="en-US" dirty="0" err="1"/>
              <a:t>khiến</a:t>
            </a:r>
            <a:r>
              <a:rPr lang="en-US" dirty="0"/>
              <a:t> </a:t>
            </a:r>
            <a:r>
              <a:rPr lang="en-US" dirty="0" err="1"/>
              <a:t>cho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protein </a:t>
            </a:r>
            <a:r>
              <a:rPr lang="en-US" dirty="0" err="1"/>
              <a:t>bị</a:t>
            </a:r>
            <a:r>
              <a:rPr lang="en-US" dirty="0"/>
              <a:t> </a:t>
            </a:r>
            <a:r>
              <a:rPr lang="en-US" dirty="0" err="1"/>
              <a:t>đông</a:t>
            </a:r>
            <a:r>
              <a:rPr lang="en-US" dirty="0"/>
              <a:t> </a:t>
            </a:r>
            <a:r>
              <a:rPr lang="en-US" dirty="0" err="1"/>
              <a:t>tụ</a:t>
            </a:r>
            <a:r>
              <a:rPr lang="en-US" dirty="0"/>
              <a:t> </a:t>
            </a:r>
            <a:r>
              <a:rPr lang="en-US" dirty="0" err="1"/>
              <a:t>ngay</a:t>
            </a:r>
            <a:r>
              <a:rPr lang="en-US" dirty="0"/>
              <a:t> </a:t>
            </a:r>
            <a:r>
              <a:rPr lang="en-US" dirty="0" err="1"/>
              <a:t>lập</a:t>
            </a:r>
            <a:r>
              <a:rPr lang="en-US" dirty="0"/>
              <a:t> </a:t>
            </a:r>
            <a:r>
              <a:rPr lang="en-US" dirty="0" err="1"/>
              <a:t>tức</a:t>
            </a:r>
            <a:r>
              <a:rPr lang="en-US" dirty="0"/>
              <a:t>, </a:t>
            </a:r>
            <a:r>
              <a:rPr lang="en-US" dirty="0" err="1"/>
              <a:t>tạo</a:t>
            </a:r>
            <a:r>
              <a:rPr lang="en-US" dirty="0"/>
              <a:t> </a:t>
            </a:r>
            <a:r>
              <a:rPr lang="en-US" dirty="0" err="1"/>
              <a:t>ra</a:t>
            </a:r>
            <a:r>
              <a:rPr lang="en-US" dirty="0"/>
              <a:t> </a:t>
            </a:r>
            <a:r>
              <a:rPr lang="en-US" dirty="0" err="1"/>
              <a:t>một</a:t>
            </a:r>
            <a:r>
              <a:rPr lang="en-US" dirty="0"/>
              <a:t> </a:t>
            </a:r>
            <a:r>
              <a:rPr lang="en-US" dirty="0" err="1"/>
              <a:t>lớp</a:t>
            </a:r>
            <a:r>
              <a:rPr lang="en-US" dirty="0"/>
              <a:t> </a:t>
            </a:r>
            <a:r>
              <a:rPr lang="en-US" dirty="0" err="1"/>
              <a:t>bảo</a:t>
            </a:r>
            <a:r>
              <a:rPr lang="en-US" dirty="0"/>
              <a:t> </a:t>
            </a:r>
            <a:r>
              <a:rPr lang="en-US" dirty="0" err="1"/>
              <a:t>vệ</a:t>
            </a:r>
            <a:r>
              <a:rPr lang="en-US" dirty="0"/>
              <a:t> </a:t>
            </a:r>
            <a:r>
              <a:rPr lang="en-US" dirty="0" err="1"/>
              <a:t>chắc</a:t>
            </a:r>
            <a:r>
              <a:rPr lang="en-US" dirty="0"/>
              <a:t> </a:t>
            </a:r>
            <a:r>
              <a:rPr lang="en-US" dirty="0" err="1"/>
              <a:t>chắn</a:t>
            </a:r>
            <a:r>
              <a:rPr lang="en-US" dirty="0"/>
              <a:t> </a:t>
            </a:r>
            <a:r>
              <a:rPr lang="en-US" dirty="0" err="1"/>
              <a:t>giúp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proteins </a:t>
            </a:r>
            <a:r>
              <a:rPr lang="en-US" dirty="0" err="1"/>
              <a:t>khác</a:t>
            </a:r>
            <a:r>
              <a:rPr lang="en-US" dirty="0"/>
              <a:t> an </a:t>
            </a:r>
            <a:r>
              <a:rPr lang="en-US" dirty="0" err="1"/>
              <a:t>toàn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sống</a:t>
            </a:r>
            <a:r>
              <a:rPr lang="en-US" dirty="0"/>
              <a:t> </a:t>
            </a:r>
            <a:r>
              <a:rPr lang="en-US" dirty="0" err="1" smtClean="0"/>
              <a:t>sót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- </a:t>
            </a:r>
            <a:r>
              <a:rPr lang="en-US" dirty="0" err="1" smtClean="0"/>
              <a:t>Mặt</a:t>
            </a:r>
            <a:r>
              <a:rPr lang="en-US" dirty="0" smtClean="0"/>
              <a:t> </a:t>
            </a:r>
            <a:r>
              <a:rPr lang="en-US" dirty="0" err="1"/>
              <a:t>khác</a:t>
            </a:r>
            <a:r>
              <a:rPr lang="en-US" dirty="0"/>
              <a:t>, </a:t>
            </a:r>
            <a:r>
              <a:rPr lang="en-US" dirty="0" err="1"/>
              <a:t>nồng</a:t>
            </a:r>
            <a:r>
              <a:rPr lang="en-US" dirty="0"/>
              <a:t> </a:t>
            </a:r>
            <a:r>
              <a:rPr lang="en-US" dirty="0" err="1"/>
              <a:t>độ</a:t>
            </a:r>
            <a:r>
              <a:rPr lang="en-US" dirty="0"/>
              <a:t> </a:t>
            </a:r>
            <a:r>
              <a:rPr lang="en-US" dirty="0" err="1"/>
              <a:t>cồn</a:t>
            </a:r>
            <a:r>
              <a:rPr lang="en-US" dirty="0"/>
              <a:t> </a:t>
            </a:r>
            <a:r>
              <a:rPr lang="en-US" dirty="0" err="1"/>
              <a:t>trên</a:t>
            </a:r>
            <a:r>
              <a:rPr lang="en-US" dirty="0"/>
              <a:t> </a:t>
            </a:r>
            <a:r>
              <a:rPr lang="en-US" dirty="0" smtClean="0"/>
              <a:t>90 </a:t>
            </a:r>
            <a:r>
              <a:rPr lang="en-US" dirty="0" err="1"/>
              <a:t>độ</a:t>
            </a:r>
            <a:r>
              <a:rPr lang="en-US" dirty="0"/>
              <a:t> bay </a:t>
            </a:r>
            <a:r>
              <a:rPr lang="en-US" dirty="0" err="1"/>
              <a:t>hơi</a:t>
            </a:r>
            <a:r>
              <a:rPr lang="en-US" dirty="0"/>
              <a:t> </a:t>
            </a:r>
            <a:r>
              <a:rPr lang="en-US" dirty="0" err="1"/>
              <a:t>nhanh</a:t>
            </a:r>
            <a:r>
              <a:rPr lang="en-US" dirty="0"/>
              <a:t> </a:t>
            </a:r>
            <a:r>
              <a:rPr lang="en-US" dirty="0" err="1"/>
              <a:t>hơn</a:t>
            </a:r>
            <a:r>
              <a:rPr lang="en-US" dirty="0"/>
              <a:t> </a:t>
            </a:r>
            <a:r>
              <a:rPr lang="en-US" dirty="0" err="1"/>
              <a:t>nên</a:t>
            </a:r>
            <a:r>
              <a:rPr lang="en-US" dirty="0"/>
              <a:t> </a:t>
            </a:r>
            <a:r>
              <a:rPr lang="en-US" dirty="0" err="1"/>
              <a:t>thời</a:t>
            </a:r>
            <a:r>
              <a:rPr lang="en-US" dirty="0"/>
              <a:t> </a:t>
            </a:r>
            <a:r>
              <a:rPr lang="en-US" dirty="0" err="1"/>
              <a:t>gian</a:t>
            </a:r>
            <a:r>
              <a:rPr lang="en-US" dirty="0"/>
              <a:t> </a:t>
            </a:r>
            <a:r>
              <a:rPr lang="en-US" dirty="0" err="1"/>
              <a:t>tiếp</a:t>
            </a:r>
            <a:r>
              <a:rPr lang="en-US" dirty="0"/>
              <a:t> </a:t>
            </a:r>
            <a:r>
              <a:rPr lang="en-US" dirty="0" err="1"/>
              <a:t>xúc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diệt</a:t>
            </a:r>
            <a:r>
              <a:rPr lang="en-US" dirty="0"/>
              <a:t> </a:t>
            </a:r>
            <a:r>
              <a:rPr lang="en-US" dirty="0" err="1"/>
              <a:t>khuẩn</a:t>
            </a:r>
            <a:r>
              <a:rPr lang="en-US" dirty="0"/>
              <a:t> </a:t>
            </a:r>
            <a:r>
              <a:rPr lang="en-US" dirty="0" err="1"/>
              <a:t>ngắn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smtClean="0"/>
              <a:t>- </a:t>
            </a:r>
            <a:r>
              <a:rPr lang="en-US" dirty="0" err="1" smtClean="0"/>
              <a:t>Thêm</a:t>
            </a:r>
            <a:r>
              <a:rPr lang="en-US" dirty="0" smtClean="0"/>
              <a:t> </a:t>
            </a:r>
            <a:r>
              <a:rPr lang="en-US" dirty="0" err="1"/>
              <a:t>nữa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/>
              <a:t>cồn</a:t>
            </a:r>
            <a:r>
              <a:rPr lang="en-US" dirty="0"/>
              <a:t> </a:t>
            </a:r>
            <a:r>
              <a:rPr lang="en-US" dirty="0" err="1"/>
              <a:t>trên</a:t>
            </a:r>
            <a:r>
              <a:rPr lang="en-US" dirty="0"/>
              <a:t> </a:t>
            </a:r>
            <a:r>
              <a:rPr lang="en-US" dirty="0" smtClean="0"/>
              <a:t>90 </a:t>
            </a:r>
            <a:r>
              <a:rPr lang="en-US" dirty="0" err="1"/>
              <a:t>độ</a:t>
            </a:r>
            <a:r>
              <a:rPr lang="en-US" dirty="0"/>
              <a:t> </a:t>
            </a:r>
            <a:r>
              <a:rPr lang="en-US" dirty="0" err="1"/>
              <a:t>rất</a:t>
            </a:r>
            <a:r>
              <a:rPr lang="en-US" dirty="0"/>
              <a:t> </a:t>
            </a:r>
            <a:r>
              <a:rPr lang="en-US" dirty="0" err="1"/>
              <a:t>dễ</a:t>
            </a:r>
            <a:r>
              <a:rPr lang="en-US" dirty="0"/>
              <a:t> </a:t>
            </a:r>
            <a:r>
              <a:rPr lang="en-US" dirty="0" err="1"/>
              <a:t>gây</a:t>
            </a:r>
            <a:r>
              <a:rPr lang="en-US" dirty="0"/>
              <a:t> </a:t>
            </a:r>
            <a:r>
              <a:rPr lang="en-US" dirty="0" err="1"/>
              <a:t>cháy</a:t>
            </a:r>
            <a:r>
              <a:rPr lang="en-US" dirty="0"/>
              <a:t> </a:t>
            </a:r>
            <a:r>
              <a:rPr lang="en-US" dirty="0" err="1"/>
              <a:t>nên</a:t>
            </a:r>
            <a:r>
              <a:rPr lang="en-US" dirty="0"/>
              <a:t> </a:t>
            </a:r>
            <a:r>
              <a:rPr lang="en-US" dirty="0" err="1"/>
              <a:t>sẽ</a:t>
            </a:r>
            <a:r>
              <a:rPr lang="en-US" dirty="0"/>
              <a:t> </a:t>
            </a:r>
            <a:r>
              <a:rPr lang="en-US" dirty="0" err="1"/>
              <a:t>nguy</a:t>
            </a:r>
            <a:r>
              <a:rPr lang="en-US" dirty="0"/>
              <a:t> </a:t>
            </a:r>
            <a:r>
              <a:rPr lang="en-US" dirty="0" err="1"/>
              <a:t>hiểm</a:t>
            </a:r>
            <a:r>
              <a:rPr lang="en-US" dirty="0"/>
              <a:t> </a:t>
            </a:r>
            <a:r>
              <a:rPr lang="en-US" dirty="0" err="1"/>
              <a:t>hơn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/>
              <a:t>dùng</a:t>
            </a:r>
            <a:r>
              <a:rPr lang="en-US" dirty="0"/>
              <a:t> </a:t>
            </a:r>
            <a:r>
              <a:rPr lang="en-US" dirty="0" err="1"/>
              <a:t>cồn</a:t>
            </a:r>
            <a:r>
              <a:rPr lang="en-US" dirty="0"/>
              <a:t> 70 </a:t>
            </a:r>
            <a:r>
              <a:rPr lang="en-US" dirty="0" err="1"/>
              <a:t>độ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917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 smtClean="0"/>
              <a:t>CHÚ Ý AN TOÀN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FontTx/>
              <a:buChar char="-"/>
            </a:pPr>
            <a:r>
              <a:rPr lang="en-US" dirty="0" smtClean="0"/>
              <a:t>Sử dụng hóa chất: đảm bảo đúng các thao tác khi lấy hóa chất.</a:t>
            </a:r>
          </a:p>
          <a:p>
            <a:pPr marL="0" indent="0">
              <a:buFontTx/>
              <a:buChar char="-"/>
            </a:pPr>
            <a:r>
              <a:rPr lang="en-US" dirty="0" smtClean="0"/>
              <a:t> Sử dụng các dụng cụ thí </a:t>
            </a:r>
            <a:r>
              <a:rPr lang="en-US" dirty="0" err="1" smtClean="0"/>
              <a:t>nghiệm</a:t>
            </a:r>
            <a:r>
              <a:rPr lang="en-US" dirty="0" smtClean="0"/>
              <a:t> </a:t>
            </a:r>
            <a:r>
              <a:rPr lang="en-US" dirty="0" err="1" smtClean="0"/>
              <a:t>tránh</a:t>
            </a:r>
            <a:r>
              <a:rPr lang="en-US" dirty="0" smtClean="0"/>
              <a:t> đổ </a:t>
            </a:r>
            <a:r>
              <a:rPr lang="en-US" dirty="0" err="1" smtClean="0"/>
              <a:t>vỡ</a:t>
            </a:r>
            <a:r>
              <a:rPr lang="en-US" dirty="0" smtClean="0"/>
              <a:t>.</a:t>
            </a:r>
          </a:p>
          <a:p>
            <a:pPr marL="0" indent="0">
              <a:buFontTx/>
              <a:buChar char="-"/>
            </a:pPr>
            <a:r>
              <a:rPr lang="en-US" dirty="0"/>
              <a:t> </a:t>
            </a:r>
            <a:r>
              <a:rPr lang="en-US" dirty="0" err="1" smtClean="0"/>
              <a:t>Vì</a:t>
            </a:r>
            <a:r>
              <a:rPr lang="en-US" dirty="0" smtClean="0"/>
              <a:t> </a:t>
            </a:r>
            <a:r>
              <a:rPr lang="en-US" dirty="0" err="1" smtClean="0"/>
              <a:t>cồn</a:t>
            </a:r>
            <a:r>
              <a:rPr lang="en-US" dirty="0" smtClean="0"/>
              <a:t> </a:t>
            </a:r>
            <a:r>
              <a:rPr lang="en-US" dirty="0" err="1" smtClean="0"/>
              <a:t>dễ</a:t>
            </a:r>
            <a:r>
              <a:rPr lang="en-US" dirty="0" smtClean="0"/>
              <a:t> </a:t>
            </a:r>
            <a:r>
              <a:rPr lang="en-US" dirty="0" err="1" smtClean="0"/>
              <a:t>bắt</a:t>
            </a:r>
            <a:r>
              <a:rPr lang="en-US" dirty="0" smtClean="0"/>
              <a:t> </a:t>
            </a:r>
            <a:r>
              <a:rPr lang="en-US" dirty="0" err="1" smtClean="0"/>
              <a:t>lửa</a:t>
            </a:r>
            <a:r>
              <a:rPr lang="en-US" dirty="0" smtClean="0"/>
              <a:t> </a:t>
            </a:r>
            <a:r>
              <a:rPr lang="en-US" dirty="0" err="1" smtClean="0"/>
              <a:t>nên</a:t>
            </a:r>
            <a:r>
              <a:rPr lang="en-US" dirty="0" smtClean="0"/>
              <a:t>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sử</a:t>
            </a:r>
            <a:r>
              <a:rPr lang="en-US" dirty="0" smtClean="0"/>
              <a:t> </a:t>
            </a:r>
            <a:r>
              <a:rPr lang="en-US" dirty="0" err="1" smtClean="0"/>
              <a:t>dụng</a:t>
            </a:r>
            <a:r>
              <a:rPr lang="en-US" dirty="0" smtClean="0"/>
              <a:t> </a:t>
            </a:r>
            <a:r>
              <a:rPr lang="en-US" dirty="0" err="1" smtClean="0"/>
              <a:t>bật</a:t>
            </a:r>
            <a:r>
              <a:rPr lang="en-US" dirty="0" smtClean="0"/>
              <a:t> </a:t>
            </a:r>
            <a:r>
              <a:rPr lang="en-US" dirty="0" err="1" smtClean="0"/>
              <a:t>lửa</a:t>
            </a:r>
            <a:r>
              <a:rPr lang="en-US" dirty="0" smtClean="0"/>
              <a:t>, </a:t>
            </a:r>
            <a:r>
              <a:rPr lang="en-US" dirty="0" err="1" smtClean="0"/>
              <a:t>diêm</a:t>
            </a:r>
            <a:r>
              <a:rPr lang="en-US" dirty="0" smtClean="0"/>
              <a:t> </a:t>
            </a:r>
            <a:r>
              <a:rPr lang="en-US" dirty="0" err="1" smtClean="0"/>
              <a:t>gần</a:t>
            </a:r>
            <a:r>
              <a:rPr lang="en-US" dirty="0" smtClean="0"/>
              <a:t> </a:t>
            </a:r>
            <a:r>
              <a:rPr lang="en-US" dirty="0" err="1" smtClean="0"/>
              <a:t>khu</a:t>
            </a:r>
            <a:r>
              <a:rPr lang="en-US" dirty="0" smtClean="0"/>
              <a:t> </a:t>
            </a:r>
            <a:r>
              <a:rPr lang="en-US" dirty="0" err="1" smtClean="0"/>
              <a:t>vực</a:t>
            </a:r>
            <a:r>
              <a:rPr lang="en-US" dirty="0" smtClean="0"/>
              <a:t> </a:t>
            </a:r>
            <a:r>
              <a:rPr lang="en-US" dirty="0" err="1" smtClean="0"/>
              <a:t>thí</a:t>
            </a:r>
            <a:r>
              <a:rPr lang="en-US" dirty="0" smtClean="0"/>
              <a:t> </a:t>
            </a:r>
            <a:r>
              <a:rPr lang="en-US" dirty="0" err="1" smtClean="0"/>
              <a:t>nghiệm</a:t>
            </a:r>
            <a:r>
              <a:rPr lang="en-US" dirty="0" smtClean="0"/>
              <a:t>.</a:t>
            </a:r>
          </a:p>
          <a:p>
            <a:pPr marL="0" indent="0">
              <a:buFontTx/>
              <a:buChar char="-"/>
            </a:pPr>
            <a:r>
              <a:rPr lang="en-US" dirty="0" err="1" smtClean="0"/>
              <a:t>Tránh</a:t>
            </a:r>
            <a:r>
              <a:rPr lang="en-US" dirty="0" smtClean="0"/>
              <a:t> </a:t>
            </a:r>
            <a:r>
              <a:rPr lang="en-US" dirty="0" err="1" smtClean="0"/>
              <a:t>tiếp</a:t>
            </a:r>
            <a:r>
              <a:rPr lang="en-US" dirty="0" smtClean="0"/>
              <a:t> </a:t>
            </a:r>
            <a:r>
              <a:rPr lang="en-US" dirty="0" err="1" smtClean="0"/>
              <a:t>xúc</a:t>
            </a:r>
            <a:r>
              <a:rPr lang="en-US" dirty="0" smtClean="0"/>
              <a:t> </a:t>
            </a:r>
            <a:r>
              <a:rPr lang="en-US" dirty="0" err="1" smtClean="0"/>
              <a:t>cồn</a:t>
            </a:r>
            <a:r>
              <a:rPr lang="en-US" dirty="0" smtClean="0"/>
              <a:t> </a:t>
            </a:r>
            <a:r>
              <a:rPr lang="en-US" dirty="0" err="1" smtClean="0"/>
              <a:t>trực</a:t>
            </a:r>
            <a:r>
              <a:rPr lang="en-US" dirty="0" smtClean="0"/>
              <a:t> </a:t>
            </a:r>
            <a:r>
              <a:rPr lang="en-US" dirty="0" err="1" smtClean="0"/>
              <a:t>tiếp</a:t>
            </a:r>
            <a:r>
              <a:rPr lang="en-US" dirty="0" smtClean="0"/>
              <a:t> </a:t>
            </a:r>
            <a:r>
              <a:rPr lang="en-US" dirty="0" err="1" smtClean="0"/>
              <a:t>với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bộ</a:t>
            </a:r>
            <a:r>
              <a:rPr lang="en-US" dirty="0" smtClean="0"/>
              <a:t> </a:t>
            </a:r>
            <a:r>
              <a:rPr lang="en-US" dirty="0" err="1" smtClean="0"/>
              <a:t>phận</a:t>
            </a:r>
            <a:r>
              <a:rPr lang="en-US" dirty="0" smtClean="0"/>
              <a:t> </a:t>
            </a:r>
            <a:r>
              <a:rPr lang="en-US" dirty="0" err="1" smtClean="0"/>
              <a:t>trên</a:t>
            </a:r>
            <a:r>
              <a:rPr lang="en-US" dirty="0" smtClean="0"/>
              <a:t> </a:t>
            </a:r>
            <a:r>
              <a:rPr lang="en-US" dirty="0" err="1" smtClean="0"/>
              <a:t>cơ</a:t>
            </a:r>
            <a:r>
              <a:rPr lang="en-US" dirty="0" smtClean="0"/>
              <a:t> </a:t>
            </a:r>
            <a:r>
              <a:rPr lang="en-US" dirty="0" err="1" smtClean="0"/>
              <a:t>thể</a:t>
            </a:r>
            <a:r>
              <a:rPr lang="en-US" dirty="0" smtClean="0"/>
              <a:t> </a:t>
            </a:r>
            <a:r>
              <a:rPr lang="en-US" dirty="0" err="1" smtClean="0"/>
              <a:t>nên</a:t>
            </a:r>
            <a:r>
              <a:rPr lang="en-US" dirty="0" smtClean="0"/>
              <a:t> </a:t>
            </a:r>
            <a:r>
              <a:rPr lang="en-US" dirty="0" err="1" smtClean="0"/>
              <a:t>đeo</a:t>
            </a:r>
            <a:r>
              <a:rPr lang="en-US" dirty="0" smtClean="0"/>
              <a:t> gang </a:t>
            </a:r>
            <a:r>
              <a:rPr lang="en-US" dirty="0" err="1" smtClean="0"/>
              <a:t>tay</a:t>
            </a:r>
            <a:r>
              <a:rPr lang="en-US" dirty="0" smtClean="0"/>
              <a:t> </a:t>
            </a:r>
            <a:r>
              <a:rPr lang="en-US" dirty="0" err="1" smtClean="0"/>
              <a:t>khi</a:t>
            </a:r>
            <a:r>
              <a:rPr lang="en-US" dirty="0" smtClean="0"/>
              <a:t> </a:t>
            </a:r>
            <a:r>
              <a:rPr lang="en-US" dirty="0" err="1" smtClean="0"/>
              <a:t>pha</a:t>
            </a:r>
            <a:r>
              <a:rPr lang="en-US" dirty="0" smtClean="0"/>
              <a:t> </a:t>
            </a:r>
            <a:r>
              <a:rPr lang="en-US" dirty="0" err="1" smtClean="0"/>
              <a:t>chế</a:t>
            </a:r>
            <a:r>
              <a:rPr lang="en-US" dirty="0" smtClean="0"/>
              <a:t>, </a:t>
            </a:r>
            <a:r>
              <a:rPr lang="en-US" dirty="0" err="1" smtClean="0"/>
              <a:t>tránh</a:t>
            </a:r>
            <a:r>
              <a:rPr lang="en-US" dirty="0" smtClean="0"/>
              <a:t> dung </a:t>
            </a:r>
            <a:r>
              <a:rPr lang="en-US" dirty="0" err="1" smtClean="0"/>
              <a:t>dịch</a:t>
            </a:r>
            <a:r>
              <a:rPr lang="en-US" dirty="0" smtClean="0"/>
              <a:t> </a:t>
            </a:r>
            <a:r>
              <a:rPr lang="en-US" dirty="0" err="1" smtClean="0"/>
              <a:t>bắn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mắt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972712622"/>
              </p:ext>
            </p:extLst>
          </p:nvPr>
        </p:nvGraphicFramePr>
        <p:xfrm>
          <a:off x="571500" y="0"/>
          <a:ext cx="8153400" cy="76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6503308"/>
              </p:ext>
            </p:extLst>
          </p:nvPr>
        </p:nvGraphicFramePr>
        <p:xfrm>
          <a:off x="707721" y="741123"/>
          <a:ext cx="7924800" cy="54559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544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8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87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2485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Tiêu</a:t>
                      </a:r>
                      <a:r>
                        <a:rPr lang="en-US" sz="2400" b="1" baseline="0" dirty="0" smtClean="0"/>
                        <a:t> chí </a:t>
                      </a:r>
                      <a:endParaRPr lang="en-US" sz="2400" b="1" dirty="0"/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Nội</a:t>
                      </a:r>
                      <a:r>
                        <a:rPr lang="en-US" sz="2400" b="1" baseline="0" dirty="0" smtClean="0"/>
                        <a:t> dung</a:t>
                      </a:r>
                      <a:endParaRPr lang="en-US" sz="2400" b="1" dirty="0"/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Điểm</a:t>
                      </a:r>
                      <a:endParaRPr lang="en-US" sz="2400" b="1" dirty="0"/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910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Tiêu</a:t>
                      </a:r>
                      <a:r>
                        <a:rPr lang="en-US" sz="2400" b="1" baseline="0" dirty="0" smtClean="0"/>
                        <a:t> chí 1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Qui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trình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pha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chế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đơn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giản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dễ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làm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trình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bày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rõ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các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bước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</a:t>
                      </a:r>
                    </a:p>
                    <a:p>
                      <a:pPr algn="l"/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Có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liệt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kê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rõ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ràng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nguyên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liệu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dụng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cụ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sử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dụng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định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lượng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cụ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thể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),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cho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mỗi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bước</a:t>
                      </a:r>
                      <a:endParaRPr lang="en-US" sz="2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2</a:t>
                      </a:r>
                      <a:endParaRPr lang="en-US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485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Tiêu</a:t>
                      </a:r>
                      <a:r>
                        <a:rPr lang="en-US" sz="2400" b="1" baseline="0" dirty="0" smtClean="0"/>
                        <a:t> chí 2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Các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nguyên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vật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liệu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đơn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giản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dễ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tìm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trong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phòng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thí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nghiệm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và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trong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cuộc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sống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</a:t>
                      </a:r>
                      <a:endParaRPr lang="en-US" sz="2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2</a:t>
                      </a:r>
                      <a:endParaRPr lang="en-US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485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Tiêu</a:t>
                      </a:r>
                      <a:r>
                        <a:rPr lang="en-US" sz="2400" b="1" baseline="0" dirty="0" smtClean="0"/>
                        <a:t> chí 3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Nước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rửa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tay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không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còn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mùi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cồn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có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mùi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thơm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khác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</a:t>
                      </a:r>
                      <a:endParaRPr lang="en-US" sz="2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2</a:t>
                      </a:r>
                      <a:endParaRPr lang="en-US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485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Tiêu</a:t>
                      </a:r>
                      <a:r>
                        <a:rPr lang="en-US" sz="2400" b="1" baseline="0" dirty="0" smtClean="0"/>
                        <a:t> chí 4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Sản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phẩm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sạch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sẽ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đẹp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có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tem </a:t>
                      </a:r>
                      <a:r>
                        <a:rPr lang="en-US" sz="2200" kern="120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nhãn</a:t>
                      </a:r>
                      <a:r>
                        <a:rPr lang="en-US" sz="2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</a:t>
                      </a:r>
                      <a:endParaRPr lang="en-US" sz="2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2</a:t>
                      </a:r>
                      <a:endParaRPr lang="en-US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7910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Tiêu</a:t>
                      </a:r>
                      <a:r>
                        <a:rPr lang="en-US" sz="2400" b="1" baseline="0" dirty="0" smtClean="0"/>
                        <a:t> chí 5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b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Sáng</a:t>
                      </a:r>
                      <a:r>
                        <a:rPr lang="en-US" sz="22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b="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tạo</a:t>
                      </a:r>
                      <a:r>
                        <a:rPr lang="en-US" sz="22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b="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trong</a:t>
                      </a:r>
                      <a:r>
                        <a:rPr lang="en-US" sz="22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b="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việc</a:t>
                      </a:r>
                      <a:r>
                        <a:rPr lang="en-US" sz="22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b="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sử</a:t>
                      </a:r>
                      <a:r>
                        <a:rPr lang="en-US" sz="22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b="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dụng</a:t>
                      </a:r>
                      <a:r>
                        <a:rPr lang="en-US" sz="22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b="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các</a:t>
                      </a:r>
                      <a:r>
                        <a:rPr lang="en-US" sz="22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b="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nguyên</a:t>
                      </a:r>
                      <a:r>
                        <a:rPr lang="en-US" sz="22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b="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vật</a:t>
                      </a:r>
                      <a:r>
                        <a:rPr lang="en-US" sz="2200" b="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b="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liệu</a:t>
                      </a:r>
                      <a:endParaRPr lang="en-US" sz="22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2</a:t>
                      </a:r>
                      <a:endParaRPr lang="en-US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979640" y="6290466"/>
            <a:ext cx="7772400" cy="1295400"/>
          </a:xfrm>
        </p:spPr>
        <p:txBody>
          <a:bodyPr>
            <a:normAutofit/>
          </a:bodyPr>
          <a:lstStyle/>
          <a:p>
            <a:pPr algn="l"/>
            <a:r>
              <a:rPr lang="en-US" sz="2400" b="1" dirty="0" err="1" smtClean="0">
                <a:solidFill>
                  <a:schemeClr val="tx1"/>
                </a:solidFill>
              </a:rPr>
              <a:t>Cách</a:t>
            </a:r>
            <a:r>
              <a:rPr lang="en-US" sz="2400" b="1" dirty="0" smtClean="0">
                <a:solidFill>
                  <a:schemeClr val="tx1"/>
                </a:solidFill>
              </a:rPr>
              <a:t> tính điểm: Tổng điểm = TC1 + TC3 + TC4 +TC5</a:t>
            </a:r>
          </a:p>
          <a:p>
            <a:endParaRPr lang="en-US" sz="2400" dirty="0" smtClean="0">
              <a:solidFill>
                <a:schemeClr val="tx1"/>
              </a:solidFill>
            </a:endParaRPr>
          </a:p>
          <a:p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 smtClean="0"/>
              <a:t>PHA CHẾ NƯỚC RỬA TAY KHÔ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FontTx/>
              <a:buChar char="-"/>
            </a:pPr>
            <a:r>
              <a:rPr lang="en-US" dirty="0" smtClean="0"/>
              <a:t> Các </a:t>
            </a:r>
            <a:r>
              <a:rPr lang="en-US" dirty="0" err="1" smtClean="0"/>
              <a:t>nhóm</a:t>
            </a:r>
            <a:r>
              <a:rPr lang="en-US" dirty="0" smtClean="0"/>
              <a:t> </a:t>
            </a:r>
            <a:r>
              <a:rPr lang="en-US" dirty="0" err="1" smtClean="0"/>
              <a:t>pha</a:t>
            </a:r>
            <a:r>
              <a:rPr lang="en-US" dirty="0" smtClean="0"/>
              <a:t> </a:t>
            </a:r>
            <a:r>
              <a:rPr lang="en-US" dirty="0" err="1" smtClean="0"/>
              <a:t>chế</a:t>
            </a:r>
            <a:r>
              <a:rPr lang="en-US" dirty="0" smtClean="0"/>
              <a:t> </a:t>
            </a:r>
            <a:r>
              <a:rPr lang="en-US" dirty="0" err="1" smtClean="0"/>
              <a:t>nước</a:t>
            </a:r>
            <a:r>
              <a:rPr lang="en-US" dirty="0" smtClean="0"/>
              <a:t> </a:t>
            </a:r>
            <a:r>
              <a:rPr lang="en-US" dirty="0" err="1" smtClean="0"/>
              <a:t>rửa</a:t>
            </a:r>
            <a:r>
              <a:rPr lang="en-US" dirty="0" smtClean="0"/>
              <a:t> </a:t>
            </a:r>
            <a:r>
              <a:rPr lang="en-US" dirty="0" err="1" smtClean="0"/>
              <a:t>tay</a:t>
            </a:r>
            <a:r>
              <a:rPr lang="en-US" dirty="0" smtClean="0"/>
              <a:t> </a:t>
            </a:r>
            <a:r>
              <a:rPr lang="en-US" dirty="0" err="1" smtClean="0"/>
              <a:t>khô</a:t>
            </a:r>
            <a:r>
              <a:rPr lang="en-US" dirty="0" smtClean="0"/>
              <a:t> </a:t>
            </a:r>
            <a:r>
              <a:rPr lang="en-US" dirty="0" err="1" smtClean="0"/>
              <a:t>theo</a:t>
            </a:r>
            <a:r>
              <a:rPr lang="en-US" dirty="0" smtClean="0"/>
              <a:t> </a:t>
            </a:r>
            <a:r>
              <a:rPr lang="en-US" dirty="0" err="1" smtClean="0"/>
              <a:t>công</a:t>
            </a:r>
            <a:r>
              <a:rPr lang="en-US" dirty="0" smtClean="0"/>
              <a:t> </a:t>
            </a:r>
            <a:r>
              <a:rPr lang="en-US" dirty="0" err="1" smtClean="0"/>
              <a:t>thức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nhóm</a:t>
            </a:r>
            <a:r>
              <a:rPr lang="en-US" dirty="0" smtClean="0"/>
              <a:t> </a:t>
            </a:r>
            <a:r>
              <a:rPr lang="en-US" dirty="0" err="1" smtClean="0"/>
              <a:t>đã</a:t>
            </a:r>
            <a:r>
              <a:rPr lang="en-US" dirty="0" smtClean="0"/>
              <a:t> </a:t>
            </a:r>
            <a:r>
              <a:rPr lang="en-US" dirty="0" err="1" smtClean="0"/>
              <a:t>thiết</a:t>
            </a:r>
            <a:r>
              <a:rPr lang="en-US" dirty="0" smtClean="0"/>
              <a:t> </a:t>
            </a:r>
            <a:r>
              <a:rPr lang="en-US" dirty="0" err="1" smtClean="0"/>
              <a:t>kế</a:t>
            </a:r>
            <a:r>
              <a:rPr lang="en-US" dirty="0" smtClean="0"/>
              <a:t>.</a:t>
            </a:r>
            <a:endParaRPr lang="en-US" dirty="0"/>
          </a:p>
          <a:p>
            <a:pPr marL="0" indent="0">
              <a:buFontTx/>
              <a:buChar char="-"/>
            </a:pPr>
            <a:r>
              <a:rPr lang="en-US" dirty="0" smtClean="0"/>
              <a:t> Trong quá </a:t>
            </a:r>
            <a:r>
              <a:rPr lang="en-US" dirty="0" err="1" smtClean="0"/>
              <a:t>trình</a:t>
            </a:r>
            <a:r>
              <a:rPr lang="en-US" dirty="0" smtClean="0"/>
              <a:t> </a:t>
            </a:r>
            <a:r>
              <a:rPr lang="en-US" dirty="0" err="1" smtClean="0"/>
              <a:t>pha</a:t>
            </a:r>
            <a:r>
              <a:rPr lang="en-US" dirty="0" smtClean="0"/>
              <a:t> </a:t>
            </a:r>
            <a:r>
              <a:rPr lang="en-US" dirty="0" err="1" smtClean="0"/>
              <a:t>chế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thể </a:t>
            </a:r>
            <a:r>
              <a:rPr lang="en-US" dirty="0" err="1" smtClean="0"/>
              <a:t>điều</a:t>
            </a:r>
            <a:r>
              <a:rPr lang="en-US" dirty="0" smtClean="0"/>
              <a:t> </a:t>
            </a:r>
            <a:r>
              <a:rPr lang="en-US" dirty="0" err="1" smtClean="0"/>
              <a:t>chỉnh</a:t>
            </a:r>
            <a:r>
              <a:rPr lang="en-US" dirty="0" smtClean="0"/>
              <a:t> </a:t>
            </a:r>
            <a:r>
              <a:rPr lang="en-US" dirty="0" err="1" smtClean="0"/>
              <a:t>công</a:t>
            </a:r>
            <a:r>
              <a:rPr lang="en-US" dirty="0" smtClean="0"/>
              <a:t> </a:t>
            </a:r>
            <a:r>
              <a:rPr lang="en-US" dirty="0" err="1" smtClean="0"/>
              <a:t>thức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phù hợp (nếu cần).</a:t>
            </a:r>
          </a:p>
          <a:p>
            <a:pPr marL="0" indent="0">
              <a:buFontTx/>
              <a:buChar char="-"/>
            </a:pPr>
            <a:r>
              <a:rPr lang="en-US" dirty="0" smtClean="0"/>
              <a:t> Khi </a:t>
            </a:r>
            <a:r>
              <a:rPr lang="en-US" dirty="0" err="1" smtClean="0"/>
              <a:t>chế</a:t>
            </a:r>
            <a:r>
              <a:rPr lang="en-US" dirty="0" smtClean="0"/>
              <a:t> </a:t>
            </a:r>
            <a:r>
              <a:rPr lang="en-US" dirty="0" err="1" smtClean="0"/>
              <a:t>tạo</a:t>
            </a:r>
            <a:r>
              <a:rPr lang="en-US" dirty="0" smtClean="0"/>
              <a:t> </a:t>
            </a:r>
            <a:r>
              <a:rPr lang="en-US" dirty="0" err="1" smtClean="0"/>
              <a:t>xong</a:t>
            </a:r>
            <a:r>
              <a:rPr lang="en-US" dirty="0" smtClean="0"/>
              <a:t>,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nhóm</a:t>
            </a:r>
            <a:r>
              <a:rPr lang="en-US" dirty="0" smtClean="0"/>
              <a:t> </a:t>
            </a:r>
            <a:r>
              <a:rPr lang="en-US" dirty="0" err="1" smtClean="0"/>
              <a:t>thử</a:t>
            </a:r>
            <a:r>
              <a:rPr lang="en-US" dirty="0" smtClean="0"/>
              <a:t> </a:t>
            </a:r>
            <a:r>
              <a:rPr lang="en-US" dirty="0" err="1" smtClean="0"/>
              <a:t>sản</a:t>
            </a:r>
            <a:r>
              <a:rPr lang="en-US" dirty="0" smtClean="0"/>
              <a:t> </a:t>
            </a:r>
            <a:r>
              <a:rPr lang="en-US" dirty="0" err="1" smtClean="0"/>
              <a:t>phẩm</a:t>
            </a:r>
            <a:r>
              <a:rPr lang="en-US" dirty="0"/>
              <a:t> </a:t>
            </a:r>
            <a:r>
              <a:rPr lang="en-US" dirty="0" err="1" smtClean="0"/>
              <a:t>vừa</a:t>
            </a:r>
            <a:r>
              <a:rPr lang="en-US" dirty="0" smtClean="0"/>
              <a:t> </a:t>
            </a:r>
            <a:r>
              <a:rPr lang="en-US" dirty="0" err="1" smtClean="0"/>
              <a:t>pha</a:t>
            </a:r>
            <a:r>
              <a:rPr lang="en-US" dirty="0" smtClean="0"/>
              <a:t> </a:t>
            </a:r>
            <a:r>
              <a:rPr lang="en-US" dirty="0" err="1" smtClean="0"/>
              <a:t>chế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 smtClean="0"/>
              <a:t>CÁC NHÓM TRƯNG BÀY SẢN PHẨM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1043</TotalTime>
  <Words>889</Words>
  <PresentationFormat>On-screen Show (4:3)</PresentationFormat>
  <Paragraphs>86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PowerPoint Presentation</vt:lpstr>
      <vt:lpstr>Học sinh trình bày bản thiết kế: Cách pha nước rửa tay khô</vt:lpstr>
      <vt:lpstr>Giải thích thành phần hoá học của nước rửa tay khô</vt:lpstr>
      <vt:lpstr>Vai trò của các hoá chất sử dụng để pha nước rửa tay khô</vt:lpstr>
      <vt:lpstr>Tại sao cồn 70o lại sát khuẩn tốt hơn cồn 90o ?</vt:lpstr>
      <vt:lpstr>CHÚ Ý AN TOÀN</vt:lpstr>
      <vt:lpstr>PowerPoint Presentation</vt:lpstr>
      <vt:lpstr>PHA CHẾ NƯỚC RỬA TAY KHÔ</vt:lpstr>
      <vt:lpstr>CÁC NHÓM TRƯNG BÀY SẢN PHẨM</vt:lpstr>
      <vt:lpstr>Lưu ý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VnTeach.Com</dc:creator>
  <cp:keywords>VnTeach.Com</cp:keywords>
  <dcterms:created xsi:type="dcterms:W3CDTF">2006-08-16T00:00:00Z</dcterms:created>
  <dcterms:modified xsi:type="dcterms:W3CDTF">2023-03-17T01:28:58Z</dcterms:modified>
</cp:coreProperties>
</file>