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60" r:id="rId3"/>
    <p:sldId id="262" r:id="rId4"/>
    <p:sldId id="286" r:id="rId5"/>
    <p:sldId id="287" r:id="rId6"/>
    <p:sldId id="288" r:id="rId7"/>
    <p:sldId id="290" r:id="rId8"/>
    <p:sldId id="289" r:id="rId9"/>
    <p:sldId id="292" r:id="rId10"/>
    <p:sldId id="269" r:id="rId11"/>
    <p:sldId id="279" r:id="rId12"/>
    <p:sldId id="293" r:id="rId13"/>
    <p:sldId id="295" r:id="rId14"/>
    <p:sldId id="297" r:id="rId15"/>
    <p:sldId id="298" r:id="rId16"/>
    <p:sldId id="283" r:id="rId17"/>
    <p:sldId id="284"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74729"/>
  </p:normalViewPr>
  <p:slideViewPr>
    <p:cSldViewPr snapToGrid="0" snapToObjects="1">
      <p:cViewPr>
        <p:scale>
          <a:sx n="76" d="100"/>
          <a:sy n="76" d="100"/>
        </p:scale>
        <p:origin x="1320"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80F45-B7B1-224D-9725-F0521FAF47F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A370A4F0-6BFC-1B46-9626-49543A964DD7}">
      <dgm:prSet phldrT="[Text]"/>
      <dgm:spPr/>
      <dgm:t>
        <a:bodyPr/>
        <a:lstStyle/>
        <a:p>
          <a:r>
            <a:rPr lang="vi-VN"/>
            <a:t>Người tham gia</a:t>
          </a:r>
          <a:endParaRPr lang="en-US"/>
        </a:p>
      </dgm:t>
    </dgm:pt>
    <dgm:pt modelId="{730E3877-4D9D-2A45-93EA-1799BB34800E}" type="parTrans" cxnId="{6FF5F18B-B236-604D-ABEF-B53F2C5DBD83}">
      <dgm:prSet/>
      <dgm:spPr/>
      <dgm:t>
        <a:bodyPr/>
        <a:lstStyle/>
        <a:p>
          <a:endParaRPr lang="en-US"/>
        </a:p>
      </dgm:t>
    </dgm:pt>
    <dgm:pt modelId="{D100A4EF-AB30-4C45-B50F-4DD40E5D06D7}" type="sibTrans" cxnId="{6FF5F18B-B236-604D-ABEF-B53F2C5DBD83}">
      <dgm:prSet/>
      <dgm:spPr/>
      <dgm:t>
        <a:bodyPr/>
        <a:lstStyle/>
        <a:p>
          <a:endParaRPr lang="en-US"/>
        </a:p>
      </dgm:t>
    </dgm:pt>
    <dgm:pt modelId="{921DD432-9716-0649-A3ED-0694041910D2}">
      <dgm:prSet phldrT="[Text]"/>
      <dgm:spPr/>
      <dgm:t>
        <a:bodyPr/>
        <a:lstStyle/>
        <a:p>
          <a:r>
            <a:rPr lang="vi-VN"/>
            <a:t>Cách tổ chức hoạt động</a:t>
          </a:r>
          <a:endParaRPr lang="en-US"/>
        </a:p>
      </dgm:t>
    </dgm:pt>
    <dgm:pt modelId="{002ACB1C-5BBA-BF4B-826C-2B703CA07945}" type="parTrans" cxnId="{9843BE1D-9D40-8F47-8CB7-8C5727845B3D}">
      <dgm:prSet/>
      <dgm:spPr/>
      <dgm:t>
        <a:bodyPr/>
        <a:lstStyle/>
        <a:p>
          <a:endParaRPr lang="en-US"/>
        </a:p>
      </dgm:t>
    </dgm:pt>
    <dgm:pt modelId="{E2BF987A-0D65-3342-B442-68BBC074A5AA}" type="sibTrans" cxnId="{9843BE1D-9D40-8F47-8CB7-8C5727845B3D}">
      <dgm:prSet/>
      <dgm:spPr/>
      <dgm:t>
        <a:bodyPr/>
        <a:lstStyle/>
        <a:p>
          <a:endParaRPr lang="en-US"/>
        </a:p>
      </dgm:t>
    </dgm:pt>
    <dgm:pt modelId="{B65ECC04-51BD-5C4E-B282-0C89077E739F}">
      <dgm:prSet phldrT="[Text]"/>
      <dgm:spPr/>
      <dgm:t>
        <a:bodyPr/>
        <a:lstStyle/>
        <a:p>
          <a:r>
            <a:rPr lang="vi-VN"/>
            <a:t>Đánh giá kết quả </a:t>
          </a:r>
          <a:endParaRPr lang="en-US"/>
        </a:p>
      </dgm:t>
    </dgm:pt>
    <dgm:pt modelId="{9527DB24-5541-BD47-9A82-133EE3BE25F8}" type="parTrans" cxnId="{E5595F9F-D74C-1E43-AB03-D1FB6018229C}">
      <dgm:prSet/>
      <dgm:spPr/>
      <dgm:t>
        <a:bodyPr/>
        <a:lstStyle/>
        <a:p>
          <a:endParaRPr lang="en-US"/>
        </a:p>
      </dgm:t>
    </dgm:pt>
    <dgm:pt modelId="{3748D79F-94C1-3140-8F4A-612ED21520FF}" type="sibTrans" cxnId="{E5595F9F-D74C-1E43-AB03-D1FB6018229C}">
      <dgm:prSet/>
      <dgm:spPr/>
      <dgm:t>
        <a:bodyPr/>
        <a:lstStyle/>
        <a:p>
          <a:endParaRPr lang="en-US"/>
        </a:p>
      </dgm:t>
    </dgm:pt>
    <dgm:pt modelId="{28336145-38DE-634C-9ACD-90A67CDBE048}">
      <dgm:prSet phldrT="[Text]"/>
      <dgm:spPr/>
      <dgm:t>
        <a:bodyPr/>
        <a:lstStyle/>
        <a:p>
          <a:r>
            <a:rPr lang="en-US"/>
            <a:t>L</a:t>
          </a:r>
          <a:r>
            <a:rPr lang="vi-VN"/>
            <a:t>ưu hình ảnh </a:t>
          </a:r>
          <a:endParaRPr lang="en-US"/>
        </a:p>
      </dgm:t>
    </dgm:pt>
    <dgm:pt modelId="{FEB862AE-69F2-F248-9EED-AF65E5928F1C}" type="parTrans" cxnId="{237AE959-99BB-4445-9AD8-64CF74BB57AB}">
      <dgm:prSet/>
      <dgm:spPr/>
      <dgm:t>
        <a:bodyPr/>
        <a:lstStyle/>
        <a:p>
          <a:endParaRPr lang="en-US"/>
        </a:p>
      </dgm:t>
    </dgm:pt>
    <dgm:pt modelId="{F067DC97-11B7-6C42-AE07-B0F024164E40}" type="sibTrans" cxnId="{237AE959-99BB-4445-9AD8-64CF74BB57AB}">
      <dgm:prSet/>
      <dgm:spPr/>
      <dgm:t>
        <a:bodyPr/>
        <a:lstStyle/>
        <a:p>
          <a:endParaRPr lang="en-US"/>
        </a:p>
      </dgm:t>
    </dgm:pt>
    <dgm:pt modelId="{9A30E367-D678-1F45-BAD9-E779EC867A42}" type="pres">
      <dgm:prSet presAssocID="{C9780F45-B7B1-224D-9725-F0521FAF47FE}" presName="diagram" presStyleCnt="0">
        <dgm:presLayoutVars>
          <dgm:dir/>
          <dgm:resizeHandles val="exact"/>
        </dgm:presLayoutVars>
      </dgm:prSet>
      <dgm:spPr/>
      <dgm:t>
        <a:bodyPr/>
        <a:lstStyle/>
        <a:p>
          <a:endParaRPr lang="en-US"/>
        </a:p>
      </dgm:t>
    </dgm:pt>
    <dgm:pt modelId="{C8885A7E-8CB4-204C-8231-300847795769}" type="pres">
      <dgm:prSet presAssocID="{A370A4F0-6BFC-1B46-9626-49543A964DD7}" presName="node" presStyleLbl="node1" presStyleIdx="0" presStyleCnt="4">
        <dgm:presLayoutVars>
          <dgm:bulletEnabled val="1"/>
        </dgm:presLayoutVars>
      </dgm:prSet>
      <dgm:spPr/>
      <dgm:t>
        <a:bodyPr/>
        <a:lstStyle/>
        <a:p>
          <a:endParaRPr lang="en-US"/>
        </a:p>
      </dgm:t>
    </dgm:pt>
    <dgm:pt modelId="{58A3ACAB-5DBF-6043-8253-D36096CE94D5}" type="pres">
      <dgm:prSet presAssocID="{D100A4EF-AB30-4C45-B50F-4DD40E5D06D7}" presName="sibTrans" presStyleCnt="0"/>
      <dgm:spPr/>
    </dgm:pt>
    <dgm:pt modelId="{8E2F4919-CA26-CD41-B781-B943EA743BC8}" type="pres">
      <dgm:prSet presAssocID="{921DD432-9716-0649-A3ED-0694041910D2}" presName="node" presStyleLbl="node1" presStyleIdx="1" presStyleCnt="4">
        <dgm:presLayoutVars>
          <dgm:bulletEnabled val="1"/>
        </dgm:presLayoutVars>
      </dgm:prSet>
      <dgm:spPr/>
      <dgm:t>
        <a:bodyPr/>
        <a:lstStyle/>
        <a:p>
          <a:endParaRPr lang="en-US"/>
        </a:p>
      </dgm:t>
    </dgm:pt>
    <dgm:pt modelId="{26B07F6B-21E8-174E-9856-BDF6056C8BE7}" type="pres">
      <dgm:prSet presAssocID="{E2BF987A-0D65-3342-B442-68BBC074A5AA}" presName="sibTrans" presStyleCnt="0"/>
      <dgm:spPr/>
    </dgm:pt>
    <dgm:pt modelId="{52A243AF-CDE0-8D4C-A41E-2893F56D3A45}" type="pres">
      <dgm:prSet presAssocID="{B65ECC04-51BD-5C4E-B282-0C89077E739F}" presName="node" presStyleLbl="node1" presStyleIdx="2" presStyleCnt="4">
        <dgm:presLayoutVars>
          <dgm:bulletEnabled val="1"/>
        </dgm:presLayoutVars>
      </dgm:prSet>
      <dgm:spPr/>
      <dgm:t>
        <a:bodyPr/>
        <a:lstStyle/>
        <a:p>
          <a:endParaRPr lang="en-US"/>
        </a:p>
      </dgm:t>
    </dgm:pt>
    <dgm:pt modelId="{D3AF6756-6BDB-5C42-B1F8-1CF174B18AFF}" type="pres">
      <dgm:prSet presAssocID="{3748D79F-94C1-3140-8F4A-612ED21520FF}" presName="sibTrans" presStyleCnt="0"/>
      <dgm:spPr/>
    </dgm:pt>
    <dgm:pt modelId="{19125A5C-F1C6-D441-B83C-B6845C2FA683}" type="pres">
      <dgm:prSet presAssocID="{28336145-38DE-634C-9ACD-90A67CDBE048}" presName="node" presStyleLbl="node1" presStyleIdx="3" presStyleCnt="4">
        <dgm:presLayoutVars>
          <dgm:bulletEnabled val="1"/>
        </dgm:presLayoutVars>
      </dgm:prSet>
      <dgm:spPr/>
      <dgm:t>
        <a:bodyPr/>
        <a:lstStyle/>
        <a:p>
          <a:endParaRPr lang="en-US"/>
        </a:p>
      </dgm:t>
    </dgm:pt>
  </dgm:ptLst>
  <dgm:cxnLst>
    <dgm:cxn modelId="{547DC8A8-7627-1845-BE85-86D514EE2681}" type="presOf" srcId="{28336145-38DE-634C-9ACD-90A67CDBE048}" destId="{19125A5C-F1C6-D441-B83C-B6845C2FA683}" srcOrd="0" destOrd="0" presId="urn:microsoft.com/office/officeart/2005/8/layout/default"/>
    <dgm:cxn modelId="{6FF5F18B-B236-604D-ABEF-B53F2C5DBD83}" srcId="{C9780F45-B7B1-224D-9725-F0521FAF47FE}" destId="{A370A4F0-6BFC-1B46-9626-49543A964DD7}" srcOrd="0" destOrd="0" parTransId="{730E3877-4D9D-2A45-93EA-1799BB34800E}" sibTransId="{D100A4EF-AB30-4C45-B50F-4DD40E5D06D7}"/>
    <dgm:cxn modelId="{237AE959-99BB-4445-9AD8-64CF74BB57AB}" srcId="{C9780F45-B7B1-224D-9725-F0521FAF47FE}" destId="{28336145-38DE-634C-9ACD-90A67CDBE048}" srcOrd="3" destOrd="0" parTransId="{FEB862AE-69F2-F248-9EED-AF65E5928F1C}" sibTransId="{F067DC97-11B7-6C42-AE07-B0F024164E40}"/>
    <dgm:cxn modelId="{86C04303-EEFF-D744-959E-5A7E456000B7}" type="presOf" srcId="{921DD432-9716-0649-A3ED-0694041910D2}" destId="{8E2F4919-CA26-CD41-B781-B943EA743BC8}" srcOrd="0" destOrd="0" presId="urn:microsoft.com/office/officeart/2005/8/layout/default"/>
    <dgm:cxn modelId="{1417B1A3-6CB9-474A-A3BC-2522A597739C}" type="presOf" srcId="{A370A4F0-6BFC-1B46-9626-49543A964DD7}" destId="{C8885A7E-8CB4-204C-8231-300847795769}" srcOrd="0" destOrd="0" presId="urn:microsoft.com/office/officeart/2005/8/layout/default"/>
    <dgm:cxn modelId="{E5595F9F-D74C-1E43-AB03-D1FB6018229C}" srcId="{C9780F45-B7B1-224D-9725-F0521FAF47FE}" destId="{B65ECC04-51BD-5C4E-B282-0C89077E739F}" srcOrd="2" destOrd="0" parTransId="{9527DB24-5541-BD47-9A82-133EE3BE25F8}" sibTransId="{3748D79F-94C1-3140-8F4A-612ED21520FF}"/>
    <dgm:cxn modelId="{72A82F2A-B76B-3546-B31E-A9D2D4A0D8E9}" type="presOf" srcId="{B65ECC04-51BD-5C4E-B282-0C89077E739F}" destId="{52A243AF-CDE0-8D4C-A41E-2893F56D3A45}" srcOrd="0" destOrd="0" presId="urn:microsoft.com/office/officeart/2005/8/layout/default"/>
    <dgm:cxn modelId="{9843BE1D-9D40-8F47-8CB7-8C5727845B3D}" srcId="{C9780F45-B7B1-224D-9725-F0521FAF47FE}" destId="{921DD432-9716-0649-A3ED-0694041910D2}" srcOrd="1" destOrd="0" parTransId="{002ACB1C-5BBA-BF4B-826C-2B703CA07945}" sibTransId="{E2BF987A-0D65-3342-B442-68BBC074A5AA}"/>
    <dgm:cxn modelId="{C269CD91-E259-604A-82F4-097ED044204F}" type="presOf" srcId="{C9780F45-B7B1-224D-9725-F0521FAF47FE}" destId="{9A30E367-D678-1F45-BAD9-E779EC867A42}" srcOrd="0" destOrd="0" presId="urn:microsoft.com/office/officeart/2005/8/layout/default"/>
    <dgm:cxn modelId="{92DE265D-55D6-AE46-AC61-7670B6C945AB}" type="presParOf" srcId="{9A30E367-D678-1F45-BAD9-E779EC867A42}" destId="{C8885A7E-8CB4-204C-8231-300847795769}" srcOrd="0" destOrd="0" presId="urn:microsoft.com/office/officeart/2005/8/layout/default"/>
    <dgm:cxn modelId="{AC92CB43-92F3-7E45-856B-6D51B297F971}" type="presParOf" srcId="{9A30E367-D678-1F45-BAD9-E779EC867A42}" destId="{58A3ACAB-5DBF-6043-8253-D36096CE94D5}" srcOrd="1" destOrd="0" presId="urn:microsoft.com/office/officeart/2005/8/layout/default"/>
    <dgm:cxn modelId="{93AAAD58-BA81-654F-8A0C-EFAB908620AF}" type="presParOf" srcId="{9A30E367-D678-1F45-BAD9-E779EC867A42}" destId="{8E2F4919-CA26-CD41-B781-B943EA743BC8}" srcOrd="2" destOrd="0" presId="urn:microsoft.com/office/officeart/2005/8/layout/default"/>
    <dgm:cxn modelId="{28397D35-60E9-CC4A-8C2C-3A535AEA0C66}" type="presParOf" srcId="{9A30E367-D678-1F45-BAD9-E779EC867A42}" destId="{26B07F6B-21E8-174E-9856-BDF6056C8BE7}" srcOrd="3" destOrd="0" presId="urn:microsoft.com/office/officeart/2005/8/layout/default"/>
    <dgm:cxn modelId="{035FE24D-3212-2442-8FDB-B03C61446E3E}" type="presParOf" srcId="{9A30E367-D678-1F45-BAD9-E779EC867A42}" destId="{52A243AF-CDE0-8D4C-A41E-2893F56D3A45}" srcOrd="4" destOrd="0" presId="urn:microsoft.com/office/officeart/2005/8/layout/default"/>
    <dgm:cxn modelId="{A9DEC6E8-7086-664C-B142-1DF90A4648F1}" type="presParOf" srcId="{9A30E367-D678-1F45-BAD9-E779EC867A42}" destId="{D3AF6756-6BDB-5C42-B1F8-1CF174B18AFF}" srcOrd="5" destOrd="0" presId="urn:microsoft.com/office/officeart/2005/8/layout/default"/>
    <dgm:cxn modelId="{0DE7E7BB-DC60-7148-9326-E89E6ADF3DC9}" type="presParOf" srcId="{9A30E367-D678-1F45-BAD9-E779EC867A42}" destId="{19125A5C-F1C6-D441-B83C-B6845C2FA68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80F45-B7B1-224D-9725-F0521FAF47F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A370A4F0-6BFC-1B46-9626-49543A964DD7}">
      <dgm:prSet phldrT="[Text]"/>
      <dgm:spPr/>
      <dgm:t>
        <a:bodyPr/>
        <a:lstStyle/>
        <a:p>
          <a:r>
            <a:rPr lang="vi-VN"/>
            <a:t>Viết bài báo cáo</a:t>
          </a:r>
          <a:endParaRPr lang="en-US"/>
        </a:p>
      </dgm:t>
    </dgm:pt>
    <dgm:pt modelId="{730E3877-4D9D-2A45-93EA-1799BB34800E}" type="parTrans" cxnId="{6FF5F18B-B236-604D-ABEF-B53F2C5DBD83}">
      <dgm:prSet/>
      <dgm:spPr/>
      <dgm:t>
        <a:bodyPr/>
        <a:lstStyle/>
        <a:p>
          <a:endParaRPr lang="en-US"/>
        </a:p>
      </dgm:t>
    </dgm:pt>
    <dgm:pt modelId="{D100A4EF-AB30-4C45-B50F-4DD40E5D06D7}" type="sibTrans" cxnId="{6FF5F18B-B236-604D-ABEF-B53F2C5DBD83}">
      <dgm:prSet/>
      <dgm:spPr/>
      <dgm:t>
        <a:bodyPr/>
        <a:lstStyle/>
        <a:p>
          <a:endParaRPr lang="en-US"/>
        </a:p>
      </dgm:t>
    </dgm:pt>
    <dgm:pt modelId="{921DD432-9716-0649-A3ED-0694041910D2}">
      <dgm:prSet phldrT="[Text]"/>
      <dgm:spPr/>
      <dgm:t>
        <a:bodyPr/>
        <a:lstStyle/>
        <a:p>
          <a:r>
            <a:rPr lang="vi-VN"/>
            <a:t>Vẽ tranh về hoạt động</a:t>
          </a:r>
          <a:endParaRPr lang="en-US"/>
        </a:p>
      </dgm:t>
    </dgm:pt>
    <dgm:pt modelId="{002ACB1C-5BBA-BF4B-826C-2B703CA07945}" type="parTrans" cxnId="{9843BE1D-9D40-8F47-8CB7-8C5727845B3D}">
      <dgm:prSet/>
      <dgm:spPr/>
      <dgm:t>
        <a:bodyPr/>
        <a:lstStyle/>
        <a:p>
          <a:endParaRPr lang="en-US"/>
        </a:p>
      </dgm:t>
    </dgm:pt>
    <dgm:pt modelId="{E2BF987A-0D65-3342-B442-68BBC074A5AA}" type="sibTrans" cxnId="{9843BE1D-9D40-8F47-8CB7-8C5727845B3D}">
      <dgm:prSet/>
      <dgm:spPr/>
      <dgm:t>
        <a:bodyPr/>
        <a:lstStyle/>
        <a:p>
          <a:endParaRPr lang="en-US"/>
        </a:p>
      </dgm:t>
    </dgm:pt>
    <dgm:pt modelId="{B65ECC04-51BD-5C4E-B282-0C89077E739F}">
      <dgm:prSet phldrT="[Text]"/>
      <dgm:spPr/>
      <dgm:t>
        <a:bodyPr/>
        <a:lstStyle/>
        <a:p>
          <a:r>
            <a:rPr lang="vi-VN"/>
            <a:t>Bài trình chiếu trên PowerPoint</a:t>
          </a:r>
          <a:endParaRPr lang="en-US"/>
        </a:p>
      </dgm:t>
    </dgm:pt>
    <dgm:pt modelId="{9527DB24-5541-BD47-9A82-133EE3BE25F8}" type="parTrans" cxnId="{E5595F9F-D74C-1E43-AB03-D1FB6018229C}">
      <dgm:prSet/>
      <dgm:spPr/>
      <dgm:t>
        <a:bodyPr/>
        <a:lstStyle/>
        <a:p>
          <a:endParaRPr lang="en-US"/>
        </a:p>
      </dgm:t>
    </dgm:pt>
    <dgm:pt modelId="{3748D79F-94C1-3140-8F4A-612ED21520FF}" type="sibTrans" cxnId="{E5595F9F-D74C-1E43-AB03-D1FB6018229C}">
      <dgm:prSet/>
      <dgm:spPr/>
      <dgm:t>
        <a:bodyPr/>
        <a:lstStyle/>
        <a:p>
          <a:endParaRPr lang="en-US"/>
        </a:p>
      </dgm:t>
    </dgm:pt>
    <dgm:pt modelId="{28336145-38DE-634C-9ACD-90A67CDBE048}">
      <dgm:prSet phldrT="[Text]"/>
      <dgm:spPr/>
      <dgm:t>
        <a:bodyPr/>
        <a:lstStyle/>
        <a:p>
          <a:r>
            <a:rPr lang="vi-VN"/>
            <a:t>Làm clip báo cáo</a:t>
          </a:r>
          <a:endParaRPr lang="en-US"/>
        </a:p>
      </dgm:t>
    </dgm:pt>
    <dgm:pt modelId="{FEB862AE-69F2-F248-9EED-AF65E5928F1C}" type="parTrans" cxnId="{237AE959-99BB-4445-9AD8-64CF74BB57AB}">
      <dgm:prSet/>
      <dgm:spPr/>
      <dgm:t>
        <a:bodyPr/>
        <a:lstStyle/>
        <a:p>
          <a:endParaRPr lang="en-US"/>
        </a:p>
      </dgm:t>
    </dgm:pt>
    <dgm:pt modelId="{F067DC97-11B7-6C42-AE07-B0F024164E40}" type="sibTrans" cxnId="{237AE959-99BB-4445-9AD8-64CF74BB57AB}">
      <dgm:prSet/>
      <dgm:spPr/>
      <dgm:t>
        <a:bodyPr/>
        <a:lstStyle/>
        <a:p>
          <a:endParaRPr lang="en-US"/>
        </a:p>
      </dgm:t>
    </dgm:pt>
    <dgm:pt modelId="{2654A6FE-4EBF-2041-93C3-54C37C11F6C0}">
      <dgm:prSet/>
      <dgm:spPr/>
      <dgm:t>
        <a:bodyPr/>
        <a:lstStyle/>
        <a:p>
          <a:r>
            <a:rPr lang="vi-VN"/>
            <a:t>Làm sản phẩm tuyên truyền </a:t>
          </a:r>
          <a:endParaRPr lang="en-US"/>
        </a:p>
      </dgm:t>
    </dgm:pt>
    <dgm:pt modelId="{43FA6444-4B73-4144-A178-1D4587A07094}" type="parTrans" cxnId="{D2922B41-5008-674A-B8D4-6209D762DBF9}">
      <dgm:prSet/>
      <dgm:spPr/>
      <dgm:t>
        <a:bodyPr/>
        <a:lstStyle/>
        <a:p>
          <a:endParaRPr lang="en-US"/>
        </a:p>
      </dgm:t>
    </dgm:pt>
    <dgm:pt modelId="{72C55F25-F4C7-4244-8417-5C9FA74156C5}" type="sibTrans" cxnId="{D2922B41-5008-674A-B8D4-6209D762DBF9}">
      <dgm:prSet/>
      <dgm:spPr/>
      <dgm:t>
        <a:bodyPr/>
        <a:lstStyle/>
        <a:p>
          <a:endParaRPr lang="en-US"/>
        </a:p>
      </dgm:t>
    </dgm:pt>
    <dgm:pt modelId="{9A30E367-D678-1F45-BAD9-E779EC867A42}" type="pres">
      <dgm:prSet presAssocID="{C9780F45-B7B1-224D-9725-F0521FAF47FE}" presName="diagram" presStyleCnt="0">
        <dgm:presLayoutVars>
          <dgm:dir/>
          <dgm:resizeHandles val="exact"/>
        </dgm:presLayoutVars>
      </dgm:prSet>
      <dgm:spPr/>
      <dgm:t>
        <a:bodyPr/>
        <a:lstStyle/>
        <a:p>
          <a:endParaRPr lang="en-US"/>
        </a:p>
      </dgm:t>
    </dgm:pt>
    <dgm:pt modelId="{C8885A7E-8CB4-204C-8231-300847795769}" type="pres">
      <dgm:prSet presAssocID="{A370A4F0-6BFC-1B46-9626-49543A964DD7}" presName="node" presStyleLbl="node1" presStyleIdx="0" presStyleCnt="5">
        <dgm:presLayoutVars>
          <dgm:bulletEnabled val="1"/>
        </dgm:presLayoutVars>
      </dgm:prSet>
      <dgm:spPr/>
      <dgm:t>
        <a:bodyPr/>
        <a:lstStyle/>
        <a:p>
          <a:endParaRPr lang="en-US"/>
        </a:p>
      </dgm:t>
    </dgm:pt>
    <dgm:pt modelId="{58A3ACAB-5DBF-6043-8253-D36096CE94D5}" type="pres">
      <dgm:prSet presAssocID="{D100A4EF-AB30-4C45-B50F-4DD40E5D06D7}" presName="sibTrans" presStyleCnt="0"/>
      <dgm:spPr/>
    </dgm:pt>
    <dgm:pt modelId="{8E2F4919-CA26-CD41-B781-B943EA743BC8}" type="pres">
      <dgm:prSet presAssocID="{921DD432-9716-0649-A3ED-0694041910D2}" presName="node" presStyleLbl="node1" presStyleIdx="1" presStyleCnt="5">
        <dgm:presLayoutVars>
          <dgm:bulletEnabled val="1"/>
        </dgm:presLayoutVars>
      </dgm:prSet>
      <dgm:spPr/>
      <dgm:t>
        <a:bodyPr/>
        <a:lstStyle/>
        <a:p>
          <a:endParaRPr lang="en-US"/>
        </a:p>
      </dgm:t>
    </dgm:pt>
    <dgm:pt modelId="{26B07F6B-21E8-174E-9856-BDF6056C8BE7}" type="pres">
      <dgm:prSet presAssocID="{E2BF987A-0D65-3342-B442-68BBC074A5AA}" presName="sibTrans" presStyleCnt="0"/>
      <dgm:spPr/>
    </dgm:pt>
    <dgm:pt modelId="{52A243AF-CDE0-8D4C-A41E-2893F56D3A45}" type="pres">
      <dgm:prSet presAssocID="{B65ECC04-51BD-5C4E-B282-0C89077E739F}" presName="node" presStyleLbl="node1" presStyleIdx="2" presStyleCnt="5">
        <dgm:presLayoutVars>
          <dgm:bulletEnabled val="1"/>
        </dgm:presLayoutVars>
      </dgm:prSet>
      <dgm:spPr/>
      <dgm:t>
        <a:bodyPr/>
        <a:lstStyle/>
        <a:p>
          <a:endParaRPr lang="en-US"/>
        </a:p>
      </dgm:t>
    </dgm:pt>
    <dgm:pt modelId="{D3AF6756-6BDB-5C42-B1F8-1CF174B18AFF}" type="pres">
      <dgm:prSet presAssocID="{3748D79F-94C1-3140-8F4A-612ED21520FF}" presName="sibTrans" presStyleCnt="0"/>
      <dgm:spPr/>
    </dgm:pt>
    <dgm:pt modelId="{19125A5C-F1C6-D441-B83C-B6845C2FA683}" type="pres">
      <dgm:prSet presAssocID="{28336145-38DE-634C-9ACD-90A67CDBE048}" presName="node" presStyleLbl="node1" presStyleIdx="3" presStyleCnt="5">
        <dgm:presLayoutVars>
          <dgm:bulletEnabled val="1"/>
        </dgm:presLayoutVars>
      </dgm:prSet>
      <dgm:spPr/>
      <dgm:t>
        <a:bodyPr/>
        <a:lstStyle/>
        <a:p>
          <a:endParaRPr lang="en-US"/>
        </a:p>
      </dgm:t>
    </dgm:pt>
    <dgm:pt modelId="{BB233EA4-BB7A-A74E-ACF4-4986A2846087}" type="pres">
      <dgm:prSet presAssocID="{F067DC97-11B7-6C42-AE07-B0F024164E40}" presName="sibTrans" presStyleCnt="0"/>
      <dgm:spPr/>
    </dgm:pt>
    <dgm:pt modelId="{A2508F51-33F7-E14F-BB28-C016622F5974}" type="pres">
      <dgm:prSet presAssocID="{2654A6FE-4EBF-2041-93C3-54C37C11F6C0}" presName="node" presStyleLbl="node1" presStyleIdx="4" presStyleCnt="5">
        <dgm:presLayoutVars>
          <dgm:bulletEnabled val="1"/>
        </dgm:presLayoutVars>
      </dgm:prSet>
      <dgm:spPr/>
      <dgm:t>
        <a:bodyPr/>
        <a:lstStyle/>
        <a:p>
          <a:endParaRPr lang="en-US"/>
        </a:p>
      </dgm:t>
    </dgm:pt>
  </dgm:ptLst>
  <dgm:cxnLst>
    <dgm:cxn modelId="{D2922B41-5008-674A-B8D4-6209D762DBF9}" srcId="{C9780F45-B7B1-224D-9725-F0521FAF47FE}" destId="{2654A6FE-4EBF-2041-93C3-54C37C11F6C0}" srcOrd="4" destOrd="0" parTransId="{43FA6444-4B73-4144-A178-1D4587A07094}" sibTransId="{72C55F25-F4C7-4244-8417-5C9FA74156C5}"/>
    <dgm:cxn modelId="{1D5730C5-8CE3-B648-949E-12E02A5149C0}" type="presOf" srcId="{A370A4F0-6BFC-1B46-9626-49543A964DD7}" destId="{C8885A7E-8CB4-204C-8231-300847795769}" srcOrd="0" destOrd="0" presId="urn:microsoft.com/office/officeart/2005/8/layout/default"/>
    <dgm:cxn modelId="{237AE959-99BB-4445-9AD8-64CF74BB57AB}" srcId="{C9780F45-B7B1-224D-9725-F0521FAF47FE}" destId="{28336145-38DE-634C-9ACD-90A67CDBE048}" srcOrd="3" destOrd="0" parTransId="{FEB862AE-69F2-F248-9EED-AF65E5928F1C}" sibTransId="{F067DC97-11B7-6C42-AE07-B0F024164E40}"/>
    <dgm:cxn modelId="{6FF5F18B-B236-604D-ABEF-B53F2C5DBD83}" srcId="{C9780F45-B7B1-224D-9725-F0521FAF47FE}" destId="{A370A4F0-6BFC-1B46-9626-49543A964DD7}" srcOrd="0" destOrd="0" parTransId="{730E3877-4D9D-2A45-93EA-1799BB34800E}" sibTransId="{D100A4EF-AB30-4C45-B50F-4DD40E5D06D7}"/>
    <dgm:cxn modelId="{C2A39D98-2607-0043-835B-99F87CFEF8F3}" type="presOf" srcId="{B65ECC04-51BD-5C4E-B282-0C89077E739F}" destId="{52A243AF-CDE0-8D4C-A41E-2893F56D3A45}" srcOrd="0" destOrd="0" presId="urn:microsoft.com/office/officeart/2005/8/layout/default"/>
    <dgm:cxn modelId="{4B3C2F5C-849F-FF44-8AC2-076A7633C01D}" type="presOf" srcId="{28336145-38DE-634C-9ACD-90A67CDBE048}" destId="{19125A5C-F1C6-D441-B83C-B6845C2FA683}" srcOrd="0" destOrd="0" presId="urn:microsoft.com/office/officeart/2005/8/layout/default"/>
    <dgm:cxn modelId="{DC236EE9-8952-044A-BE72-B2F77D846425}" type="presOf" srcId="{921DD432-9716-0649-A3ED-0694041910D2}" destId="{8E2F4919-CA26-CD41-B781-B943EA743BC8}" srcOrd="0" destOrd="0" presId="urn:microsoft.com/office/officeart/2005/8/layout/default"/>
    <dgm:cxn modelId="{9843BE1D-9D40-8F47-8CB7-8C5727845B3D}" srcId="{C9780F45-B7B1-224D-9725-F0521FAF47FE}" destId="{921DD432-9716-0649-A3ED-0694041910D2}" srcOrd="1" destOrd="0" parTransId="{002ACB1C-5BBA-BF4B-826C-2B703CA07945}" sibTransId="{E2BF987A-0D65-3342-B442-68BBC074A5AA}"/>
    <dgm:cxn modelId="{2A341A30-43A7-A049-8626-96D070EC0AA9}" type="presOf" srcId="{C9780F45-B7B1-224D-9725-F0521FAF47FE}" destId="{9A30E367-D678-1F45-BAD9-E779EC867A42}" srcOrd="0" destOrd="0" presId="urn:microsoft.com/office/officeart/2005/8/layout/default"/>
    <dgm:cxn modelId="{B4EE3475-008F-4E45-AEB2-7093D5D2A464}" type="presOf" srcId="{2654A6FE-4EBF-2041-93C3-54C37C11F6C0}" destId="{A2508F51-33F7-E14F-BB28-C016622F5974}" srcOrd="0" destOrd="0" presId="urn:microsoft.com/office/officeart/2005/8/layout/default"/>
    <dgm:cxn modelId="{E5595F9F-D74C-1E43-AB03-D1FB6018229C}" srcId="{C9780F45-B7B1-224D-9725-F0521FAF47FE}" destId="{B65ECC04-51BD-5C4E-B282-0C89077E739F}" srcOrd="2" destOrd="0" parTransId="{9527DB24-5541-BD47-9A82-133EE3BE25F8}" sibTransId="{3748D79F-94C1-3140-8F4A-612ED21520FF}"/>
    <dgm:cxn modelId="{C23EF2C9-3BE4-4046-8AD6-233F4AA927BD}" type="presParOf" srcId="{9A30E367-D678-1F45-BAD9-E779EC867A42}" destId="{C8885A7E-8CB4-204C-8231-300847795769}" srcOrd="0" destOrd="0" presId="urn:microsoft.com/office/officeart/2005/8/layout/default"/>
    <dgm:cxn modelId="{D3316A1B-C40C-2B43-974F-21887B688012}" type="presParOf" srcId="{9A30E367-D678-1F45-BAD9-E779EC867A42}" destId="{58A3ACAB-5DBF-6043-8253-D36096CE94D5}" srcOrd="1" destOrd="0" presId="urn:microsoft.com/office/officeart/2005/8/layout/default"/>
    <dgm:cxn modelId="{D32736D4-511E-5440-8653-BBE903B74B04}" type="presParOf" srcId="{9A30E367-D678-1F45-BAD9-E779EC867A42}" destId="{8E2F4919-CA26-CD41-B781-B943EA743BC8}" srcOrd="2" destOrd="0" presId="urn:microsoft.com/office/officeart/2005/8/layout/default"/>
    <dgm:cxn modelId="{6644D04E-7923-434C-8830-3BB03CC60E9D}" type="presParOf" srcId="{9A30E367-D678-1F45-BAD9-E779EC867A42}" destId="{26B07F6B-21E8-174E-9856-BDF6056C8BE7}" srcOrd="3" destOrd="0" presId="urn:microsoft.com/office/officeart/2005/8/layout/default"/>
    <dgm:cxn modelId="{9D61AA88-89CF-1A45-AA9B-1E1C5C8CAE8A}" type="presParOf" srcId="{9A30E367-D678-1F45-BAD9-E779EC867A42}" destId="{52A243AF-CDE0-8D4C-A41E-2893F56D3A45}" srcOrd="4" destOrd="0" presId="urn:microsoft.com/office/officeart/2005/8/layout/default"/>
    <dgm:cxn modelId="{4EE4B14C-1755-6F49-ACED-F9D349F1444F}" type="presParOf" srcId="{9A30E367-D678-1F45-BAD9-E779EC867A42}" destId="{D3AF6756-6BDB-5C42-B1F8-1CF174B18AFF}" srcOrd="5" destOrd="0" presId="urn:microsoft.com/office/officeart/2005/8/layout/default"/>
    <dgm:cxn modelId="{0AB5E93E-4A67-ED4A-B9A7-884F3FC7FB5B}" type="presParOf" srcId="{9A30E367-D678-1F45-BAD9-E779EC867A42}" destId="{19125A5C-F1C6-D441-B83C-B6845C2FA683}" srcOrd="6" destOrd="0" presId="urn:microsoft.com/office/officeart/2005/8/layout/default"/>
    <dgm:cxn modelId="{FFBA16B4-CFB4-B54C-B3FC-728EB4F344A9}" type="presParOf" srcId="{9A30E367-D678-1F45-BAD9-E779EC867A42}" destId="{BB233EA4-BB7A-A74E-ACF4-4986A2846087}" srcOrd="7" destOrd="0" presId="urn:microsoft.com/office/officeart/2005/8/layout/default"/>
    <dgm:cxn modelId="{239E12C6-1C77-FB4A-8CFD-A9623E592AA9}" type="presParOf" srcId="{9A30E367-D678-1F45-BAD9-E779EC867A42}" destId="{A2508F51-33F7-E14F-BB28-C016622F597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85A7E-8CB4-204C-8231-300847795769}">
      <dsp:nvSpPr>
        <dsp:cNvPr id="0" name=""/>
        <dsp:cNvSpPr/>
      </dsp:nvSpPr>
      <dsp:spPr>
        <a:xfrm>
          <a:off x="715" y="329029"/>
          <a:ext cx="2789287" cy="1673572"/>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a:t>Người tham gia</a:t>
          </a:r>
          <a:endParaRPr lang="en-US" sz="3500" kern="1200"/>
        </a:p>
      </dsp:txBody>
      <dsp:txXfrm>
        <a:off x="715" y="329029"/>
        <a:ext cx="2789287" cy="1673572"/>
      </dsp:txXfrm>
    </dsp:sp>
    <dsp:sp modelId="{8E2F4919-CA26-CD41-B781-B943EA743BC8}">
      <dsp:nvSpPr>
        <dsp:cNvPr id="0" name=""/>
        <dsp:cNvSpPr/>
      </dsp:nvSpPr>
      <dsp:spPr>
        <a:xfrm>
          <a:off x="3068931" y="329029"/>
          <a:ext cx="2789287" cy="1673572"/>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a:t>Cách tổ chức hoạt động</a:t>
          </a:r>
          <a:endParaRPr lang="en-US" sz="3500" kern="1200"/>
        </a:p>
      </dsp:txBody>
      <dsp:txXfrm>
        <a:off x="3068931" y="329029"/>
        <a:ext cx="2789287" cy="1673572"/>
      </dsp:txXfrm>
    </dsp:sp>
    <dsp:sp modelId="{52A243AF-CDE0-8D4C-A41E-2893F56D3A45}">
      <dsp:nvSpPr>
        <dsp:cNvPr id="0" name=""/>
        <dsp:cNvSpPr/>
      </dsp:nvSpPr>
      <dsp:spPr>
        <a:xfrm>
          <a:off x="715" y="2281530"/>
          <a:ext cx="2789287" cy="1673572"/>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a:t>Đánh giá kết quả </a:t>
          </a:r>
          <a:endParaRPr lang="en-US" sz="3500" kern="1200"/>
        </a:p>
      </dsp:txBody>
      <dsp:txXfrm>
        <a:off x="715" y="2281530"/>
        <a:ext cx="2789287" cy="1673572"/>
      </dsp:txXfrm>
    </dsp:sp>
    <dsp:sp modelId="{19125A5C-F1C6-D441-B83C-B6845C2FA683}">
      <dsp:nvSpPr>
        <dsp:cNvPr id="0" name=""/>
        <dsp:cNvSpPr/>
      </dsp:nvSpPr>
      <dsp:spPr>
        <a:xfrm>
          <a:off x="3068931" y="2281530"/>
          <a:ext cx="2789287" cy="1673572"/>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a:t>L</a:t>
          </a:r>
          <a:r>
            <a:rPr lang="vi-VN" sz="3500" kern="1200"/>
            <a:t>ưu hình ảnh </a:t>
          </a:r>
          <a:endParaRPr lang="en-US" sz="3500" kern="1200"/>
        </a:p>
      </dsp:txBody>
      <dsp:txXfrm>
        <a:off x="3068931" y="2281530"/>
        <a:ext cx="2789287" cy="1673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85A7E-8CB4-204C-8231-300847795769}">
      <dsp:nvSpPr>
        <dsp:cNvPr id="0" name=""/>
        <dsp:cNvSpPr/>
      </dsp:nvSpPr>
      <dsp:spPr>
        <a:xfrm>
          <a:off x="682588" y="2182"/>
          <a:ext cx="2139884" cy="128393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a:t>Viết bài báo cáo</a:t>
          </a:r>
          <a:endParaRPr lang="en-US" sz="2700" kern="1200"/>
        </a:p>
      </dsp:txBody>
      <dsp:txXfrm>
        <a:off x="682588" y="2182"/>
        <a:ext cx="2139884" cy="1283930"/>
      </dsp:txXfrm>
    </dsp:sp>
    <dsp:sp modelId="{8E2F4919-CA26-CD41-B781-B943EA743BC8}">
      <dsp:nvSpPr>
        <dsp:cNvPr id="0" name=""/>
        <dsp:cNvSpPr/>
      </dsp:nvSpPr>
      <dsp:spPr>
        <a:xfrm>
          <a:off x="3036461" y="2182"/>
          <a:ext cx="2139884" cy="128393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a:t>Vẽ tranh về hoạt động</a:t>
          </a:r>
          <a:endParaRPr lang="en-US" sz="2700" kern="1200"/>
        </a:p>
      </dsp:txBody>
      <dsp:txXfrm>
        <a:off x="3036461" y="2182"/>
        <a:ext cx="2139884" cy="1283930"/>
      </dsp:txXfrm>
    </dsp:sp>
    <dsp:sp modelId="{52A243AF-CDE0-8D4C-A41E-2893F56D3A45}">
      <dsp:nvSpPr>
        <dsp:cNvPr id="0" name=""/>
        <dsp:cNvSpPr/>
      </dsp:nvSpPr>
      <dsp:spPr>
        <a:xfrm>
          <a:off x="682588" y="1500101"/>
          <a:ext cx="2139884" cy="128393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a:t>Bài trình chiếu trên PowerPoint</a:t>
          </a:r>
          <a:endParaRPr lang="en-US" sz="2700" kern="1200"/>
        </a:p>
      </dsp:txBody>
      <dsp:txXfrm>
        <a:off x="682588" y="1500101"/>
        <a:ext cx="2139884" cy="1283930"/>
      </dsp:txXfrm>
    </dsp:sp>
    <dsp:sp modelId="{19125A5C-F1C6-D441-B83C-B6845C2FA683}">
      <dsp:nvSpPr>
        <dsp:cNvPr id="0" name=""/>
        <dsp:cNvSpPr/>
      </dsp:nvSpPr>
      <dsp:spPr>
        <a:xfrm>
          <a:off x="3036461" y="1500101"/>
          <a:ext cx="2139884" cy="128393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a:t>Làm clip báo cáo</a:t>
          </a:r>
          <a:endParaRPr lang="en-US" sz="2700" kern="1200"/>
        </a:p>
      </dsp:txBody>
      <dsp:txXfrm>
        <a:off x="3036461" y="1500101"/>
        <a:ext cx="2139884" cy="1283930"/>
      </dsp:txXfrm>
    </dsp:sp>
    <dsp:sp modelId="{A2508F51-33F7-E14F-BB28-C016622F5974}">
      <dsp:nvSpPr>
        <dsp:cNvPr id="0" name=""/>
        <dsp:cNvSpPr/>
      </dsp:nvSpPr>
      <dsp:spPr>
        <a:xfrm>
          <a:off x="1859524" y="2998020"/>
          <a:ext cx="2139884" cy="1283930"/>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vi-VN" sz="2700" kern="1200"/>
            <a:t>Làm sản phẩm tuyên truyền </a:t>
          </a:r>
          <a:endParaRPr lang="en-US" sz="2700" kern="1200"/>
        </a:p>
      </dsp:txBody>
      <dsp:txXfrm>
        <a:off x="1859524" y="2998020"/>
        <a:ext cx="2139884" cy="12839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EA07B-5DEE-9144-B4CF-FE22A25B7C3A}" type="datetimeFigureOut">
              <a:t>13/02/2023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3651D-E093-344A-9F2C-3B2639B9936A}" type="slidenum">
              <a:t>‹#›</a:t>
            </a:fld>
            <a:endParaRPr lang="en-US"/>
          </a:p>
        </p:txBody>
      </p:sp>
    </p:spTree>
    <p:extLst>
      <p:ext uri="{BB962C8B-B14F-4D97-AF65-F5344CB8AC3E}">
        <p14:creationId xmlns:p14="http://schemas.microsoft.com/office/powerpoint/2010/main" val="168192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651D-E093-344A-9F2C-3B2639B9936A}" type="slidenum">
              <a:rPr lang="uk-UA"/>
              <a:t>1</a:t>
            </a:fld>
            <a:endParaRPr lang="uk-UA"/>
          </a:p>
        </p:txBody>
      </p:sp>
    </p:spTree>
    <p:extLst>
      <p:ext uri="{BB962C8B-B14F-4D97-AF65-F5344CB8AC3E}">
        <p14:creationId xmlns:p14="http://schemas.microsoft.com/office/powerpoint/2010/main" val="6619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651D-E093-344A-9F2C-3B2639B9936A}" type="slidenum">
              <a:t>11</a:t>
            </a:fld>
            <a:endParaRPr lang="en-US"/>
          </a:p>
        </p:txBody>
      </p:sp>
    </p:spTree>
    <p:extLst>
      <p:ext uri="{BB962C8B-B14F-4D97-AF65-F5344CB8AC3E}">
        <p14:creationId xmlns:p14="http://schemas.microsoft.com/office/powerpoint/2010/main" val="1214819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1775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651D-E093-344A-9F2C-3B2639B9936A}" type="slidenum">
              <a:t>14</a:t>
            </a:fld>
            <a:endParaRPr lang="en-US"/>
          </a:p>
        </p:txBody>
      </p:sp>
    </p:spTree>
    <p:extLst>
      <p:ext uri="{BB962C8B-B14F-4D97-AF65-F5344CB8AC3E}">
        <p14:creationId xmlns:p14="http://schemas.microsoft.com/office/powerpoint/2010/main" val="121489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651D-E093-344A-9F2C-3B2639B9936A}" type="slidenum">
              <a:t>15</a:t>
            </a:fld>
            <a:endParaRPr lang="en-US"/>
          </a:p>
        </p:txBody>
      </p:sp>
    </p:spTree>
    <p:extLst>
      <p:ext uri="{BB962C8B-B14F-4D97-AF65-F5344CB8AC3E}">
        <p14:creationId xmlns:p14="http://schemas.microsoft.com/office/powerpoint/2010/main" val="154124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651D-E093-344A-9F2C-3B2639B9936A}" type="slidenum">
              <a:rPr lang="uk-UA"/>
              <a:t>17</a:t>
            </a:fld>
            <a:endParaRPr lang="uk-UA"/>
          </a:p>
        </p:txBody>
      </p:sp>
    </p:spTree>
    <p:extLst>
      <p:ext uri="{BB962C8B-B14F-4D97-AF65-F5344CB8AC3E}">
        <p14:creationId xmlns:p14="http://schemas.microsoft.com/office/powerpoint/2010/main" val="184368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651D-E093-344A-9F2C-3B2639B9936A}" type="slidenum">
              <a:rPr lang="uk-UA"/>
              <a:t>18</a:t>
            </a:fld>
            <a:endParaRPr lang="uk-UA"/>
          </a:p>
        </p:txBody>
      </p:sp>
    </p:spTree>
    <p:extLst>
      <p:ext uri="{BB962C8B-B14F-4D97-AF65-F5344CB8AC3E}">
        <p14:creationId xmlns:p14="http://schemas.microsoft.com/office/powerpoint/2010/main" val="138776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651D-E093-344A-9F2C-3B2639B9936A}" type="slidenum">
              <a:rPr lang="uk-UA"/>
              <a:t>3</a:t>
            </a:fld>
            <a:endParaRPr lang="uk-UA"/>
          </a:p>
        </p:txBody>
      </p:sp>
    </p:spTree>
    <p:extLst>
      <p:ext uri="{BB962C8B-B14F-4D97-AF65-F5344CB8AC3E}">
        <p14:creationId xmlns:p14="http://schemas.microsoft.com/office/powerpoint/2010/main" val="64703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a:solidFill>
                  <a:schemeClr val="tx1"/>
                </a:solidFill>
                <a:effectLst/>
                <a:latin typeface="+mn-lt"/>
                <a:ea typeface="+mn-ea"/>
                <a:cs typeface="+mn-cs"/>
              </a:rPr>
              <a:t>+ Tranh vẽ cảnh đua thuyền, đây là một trò dân gian thường được tổ chức trong các lễ hội. Những người cùng thuyền cần phải phối hợp, đoàn kết với nhau thì mới có thể chèo thuyền nhanh và thắng cuộc. Những người xem cũng được gần gũi nhau hơn khi cùng cổ vũ cho các đội. Đua thuyền là một trong các trò thể hiện tinh thần đoàn kết của con người Việt Nam.</a:t>
            </a:r>
            <a:endParaRPr lang="en-US"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	+ Hằng năm, trên khắp đất nước Việt Nam có nhiều lễ hội truyền thống. Các lễ hội truyền thống lịch sử giúp các thế hệ sau biết và nhớ về các anh hùng có công với quê hương đất nước. Các lễ hội nghề nghiệp, văn hoá truyền thống lại giúp các thế hệ sau hiểu, tự hào và phát huy nét đẹp, lợi ích của các làng nghề truyền thống, văn hoá dân gian…</a:t>
            </a:r>
            <a:r>
              <a:rPr lang="en-US">
                <a:effectLst/>
              </a:rPr>
              <a:t> </a:t>
            </a:r>
            <a:endParaRPr lang="en-US"/>
          </a:p>
        </p:txBody>
      </p:sp>
      <p:sp>
        <p:nvSpPr>
          <p:cNvPr id="4" name="Slide Number Placeholder 3"/>
          <p:cNvSpPr>
            <a:spLocks noGrp="1"/>
          </p:cNvSpPr>
          <p:nvPr>
            <p:ph type="sldNum" sz="quarter" idx="10"/>
          </p:nvPr>
        </p:nvSpPr>
        <p:spPr/>
        <p:txBody>
          <a:bodyPr/>
          <a:lstStyle/>
          <a:p>
            <a:fld id="{9693651D-E093-344A-9F2C-3B2639B9936A}" type="slidenum">
              <a:rPr lang="uk-UA"/>
              <a:t>4</a:t>
            </a:fld>
            <a:endParaRPr lang="uk-UA"/>
          </a:p>
        </p:txBody>
      </p:sp>
    </p:spTree>
    <p:extLst>
      <p:ext uri="{BB962C8B-B14F-4D97-AF65-F5344CB8AC3E}">
        <p14:creationId xmlns:p14="http://schemas.microsoft.com/office/powerpoint/2010/main" val="9773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i="1" kern="1200">
                <a:solidFill>
                  <a:schemeClr val="tx1"/>
                </a:solidFill>
                <a:effectLst/>
                <a:latin typeface="+mn-lt"/>
                <a:ea typeface="+mn-ea"/>
                <a:cs typeface="+mn-cs"/>
              </a:rPr>
              <a:t>Tranh 2. Tìm hiểu thành Nhà Hồ (Tìm hiểu di tích lịch sử)</a:t>
            </a:r>
            <a:endParaRPr lang="en-US"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	+ Tranh vẽ thầy giáo cùng các bạn đi thăm di tích lịch sử thành nhà Hồ. Khi được cùng tìm hiểu một vấn đề lịch sử, văn hoá của dân tộc, mọi người sẽ thấy yêu quê hương và đoàn kết với nhau hơn.</a:t>
            </a:r>
            <a:endParaRPr lang="en-US"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	+ Hoạt động tìm hiểu lịch sử văn hoá dân tộc thể hiện truyền thống yêu quê hương, uống nước nhớ nguồn của con người Việt Nam.</a:t>
            </a:r>
            <a:r>
              <a:rPr lang="en-US">
                <a:effectLst/>
              </a:rPr>
              <a:t> </a:t>
            </a:r>
            <a:endParaRPr lang="en-US"/>
          </a:p>
        </p:txBody>
      </p:sp>
      <p:sp>
        <p:nvSpPr>
          <p:cNvPr id="4" name="Slide Number Placeholder 3"/>
          <p:cNvSpPr>
            <a:spLocks noGrp="1"/>
          </p:cNvSpPr>
          <p:nvPr>
            <p:ph type="sldNum" sz="quarter" idx="10"/>
          </p:nvPr>
        </p:nvSpPr>
        <p:spPr/>
        <p:txBody>
          <a:bodyPr/>
          <a:lstStyle/>
          <a:p>
            <a:fld id="{9693651D-E093-344A-9F2C-3B2639B9936A}" type="slidenum">
              <a:rPr lang="uk-UA"/>
              <a:t>5</a:t>
            </a:fld>
            <a:endParaRPr lang="uk-UA"/>
          </a:p>
        </p:txBody>
      </p:sp>
    </p:spTree>
    <p:extLst>
      <p:ext uri="{BB962C8B-B14F-4D97-AF65-F5344CB8AC3E}">
        <p14:creationId xmlns:p14="http://schemas.microsoft.com/office/powerpoint/2010/main" val="43078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i="1" kern="1200">
                <a:solidFill>
                  <a:schemeClr val="tx1"/>
                </a:solidFill>
                <a:effectLst/>
                <a:latin typeface="+mn-lt"/>
                <a:ea typeface="+mn-ea"/>
                <a:cs typeface="+mn-cs"/>
              </a:rPr>
              <a:t>Tranh 3. Thăm bảo tàng lịch sử</a:t>
            </a:r>
            <a:endParaRPr lang="en-US"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	+ Tranh vẽ cảnh các bạn học sinh đang tham quan bảo tàng lịch sử.</a:t>
            </a:r>
            <a:endParaRPr lang="en-US"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	+ Hoạt động tham quan bảo tàng lịch sử giúp chúng ta hiểu và tự hào hơn về các chiến công của nhân dân và các anh hùng đã có công bảo vệ và xây dựng đất nước. Người Việt Nam có truyền thống yêu nước và lòng tự hào dân tộc. </a:t>
            </a:r>
            <a:endParaRPr lang="en-US"/>
          </a:p>
        </p:txBody>
      </p:sp>
      <p:sp>
        <p:nvSpPr>
          <p:cNvPr id="4" name="Slide Number Placeholder 3"/>
          <p:cNvSpPr>
            <a:spLocks noGrp="1"/>
          </p:cNvSpPr>
          <p:nvPr>
            <p:ph type="sldNum" sz="quarter" idx="10"/>
          </p:nvPr>
        </p:nvSpPr>
        <p:spPr/>
        <p:txBody>
          <a:bodyPr/>
          <a:lstStyle/>
          <a:p>
            <a:fld id="{9693651D-E093-344A-9F2C-3B2639B9936A}" type="slidenum">
              <a:rPr lang="uk-UA"/>
              <a:t>6</a:t>
            </a:fld>
            <a:endParaRPr lang="uk-UA"/>
          </a:p>
        </p:txBody>
      </p:sp>
    </p:spTree>
    <p:extLst>
      <p:ext uri="{BB962C8B-B14F-4D97-AF65-F5344CB8AC3E}">
        <p14:creationId xmlns:p14="http://schemas.microsoft.com/office/powerpoint/2010/main" val="144774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i="1" kern="1200">
                <a:solidFill>
                  <a:schemeClr val="tx1"/>
                </a:solidFill>
                <a:effectLst/>
                <a:latin typeface="+mn-lt"/>
                <a:ea typeface="+mn-ea"/>
                <a:cs typeface="+mn-cs"/>
              </a:rPr>
              <a:t>Tranh 4. Cuộc thi chạy vì trẻ em khuyết tật</a:t>
            </a:r>
            <a:endParaRPr lang="en-US"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	+ Tranh vẽ hoạt động giải chạy vì trẻ em khuyết tật.</a:t>
            </a:r>
            <a:endParaRPr lang="en-US"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	+ Hoạt động này vừa tuyên truyền với cộng đồng để cộng đồng chia sẻ nhiều hơn với những trẻ em bị khuyết tật vừa giúp lan toả tình yêu thương trong cộng đồng và những người tham gia hoạt động.</a:t>
            </a:r>
            <a:endParaRPr lang="en-US"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	+ Hoạt động thi chạy vì trẻ em khuyết tật cho thấy truyền thống yêu thương con người của dân tộc Việt Nam ta. Cộng đồng và những người tham gia chạy cũng thấy rõ hơn truyền thống này khi thực hiện giải.</a:t>
            </a:r>
            <a:r>
              <a:rPr lang="en-US">
                <a:effectLst/>
              </a:rPr>
              <a:t> </a:t>
            </a:r>
            <a:endParaRPr lang="en-US"/>
          </a:p>
        </p:txBody>
      </p:sp>
      <p:sp>
        <p:nvSpPr>
          <p:cNvPr id="4" name="Slide Number Placeholder 3"/>
          <p:cNvSpPr>
            <a:spLocks noGrp="1"/>
          </p:cNvSpPr>
          <p:nvPr>
            <p:ph type="sldNum" sz="quarter" idx="10"/>
          </p:nvPr>
        </p:nvSpPr>
        <p:spPr/>
        <p:txBody>
          <a:bodyPr/>
          <a:lstStyle/>
          <a:p>
            <a:fld id="{9693651D-E093-344A-9F2C-3B2639B9936A}" type="slidenum">
              <a:rPr lang="uk-UA"/>
              <a:t>7</a:t>
            </a:fld>
            <a:endParaRPr lang="uk-UA"/>
          </a:p>
        </p:txBody>
      </p:sp>
    </p:spTree>
    <p:extLst>
      <p:ext uri="{BB962C8B-B14F-4D97-AF65-F5344CB8AC3E}">
        <p14:creationId xmlns:p14="http://schemas.microsoft.com/office/powerpoint/2010/main" val="184431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651D-E093-344A-9F2C-3B2639B9936A}" type="slidenum">
              <a:rPr lang="uk-UA"/>
              <a:t>8</a:t>
            </a:fld>
            <a:endParaRPr lang="uk-UA"/>
          </a:p>
        </p:txBody>
      </p:sp>
    </p:spTree>
    <p:extLst>
      <p:ext uri="{BB962C8B-B14F-4D97-AF65-F5344CB8AC3E}">
        <p14:creationId xmlns:p14="http://schemas.microsoft.com/office/powerpoint/2010/main" val="152586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11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3651D-E093-344A-9F2C-3B2639B9936A}" type="slidenum">
              <a:t>10</a:t>
            </a:fld>
            <a:endParaRPr lang="en-US"/>
          </a:p>
        </p:txBody>
      </p:sp>
    </p:spTree>
    <p:extLst>
      <p:ext uri="{BB962C8B-B14F-4D97-AF65-F5344CB8AC3E}">
        <p14:creationId xmlns:p14="http://schemas.microsoft.com/office/powerpoint/2010/main" val="140540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B369075-9A0D-C346-8EAB-489A20EE2E4C}" type="datetimeFigureOut">
              <a:rPr lang="mr-IN"/>
              <a:t>13/2/23</a:t>
            </a:fld>
            <a:endParaRPr lang="mr-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369075-9A0D-C346-8EAB-489A20EE2E4C}" type="datetimeFigureOut">
              <a:rPr lang="mr-IN"/>
              <a:t>13/2/23</a:t>
            </a:fld>
            <a:endParaRPr lang="mr-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dirty="0"/>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369075-9A0D-C346-8EAB-489A20EE2E4C}" type="datetimeFigureOut">
              <a:rPr lang="mr-IN"/>
              <a:t>13/2/23</a:t>
            </a:fld>
            <a:endParaRPr lang="mr-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dirty="0"/>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369075-9A0D-C346-8EAB-489A20EE2E4C}" type="datetimeFigureOut">
              <a:rPr lang="mr-IN"/>
              <a:t>13/2/23</a:t>
            </a:fld>
            <a:endParaRPr lang="mr-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3A5B-15E4-E047-90D4-FCD417AC803D}" type="slidenum">
              <a:rPr lang="uk-UA"/>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dirty="0"/>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369075-9A0D-C346-8EAB-489A20EE2E4C}" type="datetimeFigureOut">
              <a:rPr lang="mr-IN"/>
              <a:t>13/2/23</a:t>
            </a:fld>
            <a:endParaRPr lang="mr-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dirty="0"/>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B369075-9A0D-C346-8EAB-489A20EE2E4C}" type="datetimeFigureOut">
              <a:rPr lang="mr-IN"/>
              <a:t>13/2/23</a:t>
            </a:fld>
            <a:endParaRPr lang="mr-IN"/>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dirty="0"/>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B369075-9A0D-C346-8EAB-489A20EE2E4C}" type="datetimeFigureOut">
              <a:rPr lang="mr-IN"/>
              <a:t>13/2/23</a:t>
            </a:fld>
            <a:endParaRPr lang="mr-IN"/>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369075-9A0D-C346-8EAB-489A20EE2E4C}" type="datetimeFigureOut">
              <a:rPr lang="mr-IN"/>
              <a:t>13/2/23</a:t>
            </a:fld>
            <a:endParaRPr lang="mr-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dirty="0"/>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369075-9A0D-C346-8EAB-489A20EE2E4C}" type="datetimeFigureOut">
              <a:rPr lang="mr-IN"/>
              <a:t>13/2/23</a:t>
            </a:fld>
            <a:endParaRPr lang="mr-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369075-9A0D-C346-8EAB-489A20EE2E4C}" type="datetimeFigureOut">
              <a:rPr lang="mr-IN"/>
              <a:t>13/2/23</a:t>
            </a:fld>
            <a:endParaRPr lang="mr-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B369075-9A0D-C346-8EAB-489A20EE2E4C}" type="datetimeFigureOut">
              <a:rPr lang="mr-IN"/>
              <a:t>13/2/23</a:t>
            </a:fld>
            <a:endParaRPr lang="mr-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dirty="0"/>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B369075-9A0D-C346-8EAB-489A20EE2E4C}" type="datetimeFigureOut">
              <a:rPr lang="mr-IN"/>
              <a:t>13/2/23</a:t>
            </a:fld>
            <a:endParaRPr lang="mr-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dirty="0"/>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369075-9A0D-C346-8EAB-489A20EE2E4C}" type="datetimeFigureOut">
              <a:rPr lang="mr-IN"/>
              <a:t>13/2/23</a:t>
            </a:fld>
            <a:endParaRPr lang="mr-IN"/>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B369075-9A0D-C346-8EAB-489A20EE2E4C}" type="datetimeFigureOut">
              <a:rPr lang="mr-IN"/>
              <a:t>13/2/23</a:t>
            </a:fld>
            <a:endParaRPr lang="mr-IN"/>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B369075-9A0D-C346-8EAB-489A20EE2E4C}" type="datetimeFigureOut">
              <a:rPr lang="mr-IN"/>
              <a:t>13/2/23</a:t>
            </a:fld>
            <a:endParaRPr lang="mr-IN"/>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dirty="0"/>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369075-9A0D-C346-8EAB-489A20EE2E4C}" type="datetimeFigureOut">
              <a:rPr lang="mr-IN"/>
              <a:t>13/2/23</a:t>
            </a:fld>
            <a:endParaRPr lang="mr-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dirty="0"/>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369075-9A0D-C346-8EAB-489A20EE2E4C}" type="datetimeFigureOut">
              <a:rPr lang="mr-IN"/>
              <a:t>13/2/23</a:t>
            </a:fld>
            <a:endParaRPr lang="mr-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F3A5B-15E4-E047-90D4-FCD417AC803D}" type="slidenum">
              <a:rPr lang="uk-UA"/>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NUL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B369075-9A0D-C346-8EAB-489A20EE2E4C}" type="datetimeFigureOut">
              <a:rPr lang="mr-IN"/>
              <a:t>13/2/23</a:t>
            </a:fld>
            <a:endParaRPr lang="mr-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77F3A5B-15E4-E047-90D4-FCD417AC803D}" type="slidenum">
              <a:rPr lang="uk-UA"/>
              <a:t>‹#›</a:t>
            </a:fld>
            <a:endParaRPr lang="uk-UA"/>
          </a:p>
        </p:txBody>
      </p:sp>
    </p:spTree>
    <p:extLst>
      <p:ext uri="{BB962C8B-B14F-4D97-AF65-F5344CB8AC3E}">
        <p14:creationId xmlns:p14="http://schemas.microsoft.com/office/powerpoint/2010/main" val="1050228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NUL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1.xm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5.jpeg"/><Relationship Id="rId1" Type="http://schemas.microsoft.com/office/2007/relationships/media" Target="file:///\\Mac\Home\Desktop\&#21253;&#22270;&#32593;ppt\&#21046;&#20316;&#30340;ppt\16&#12289;&#31179;&#22825;&#30340;&#22270;&#30011;\&#20154;&#25945;&#29256;&#23567;&#23398;&#20108;&#24180;&#32423;&#19978;&#20876;&#35821;&#25991;&#31532;1&#35838;&#12298;&#31179;&#22825;&#30340;&#22270;&#30011;&#12299;MP3&#35838;&#25991;&#26391;&#35835;&#20813;&#36153;&#19979;&#36733;.mp3" TargetMode="External"/><Relationship Id="rId2" Type="http://schemas.openxmlformats.org/officeDocument/2006/relationships/audio" Target="file:///\\Mac\Home\Desktop\&#21253;&#22270;&#32593;ppt\&#21046;&#20316;&#30340;ppt\16&#12289;&#31179;&#22825;&#30340;&#22270;&#30011;\&#20154;&#25945;&#29256;&#23567;&#23398;&#20108;&#24180;&#32423;&#19978;&#20876;&#35821;&#25991;&#31532;1&#35838;&#12298;&#31179;&#22825;&#30340;&#22270;&#30011;&#12299;MP3&#35838;&#25991;&#26391;&#35835;&#20813;&#36153;&#19979;&#36733;.mp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5.svg"/><Relationship Id="rId5" Type="http://schemas.openxmlformats.org/officeDocument/2006/relationships/image" Target="../media/image10.png"/><Relationship Id="rId6" Type="http://schemas.openxmlformats.org/officeDocument/2006/relationships/image" Target="../media/image127.svg"/><Relationship Id="rId7" Type="http://schemas.openxmlformats.org/officeDocument/2006/relationships/image" Target="../media/image11.png"/><Relationship Id="rId8" Type="http://schemas.openxmlformats.org/officeDocument/2006/relationships/image" Target="../media/image129.sv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NUL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NUL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NUL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NUL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8.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microsoft.com/office/2007/relationships/media" Target="file:///\\Mac\Home\Desktop\&#21253;&#22270;&#32593;ppt\&#21046;&#20316;&#30340;ppt\16&#12289;&#31179;&#22825;&#30340;&#22270;&#30011;\&#20154;&#25945;&#29256;&#23567;&#23398;&#20108;&#24180;&#32423;&#19978;&#20876;&#35821;&#25991;&#31532;1&#35838;&#12298;&#31179;&#22825;&#30340;&#22270;&#30011;&#12299;MP3&#35838;&#25991;&#26391;&#35835;&#20813;&#36153;&#19979;&#36733;.mp3" TargetMode="External"/><Relationship Id="rId2" Type="http://schemas.openxmlformats.org/officeDocument/2006/relationships/audio" Target="file:///\\Mac\Home\Desktop\&#21253;&#22270;&#32593;ppt\&#21046;&#20316;&#30340;ppt\16&#12289;&#31179;&#22825;&#30340;&#22270;&#30011;\&#20154;&#25945;&#29256;&#23567;&#23398;&#20108;&#24180;&#32423;&#19978;&#20876;&#35821;&#25991;&#31532;1&#35838;&#12298;&#31179;&#22825;&#30340;&#22270;&#30011;&#12299;MP3&#35838;&#25991;&#26391;&#35835;&#20813;&#36153;&#19979;&#36733;.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6448"/>
            <a:chExt cx="12192000"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
              <a:ext cx="12192000" cy="6858000"/>
            </a:xfrm>
            <a:prstGeom prst="rect">
              <a:avLst/>
            </a:prstGeom>
          </p:spPr>
        </p:pic>
        <p:sp>
          <p:nvSpPr>
            <p:cNvPr id="5" name="Rounded Rectangle 4"/>
            <p:cNvSpPr/>
            <p:nvPr/>
          </p:nvSpPr>
          <p:spPr>
            <a:xfrm>
              <a:off x="0" y="5748173"/>
              <a:ext cx="12192000" cy="11033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n w="0"/>
                  <a:solidFill>
                    <a:srgbClr val="C00000"/>
                  </a:solidFill>
                  <a:effectLst>
                    <a:outerShdw blurRad="38100" dist="25400" dir="5400000" algn="ctr" rotWithShape="0">
                      <a:srgbClr val="6E747A">
                        <a:alpha val="43000"/>
                      </a:srgbClr>
                    </a:outerShdw>
                  </a:effectLst>
                </a:rPr>
                <a:t>CHỦ ĐỀ 4</a:t>
              </a:r>
            </a:p>
            <a:p>
              <a:pPr algn="ctr"/>
              <a:r>
                <a:rPr lang="en-US" sz="3200">
                  <a:ln w="0"/>
                  <a:solidFill>
                    <a:srgbClr val="C00000"/>
                  </a:solidFill>
                  <a:effectLst>
                    <a:outerShdw blurRad="38100" dist="25400" dir="5400000" algn="ctr" rotWithShape="0">
                      <a:srgbClr val="6E747A">
                        <a:alpha val="43000"/>
                      </a:srgbClr>
                    </a:outerShdw>
                  </a:effectLst>
                </a:rPr>
                <a:t>EM YÊU TRUYỀN THỐNG QUÊ HƯƠNG</a:t>
              </a:r>
            </a:p>
          </p:txBody>
        </p:sp>
      </p:grpSp>
    </p:spTree>
    <p:extLst>
      <p:ext uri="{BB962C8B-B14F-4D97-AF65-F5344CB8AC3E}">
        <p14:creationId xmlns:p14="http://schemas.microsoft.com/office/powerpoint/2010/main" val="1214107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174595" y="3196851"/>
            <a:ext cx="2423032" cy="3127304"/>
            <a:chOff x="4174595" y="2706420"/>
            <a:chExt cx="2972837" cy="3676042"/>
          </a:xfrm>
        </p:grpSpPr>
        <p:pic>
          <p:nvPicPr>
            <p:cNvPr id="4" name="Picture 3"/>
            <p:cNvPicPr>
              <a:picLocks noChangeAspect="1"/>
            </p:cNvPicPr>
            <p:nvPr/>
          </p:nvPicPr>
          <p:blipFill>
            <a:blip r:embed="rId3"/>
            <a:stretch>
              <a:fillRect/>
            </a:stretch>
          </p:blipFill>
          <p:spPr>
            <a:xfrm>
              <a:off x="4174595" y="2706420"/>
              <a:ext cx="2972837" cy="2977412"/>
            </a:xfrm>
            <a:prstGeom prst="rect">
              <a:avLst/>
            </a:prstGeom>
          </p:spPr>
        </p:pic>
        <p:sp>
          <p:nvSpPr>
            <p:cNvPr id="7" name="TextBox 6"/>
            <p:cNvSpPr txBox="1"/>
            <p:nvPr/>
          </p:nvSpPr>
          <p:spPr>
            <a:xfrm>
              <a:off x="4559808" y="5951575"/>
              <a:ext cx="2454326" cy="430887"/>
            </a:xfrm>
            <a:prstGeom prst="rect">
              <a:avLst/>
            </a:prstGeom>
            <a:noFill/>
          </p:spPr>
          <p:txBody>
            <a:bodyPr wrap="none" rtlCol="0">
              <a:spAutoFit/>
            </a:bodyPr>
            <a:lstStyle/>
            <a:p>
              <a:r>
                <a:rPr lang="en-US" sz="2200" b="1"/>
                <a:t>Chia sẻ trong nhóm</a:t>
              </a:r>
            </a:p>
          </p:txBody>
        </p:sp>
      </p:grpSp>
      <p:grpSp>
        <p:nvGrpSpPr>
          <p:cNvPr id="12" name="Group 11"/>
          <p:cNvGrpSpPr/>
          <p:nvPr/>
        </p:nvGrpSpPr>
        <p:grpSpPr>
          <a:xfrm>
            <a:off x="8178800" y="2929467"/>
            <a:ext cx="3616959" cy="3394688"/>
            <a:chOff x="7913058" y="2685529"/>
            <a:chExt cx="3882701" cy="3638626"/>
          </a:xfrm>
        </p:grpSpPr>
        <p:pic>
          <p:nvPicPr>
            <p:cNvPr id="5" name="Picture 4"/>
            <p:cNvPicPr>
              <a:picLocks noChangeAspect="1"/>
            </p:cNvPicPr>
            <p:nvPr/>
          </p:nvPicPr>
          <p:blipFill rotWithShape="1">
            <a:blip r:embed="rId3"/>
            <a:srcRect l="1645" t="12029" b="15732"/>
            <a:stretch/>
          </p:blipFill>
          <p:spPr>
            <a:xfrm>
              <a:off x="7913058" y="2685529"/>
              <a:ext cx="3882701" cy="3007295"/>
            </a:xfrm>
            <a:prstGeom prst="rect">
              <a:avLst/>
            </a:prstGeom>
          </p:spPr>
        </p:pic>
        <p:sp>
          <p:nvSpPr>
            <p:cNvPr id="8" name="TextBox 7"/>
            <p:cNvSpPr txBox="1"/>
            <p:nvPr/>
          </p:nvSpPr>
          <p:spPr>
            <a:xfrm>
              <a:off x="8747633" y="5893268"/>
              <a:ext cx="2215671" cy="430887"/>
            </a:xfrm>
            <a:prstGeom prst="rect">
              <a:avLst/>
            </a:prstGeom>
            <a:noFill/>
          </p:spPr>
          <p:txBody>
            <a:bodyPr wrap="none" rtlCol="0">
              <a:spAutoFit/>
            </a:bodyPr>
            <a:lstStyle/>
            <a:p>
              <a:r>
                <a:rPr lang="en-US" sz="2200" b="1"/>
                <a:t>Chia sẻ trước lớp</a:t>
              </a:r>
            </a:p>
          </p:txBody>
        </p:sp>
      </p:grpSp>
      <p:sp>
        <p:nvSpPr>
          <p:cNvPr id="10" name="Right Arrow 9"/>
          <p:cNvSpPr/>
          <p:nvPr/>
        </p:nvSpPr>
        <p:spPr>
          <a:xfrm>
            <a:off x="7266432" y="6108711"/>
            <a:ext cx="768096"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en-US" sz="2800" b="1">
                <a:solidFill>
                  <a:srgbClr val="FF0000"/>
                </a:solidFill>
                <a:latin typeface="Times New Roman" charset="0"/>
                <a:ea typeface="Times New Roman" charset="0"/>
                <a:cs typeface="Times New Roman" charset="0"/>
              </a:rPr>
              <a:t>HOẠT ĐỘNG 5. </a:t>
            </a:r>
            <a:r>
              <a:rPr lang="vi-VN" sz="2400" b="1">
                <a:solidFill>
                  <a:srgbClr val="FF0000"/>
                </a:solidFill>
                <a:ea typeface="Times New Roman" charset="0"/>
                <a:cs typeface="Times New Roman" charset="0"/>
              </a:rPr>
              <a:t>Nhận diện về hoạt động đền ơn đáp nghĩa và giáo dục truyền thống quê hương</a:t>
            </a:r>
            <a:r>
              <a:rPr lang="en-US" sz="2400" b="1">
                <a:solidFill>
                  <a:srgbClr val="FF0000"/>
                </a:solidFill>
                <a:latin typeface="Times New Roman" charset="0"/>
                <a:ea typeface="Times New Roman" charset="0"/>
                <a:cs typeface="Times New Roman" charset="0"/>
              </a:rPr>
              <a:t> </a:t>
            </a:r>
            <a:endParaRPr lang="en-US" sz="2800" b="1">
              <a:solidFill>
                <a:srgbClr val="FF0000"/>
              </a:solidFill>
              <a:latin typeface="Times New Roman" charset="0"/>
              <a:ea typeface="Times New Roman" charset="0"/>
              <a:cs typeface="Times New Roman" charset="0"/>
            </a:endParaRPr>
          </a:p>
        </p:txBody>
      </p:sp>
      <p:sp>
        <p:nvSpPr>
          <p:cNvPr id="14" name="Rectangle 13"/>
          <p:cNvSpPr/>
          <p:nvPr/>
        </p:nvSpPr>
        <p:spPr>
          <a:xfrm>
            <a:off x="215239" y="2169171"/>
            <a:ext cx="3612107" cy="4154984"/>
          </a:xfrm>
          <a:prstGeom prst="rect">
            <a:avLst/>
          </a:prstGeom>
        </p:spPr>
        <p:txBody>
          <a:bodyPr wrap="square">
            <a:spAutoFit/>
          </a:bodyPr>
          <a:lstStyle/>
          <a:p>
            <a:r>
              <a:rPr lang="vi-VN" sz="2400" b="1"/>
              <a:t>+ Tên hoạt động;</a:t>
            </a:r>
            <a:endParaRPr lang="en-US" sz="2400" b="1"/>
          </a:p>
          <a:p>
            <a:r>
              <a:rPr lang="vi-VN" sz="2400" b="1"/>
              <a:t>+ Tổ chức (hoặc người) thực hiện;</a:t>
            </a:r>
            <a:endParaRPr lang="en-US" sz="2400" b="1"/>
          </a:p>
          <a:p>
            <a:r>
              <a:rPr lang="vi-VN" sz="2400" b="1"/>
              <a:t>+ Người / tập thể được đền ơn, đáp nghĩa;</a:t>
            </a:r>
            <a:endParaRPr lang="en-US" sz="2400" b="1"/>
          </a:p>
          <a:p>
            <a:r>
              <a:rPr lang="vi-VN" sz="2400" b="1"/>
              <a:t>+ Truyền thống quê hương thể hiện qua hoạt động đó.</a:t>
            </a:r>
            <a:endParaRPr lang="en-US" sz="2400" b="1"/>
          </a:p>
          <a:p>
            <a:r>
              <a:rPr lang="vi-VN" sz="2400" b="1"/>
              <a:t>+ Cảm xúc của em khi tham gia, chứng kiến hoạt động.</a:t>
            </a:r>
            <a:r>
              <a:rPr lang="en-US" sz="2400" b="1">
                <a:effectLst/>
              </a:rPr>
              <a:t> </a:t>
            </a:r>
            <a:endParaRPr lang="en-US" sz="2400" b="1"/>
          </a:p>
        </p:txBody>
      </p:sp>
    </p:spTree>
    <p:extLst>
      <p:ext uri="{BB962C8B-B14F-4D97-AF65-F5344CB8AC3E}">
        <p14:creationId xmlns:p14="http://schemas.microsoft.com/office/powerpoint/2010/main" val="2035893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vi-VN" sz="2800" b="1">
                <a:solidFill>
                  <a:srgbClr val="FF0000"/>
                </a:solidFill>
              </a:rPr>
              <a:t>Hoạt động 6. Xây dựng dự án đền ơn đáp nghĩa và giáo dục truyền thống quê hương ở địa phương em</a:t>
            </a:r>
            <a:r>
              <a:rPr lang="en-US" sz="2800">
                <a:solidFill>
                  <a:srgbClr val="FF0000"/>
                </a:solidFill>
              </a:rPr>
              <a:t> </a:t>
            </a:r>
            <a:endParaRPr lang="en-US" sz="2800" b="1">
              <a:solidFill>
                <a:srgbClr val="FF0000"/>
              </a:solidFill>
              <a:latin typeface="Times New Roman" charset="0"/>
              <a:ea typeface="Times New Roman" charset="0"/>
              <a:cs typeface="Times New Roman" charset="0"/>
            </a:endParaRPr>
          </a:p>
        </p:txBody>
      </p:sp>
      <p:pic>
        <p:nvPicPr>
          <p:cNvPr id="5" name="Picture 2" descr="Students hand up in Classroom vector image on VectorStock | Teacher  cartoon, Teacher teaching students, School fun"/>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9263"/>
          <a:stretch/>
        </p:blipFill>
        <p:spPr bwMode="auto">
          <a:xfrm>
            <a:off x="575733" y="1249018"/>
            <a:ext cx="11616267" cy="5485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4132" y="1608573"/>
            <a:ext cx="4301068" cy="1200329"/>
          </a:xfrm>
          <a:prstGeom prst="rect">
            <a:avLst/>
          </a:prstGeom>
          <a:noFill/>
        </p:spPr>
        <p:txBody>
          <a:bodyPr wrap="square" rtlCol="0">
            <a:spAutoFit/>
          </a:bodyPr>
          <a:lstStyle/>
          <a:p>
            <a:r>
              <a:rPr lang="en-US">
                <a:latin typeface="Arial" charset="0"/>
                <a:ea typeface="Arial" charset="0"/>
                <a:cs typeface="Arial" charset="0"/>
              </a:rPr>
              <a:t>1. Chia sẻ về dự án em muốn thực hiện.</a:t>
            </a:r>
          </a:p>
          <a:p>
            <a:r>
              <a:rPr lang="en-US">
                <a:latin typeface="Arial" charset="0"/>
                <a:ea typeface="Arial" charset="0"/>
                <a:cs typeface="Arial" charset="0"/>
              </a:rPr>
              <a:t>2- Tìm đến các bạn cùng mong muốn với em</a:t>
            </a:r>
          </a:p>
          <a:p>
            <a:r>
              <a:rPr lang="en-US">
                <a:latin typeface="Arial" charset="0"/>
                <a:ea typeface="Arial" charset="0"/>
                <a:cs typeface="Arial" charset="0"/>
              </a:rPr>
              <a:t>3- Lập nhóm thực hiện dự án</a:t>
            </a:r>
          </a:p>
        </p:txBody>
      </p:sp>
    </p:spTree>
    <p:extLst>
      <p:ext uri="{BB962C8B-B14F-4D97-AF65-F5344CB8AC3E}">
        <p14:creationId xmlns:p14="http://schemas.microsoft.com/office/powerpoint/2010/main" val="285134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51157"/>
            <a:ext cx="6096000" cy="1596177"/>
          </a:xfrm>
        </p:spPr>
        <p:txBody>
          <a:bodyPr/>
          <a:lstStyle/>
          <a:p>
            <a:r>
              <a:rPr lang="en-US"/>
              <a:t>Lập nhóm dự án</a:t>
            </a:r>
          </a:p>
        </p:txBody>
      </p:sp>
      <p:sp>
        <p:nvSpPr>
          <p:cNvPr id="4" name="Cloud 3"/>
          <p:cNvSpPr/>
          <p:nvPr/>
        </p:nvSpPr>
        <p:spPr>
          <a:xfrm>
            <a:off x="389466" y="1781574"/>
            <a:ext cx="3928534" cy="18288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t>THĂM HỎI GIA ĐÌNH THƯƠNG BINH, LIỆT SĨ</a:t>
            </a:r>
          </a:p>
        </p:txBody>
      </p:sp>
      <p:sp>
        <p:nvSpPr>
          <p:cNvPr id="5" name="Cloud 4"/>
          <p:cNvSpPr/>
          <p:nvPr/>
        </p:nvSpPr>
        <p:spPr>
          <a:xfrm>
            <a:off x="4334933" y="2695974"/>
            <a:ext cx="3928534" cy="1828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TÌM HIỂU VÀ GIỚI THIỆU DI DÍCH LỊCH SỬ</a:t>
            </a:r>
          </a:p>
        </p:txBody>
      </p:sp>
      <p:sp>
        <p:nvSpPr>
          <p:cNvPr id="6" name="Cloud 5"/>
          <p:cNvSpPr/>
          <p:nvPr/>
        </p:nvSpPr>
        <p:spPr>
          <a:xfrm>
            <a:off x="6773333" y="4457911"/>
            <a:ext cx="3928534" cy="182880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t>TÌM HIỂU DÂN CA ĐỊA PHƯƠNG</a:t>
            </a:r>
          </a:p>
        </p:txBody>
      </p:sp>
      <p:sp>
        <p:nvSpPr>
          <p:cNvPr id="7" name="Cloud 6"/>
          <p:cNvSpPr/>
          <p:nvPr/>
        </p:nvSpPr>
        <p:spPr>
          <a:xfrm>
            <a:off x="1286933" y="4795707"/>
            <a:ext cx="3928534" cy="18288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TÌM HIỂU VÀ TUYÊN TRUYỀN LỄ HỘI ĐỊA PHƯƠNG </a:t>
            </a:r>
          </a:p>
        </p:txBody>
      </p:sp>
      <p:sp>
        <p:nvSpPr>
          <p:cNvPr id="8" name="Cloud 7"/>
          <p:cNvSpPr/>
          <p:nvPr/>
        </p:nvSpPr>
        <p:spPr>
          <a:xfrm>
            <a:off x="7958667" y="1340391"/>
            <a:ext cx="3928534" cy="1828800"/>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t>LÀM CATALOG GIỚI THIỆU LÀNG NGHỀ ĐỊA PHƯƠNG</a:t>
            </a:r>
          </a:p>
        </p:txBody>
      </p:sp>
    </p:spTree>
    <p:extLst>
      <p:ext uri="{BB962C8B-B14F-4D97-AF65-F5344CB8AC3E}">
        <p14:creationId xmlns:p14="http://schemas.microsoft.com/office/powerpoint/2010/main" val="49061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69a8f3e94da59fb9c00491d0266be90c"/>
          <p:cNvPicPr>
            <a:picLocks noChangeAspect="1"/>
          </p:cNvPicPr>
          <p:nvPr/>
        </p:nvPicPr>
        <p:blipFill>
          <a:blip r:embed="rId5"/>
          <a:stretch>
            <a:fillRect/>
          </a:stretch>
        </p:blipFill>
        <p:spPr>
          <a:xfrm>
            <a:off x="223520" y="304165"/>
            <a:ext cx="3070225" cy="2225040"/>
          </a:xfrm>
          <a:prstGeom prst="rect">
            <a:avLst/>
          </a:prstGeom>
        </p:spPr>
      </p:pic>
      <p:pic>
        <p:nvPicPr>
          <p:cNvPr id="4" name="人教版小学二年级上册语文第1课《秋天的图画》MP3课文朗读免费下载">
            <a:hlinkClick r:id="" action="ppaction://media"/>
          </p:cNvPr>
          <p:cNvPicPr/>
          <p:nvPr>
            <a:audioFile r:link="rId2"/>
            <p:extLst>
              <p:ext uri="{DAA4B4D4-6D71-4841-9C94-3DE7FCFB9230}">
                <p14:media xmlns:p14="http://schemas.microsoft.com/office/powerpoint/2010/main" r:link="rId1"/>
              </p:ext>
            </p:extLst>
          </p:nvPr>
        </p:nvPicPr>
        <p:blipFill>
          <a:blip r:embed="rId6"/>
          <a:stretch>
            <a:fillRect/>
          </a:stretch>
        </p:blipFill>
        <p:spPr>
          <a:xfrm>
            <a:off x="66040" y="6155690"/>
            <a:ext cx="619125" cy="619125"/>
          </a:xfrm>
          <a:prstGeom prst="rect">
            <a:avLst/>
          </a:prstGeom>
        </p:spPr>
      </p:pic>
      <p:sp>
        <p:nvSpPr>
          <p:cNvPr id="7" name="Rectangle 6"/>
          <p:cNvSpPr/>
          <p:nvPr/>
        </p:nvSpPr>
        <p:spPr>
          <a:xfrm>
            <a:off x="2526244" y="2843501"/>
            <a:ext cx="6420709" cy="1169550"/>
          </a:xfrm>
          <a:prstGeom prst="rect">
            <a:avLst/>
          </a:prstGeom>
          <a:noFill/>
          <a:ln>
            <a:noFill/>
          </a:ln>
          <a:effectLst/>
        </p:spPr>
        <p:txBody>
          <a:bodyPr lIns="91416" tIns="45710" rIns="91416" bIns="45710" rtlCol="0" anchor="ctr"/>
          <a:lstStyle/>
          <a:p>
            <a:pPr marL="0" marR="0" lvl="0" indent="0" algn="ctr" defTabSz="914153"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srgbClr val="FF0000"/>
              </a:solidFill>
              <a:effectLst/>
              <a:uLnTx/>
              <a:uFillTx/>
              <a:latin typeface="VNI-Avo" pitchFamily="2" charset="0"/>
              <a:ea typeface="+mn-ea"/>
              <a:cs typeface="+mn-cs"/>
            </a:endParaRPr>
          </a:p>
        </p:txBody>
      </p:sp>
      <p:grpSp>
        <p:nvGrpSpPr>
          <p:cNvPr id="2" name="Group 1"/>
          <p:cNvGrpSpPr/>
          <p:nvPr/>
        </p:nvGrpSpPr>
        <p:grpSpPr>
          <a:xfrm>
            <a:off x="1005977" y="686186"/>
            <a:ext cx="9461241" cy="6248223"/>
            <a:chOff x="1005977" y="686186"/>
            <a:chExt cx="9461241" cy="6248223"/>
          </a:xfrm>
        </p:grpSpPr>
        <p:pic>
          <p:nvPicPr>
            <p:cNvPr id="3" name="图片 2" descr="583bf2c0947695c562ac5d998569417a"/>
            <p:cNvPicPr>
              <a:picLocks noChangeAspect="1"/>
            </p:cNvPicPr>
            <p:nvPr/>
          </p:nvPicPr>
          <p:blipFill>
            <a:blip r:embed="rId7"/>
            <a:stretch>
              <a:fillRect/>
            </a:stretch>
          </p:blipFill>
          <p:spPr>
            <a:xfrm>
              <a:off x="1005977" y="686186"/>
              <a:ext cx="9461241" cy="6248223"/>
            </a:xfrm>
            <a:prstGeom prst="rect">
              <a:avLst/>
            </a:prstGeom>
          </p:spPr>
        </p:pic>
        <p:pic>
          <p:nvPicPr>
            <p:cNvPr id="1026" name="Picture 2" descr=" khó khăn khi làm việc nhóm và giải pháp cải thiệ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6244" y="2944947"/>
              <a:ext cx="5858933" cy="3483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882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4" presetClass="emph" presetSubtype="0" repeatCount="indefinite" fill="hold" nodeType="clickEffect" nodePh="1">
                                  <p:stCondLst>
                                    <p:cond delay="0"/>
                                  </p:stCondLst>
                                  <p:endCondLst>
                                    <p:cond evt="begin" delay="0">
                                      <p:tn val="9"/>
                                    </p:cond>
                                  </p:endCondLst>
                                  <p:iterate type="lt">
                                    <p:tmPct val="10000"/>
                                  </p:iterate>
                                  <p:childTnLst>
                                    <p:animMotion origin="layout" path="M 7.74419E-7 -3.26454E-6 L 7.74419E-7 -0.07223 " pathEditMode="relative" rAng="0" ptsTypes="AA">
                                      <p:cBhvr>
                                        <p:cTn id="10" dur="250" accel="50000" decel="50000" autoRev="1" fill="hold">
                                          <p:stCondLst>
                                            <p:cond delay="0"/>
                                          </p:stCondLst>
                                        </p:cTn>
                                        <p:tgtEl>
                                          <p:spTgt spid="7">
                                            <p:txEl>
                                              <p:pRg st="0" end="0"/>
                                            </p:txEl>
                                          </p:spTgt>
                                        </p:tgtEl>
                                        <p:attrNameLst>
                                          <p:attrName>ppt_x</p:attrName>
                                          <p:attrName>ppt_y</p:attrName>
                                        </p:attrNameLst>
                                      </p:cBhvr>
                                      <p:rCtr x="0" y="-3612"/>
                                    </p:animMotion>
                                    <p:animRot by="1500000">
                                      <p:cBhvr>
                                        <p:cTn id="11" dur="125" fill="hold">
                                          <p:stCondLst>
                                            <p:cond delay="0"/>
                                          </p:stCondLst>
                                        </p:cTn>
                                        <p:tgtEl>
                                          <p:spTgt spid="7">
                                            <p:txEl>
                                              <p:pRg st="0" end="0"/>
                                            </p:txEl>
                                          </p:spTgt>
                                        </p:tgtEl>
                                        <p:attrNameLst>
                                          <p:attrName>r</p:attrName>
                                        </p:attrNameLst>
                                      </p:cBhvr>
                                    </p:animRot>
                                    <p:animRot by="-1500000">
                                      <p:cBhvr>
                                        <p:cTn id="12" dur="125" fill="hold">
                                          <p:stCondLst>
                                            <p:cond delay="125"/>
                                          </p:stCondLst>
                                        </p:cTn>
                                        <p:tgtEl>
                                          <p:spTgt spid="7">
                                            <p:txEl>
                                              <p:pRg st="0" end="0"/>
                                            </p:txEl>
                                          </p:spTgt>
                                        </p:tgtEl>
                                        <p:attrNameLst>
                                          <p:attrName>r</p:attrName>
                                        </p:attrNameLst>
                                      </p:cBhvr>
                                    </p:animRot>
                                    <p:animRot by="-1500000">
                                      <p:cBhvr>
                                        <p:cTn id="13" dur="125" fill="hold">
                                          <p:stCondLst>
                                            <p:cond delay="250"/>
                                          </p:stCondLst>
                                        </p:cTn>
                                        <p:tgtEl>
                                          <p:spTgt spid="7">
                                            <p:txEl>
                                              <p:pRg st="0" end="0"/>
                                            </p:txEl>
                                          </p:spTgt>
                                        </p:tgtEl>
                                        <p:attrNameLst>
                                          <p:attrName>r</p:attrName>
                                        </p:attrNameLst>
                                      </p:cBhvr>
                                    </p:animRot>
                                    <p:animRot by="1500000">
                                      <p:cBhvr>
                                        <p:cTn id="14"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5" repeatCount="indefinite" fill="remove"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vi-VN" sz="2800" b="1">
                <a:solidFill>
                  <a:srgbClr val="FF0000"/>
                </a:solidFill>
              </a:rPr>
              <a:t>Hoạt động 6. Xây dựng dự án đền ơn đáp nghĩa và giáo dục truyền thống quê hương ở địa phương em</a:t>
            </a:r>
            <a:r>
              <a:rPr lang="en-US" sz="2800">
                <a:solidFill>
                  <a:srgbClr val="FF0000"/>
                </a:solidFill>
              </a:rPr>
              <a:t> </a:t>
            </a:r>
            <a:endParaRPr lang="en-US" sz="2800" b="1">
              <a:solidFill>
                <a:srgbClr val="FF0000"/>
              </a:solidFill>
              <a:latin typeface="Times New Roman" charset="0"/>
              <a:ea typeface="Times New Roman" charset="0"/>
              <a:cs typeface="Times New Roman" charset="0"/>
            </a:endParaRPr>
          </a:p>
        </p:txBody>
      </p:sp>
      <p:sp>
        <p:nvSpPr>
          <p:cNvPr id="2" name="Rectangle 1"/>
          <p:cNvSpPr/>
          <p:nvPr/>
        </p:nvSpPr>
        <p:spPr>
          <a:xfrm>
            <a:off x="287867" y="1820716"/>
            <a:ext cx="4216400" cy="4238853"/>
          </a:xfrm>
          <a:prstGeom prst="rect">
            <a:avLst/>
          </a:prstGeom>
        </p:spPr>
        <p:txBody>
          <a:bodyPr wrap="square">
            <a:spAutoFit/>
          </a:bodyPr>
          <a:lstStyle/>
          <a:p>
            <a:pPr algn="just">
              <a:lnSpc>
                <a:spcPct val="110000"/>
              </a:lnSpc>
              <a:spcAft>
                <a:spcPts val="200"/>
              </a:spcAft>
            </a:pPr>
            <a:r>
              <a:rPr lang="vi-VN" sz="2200" b="1">
                <a:latin typeface="Times New Roman" charset="0"/>
                <a:ea typeface="Calibri" charset="0"/>
                <a:cs typeface="Times New Roman" charset="0"/>
              </a:rPr>
              <a:t>THẢO LUẬN NHÓM VÀ TRÌNH BÀY DỰ ÁN</a:t>
            </a:r>
            <a:endParaRPr lang="en-US" sz="2200" b="1">
              <a:effectLst/>
              <a:latin typeface="Times New Roman" charset="0"/>
              <a:ea typeface="Calibri" charset="0"/>
              <a:cs typeface="Times New Roman" charset="0"/>
            </a:endParaRPr>
          </a:p>
          <a:p>
            <a:pPr algn="just">
              <a:lnSpc>
                <a:spcPct val="110000"/>
              </a:lnSpc>
              <a:spcAft>
                <a:spcPts val="200"/>
              </a:spcAft>
            </a:pPr>
            <a:r>
              <a:rPr lang="vi-VN" sz="2200" b="1">
                <a:effectLst/>
                <a:latin typeface="Times New Roman" charset="0"/>
                <a:ea typeface="Calibri" charset="0"/>
                <a:cs typeface="Times New Roman" charset="0"/>
              </a:rPr>
              <a:t>+ Mục tiêu của dự án</a:t>
            </a:r>
            <a:endParaRPr lang="en-US" sz="2200" b="1">
              <a:effectLst/>
              <a:latin typeface="Times New Roman" charset="0"/>
              <a:ea typeface="Calibri" charset="0"/>
              <a:cs typeface="Times New Roman" charset="0"/>
            </a:endParaRPr>
          </a:p>
          <a:p>
            <a:pPr algn="just">
              <a:lnSpc>
                <a:spcPct val="110000"/>
              </a:lnSpc>
              <a:spcAft>
                <a:spcPts val="200"/>
              </a:spcAft>
            </a:pPr>
            <a:r>
              <a:rPr lang="vi-VN" sz="2200" b="1">
                <a:effectLst/>
                <a:latin typeface="Times New Roman" charset="0"/>
                <a:ea typeface="Calibri" charset="0"/>
                <a:cs typeface="Times New Roman" charset="0"/>
              </a:rPr>
              <a:t>+ Các nội dung về an toàn như an toàn khi tham gia giao thông, an toàn khi sử dụng các thiết bị,… các nội dung về văn hoá ứng xử,… trong quá trình thực hiện dự án.</a:t>
            </a:r>
            <a:endParaRPr lang="en-US" sz="2200" b="1">
              <a:effectLst/>
              <a:latin typeface="Times New Roman" charset="0"/>
              <a:ea typeface="Calibri" charset="0"/>
              <a:cs typeface="Times New Roman" charset="0"/>
            </a:endParaRPr>
          </a:p>
          <a:p>
            <a:pPr algn="just">
              <a:lnSpc>
                <a:spcPct val="110000"/>
              </a:lnSpc>
              <a:spcAft>
                <a:spcPts val="200"/>
              </a:spcAft>
            </a:pPr>
            <a:r>
              <a:rPr lang="vi-VN" sz="2200" b="1">
                <a:effectLst/>
                <a:latin typeface="Times New Roman" charset="0"/>
                <a:ea typeface="Calibri" charset="0"/>
                <a:cs typeface="Times New Roman" charset="0"/>
              </a:rPr>
              <a:t>+ Thống nhất lựa chọn cách thực hiện báo cáo dự án.</a:t>
            </a:r>
            <a:endParaRPr lang="en-US" sz="2200" b="1">
              <a:effectLst/>
              <a:latin typeface="Times New Roman" charset="0"/>
              <a:ea typeface="Calibri" charset="0"/>
              <a:cs typeface="Times New Roman" charset="0"/>
            </a:endParaRPr>
          </a:p>
        </p:txBody>
      </p:sp>
      <p:pic>
        <p:nvPicPr>
          <p:cNvPr id="2050" name="Picture 2" descr="hông báo - Trường THCS Nguyễn Thị Minh K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066" y="1811419"/>
            <a:ext cx="571500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684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vi-VN" sz="2800" b="1">
                <a:solidFill>
                  <a:srgbClr val="FF0000"/>
                </a:solidFill>
              </a:rPr>
              <a:t>Hoạt động 6. Xây dựng dự án đền ơn đáp nghĩa và giáo dục truyền thống quê hương ở địa phương em</a:t>
            </a:r>
            <a:r>
              <a:rPr lang="en-US" sz="2800">
                <a:solidFill>
                  <a:srgbClr val="FF0000"/>
                </a:solidFill>
              </a:rPr>
              <a:t> </a:t>
            </a:r>
            <a:endParaRPr lang="en-US" sz="2800" b="1">
              <a:solidFill>
                <a:srgbClr val="FF0000"/>
              </a:solidFill>
              <a:latin typeface="Times New Roman" charset="0"/>
              <a:ea typeface="Times New Roman" charset="0"/>
              <a:cs typeface="Times New Roman" charset="0"/>
            </a:endParaRPr>
          </a:p>
        </p:txBody>
      </p:sp>
      <p:grpSp>
        <p:nvGrpSpPr>
          <p:cNvPr id="4" name="Group 3"/>
          <p:cNvGrpSpPr/>
          <p:nvPr/>
        </p:nvGrpSpPr>
        <p:grpSpPr>
          <a:xfrm>
            <a:off x="1536700" y="989542"/>
            <a:ext cx="9118601" cy="5868458"/>
            <a:chOff x="1536700" y="989542"/>
            <a:chExt cx="9118601" cy="586845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989542"/>
              <a:ext cx="9118600" cy="4368800"/>
            </a:xfrm>
            <a:prstGeom prst="rect">
              <a:avLst/>
            </a:prstGeom>
          </p:spPr>
        </p:pic>
        <p:pic>
          <p:nvPicPr>
            <p:cNvPr id="3074" name="Picture 2" descr="óc học nhóm - Lớp học vui nhộ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1" y="4454142"/>
              <a:ext cx="9118600" cy="24038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6700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pPr algn="ctr"/>
            <a:r>
              <a:rPr lang="en-US" sz="2800" b="1">
                <a:solidFill>
                  <a:srgbClr val="FF0000"/>
                </a:solidFill>
                <a:latin typeface="Times New Roman" charset="0"/>
                <a:ea typeface="Times New Roman" charset="0"/>
                <a:cs typeface="Times New Roman" charset="0"/>
              </a:rPr>
              <a:t>HOẠT ĐỘNG </a:t>
            </a:r>
            <a:r>
              <a:rPr lang="vi-VN" sz="2800" b="1">
                <a:solidFill>
                  <a:srgbClr val="FF0000"/>
                </a:solidFill>
                <a:latin typeface="Times New Roman" charset="0"/>
                <a:ea typeface="Times New Roman" charset="0"/>
                <a:cs typeface="Times New Roman" charset="0"/>
              </a:rPr>
              <a:t>TIẾP NỐI</a:t>
            </a:r>
            <a:r>
              <a:rPr lang="en-US" sz="2800" b="1">
                <a:solidFill>
                  <a:srgbClr val="FF0000"/>
                </a:solidFill>
                <a:latin typeface="Times New Roman" charset="0"/>
                <a:ea typeface="Times New Roman" charset="0"/>
                <a:cs typeface="Times New Roman" charset="0"/>
              </a:rPr>
              <a:t>  </a:t>
            </a:r>
          </a:p>
        </p:txBody>
      </p:sp>
      <p:sp>
        <p:nvSpPr>
          <p:cNvPr id="6" name="Rectangle 5"/>
          <p:cNvSpPr/>
          <p:nvPr/>
        </p:nvSpPr>
        <p:spPr>
          <a:xfrm>
            <a:off x="1083733" y="1825069"/>
            <a:ext cx="2946400" cy="3240887"/>
          </a:xfrm>
          <a:prstGeom prst="rect">
            <a:avLst/>
          </a:prstGeom>
        </p:spPr>
        <p:txBody>
          <a:bodyPr wrap="square">
            <a:spAutoFit/>
          </a:bodyPr>
          <a:lstStyle/>
          <a:p>
            <a:pPr algn="just">
              <a:lnSpc>
                <a:spcPct val="110000"/>
              </a:lnSpc>
              <a:spcAft>
                <a:spcPts val="200"/>
              </a:spcAft>
            </a:pPr>
            <a:r>
              <a:rPr lang="vi-VN" sz="2200" b="1">
                <a:effectLst/>
                <a:latin typeface="Times New Roman" charset="0"/>
                <a:ea typeface="Calibri" charset="0"/>
                <a:cs typeface="Times New Roman" charset="0"/>
              </a:rPr>
              <a:t>Thực hiện </a:t>
            </a:r>
            <a:r>
              <a:rPr lang="vi-VN" sz="2400" b="1">
                <a:solidFill>
                  <a:srgbClr val="FF0000"/>
                </a:solidFill>
              </a:rPr>
              <a:t>Dự án đền ơn đáp nghĩa và giáo dục truyền thống quê hương ở địa phương em</a:t>
            </a:r>
            <a:r>
              <a:rPr lang="en-US" sz="2400">
                <a:solidFill>
                  <a:srgbClr val="FF0000"/>
                </a:solidFill>
              </a:rPr>
              <a:t> </a:t>
            </a:r>
            <a:r>
              <a:rPr lang="vi-VN" sz="2200" b="1">
                <a:effectLst/>
                <a:latin typeface="Times New Roman" charset="0"/>
                <a:ea typeface="Calibri" charset="0"/>
                <a:cs typeface="Times New Roman" charset="0"/>
              </a:rPr>
              <a:t> cùng với người thân và ghi nhớ các nội dung sau.</a:t>
            </a:r>
            <a:endParaRPr lang="en-US" sz="2200" b="1">
              <a:effectLst/>
              <a:latin typeface="Times New Roman" charset="0"/>
              <a:ea typeface="Calibri" charset="0"/>
              <a:cs typeface="Times New Roman" charset="0"/>
            </a:endParaRPr>
          </a:p>
        </p:txBody>
      </p:sp>
      <p:graphicFrame>
        <p:nvGraphicFramePr>
          <p:cNvPr id="7" name="Diagram 6"/>
          <p:cNvGraphicFramePr/>
          <p:nvPr>
            <p:extLst>
              <p:ext uri="{D42A27DB-BD31-4B8C-83A1-F6EECF244321}">
                <p14:modId xmlns:p14="http://schemas.microsoft.com/office/powerpoint/2010/main" val="1607582232"/>
              </p:ext>
            </p:extLst>
          </p:nvPr>
        </p:nvGraphicFramePr>
        <p:xfrm>
          <a:off x="4893733" y="1439333"/>
          <a:ext cx="5858934" cy="428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02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pPr algn="ctr"/>
            <a:r>
              <a:rPr lang="en-US" sz="2800" b="1">
                <a:solidFill>
                  <a:srgbClr val="FF0000"/>
                </a:solidFill>
                <a:latin typeface="Times New Roman" charset="0"/>
                <a:ea typeface="Times New Roman" charset="0"/>
                <a:cs typeface="Times New Roman" charset="0"/>
              </a:rPr>
              <a:t>HOẠT ĐỘNG </a:t>
            </a:r>
            <a:r>
              <a:rPr lang="vi-VN" sz="2800" b="1">
                <a:solidFill>
                  <a:srgbClr val="FF0000"/>
                </a:solidFill>
                <a:latin typeface="Times New Roman" charset="0"/>
                <a:ea typeface="Times New Roman" charset="0"/>
                <a:cs typeface="Times New Roman" charset="0"/>
              </a:rPr>
              <a:t>TIẾP NỐI</a:t>
            </a:r>
            <a:r>
              <a:rPr lang="en-US" sz="2800" b="1">
                <a:solidFill>
                  <a:srgbClr val="FF0000"/>
                </a:solidFill>
                <a:latin typeface="Times New Roman" charset="0"/>
                <a:ea typeface="Times New Roman" charset="0"/>
                <a:cs typeface="Times New Roman" charset="0"/>
              </a:rPr>
              <a:t>  </a:t>
            </a:r>
          </a:p>
        </p:txBody>
      </p:sp>
      <p:sp>
        <p:nvSpPr>
          <p:cNvPr id="6" name="Rectangle 5"/>
          <p:cNvSpPr/>
          <p:nvPr/>
        </p:nvSpPr>
        <p:spPr>
          <a:xfrm>
            <a:off x="1083733" y="1825069"/>
            <a:ext cx="2946400" cy="904863"/>
          </a:xfrm>
          <a:prstGeom prst="rect">
            <a:avLst/>
          </a:prstGeom>
        </p:spPr>
        <p:txBody>
          <a:bodyPr wrap="square">
            <a:spAutoFit/>
          </a:bodyPr>
          <a:lstStyle/>
          <a:p>
            <a:pPr algn="just">
              <a:lnSpc>
                <a:spcPct val="110000"/>
              </a:lnSpc>
              <a:spcAft>
                <a:spcPts val="200"/>
              </a:spcAft>
            </a:pPr>
            <a:r>
              <a:rPr lang="vi-VN" sz="2400" b="1"/>
              <a:t>Lựa chọn loại hình báo cáo</a:t>
            </a:r>
            <a:r>
              <a:rPr lang="en-US" sz="2400" b="1">
                <a:effectLst/>
              </a:rPr>
              <a:t> và chuẩn bị</a:t>
            </a:r>
            <a:endParaRPr lang="en-US" sz="2200" b="1">
              <a:effectLst/>
              <a:latin typeface="Times New Roman" charset="0"/>
              <a:ea typeface="Calibri" charset="0"/>
              <a:cs typeface="Times New Roman" charset="0"/>
            </a:endParaRPr>
          </a:p>
        </p:txBody>
      </p:sp>
      <p:graphicFrame>
        <p:nvGraphicFramePr>
          <p:cNvPr id="7" name="Diagram 6"/>
          <p:cNvGraphicFramePr/>
          <p:nvPr>
            <p:extLst>
              <p:ext uri="{D42A27DB-BD31-4B8C-83A1-F6EECF244321}">
                <p14:modId xmlns:p14="http://schemas.microsoft.com/office/powerpoint/2010/main" val="809615476"/>
              </p:ext>
            </p:extLst>
          </p:nvPr>
        </p:nvGraphicFramePr>
        <p:xfrm>
          <a:off x="4893733" y="1439333"/>
          <a:ext cx="5858934" cy="428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281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15915" t="22608" r="77825" b="69031"/>
          <a:stretch>
            <a:fillRect/>
          </a:stretch>
        </p:blipFill>
        <p:spPr>
          <a:xfrm>
            <a:off x="1921595" y="3977446"/>
            <a:ext cx="411128" cy="594554"/>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926698"/>
            <a:ext cx="12192000" cy="3057197"/>
          </a:xfrm>
          <a:prstGeom prst="rect">
            <a:avLst/>
          </a:prstGeom>
        </p:spPr>
      </p:pic>
      <p:pic>
        <p:nvPicPr>
          <p:cNvPr id="6" name="Picture 5">
            <a:extLst>
              <a:ext uri="{FF2B5EF4-FFF2-40B4-BE49-F238E27FC236}">
                <a16:creationId xmlns:a16="http://schemas.microsoft.com/office/drawing/2014/main" xmlns="" id="{721C2DFC-EDBA-414D-8A59-DB8DA11176CF}"/>
              </a:ext>
            </a:extLst>
          </p:cNvPr>
          <p:cNvPicPr>
            <a:picLocks noChangeAspect="1"/>
          </p:cNvPicPr>
          <p:nvPr/>
        </p:nvPicPr>
        <p:blipFill>
          <a:blip r:embed="rId10"/>
          <a:stretch>
            <a:fillRect/>
          </a:stretch>
        </p:blipFill>
        <p:spPr>
          <a:xfrm>
            <a:off x="1142570" y="1661007"/>
            <a:ext cx="9906859" cy="3535986"/>
          </a:xfrm>
          <a:prstGeom prst="rect">
            <a:avLst/>
          </a:prstGeom>
        </p:spPr>
      </p:pic>
    </p:spTree>
    <p:extLst>
      <p:ext uri="{BB962C8B-B14F-4D97-AF65-F5344CB8AC3E}">
        <p14:creationId xmlns:p14="http://schemas.microsoft.com/office/powerpoint/2010/main" val="189070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14" presetClass="entr" presetSubtype="1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8977"/>
            <a:ext cx="10515600" cy="976658"/>
          </a:xfrm>
        </p:spPr>
        <p:txBody>
          <a:bodyPr/>
          <a:lstStyle/>
          <a:p>
            <a:pPr algn="ctr"/>
            <a:r>
              <a:rPr lang="en-US">
                <a:ln w="0"/>
                <a:solidFill>
                  <a:srgbClr val="C00000"/>
                </a:solidFill>
                <a:effectLst>
                  <a:outerShdw blurRad="38100" dist="25400" dir="5400000" algn="ctr" rotWithShape="0">
                    <a:srgbClr val="6E747A">
                      <a:alpha val="43000"/>
                    </a:srgbClr>
                  </a:outerShdw>
                </a:effectLst>
                <a:latin typeface="Times New Roman" charset="0"/>
                <a:ea typeface="Times New Roman" charset="0"/>
                <a:cs typeface="Times New Roman" charset="0"/>
              </a:rPr>
              <a:t>CHỦ ĐỀ 4</a:t>
            </a:r>
          </a:p>
        </p:txBody>
      </p:sp>
      <p:sp>
        <p:nvSpPr>
          <p:cNvPr id="4" name="Rectangle 3"/>
          <p:cNvSpPr/>
          <p:nvPr/>
        </p:nvSpPr>
        <p:spPr>
          <a:xfrm>
            <a:off x="620783" y="2271596"/>
            <a:ext cx="10950434" cy="923330"/>
          </a:xfrm>
          <a:prstGeom prst="rect">
            <a:avLst/>
          </a:prstGeom>
          <a:noFill/>
        </p:spPr>
        <p:txBody>
          <a:bodyPr wrap="none" lIns="91440" tIns="45720" rIns="91440" bIns="45720">
            <a:spAutoFit/>
          </a:bodyPr>
          <a:lstStyle/>
          <a:p>
            <a:pPr algn="ctr"/>
            <a:r>
              <a:rPr lang="vi-VN" sz="5400" b="1">
                <a:ln w="22225">
                  <a:solidFill>
                    <a:schemeClr val="accent2"/>
                  </a:solidFill>
                  <a:prstDash val="solid"/>
                </a:ln>
                <a:solidFill>
                  <a:srgbClr val="C00000"/>
                </a:solidFill>
              </a:rPr>
              <a:t>Em yêu truyền thống quê hương</a:t>
            </a:r>
            <a:endParaRPr lang="vi-VN" sz="5400" b="1" cap="none" spc="0">
              <a:ln w="22225">
                <a:solidFill>
                  <a:schemeClr val="accent2"/>
                </a:solidFill>
                <a:prstDash val="solid"/>
              </a:ln>
              <a:solidFill>
                <a:srgbClr val="C00000"/>
              </a:solidFill>
              <a:effectLst/>
            </a:endParaRPr>
          </a:p>
        </p:txBody>
      </p:sp>
      <p:sp>
        <p:nvSpPr>
          <p:cNvPr id="6" name="Rectangle 5"/>
          <p:cNvSpPr/>
          <p:nvPr/>
        </p:nvSpPr>
        <p:spPr>
          <a:xfrm>
            <a:off x="0" y="-1612"/>
            <a:ext cx="12192000" cy="584775"/>
          </a:xfrm>
          <a:prstGeom prst="rect">
            <a:avLst/>
          </a:prstGeom>
          <a:solidFill>
            <a:schemeClr val="accent6">
              <a:lumMod val="60000"/>
              <a:lumOff val="40000"/>
            </a:schemeClr>
          </a:solidFill>
        </p:spPr>
        <p:txBody>
          <a:bodyPr wrap="square" lIns="91440" tIns="45720" rIns="91440" bIns="45720">
            <a:spAutoFit/>
          </a:bodyPr>
          <a:lstStyle/>
          <a:p>
            <a:pPr algn="ctr"/>
            <a:r>
              <a:rPr lang="en-US" sz="3200" b="1">
                <a:ln w="22225">
                  <a:solidFill>
                    <a:schemeClr val="accent2"/>
                  </a:solidFill>
                  <a:prstDash val="solid"/>
                </a:ln>
                <a:solidFill>
                  <a:schemeClr val="accent2">
                    <a:lumMod val="40000"/>
                    <a:lumOff val="60000"/>
                  </a:schemeClr>
                </a:solidFill>
              </a:rPr>
              <a:t>HOẠT ĐỘNG TRẢI NGHIỆM 4</a:t>
            </a:r>
          </a:p>
        </p:txBody>
      </p:sp>
      <p:pic>
        <p:nvPicPr>
          <p:cNvPr id="7" name="Picture 6"/>
          <p:cNvPicPr>
            <a:picLocks noChangeAspect="1"/>
          </p:cNvPicPr>
          <p:nvPr/>
        </p:nvPicPr>
        <p:blipFill>
          <a:blip r:embed="rId2"/>
          <a:stretch>
            <a:fillRect/>
          </a:stretch>
        </p:blipFill>
        <p:spPr>
          <a:xfrm>
            <a:off x="180560" y="4509557"/>
            <a:ext cx="4038600" cy="2324100"/>
          </a:xfrm>
          <a:prstGeom prst="rect">
            <a:avLst/>
          </a:prstGeom>
        </p:spPr>
      </p:pic>
      <p:pic>
        <p:nvPicPr>
          <p:cNvPr id="8" name="Picture 7"/>
          <p:cNvPicPr>
            <a:picLocks noChangeAspect="1"/>
          </p:cNvPicPr>
          <p:nvPr/>
        </p:nvPicPr>
        <p:blipFill>
          <a:blip r:embed="rId2"/>
          <a:stretch>
            <a:fillRect/>
          </a:stretch>
        </p:blipFill>
        <p:spPr>
          <a:xfrm>
            <a:off x="4219160" y="4509557"/>
            <a:ext cx="3492500" cy="2324100"/>
          </a:xfrm>
          <a:prstGeom prst="rect">
            <a:avLst/>
          </a:prstGeom>
        </p:spPr>
      </p:pic>
      <p:pic>
        <p:nvPicPr>
          <p:cNvPr id="9" name="Picture 8"/>
          <p:cNvPicPr>
            <a:picLocks noChangeAspect="1"/>
          </p:cNvPicPr>
          <p:nvPr/>
        </p:nvPicPr>
        <p:blipFill>
          <a:blip r:embed="rId2"/>
          <a:stretch>
            <a:fillRect/>
          </a:stretch>
        </p:blipFill>
        <p:spPr>
          <a:xfrm>
            <a:off x="7713728" y="4509557"/>
            <a:ext cx="4376293" cy="2286966"/>
          </a:xfrm>
          <a:prstGeom prst="rect">
            <a:avLst/>
          </a:prstGeom>
        </p:spPr>
      </p:pic>
      <p:sp>
        <p:nvSpPr>
          <p:cNvPr id="10" name="TextBox 9"/>
          <p:cNvSpPr txBox="1"/>
          <p:nvPr/>
        </p:nvSpPr>
        <p:spPr>
          <a:xfrm>
            <a:off x="2431773" y="3248254"/>
            <a:ext cx="8307467" cy="584775"/>
          </a:xfrm>
          <a:prstGeom prst="rect">
            <a:avLst/>
          </a:prstGeom>
          <a:noFill/>
        </p:spPr>
        <p:txBody>
          <a:bodyPr wrap="none" rtlCol="0">
            <a:spAutoFit/>
          </a:bodyPr>
          <a:lstStyle/>
          <a:p>
            <a:r>
              <a:rPr lang="en-US" sz="3200"/>
              <a:t>TUẦN 15 </a:t>
            </a:r>
            <a:r>
              <a:rPr lang="mr-IN" sz="3200"/>
              <a:t>–</a:t>
            </a:r>
            <a:r>
              <a:rPr lang="en-US" sz="3200"/>
              <a:t> HOẠT ĐỘNG GIÁO DỤC THEO CHỦ ĐỀ</a:t>
            </a:r>
          </a:p>
        </p:txBody>
      </p:sp>
    </p:spTree>
    <p:extLst>
      <p:ext uri="{BB962C8B-B14F-4D97-AF65-F5344CB8AC3E}">
        <p14:creationId xmlns:p14="http://schemas.microsoft.com/office/powerpoint/2010/main" val="2114724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en-US" sz="2800" b="1">
                <a:solidFill>
                  <a:srgbClr val="FF0000"/>
                </a:solidFill>
                <a:latin typeface="Times New Roman" charset="0"/>
                <a:ea typeface="Times New Roman" charset="0"/>
                <a:cs typeface="Times New Roman" charset="0"/>
              </a:rPr>
              <a:t>HOẠT ĐỘNG 5. </a:t>
            </a:r>
            <a:r>
              <a:rPr lang="vi-VN" sz="2800" b="1">
                <a:solidFill>
                  <a:srgbClr val="FF0000"/>
                </a:solidFill>
                <a:latin typeface="Times New Roman" charset="0"/>
                <a:ea typeface="Times New Roman" charset="0"/>
                <a:cs typeface="Times New Roman" charset="0"/>
              </a:rPr>
              <a:t>Nhận diện về hoạt động đền ơn đáp nghĩa và giáo dục truyền thống quê hương</a:t>
            </a:r>
            <a:r>
              <a:rPr lang="en-US" sz="2800" b="1">
                <a:solidFill>
                  <a:srgbClr val="FF0000"/>
                </a:solidFill>
                <a:latin typeface="Times New Roman" charset="0"/>
                <a:ea typeface="Times New Roman" charset="0"/>
                <a:cs typeface="Times New Roman" charset="0"/>
              </a:rPr>
              <a:t>  </a:t>
            </a:r>
          </a:p>
        </p:txBody>
      </p:sp>
      <p:sp>
        <p:nvSpPr>
          <p:cNvPr id="3" name="Content Placeholder 2"/>
          <p:cNvSpPr>
            <a:spLocks noGrp="1"/>
          </p:cNvSpPr>
          <p:nvPr>
            <p:ph sz="quarter" idx="13"/>
          </p:nvPr>
        </p:nvSpPr>
        <p:spPr>
          <a:xfrm>
            <a:off x="316450" y="1704271"/>
            <a:ext cx="1512350" cy="2776683"/>
          </a:xfrm>
        </p:spPr>
        <p:txBody>
          <a:bodyPr>
            <a:noAutofit/>
          </a:bodyPr>
          <a:lstStyle/>
          <a:p>
            <a:pPr marL="0" lvl="0" indent="0" algn="ctr">
              <a:lnSpc>
                <a:spcPct val="100000"/>
              </a:lnSpc>
              <a:spcBef>
                <a:spcPts val="0"/>
              </a:spcBef>
              <a:buNone/>
            </a:pPr>
            <a:r>
              <a:rPr lang="en-US" sz="2200" b="1" i="1" cap="none"/>
              <a:t>N</a:t>
            </a:r>
            <a:r>
              <a:rPr lang="vi-VN" sz="2200" b="1" i="1" cap="none"/>
              <a:t>êu tên và ý nghĩa của những hoạt động đền ơn đáp nghĩa và giáo dục truyền thống quê hương</a:t>
            </a:r>
            <a:r>
              <a:rPr lang="en-US" sz="2200" b="1" i="1" cap="none"/>
              <a: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70" t="3457" r="52568" b="68889"/>
          <a:stretch/>
        </p:blipFill>
        <p:spPr>
          <a:xfrm>
            <a:off x="2346002" y="1416402"/>
            <a:ext cx="3071006" cy="2529063"/>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7741" t="13580" r="5447" b="54815"/>
          <a:stretch/>
        </p:blipFill>
        <p:spPr>
          <a:xfrm>
            <a:off x="5990332" y="1473381"/>
            <a:ext cx="3088507" cy="2618072"/>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580" t="34568" r="48782" b="37778"/>
          <a:stretch/>
        </p:blipFill>
        <p:spPr>
          <a:xfrm>
            <a:off x="2354476" y="4228579"/>
            <a:ext cx="3148745" cy="2395542"/>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0222" t="49383" r="5447" b="21081"/>
          <a:stretch/>
        </p:blipFill>
        <p:spPr>
          <a:xfrm>
            <a:off x="6028897" y="4228579"/>
            <a:ext cx="2880777" cy="2409846"/>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8126" t="64197" r="48783" b="6914"/>
          <a:stretch/>
        </p:blipFill>
        <p:spPr>
          <a:xfrm>
            <a:off x="9245764" y="2782417"/>
            <a:ext cx="2826283" cy="2378941"/>
          </a:xfrm>
          <a:prstGeom prst="rect">
            <a:avLst/>
          </a:prstGeom>
        </p:spPr>
      </p:pic>
    </p:spTree>
    <p:extLst>
      <p:ext uri="{BB962C8B-B14F-4D97-AF65-F5344CB8AC3E}">
        <p14:creationId xmlns:p14="http://schemas.microsoft.com/office/powerpoint/2010/main" val="110641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en-US" sz="2800" b="1">
                <a:solidFill>
                  <a:srgbClr val="FF0000"/>
                </a:solidFill>
                <a:latin typeface="Times New Roman" charset="0"/>
                <a:ea typeface="Times New Roman" charset="0"/>
                <a:cs typeface="Times New Roman" charset="0"/>
              </a:rPr>
              <a:t>HOẠT ĐỘNG 5. </a:t>
            </a:r>
            <a:r>
              <a:rPr lang="vi-VN" sz="2800" b="1">
                <a:solidFill>
                  <a:srgbClr val="FF0000"/>
                </a:solidFill>
                <a:latin typeface="Times New Roman" charset="0"/>
                <a:ea typeface="Times New Roman" charset="0"/>
                <a:cs typeface="Times New Roman" charset="0"/>
              </a:rPr>
              <a:t>Nhận diện về hoạt động đền ơn đáp nghĩa và giáo dục truyền thống quê hương</a:t>
            </a:r>
            <a:r>
              <a:rPr lang="en-US" sz="2800" b="1">
                <a:solidFill>
                  <a:srgbClr val="FF0000"/>
                </a:solidFill>
                <a:latin typeface="Times New Roman" charset="0"/>
                <a:ea typeface="Times New Roman" charset="0"/>
                <a:cs typeface="Times New Roman" charset="0"/>
              </a:rPr>
              <a:t>  </a:t>
            </a:r>
          </a:p>
        </p:txBody>
      </p:sp>
      <p:sp>
        <p:nvSpPr>
          <p:cNvPr id="3" name="Content Placeholder 2"/>
          <p:cNvSpPr>
            <a:spLocks noGrp="1"/>
          </p:cNvSpPr>
          <p:nvPr>
            <p:ph sz="quarter" idx="13"/>
          </p:nvPr>
        </p:nvSpPr>
        <p:spPr>
          <a:xfrm>
            <a:off x="316450" y="1704271"/>
            <a:ext cx="1512350" cy="2776683"/>
          </a:xfrm>
        </p:spPr>
        <p:txBody>
          <a:bodyPr>
            <a:noAutofit/>
          </a:bodyPr>
          <a:lstStyle/>
          <a:p>
            <a:pPr marL="0" lvl="0" indent="0" algn="ctr">
              <a:lnSpc>
                <a:spcPct val="100000"/>
              </a:lnSpc>
              <a:spcBef>
                <a:spcPts val="0"/>
              </a:spcBef>
              <a:buNone/>
            </a:pPr>
            <a:r>
              <a:rPr lang="en-US" sz="2200" b="1" i="1" cap="none"/>
              <a:t>N</a:t>
            </a:r>
            <a:r>
              <a:rPr lang="vi-VN" sz="2200" b="1" i="1" cap="none"/>
              <a:t>êu tên và ý nghĩa của những hoạt động đền ơn đáp nghĩa và giáo dục truyền thống quê hương</a:t>
            </a:r>
            <a:r>
              <a:rPr lang="en-US" sz="2200" b="1" i="1" cap="none"/>
              <a: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01" t="4669" r="52568" b="68889"/>
          <a:stretch/>
        </p:blipFill>
        <p:spPr>
          <a:xfrm>
            <a:off x="3031065" y="965200"/>
            <a:ext cx="8314268" cy="5673034"/>
          </a:xfrm>
          <a:prstGeom prst="rect">
            <a:avLst/>
          </a:prstGeom>
        </p:spPr>
      </p:pic>
    </p:spTree>
    <p:extLst>
      <p:ext uri="{BB962C8B-B14F-4D97-AF65-F5344CB8AC3E}">
        <p14:creationId xmlns:p14="http://schemas.microsoft.com/office/powerpoint/2010/main" val="1207462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en-US" sz="2800" b="1">
                <a:solidFill>
                  <a:srgbClr val="FF0000"/>
                </a:solidFill>
                <a:latin typeface="Times New Roman" charset="0"/>
                <a:ea typeface="Times New Roman" charset="0"/>
                <a:cs typeface="Times New Roman" charset="0"/>
              </a:rPr>
              <a:t>HOẠT ĐỘNG 5. </a:t>
            </a:r>
            <a:r>
              <a:rPr lang="vi-VN" sz="2800" b="1">
                <a:solidFill>
                  <a:srgbClr val="FF0000"/>
                </a:solidFill>
                <a:latin typeface="Times New Roman" charset="0"/>
                <a:ea typeface="Times New Roman" charset="0"/>
                <a:cs typeface="Times New Roman" charset="0"/>
              </a:rPr>
              <a:t>Nhận diện về hoạt động đền ơn đáp nghĩa và giáo dục truyền thống quê hương</a:t>
            </a:r>
            <a:r>
              <a:rPr lang="en-US" sz="2800" b="1">
                <a:solidFill>
                  <a:srgbClr val="FF0000"/>
                </a:solidFill>
                <a:latin typeface="Times New Roman" charset="0"/>
                <a:ea typeface="Times New Roman" charset="0"/>
                <a:cs typeface="Times New Roman" charset="0"/>
              </a:rPr>
              <a:t>  </a:t>
            </a:r>
          </a:p>
        </p:txBody>
      </p:sp>
      <p:sp>
        <p:nvSpPr>
          <p:cNvPr id="3" name="Content Placeholder 2"/>
          <p:cNvSpPr>
            <a:spLocks noGrp="1"/>
          </p:cNvSpPr>
          <p:nvPr>
            <p:ph sz="quarter" idx="13"/>
          </p:nvPr>
        </p:nvSpPr>
        <p:spPr>
          <a:xfrm>
            <a:off x="316450" y="1704271"/>
            <a:ext cx="1512350" cy="2776683"/>
          </a:xfrm>
        </p:spPr>
        <p:txBody>
          <a:bodyPr>
            <a:noAutofit/>
          </a:bodyPr>
          <a:lstStyle/>
          <a:p>
            <a:pPr marL="0" lvl="0" indent="0" algn="ctr">
              <a:lnSpc>
                <a:spcPct val="100000"/>
              </a:lnSpc>
              <a:spcBef>
                <a:spcPts val="0"/>
              </a:spcBef>
              <a:buNone/>
            </a:pPr>
            <a:r>
              <a:rPr lang="en-US" sz="2200" b="1" i="1" cap="none"/>
              <a:t>N</a:t>
            </a:r>
            <a:r>
              <a:rPr lang="vi-VN" sz="2200" b="1" i="1" cap="none"/>
              <a:t>êu tên và ý nghĩa của những hoạt động đền ơn đáp nghĩa và giáo dục truyền thống quê hương</a:t>
            </a:r>
            <a:r>
              <a:rPr lang="en-US" sz="2200" b="1" i="1" cap="none"/>
              <a:t> </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7741" t="13580" r="5447" b="54815"/>
          <a:stretch/>
        </p:blipFill>
        <p:spPr>
          <a:xfrm>
            <a:off x="2976199" y="1249018"/>
            <a:ext cx="7827268" cy="5515416"/>
          </a:xfrm>
          <a:prstGeom prst="rect">
            <a:avLst/>
          </a:prstGeom>
        </p:spPr>
      </p:pic>
    </p:spTree>
    <p:extLst>
      <p:ext uri="{BB962C8B-B14F-4D97-AF65-F5344CB8AC3E}">
        <p14:creationId xmlns:p14="http://schemas.microsoft.com/office/powerpoint/2010/main" val="1156756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en-US" sz="2800" b="1">
                <a:solidFill>
                  <a:srgbClr val="FF0000"/>
                </a:solidFill>
                <a:latin typeface="Times New Roman" charset="0"/>
                <a:ea typeface="Times New Roman" charset="0"/>
                <a:cs typeface="Times New Roman" charset="0"/>
              </a:rPr>
              <a:t>HOẠT ĐỘNG 5. </a:t>
            </a:r>
            <a:r>
              <a:rPr lang="vi-VN" sz="2800" b="1">
                <a:solidFill>
                  <a:srgbClr val="FF0000"/>
                </a:solidFill>
                <a:latin typeface="Times New Roman" charset="0"/>
                <a:ea typeface="Times New Roman" charset="0"/>
                <a:cs typeface="Times New Roman" charset="0"/>
              </a:rPr>
              <a:t>Nhận diện về hoạt động đền ơn đáp nghĩa và giáo dục truyền thống quê hương</a:t>
            </a:r>
            <a:r>
              <a:rPr lang="en-US" sz="2800" b="1">
                <a:solidFill>
                  <a:srgbClr val="FF0000"/>
                </a:solidFill>
                <a:latin typeface="Times New Roman" charset="0"/>
                <a:ea typeface="Times New Roman" charset="0"/>
                <a:cs typeface="Times New Roman" charset="0"/>
              </a:rPr>
              <a:t>  </a:t>
            </a:r>
          </a:p>
        </p:txBody>
      </p:sp>
      <p:sp>
        <p:nvSpPr>
          <p:cNvPr id="3" name="Content Placeholder 2"/>
          <p:cNvSpPr>
            <a:spLocks noGrp="1"/>
          </p:cNvSpPr>
          <p:nvPr>
            <p:ph sz="quarter" idx="13"/>
          </p:nvPr>
        </p:nvSpPr>
        <p:spPr>
          <a:xfrm>
            <a:off x="316450" y="1704271"/>
            <a:ext cx="1512350" cy="2776683"/>
          </a:xfrm>
        </p:spPr>
        <p:txBody>
          <a:bodyPr>
            <a:noAutofit/>
          </a:bodyPr>
          <a:lstStyle/>
          <a:p>
            <a:pPr marL="0" lvl="0" indent="0" algn="ctr">
              <a:lnSpc>
                <a:spcPct val="100000"/>
              </a:lnSpc>
              <a:spcBef>
                <a:spcPts val="0"/>
              </a:spcBef>
              <a:buNone/>
            </a:pPr>
            <a:r>
              <a:rPr lang="en-US" sz="2200" b="1" i="1" cap="none"/>
              <a:t>N</a:t>
            </a:r>
            <a:r>
              <a:rPr lang="vi-VN" sz="2200" b="1" i="1" cap="none"/>
              <a:t>êu tên và ý nghĩa của những hoạt động đền ơn đáp nghĩa và giáo dục truyền thống quê hương</a:t>
            </a:r>
            <a:r>
              <a:rPr lang="en-US" sz="2200" b="1" i="1" cap="none"/>
              <a:t> </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580" t="34568" r="48782" b="37778"/>
          <a:stretch/>
        </p:blipFill>
        <p:spPr>
          <a:xfrm>
            <a:off x="3201143" y="1082512"/>
            <a:ext cx="7128191" cy="5423075"/>
          </a:xfrm>
          <a:prstGeom prst="rect">
            <a:avLst/>
          </a:prstGeom>
        </p:spPr>
      </p:pic>
    </p:spTree>
    <p:extLst>
      <p:ext uri="{BB962C8B-B14F-4D97-AF65-F5344CB8AC3E}">
        <p14:creationId xmlns:p14="http://schemas.microsoft.com/office/powerpoint/2010/main" val="1525697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en-US" sz="2800" b="1">
                <a:solidFill>
                  <a:srgbClr val="FF0000"/>
                </a:solidFill>
                <a:latin typeface="Times New Roman" charset="0"/>
                <a:ea typeface="Times New Roman" charset="0"/>
                <a:cs typeface="Times New Roman" charset="0"/>
              </a:rPr>
              <a:t>HOẠT ĐỘNG 5. </a:t>
            </a:r>
            <a:r>
              <a:rPr lang="vi-VN" sz="2800" b="1">
                <a:solidFill>
                  <a:srgbClr val="FF0000"/>
                </a:solidFill>
                <a:latin typeface="Times New Roman" charset="0"/>
                <a:ea typeface="Times New Roman" charset="0"/>
                <a:cs typeface="Times New Roman" charset="0"/>
              </a:rPr>
              <a:t>Nhận diện về hoạt động đền ơn đáp nghĩa và giáo dục truyền thống quê hương</a:t>
            </a:r>
            <a:r>
              <a:rPr lang="en-US" sz="2800" b="1">
                <a:solidFill>
                  <a:srgbClr val="FF0000"/>
                </a:solidFill>
                <a:latin typeface="Times New Roman" charset="0"/>
                <a:ea typeface="Times New Roman" charset="0"/>
                <a:cs typeface="Times New Roman" charset="0"/>
              </a:rPr>
              <a:t>  </a:t>
            </a:r>
          </a:p>
        </p:txBody>
      </p:sp>
      <p:sp>
        <p:nvSpPr>
          <p:cNvPr id="3" name="Content Placeholder 2"/>
          <p:cNvSpPr>
            <a:spLocks noGrp="1"/>
          </p:cNvSpPr>
          <p:nvPr>
            <p:ph sz="quarter" idx="13"/>
          </p:nvPr>
        </p:nvSpPr>
        <p:spPr>
          <a:xfrm>
            <a:off x="316450" y="1704271"/>
            <a:ext cx="1512350" cy="2776683"/>
          </a:xfrm>
        </p:spPr>
        <p:txBody>
          <a:bodyPr>
            <a:noAutofit/>
          </a:bodyPr>
          <a:lstStyle/>
          <a:p>
            <a:pPr marL="0" lvl="0" indent="0" algn="ctr">
              <a:lnSpc>
                <a:spcPct val="100000"/>
              </a:lnSpc>
              <a:spcBef>
                <a:spcPts val="0"/>
              </a:spcBef>
              <a:buNone/>
            </a:pPr>
            <a:r>
              <a:rPr lang="en-US" sz="2200" b="1" i="1" cap="none"/>
              <a:t>N</a:t>
            </a:r>
            <a:r>
              <a:rPr lang="vi-VN" sz="2200" b="1" i="1" cap="none"/>
              <a:t>êu tên và ý nghĩa của những hoạt động đền ơn đáp nghĩa và giáo dục truyền thống quê hương</a:t>
            </a:r>
            <a:r>
              <a:rPr lang="en-US" sz="2200" b="1" i="1" cap="none"/>
              <a:t> </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0222" t="51585" r="5447" b="21081"/>
          <a:stretch/>
        </p:blipFill>
        <p:spPr>
          <a:xfrm>
            <a:off x="2659164" y="1208587"/>
            <a:ext cx="8770836" cy="5649413"/>
          </a:xfrm>
          <a:prstGeom prst="rect">
            <a:avLst/>
          </a:prstGeom>
        </p:spPr>
      </p:pic>
    </p:spTree>
    <p:extLst>
      <p:ext uri="{BB962C8B-B14F-4D97-AF65-F5344CB8AC3E}">
        <p14:creationId xmlns:p14="http://schemas.microsoft.com/office/powerpoint/2010/main" val="1249475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9018"/>
          </a:xfrm>
          <a:solidFill>
            <a:schemeClr val="accent4">
              <a:lumMod val="40000"/>
              <a:lumOff val="60000"/>
            </a:schemeClr>
          </a:solidFill>
        </p:spPr>
        <p:txBody>
          <a:bodyPr>
            <a:normAutofit/>
          </a:bodyPr>
          <a:lstStyle/>
          <a:p>
            <a:r>
              <a:rPr lang="en-US" sz="2800" b="1">
                <a:solidFill>
                  <a:srgbClr val="FF0000"/>
                </a:solidFill>
                <a:latin typeface="Times New Roman" charset="0"/>
                <a:ea typeface="Times New Roman" charset="0"/>
                <a:cs typeface="Times New Roman" charset="0"/>
              </a:rPr>
              <a:t>HOẠT ĐỘNG 5. </a:t>
            </a:r>
            <a:r>
              <a:rPr lang="vi-VN" sz="2800" b="1">
                <a:solidFill>
                  <a:srgbClr val="FF0000"/>
                </a:solidFill>
                <a:latin typeface="Times New Roman" charset="0"/>
                <a:ea typeface="Times New Roman" charset="0"/>
                <a:cs typeface="Times New Roman" charset="0"/>
              </a:rPr>
              <a:t>Nhận diện về hoạt động đền ơn đáp nghĩa và giáo dục truyền thống quê hương</a:t>
            </a:r>
            <a:r>
              <a:rPr lang="en-US" sz="2800" b="1">
                <a:solidFill>
                  <a:srgbClr val="FF0000"/>
                </a:solidFill>
                <a:latin typeface="Times New Roman" charset="0"/>
                <a:ea typeface="Times New Roman" charset="0"/>
                <a:cs typeface="Times New Roman" charset="0"/>
              </a:rPr>
              <a:t>  </a:t>
            </a:r>
          </a:p>
        </p:txBody>
      </p:sp>
      <p:sp>
        <p:nvSpPr>
          <p:cNvPr id="3" name="Content Placeholder 2"/>
          <p:cNvSpPr>
            <a:spLocks noGrp="1"/>
          </p:cNvSpPr>
          <p:nvPr>
            <p:ph sz="quarter" idx="13"/>
          </p:nvPr>
        </p:nvSpPr>
        <p:spPr>
          <a:xfrm>
            <a:off x="316450" y="1704271"/>
            <a:ext cx="1512350" cy="2776683"/>
          </a:xfrm>
        </p:spPr>
        <p:txBody>
          <a:bodyPr>
            <a:noAutofit/>
          </a:bodyPr>
          <a:lstStyle/>
          <a:p>
            <a:pPr marL="0" lvl="0" indent="0" algn="ctr">
              <a:lnSpc>
                <a:spcPct val="100000"/>
              </a:lnSpc>
              <a:spcBef>
                <a:spcPts val="0"/>
              </a:spcBef>
              <a:buNone/>
            </a:pPr>
            <a:r>
              <a:rPr lang="en-US" sz="2200" b="1" i="1" cap="none"/>
              <a:t>N</a:t>
            </a:r>
            <a:r>
              <a:rPr lang="vi-VN" sz="2200" b="1" i="1" cap="none"/>
              <a:t>êu tên và ý nghĩa của những hoạt động đền ơn đáp nghĩa và giáo dục truyền thống quê hương</a:t>
            </a:r>
            <a:r>
              <a:rPr lang="en-US" sz="2200" b="1" i="1" cap="none"/>
              <a:t> </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8426" t="67089" r="50670" b="8170"/>
          <a:stretch/>
        </p:blipFill>
        <p:spPr>
          <a:xfrm>
            <a:off x="2353733" y="1249018"/>
            <a:ext cx="8534400" cy="5362276"/>
          </a:xfrm>
          <a:prstGeom prst="rect">
            <a:avLst/>
          </a:prstGeom>
        </p:spPr>
      </p:pic>
    </p:spTree>
    <p:extLst>
      <p:ext uri="{BB962C8B-B14F-4D97-AF65-F5344CB8AC3E}">
        <p14:creationId xmlns:p14="http://schemas.microsoft.com/office/powerpoint/2010/main" val="582225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5"/>
          <a:stretch>
            <a:fillRect/>
          </a:stretch>
        </p:blipFill>
        <p:spPr>
          <a:xfrm>
            <a:off x="1005977" y="686186"/>
            <a:ext cx="9461241" cy="6248223"/>
          </a:xfrm>
          <a:prstGeom prst="rect">
            <a:avLst/>
          </a:prstGeom>
        </p:spPr>
      </p:pic>
      <p:pic>
        <p:nvPicPr>
          <p:cNvPr id="18" name="图片 17" descr="69a8f3e94da59fb9c00491d0266be90c"/>
          <p:cNvPicPr>
            <a:picLocks noChangeAspect="1"/>
          </p:cNvPicPr>
          <p:nvPr/>
        </p:nvPicPr>
        <p:blipFill>
          <a:blip r:embed="rId6"/>
          <a:stretch>
            <a:fillRect/>
          </a:stretch>
        </p:blipFill>
        <p:spPr>
          <a:xfrm>
            <a:off x="223520" y="304165"/>
            <a:ext cx="3070225" cy="2225040"/>
          </a:xfrm>
          <a:prstGeom prst="rect">
            <a:avLst/>
          </a:prstGeom>
        </p:spPr>
      </p:pic>
      <p:pic>
        <p:nvPicPr>
          <p:cNvPr id="4" name="人教版小学二年级上册语文第1课《秋天的图画》MP3课文朗读免费下载">
            <a:hlinkClick r:id="" action="ppaction://media"/>
          </p:cNvPr>
          <p:cNvPicPr/>
          <p:nvPr>
            <a:audioFile r:link="rId2"/>
            <p:extLst>
              <p:ext uri="{DAA4B4D4-6D71-4841-9C94-3DE7FCFB9230}">
                <p14:media xmlns:p14="http://schemas.microsoft.com/office/powerpoint/2010/main" r:link="rId1"/>
              </p:ext>
            </p:extLst>
          </p:nvPr>
        </p:nvPicPr>
        <p:blipFill>
          <a:blip r:embed="rId7"/>
          <a:stretch>
            <a:fillRect/>
          </a:stretch>
        </p:blipFill>
        <p:spPr>
          <a:xfrm>
            <a:off x="66040" y="6155690"/>
            <a:ext cx="619125" cy="619125"/>
          </a:xfrm>
          <a:prstGeom prst="rect">
            <a:avLst/>
          </a:prstGeom>
        </p:spPr>
      </p:pic>
      <p:sp>
        <p:nvSpPr>
          <p:cNvPr id="7" name="Rectangle 6"/>
          <p:cNvSpPr/>
          <p:nvPr/>
        </p:nvSpPr>
        <p:spPr>
          <a:xfrm>
            <a:off x="2526244" y="2843501"/>
            <a:ext cx="6420709" cy="1169550"/>
          </a:xfrm>
          <a:prstGeom prst="rect">
            <a:avLst/>
          </a:prstGeom>
          <a:noFill/>
          <a:ln>
            <a:noFill/>
          </a:ln>
          <a:effectLst/>
        </p:spPr>
        <p:txBody>
          <a:bodyPr lIns="91416" tIns="45710" rIns="91416" bIns="45710" rtlCol="0" anchor="ctr"/>
          <a:lstStyle/>
          <a:p>
            <a:pPr marL="0" marR="0" lvl="0" indent="0" algn="ctr" defTabSz="914153"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FF0000"/>
                </a:solidFill>
                <a:effectLst/>
                <a:uLnTx/>
                <a:uFillTx/>
                <a:latin typeface="VNI-Avo" pitchFamily="2" charset="0"/>
                <a:ea typeface="+mn-ea"/>
                <a:cs typeface="+mn-cs"/>
              </a:rPr>
              <a:t>Thảo luận</a:t>
            </a:r>
            <a:r>
              <a:rPr kumimoji="0" lang="en-US" sz="6000" b="1" i="0" u="none" strike="noStrike" kern="0" cap="none" spc="0" normalizeH="0" noProof="0" dirty="0" err="1">
                <a:ln>
                  <a:noFill/>
                </a:ln>
                <a:solidFill>
                  <a:srgbClr val="FF0000"/>
                </a:solidFill>
                <a:effectLst/>
                <a:uLnTx/>
                <a:uFillTx/>
                <a:latin typeface="VNI-Avo" pitchFamily="2" charset="0"/>
                <a:ea typeface="+mn-ea"/>
                <a:cs typeface="+mn-cs"/>
              </a:rPr>
              <a:t> nhóm</a:t>
            </a:r>
            <a:endParaRPr kumimoji="0" lang="en-US" sz="6000" b="1" i="0" u="none" strike="noStrike" kern="0" cap="none" spc="0" normalizeH="0" baseline="0" noProof="0" dirty="0">
              <a:ln>
                <a:noFill/>
              </a:ln>
              <a:solidFill>
                <a:srgbClr val="FF0000"/>
              </a:solidFill>
              <a:effectLst/>
              <a:uLnTx/>
              <a:uFillTx/>
              <a:latin typeface="VNI-Avo" pitchFamily="2" charset="0"/>
              <a:ea typeface="+mn-ea"/>
              <a:cs typeface="+mn-cs"/>
            </a:endParaRPr>
          </a:p>
        </p:txBody>
      </p:sp>
      <p:sp>
        <p:nvSpPr>
          <p:cNvPr id="6" name="Rectangle 5"/>
          <p:cNvSpPr/>
          <p:nvPr/>
        </p:nvSpPr>
        <p:spPr>
          <a:xfrm>
            <a:off x="3031066" y="4025971"/>
            <a:ext cx="5791200" cy="1815882"/>
          </a:xfrm>
          <a:prstGeom prst="rect">
            <a:avLst/>
          </a:prstGeom>
        </p:spPr>
        <p:txBody>
          <a:bodyPr wrap="square">
            <a:spAutoFit/>
          </a:bodyPr>
          <a:lstStyle/>
          <a:p>
            <a:r>
              <a:rPr lang="vi-VN" sz="2800"/>
              <a:t>2. Chia sẻ những hoạt động đền ơn đáp nghĩa và giáo dục truyền thống quê hương ở địa phương em</a:t>
            </a:r>
            <a:endParaRPr lang="en-US" sz="2800"/>
          </a:p>
        </p:txBody>
      </p:sp>
    </p:spTree>
    <p:extLst>
      <p:ext uri="{BB962C8B-B14F-4D97-AF65-F5344CB8AC3E}">
        <p14:creationId xmlns:p14="http://schemas.microsoft.com/office/powerpoint/2010/main" val="159084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4" presetClass="emph" presetSubtype="0" repeatCount="indefinite" fill="hold" nodeType="clickEffect">
                                  <p:stCondLst>
                                    <p:cond delay="0"/>
                                  </p:stCondLst>
                                  <p:iterate type="lt">
                                    <p:tmPct val="10000"/>
                                  </p:iterate>
                                  <p:childTnLst>
                                    <p:animMotion origin="layout" path="M 7.74419E-7 -3.26454E-6 L 7.74419E-7 -0.07223 " pathEditMode="relative" rAng="0" ptsTypes="AA">
                                      <p:cBhvr>
                                        <p:cTn id="10" dur="250" accel="50000" decel="50000" autoRev="1" fill="hold">
                                          <p:stCondLst>
                                            <p:cond delay="0"/>
                                          </p:stCondLst>
                                        </p:cTn>
                                        <p:tgtEl>
                                          <p:spTgt spid="7">
                                            <p:txEl>
                                              <p:pRg st="0" end="0"/>
                                            </p:txEl>
                                          </p:spTgt>
                                        </p:tgtEl>
                                        <p:attrNameLst>
                                          <p:attrName>ppt_x</p:attrName>
                                          <p:attrName>ppt_y</p:attrName>
                                        </p:attrNameLst>
                                      </p:cBhvr>
                                      <p:rCtr x="0" y="-3612"/>
                                    </p:animMotion>
                                    <p:animRot by="1500000">
                                      <p:cBhvr>
                                        <p:cTn id="11" dur="125" fill="hold">
                                          <p:stCondLst>
                                            <p:cond delay="0"/>
                                          </p:stCondLst>
                                        </p:cTn>
                                        <p:tgtEl>
                                          <p:spTgt spid="7">
                                            <p:txEl>
                                              <p:pRg st="0" end="0"/>
                                            </p:txEl>
                                          </p:spTgt>
                                        </p:tgtEl>
                                        <p:attrNameLst>
                                          <p:attrName>r</p:attrName>
                                        </p:attrNameLst>
                                      </p:cBhvr>
                                    </p:animRot>
                                    <p:animRot by="-1500000">
                                      <p:cBhvr>
                                        <p:cTn id="12" dur="125" fill="hold">
                                          <p:stCondLst>
                                            <p:cond delay="125"/>
                                          </p:stCondLst>
                                        </p:cTn>
                                        <p:tgtEl>
                                          <p:spTgt spid="7">
                                            <p:txEl>
                                              <p:pRg st="0" end="0"/>
                                            </p:txEl>
                                          </p:spTgt>
                                        </p:tgtEl>
                                        <p:attrNameLst>
                                          <p:attrName>r</p:attrName>
                                        </p:attrNameLst>
                                      </p:cBhvr>
                                    </p:animRot>
                                    <p:animRot by="-1500000">
                                      <p:cBhvr>
                                        <p:cTn id="13" dur="125" fill="hold">
                                          <p:stCondLst>
                                            <p:cond delay="250"/>
                                          </p:stCondLst>
                                        </p:cTn>
                                        <p:tgtEl>
                                          <p:spTgt spid="7">
                                            <p:txEl>
                                              <p:pRg st="0" end="0"/>
                                            </p:txEl>
                                          </p:spTgt>
                                        </p:tgtEl>
                                        <p:attrNameLst>
                                          <p:attrName>r</p:attrName>
                                        </p:attrNameLst>
                                      </p:cBhvr>
                                    </p:animRot>
                                    <p:animRot by="1500000">
                                      <p:cBhvr>
                                        <p:cTn id="14"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5" repeatCount="indefinite" fill="remove"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627</TotalTime>
  <Words>816</Words>
  <PresentationFormat>Widescreen</PresentationFormat>
  <Paragraphs>84</Paragraphs>
  <Slides>18</Slides>
  <Notes>15</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DengXian</vt:lpstr>
      <vt:lpstr>Mangal</vt:lpstr>
      <vt:lpstr>Times New Roman</vt:lpstr>
      <vt:lpstr>Tw Cen MT</vt:lpstr>
      <vt:lpstr>VNI-Avo</vt:lpstr>
      <vt:lpstr>宋体</vt:lpstr>
      <vt:lpstr>Arial</vt:lpstr>
      <vt:lpstr>Droplet</vt:lpstr>
      <vt:lpstr>PowerPoint Presentation</vt:lpstr>
      <vt:lpstr>CHỦ ĐỀ 4</vt:lpstr>
      <vt:lpstr>HOẠT ĐỘNG 5. Nhận diện về hoạt động đền ơn đáp nghĩa và giáo dục truyền thống quê hương  </vt:lpstr>
      <vt:lpstr>HOẠT ĐỘNG 5. Nhận diện về hoạt động đền ơn đáp nghĩa và giáo dục truyền thống quê hương  </vt:lpstr>
      <vt:lpstr>HOẠT ĐỘNG 5. Nhận diện về hoạt động đền ơn đáp nghĩa và giáo dục truyền thống quê hương  </vt:lpstr>
      <vt:lpstr>HOẠT ĐỘNG 5. Nhận diện về hoạt động đền ơn đáp nghĩa và giáo dục truyền thống quê hương  </vt:lpstr>
      <vt:lpstr>HOẠT ĐỘNG 5. Nhận diện về hoạt động đền ơn đáp nghĩa và giáo dục truyền thống quê hương  </vt:lpstr>
      <vt:lpstr>HOẠT ĐỘNG 5. Nhận diện về hoạt động đền ơn đáp nghĩa và giáo dục truyền thống quê hương  </vt:lpstr>
      <vt:lpstr>PowerPoint Presentation</vt:lpstr>
      <vt:lpstr>HOẠT ĐỘNG 5. Nhận diện về hoạt động đền ơn đáp nghĩa và giáo dục truyền thống quê hương </vt:lpstr>
      <vt:lpstr>Hoạt động 6. Xây dựng dự án đền ơn đáp nghĩa và giáo dục truyền thống quê hương ở địa phương em </vt:lpstr>
      <vt:lpstr>Lập nhóm dự án</vt:lpstr>
      <vt:lpstr>PowerPoint Presentation</vt:lpstr>
      <vt:lpstr>Hoạt động 6. Xây dựng dự án đền ơn đáp nghĩa và giáo dục truyền thống quê hương ở địa phương em </vt:lpstr>
      <vt:lpstr>Hoạt động 6. Xây dựng dự án đền ơn đáp nghĩa và giáo dục truyền thống quê hương ở địa phương em </vt:lpstr>
      <vt:lpstr>HOẠT ĐỘNG TIẾP NỐI  </vt:lpstr>
      <vt:lpstr>HOẠT ĐỘNG TIẾP NỐI  </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2023-01-10T07:47:13Z</dcterms:created>
  <dcterms:modified xsi:type="dcterms:W3CDTF">2023-02-13T08:53:37Z</dcterms:modified>
</cp:coreProperties>
</file>