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E5E"/>
    <a:srgbClr val="CC81FF"/>
    <a:srgbClr val="FF9797"/>
    <a:srgbClr val="E08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76" y="2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E6F-8E2E-4EC3-BAC0-BF4B0DE2916B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66DB-3E9E-4D00-AE83-BF3F58D30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730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E6F-8E2E-4EC3-BAC0-BF4B0DE2916B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66DB-3E9E-4D00-AE83-BF3F58D30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88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E6F-8E2E-4EC3-BAC0-BF4B0DE2916B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66DB-3E9E-4D00-AE83-BF3F58D30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151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E6F-8E2E-4EC3-BAC0-BF4B0DE2916B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66DB-3E9E-4D00-AE83-BF3F58D30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57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E6F-8E2E-4EC3-BAC0-BF4B0DE2916B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66DB-3E9E-4D00-AE83-BF3F58D30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723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E6F-8E2E-4EC3-BAC0-BF4B0DE2916B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66DB-3E9E-4D00-AE83-BF3F58D30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67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E6F-8E2E-4EC3-BAC0-BF4B0DE2916B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66DB-3E9E-4D00-AE83-BF3F58D30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49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E6F-8E2E-4EC3-BAC0-BF4B0DE2916B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66DB-3E9E-4D00-AE83-BF3F58D30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394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E6F-8E2E-4EC3-BAC0-BF4B0DE2916B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66DB-3E9E-4D00-AE83-BF3F58D30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79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E6F-8E2E-4EC3-BAC0-BF4B0DE2916B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66DB-3E9E-4D00-AE83-BF3F58D30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757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E6F-8E2E-4EC3-BAC0-BF4B0DE2916B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66DB-3E9E-4D00-AE83-BF3F58D30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5000"/>
              </a:schemeClr>
            </a:gs>
            <a:gs pos="97000">
              <a:schemeClr val="bg2">
                <a:lumMod val="1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81E6F-8E2E-4EC3-BAC0-BF4B0DE2916B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566DB-3E9E-4D00-AE83-BF3F58D30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21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Tekhnologic"/>
          <p:cNvGrpSpPr/>
          <p:nvPr/>
        </p:nvGrpSpPr>
        <p:grpSpPr>
          <a:xfrm>
            <a:off x="0" y="6606000"/>
            <a:ext cx="987779" cy="252000"/>
            <a:chOff x="128923" y="6453000"/>
            <a:chExt cx="987779" cy="252000"/>
          </a:xfrm>
        </p:grpSpPr>
        <p:pic>
          <p:nvPicPr>
            <p:cNvPr id="46" name="Logo"/>
            <p:cNvPicPr>
              <a:picLocks noChangeAspect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923" y="6453000"/>
              <a:ext cx="252000" cy="252000"/>
            </a:xfrm>
            <a:prstGeom prst="rect">
              <a:avLst/>
            </a:prstGeom>
          </p:spPr>
        </p:pic>
        <p:sp>
          <p:nvSpPr>
            <p:cNvPr id="47" name="Text"/>
            <p:cNvSpPr/>
            <p:nvPr/>
          </p:nvSpPr>
          <p:spPr>
            <a:xfrm>
              <a:off x="380923" y="6502056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0" i="1" cap="none" spc="0" dirty="0">
                  <a:ln w="0"/>
                  <a:solidFill>
                    <a:srgbClr val="5F5E5E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tekhnologic</a:t>
              </a:r>
            </a:p>
          </p:txBody>
        </p:sp>
      </p:grpSp>
      <p:pic>
        <p:nvPicPr>
          <p:cNvPr id="101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5261285"/>
            <a:ext cx="1440000" cy="1440000"/>
          </a:xfrm>
          <a:prstGeom prst="rect">
            <a:avLst/>
          </a:prstGeom>
        </p:spPr>
      </p:pic>
      <p:pic>
        <p:nvPicPr>
          <p:cNvPr id="102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3540037"/>
            <a:ext cx="1440000" cy="1440000"/>
          </a:xfrm>
          <a:prstGeom prst="rect">
            <a:avLst/>
          </a:prstGeom>
        </p:spPr>
      </p:pic>
      <p:pic>
        <p:nvPicPr>
          <p:cNvPr id="83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000" y="135000"/>
            <a:ext cx="1440000" cy="1440000"/>
          </a:xfrm>
          <a:prstGeom prst="rect">
            <a:avLst/>
          </a:prstGeom>
        </p:spPr>
      </p:pic>
      <p:pic>
        <p:nvPicPr>
          <p:cNvPr id="84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120037"/>
            <a:ext cx="1440000" cy="1440000"/>
          </a:xfrm>
          <a:prstGeom prst="rect">
            <a:avLst/>
          </a:prstGeom>
        </p:spPr>
      </p:pic>
      <p:pic>
        <p:nvPicPr>
          <p:cNvPr id="85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00" y="120037"/>
            <a:ext cx="1440000" cy="1440000"/>
          </a:xfrm>
          <a:prstGeom prst="rect">
            <a:avLst/>
          </a:prstGeom>
        </p:spPr>
      </p:pic>
      <p:pic>
        <p:nvPicPr>
          <p:cNvPr id="86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1845000"/>
            <a:ext cx="1440000" cy="1440000"/>
          </a:xfrm>
          <a:prstGeom prst="rect">
            <a:avLst/>
          </a:prstGeom>
        </p:spPr>
      </p:pic>
      <p:pic>
        <p:nvPicPr>
          <p:cNvPr id="87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75" y="1863000"/>
            <a:ext cx="1440000" cy="1440000"/>
          </a:xfrm>
          <a:prstGeom prst="rect">
            <a:avLst/>
          </a:prstGeom>
        </p:spPr>
      </p:pic>
      <p:pic>
        <p:nvPicPr>
          <p:cNvPr id="88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3555000"/>
            <a:ext cx="1440000" cy="1440000"/>
          </a:xfrm>
          <a:prstGeom prst="rect">
            <a:avLst/>
          </a:prstGeom>
        </p:spPr>
      </p:pic>
      <p:pic>
        <p:nvPicPr>
          <p:cNvPr id="89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3540037"/>
            <a:ext cx="1440000" cy="1440000"/>
          </a:xfrm>
          <a:prstGeom prst="rect">
            <a:avLst/>
          </a:prstGeom>
        </p:spPr>
      </p:pic>
      <p:pic>
        <p:nvPicPr>
          <p:cNvPr id="90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3566700"/>
            <a:ext cx="1440000" cy="1440000"/>
          </a:xfrm>
          <a:prstGeom prst="rect">
            <a:avLst/>
          </a:prstGeom>
        </p:spPr>
      </p:pic>
      <p:pic>
        <p:nvPicPr>
          <p:cNvPr id="91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146975"/>
            <a:ext cx="1440000" cy="1434049"/>
          </a:xfrm>
          <a:prstGeom prst="rect">
            <a:avLst/>
          </a:prstGeom>
        </p:spPr>
      </p:pic>
      <p:pic>
        <p:nvPicPr>
          <p:cNvPr id="93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557975"/>
            <a:ext cx="1440000" cy="1434049"/>
          </a:xfrm>
          <a:prstGeom prst="rect">
            <a:avLst/>
          </a:prstGeom>
        </p:spPr>
      </p:pic>
      <p:pic>
        <p:nvPicPr>
          <p:cNvPr id="92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75" y="5261285"/>
            <a:ext cx="1440000" cy="1434049"/>
          </a:xfrm>
          <a:prstGeom prst="rect">
            <a:avLst/>
          </a:prstGeom>
        </p:spPr>
      </p:pic>
      <p:pic>
        <p:nvPicPr>
          <p:cNvPr id="94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5264260"/>
            <a:ext cx="1440000" cy="1434049"/>
          </a:xfrm>
          <a:prstGeom prst="rect">
            <a:avLst/>
          </a:prstGeom>
        </p:spPr>
      </p:pic>
      <p:pic>
        <p:nvPicPr>
          <p:cNvPr id="100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1827057"/>
            <a:ext cx="1440000" cy="1434049"/>
          </a:xfrm>
          <a:prstGeom prst="rect">
            <a:avLst/>
          </a:prstGeom>
        </p:spPr>
      </p:pic>
      <p:pic>
        <p:nvPicPr>
          <p:cNvPr id="95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120037"/>
            <a:ext cx="1440000" cy="1440000"/>
          </a:xfrm>
          <a:prstGeom prst="rect">
            <a:avLst/>
          </a:prstGeom>
        </p:spPr>
      </p:pic>
      <p:pic>
        <p:nvPicPr>
          <p:cNvPr id="96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000" y="5291043"/>
            <a:ext cx="1440000" cy="1440000"/>
          </a:xfrm>
          <a:prstGeom prst="rect">
            <a:avLst/>
          </a:prstGeom>
        </p:spPr>
      </p:pic>
      <p:pic>
        <p:nvPicPr>
          <p:cNvPr id="99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375" y="1854000"/>
            <a:ext cx="1440000" cy="1440000"/>
          </a:xfrm>
          <a:prstGeom prst="rect">
            <a:avLst/>
          </a:prstGeom>
        </p:spPr>
      </p:pic>
      <p:pic>
        <p:nvPicPr>
          <p:cNvPr id="97" name="5 Point Coi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1854000"/>
            <a:ext cx="1440000" cy="1440000"/>
          </a:xfrm>
          <a:prstGeom prst="rect">
            <a:avLst/>
          </a:prstGeom>
        </p:spPr>
      </p:pic>
      <p:pic>
        <p:nvPicPr>
          <p:cNvPr id="98" name="5 Point Coi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5261285"/>
            <a:ext cx="1440000" cy="1440000"/>
          </a:xfrm>
          <a:prstGeom prst="rect">
            <a:avLst/>
          </a:prstGeom>
        </p:spPr>
      </p:pic>
      <p:sp>
        <p:nvSpPr>
          <p:cNvPr id="4" name="Square1"/>
          <p:cNvSpPr/>
          <p:nvPr/>
        </p:nvSpPr>
        <p:spPr>
          <a:xfrm>
            <a:off x="0" y="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WORD</a:t>
            </a:r>
          </a:p>
        </p:txBody>
      </p:sp>
      <p:sp>
        <p:nvSpPr>
          <p:cNvPr id="29" name="Square2"/>
          <p:cNvSpPr/>
          <p:nvPr/>
        </p:nvSpPr>
        <p:spPr>
          <a:xfrm>
            <a:off x="2448000" y="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WORD</a:t>
            </a:r>
          </a:p>
        </p:txBody>
      </p:sp>
      <p:sp>
        <p:nvSpPr>
          <p:cNvPr id="33" name="Square3"/>
          <p:cNvSpPr/>
          <p:nvPr/>
        </p:nvSpPr>
        <p:spPr>
          <a:xfrm>
            <a:off x="4896000" y="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WORD</a:t>
            </a:r>
          </a:p>
        </p:txBody>
      </p:sp>
      <p:sp>
        <p:nvSpPr>
          <p:cNvPr id="37" name="Square4"/>
          <p:cNvSpPr/>
          <p:nvPr/>
        </p:nvSpPr>
        <p:spPr>
          <a:xfrm>
            <a:off x="7344000" y="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WORD</a:t>
            </a:r>
          </a:p>
        </p:txBody>
      </p:sp>
      <p:sp>
        <p:nvSpPr>
          <p:cNvPr id="41" name="Square5"/>
          <p:cNvSpPr/>
          <p:nvPr/>
        </p:nvSpPr>
        <p:spPr>
          <a:xfrm>
            <a:off x="9792000" y="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WORD</a:t>
            </a:r>
          </a:p>
        </p:txBody>
      </p:sp>
      <p:sp>
        <p:nvSpPr>
          <p:cNvPr id="10" name="Square6"/>
          <p:cNvSpPr/>
          <p:nvPr/>
        </p:nvSpPr>
        <p:spPr>
          <a:xfrm>
            <a:off x="0" y="171000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WORD</a:t>
            </a:r>
          </a:p>
        </p:txBody>
      </p:sp>
      <p:sp>
        <p:nvSpPr>
          <p:cNvPr id="30" name="Square7"/>
          <p:cNvSpPr/>
          <p:nvPr/>
        </p:nvSpPr>
        <p:spPr>
          <a:xfrm>
            <a:off x="2448000" y="171000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WORD</a:t>
            </a:r>
          </a:p>
        </p:txBody>
      </p:sp>
      <p:sp>
        <p:nvSpPr>
          <p:cNvPr id="34" name="Square8"/>
          <p:cNvSpPr/>
          <p:nvPr/>
        </p:nvSpPr>
        <p:spPr>
          <a:xfrm>
            <a:off x="4896000" y="171000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WORD</a:t>
            </a:r>
          </a:p>
        </p:txBody>
      </p:sp>
      <p:sp>
        <p:nvSpPr>
          <p:cNvPr id="38" name="Square9"/>
          <p:cNvSpPr/>
          <p:nvPr/>
        </p:nvSpPr>
        <p:spPr>
          <a:xfrm>
            <a:off x="7344000" y="171000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WORD</a:t>
            </a:r>
          </a:p>
        </p:txBody>
      </p:sp>
      <p:sp>
        <p:nvSpPr>
          <p:cNvPr id="42" name="Square10"/>
          <p:cNvSpPr/>
          <p:nvPr/>
        </p:nvSpPr>
        <p:spPr>
          <a:xfrm>
            <a:off x="9792000" y="171000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WORD</a:t>
            </a:r>
          </a:p>
        </p:txBody>
      </p:sp>
      <p:sp>
        <p:nvSpPr>
          <p:cNvPr id="15" name="Square11"/>
          <p:cNvSpPr/>
          <p:nvPr/>
        </p:nvSpPr>
        <p:spPr>
          <a:xfrm>
            <a:off x="0" y="342000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WORD</a:t>
            </a:r>
          </a:p>
        </p:txBody>
      </p:sp>
      <p:sp>
        <p:nvSpPr>
          <p:cNvPr id="31" name="Square12"/>
          <p:cNvSpPr/>
          <p:nvPr/>
        </p:nvSpPr>
        <p:spPr>
          <a:xfrm>
            <a:off x="2448000" y="342000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WORD</a:t>
            </a:r>
          </a:p>
        </p:txBody>
      </p:sp>
      <p:sp>
        <p:nvSpPr>
          <p:cNvPr id="35" name="Square13"/>
          <p:cNvSpPr/>
          <p:nvPr/>
        </p:nvSpPr>
        <p:spPr>
          <a:xfrm>
            <a:off x="4896000" y="342000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WORD</a:t>
            </a:r>
          </a:p>
        </p:txBody>
      </p:sp>
      <p:sp>
        <p:nvSpPr>
          <p:cNvPr id="39" name="Square14"/>
          <p:cNvSpPr/>
          <p:nvPr/>
        </p:nvSpPr>
        <p:spPr>
          <a:xfrm>
            <a:off x="7344000" y="342000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WORD</a:t>
            </a:r>
          </a:p>
        </p:txBody>
      </p:sp>
      <p:sp>
        <p:nvSpPr>
          <p:cNvPr id="43" name="Square15"/>
          <p:cNvSpPr/>
          <p:nvPr/>
        </p:nvSpPr>
        <p:spPr>
          <a:xfrm>
            <a:off x="9792000" y="342000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WORD</a:t>
            </a:r>
          </a:p>
        </p:txBody>
      </p:sp>
      <p:sp>
        <p:nvSpPr>
          <p:cNvPr id="20" name="Square16"/>
          <p:cNvSpPr/>
          <p:nvPr/>
        </p:nvSpPr>
        <p:spPr>
          <a:xfrm>
            <a:off x="0" y="513000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WORD</a:t>
            </a:r>
          </a:p>
        </p:txBody>
      </p:sp>
      <p:sp>
        <p:nvSpPr>
          <p:cNvPr id="32" name="Square17"/>
          <p:cNvSpPr/>
          <p:nvPr/>
        </p:nvSpPr>
        <p:spPr>
          <a:xfrm>
            <a:off x="2448000" y="513000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WORD</a:t>
            </a:r>
          </a:p>
        </p:txBody>
      </p:sp>
      <p:sp>
        <p:nvSpPr>
          <p:cNvPr id="36" name="Square18"/>
          <p:cNvSpPr/>
          <p:nvPr/>
        </p:nvSpPr>
        <p:spPr>
          <a:xfrm>
            <a:off x="4896000" y="513000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WORD</a:t>
            </a:r>
          </a:p>
        </p:txBody>
      </p:sp>
      <p:sp>
        <p:nvSpPr>
          <p:cNvPr id="40" name="Square19"/>
          <p:cNvSpPr/>
          <p:nvPr/>
        </p:nvSpPr>
        <p:spPr>
          <a:xfrm>
            <a:off x="7344000" y="513000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WORD</a:t>
            </a:r>
          </a:p>
        </p:txBody>
      </p:sp>
      <p:sp>
        <p:nvSpPr>
          <p:cNvPr id="44" name="Square20"/>
          <p:cNvSpPr/>
          <p:nvPr/>
        </p:nvSpPr>
        <p:spPr>
          <a:xfrm>
            <a:off x="9792000" y="5130000"/>
            <a:ext cx="2448000" cy="17280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n w="19050">
                  <a:noFill/>
                </a:ln>
                <a:latin typeface="Arial Black" panose="020B0A04020102020204" pitchFamily="34" charset="0"/>
                <a:cs typeface="Arial" panose="020B0604020202020204" pitchFamily="34" charset="0"/>
              </a:rPr>
              <a:t>WORD</a:t>
            </a:r>
          </a:p>
        </p:txBody>
      </p:sp>
    </p:spTree>
    <p:extLst>
      <p:ext uri="{BB962C8B-B14F-4D97-AF65-F5344CB8AC3E}">
        <p14:creationId xmlns:p14="http://schemas.microsoft.com/office/powerpoint/2010/main" val="366287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9" grpId="0" animBg="1"/>
      <p:bldP spid="33" grpId="0" animBg="1"/>
      <p:bldP spid="37" grpId="0" animBg="1"/>
      <p:bldP spid="41" grpId="0" animBg="1"/>
      <p:bldP spid="10" grpId="0" animBg="1"/>
      <p:bldP spid="30" grpId="0" animBg="1"/>
      <p:bldP spid="34" grpId="0" animBg="1"/>
      <p:bldP spid="38" grpId="0" animBg="1"/>
      <p:bldP spid="42" grpId="0" animBg="1"/>
      <p:bldP spid="15" grpId="0" animBg="1"/>
      <p:bldP spid="31" grpId="0" animBg="1"/>
      <p:bldP spid="35" grpId="0" animBg="1"/>
      <p:bldP spid="39" grpId="0" animBg="1"/>
      <p:bldP spid="43" grpId="0" animBg="1"/>
      <p:bldP spid="20" grpId="0" animBg="1"/>
      <p:bldP spid="32" grpId="0" animBg="1"/>
      <p:bldP spid="36" grpId="0" animBg="1"/>
      <p:bldP spid="40" grpId="0" animBg="1"/>
      <p:bldP spid="4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a:spPr>
      <a:bodyPr lIns="0" tIns="0" rIns="0" bIns="0" rtlCol="0" anchor="t" anchorCtr="0"/>
      <a:lstStyle>
        <a:defPPr algn="ctr">
          <a:defRPr sz="4800" dirty="0" smtClean="0">
            <a:ln>
              <a:solidFill>
                <a:schemeClr val="bg1">
                  <a:lumMod val="50000"/>
                </a:schemeClr>
              </a:solidFill>
            </a:ln>
            <a:solidFill>
              <a:schemeClr val="bg1">
                <a:lumMod val="85000"/>
              </a:schemeClr>
            </a:solidFill>
            <a:latin typeface="Arial Black" panose="020B0A04020102020204" pitchFamily="34" charset="0"/>
            <a:ea typeface="Segoe UI Black" panose="020B0A02040204020203" pitchFamily="34" charset="0"/>
            <a:cs typeface="Segoe UI Black" panose="020B0A02040204020203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21</Words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2016-12-26T00:12:58Z</dcterms:created>
  <dcterms:modified xsi:type="dcterms:W3CDTF">2016-12-27T02:08:24Z</dcterms:modified>
</cp:coreProperties>
</file>