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56" r:id="rId2"/>
    <p:sldMasterId id="2147483744" r:id="rId3"/>
    <p:sldMasterId id="2147483696" r:id="rId4"/>
    <p:sldMasterId id="2147483732" r:id="rId5"/>
    <p:sldMasterId id="2147483708" r:id="rId6"/>
    <p:sldMasterId id="2147483684" r:id="rId7"/>
    <p:sldMasterId id="2147483720" r:id="rId8"/>
    <p:sldMasterId id="2147483768" r:id="rId9"/>
    <p:sldMasterId id="2147483672" r:id="rId10"/>
    <p:sldMasterId id="2147483660" r:id="rId11"/>
    <p:sldMasterId id="2147483780" r:id="rId12"/>
  </p:sldMasterIdLst>
  <p:notesMasterIdLst>
    <p:notesMasterId r:id="rId43"/>
  </p:notesMasterIdLst>
  <p:sldIdLst>
    <p:sldId id="390" r:id="rId13"/>
    <p:sldId id="441" r:id="rId14"/>
    <p:sldId id="419" r:id="rId15"/>
    <p:sldId id="439" r:id="rId16"/>
    <p:sldId id="440" r:id="rId17"/>
    <p:sldId id="434" r:id="rId18"/>
    <p:sldId id="432" r:id="rId19"/>
    <p:sldId id="293" r:id="rId20"/>
    <p:sldId id="448" r:id="rId21"/>
    <p:sldId id="460" r:id="rId22"/>
    <p:sldId id="394" r:id="rId23"/>
    <p:sldId id="459" r:id="rId24"/>
    <p:sldId id="470" r:id="rId25"/>
    <p:sldId id="449" r:id="rId26"/>
    <p:sldId id="450" r:id="rId27"/>
    <p:sldId id="453" r:id="rId28"/>
    <p:sldId id="454" r:id="rId29"/>
    <p:sldId id="451" r:id="rId30"/>
    <p:sldId id="452" r:id="rId31"/>
    <p:sldId id="455" r:id="rId32"/>
    <p:sldId id="415" r:id="rId33"/>
    <p:sldId id="456" r:id="rId34"/>
    <p:sldId id="462" r:id="rId35"/>
    <p:sldId id="463" r:id="rId36"/>
    <p:sldId id="464" r:id="rId37"/>
    <p:sldId id="465" r:id="rId38"/>
    <p:sldId id="466" r:id="rId39"/>
    <p:sldId id="467" r:id="rId40"/>
    <p:sldId id="457" r:id="rId41"/>
    <p:sldId id="262" r:id="rId42"/>
  </p:sldIdLst>
  <p:sldSz cx="12192000" cy="6858000"/>
  <p:notesSz cx="6858000" cy="9144000"/>
  <p:embeddedFontLst>
    <p:embeddedFont>
      <p:font typeface="Chu Van An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Calibri Light" pitchFamily="34" charset="0"/>
      <p:regular r:id="rId52"/>
      <p:italic r:id="rId53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>
        <p:scale>
          <a:sx n="59" d="100"/>
          <a:sy n="59" d="100"/>
        </p:scale>
        <p:origin x="-936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font" Target="fonts/font6.fntdata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8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B3B92-5484-461E-89D5-50DB34F7A77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586A8-FAC1-4B77-9CC9-E1C8A40D9305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5929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1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=""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6473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AA6180A-5EBD-4128-8ACB-273A50B94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D924DCC1-3AB4-42A3-A0A6-F417405BD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BC16C75-4BB6-44E8-9590-EB43B6F0C9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1640ECA-3A15-48A8-994F-CFEBB9B7D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D189A241-1079-4B83-BECA-DF24DE42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6185235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045E106B-B959-49B1-B96E-CFEAD0B42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1D16C24C-5113-4273-BCFC-817FA156D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C9EA255-DC54-489F-9CA5-58D3C8EA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5517E229-FBC4-4983-8837-530ED074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02A1670-8688-4868-9781-366397B97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278800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2AAA16B4-F3FD-489F-AA36-950D1301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F8C51C49-6EF6-4222-B037-1E8043A8C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80AB600-D54B-41EF-829D-9E895F085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E4A8094-AFAC-47E2-A1E2-316A2783E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AFCD51E6-3032-40E0-92AA-3F1C7099C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697652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F29E9AA-ACEB-4012-B0E5-53B596FE0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5D65F27C-1867-4483-B718-A8715E311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4B8C790-F943-4926-BC82-33C75B877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AEFD2871-8ABA-4A4C-B570-B4CBF70E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C892F0CD-2D59-4DEB-93B5-946C2E6F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58162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7B312C98-5572-4D48-B566-3DDC91E00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37AD9FA6-657D-41E4-A448-DC7D89BD4B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48AABCE2-23BC-484E-A38C-D69808461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C3706BB8-3965-47D2-98E9-8819986255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7EF68D51-7D4A-4470-8738-9F8384B15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00C75017-C69F-46D5-A6D4-A0EA1597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98360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C2EE14AB-79B2-4763-9EB1-A6DB68BE8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F2EB3C1E-705C-4AB2-8A3A-D0895EB54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C3CB66FF-4F2A-4789-A857-26F34D7E1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E2150FAE-4797-4ED6-984C-C3FDB470E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4FEEED53-1845-4E91-A8BA-10FD109750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7CD9C856-5810-4362-9F2A-AA41FAAC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4A2E5A96-EB5C-4245-8B1B-DF241B71B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24C116F5-9A68-4467-9C8F-7EE895232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15199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CABF118-9BB8-4B2A-AF8E-E8789C04E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6C5B2556-61C7-4C4F-A0F0-1E286DBA43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AD742640-7790-4EC0-8211-EB4DA66B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EA39C9A0-BB70-4912-8D60-959631AF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48993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B1774615-5FE2-47A4-9DF0-3C4785E3E9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7AA5F533-A03A-4501-8098-AB981D67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ECE65624-4369-45A1-8BDB-A4BDE9B04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9430765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280307F-161D-4DE2-967D-307919D37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EE77E04E-08D0-4AE0-943E-2CD5526DA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D20C72C8-ED04-4067-9A30-4257767A7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495FEB59-FE37-4905-84EC-81071570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F8FAC4C7-D6BC-4EC9-8877-59A5C171D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86F53D4A-9908-44BB-BDCC-EF74C250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827997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876C454-4E53-4FE0-B19D-F5B253E2D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72D405DC-53B1-4859-A179-8F1352EA29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2C13411F-08D9-415D-A125-9E1B9DE21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93EC49A1-3521-4CEE-A775-C542CD29EA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CAAC26D2-CEEF-4048-A776-5194A7999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D33A49D5-9F84-42C2-871E-C3AB651C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01772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C6F8826-69B2-4571-AD96-FC61CD413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D6F55560-47B1-41A0-962A-82B09EF4B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C090E37-37E3-4279-831E-46E330362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F7F94064-C73B-4FB6-BD35-D4DEBC00F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438C8EAF-C8E6-4A90-AF91-C189BD235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8530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43B57C78-8096-42E1-8917-15E3CE0E97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2FD1F0A7-326A-4BAF-BFF7-90409419D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26AA509D-0AD8-442A-842F-E147A0F7B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BCFE3B4-9C2A-41AA-A788-D5445896D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0C59659B-A61B-4806-A588-F27BA50FA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90300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B1A3932D-0B6F-49CC-AD13-A29A733D8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9E80D9D1-FDF8-4F2E-8328-6F3ADBC22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608F9649-6ADA-4CB8-B533-76350A5A36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5DC09FA4-0D80-4ABE-9CF6-7233DC128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AC9BB3A-11BF-4D86-99B0-52C80A999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96505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833591D-AEE3-4DF2-93CB-E51D6ED4D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6CDDEDD3-ED8B-492E-A35B-B22660049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666A8A55-D146-495F-81A4-6D75AD3BE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A73BF327-9337-4556-9A1C-152701F3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1998A658-20C0-47FA-B666-A820D94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472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45F3855-0B74-471D-BB30-110F1E6F9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D47984D9-FD82-46FE-A1F6-49E612312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F09E2F4D-EEEE-4825-95EB-770F4587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2317A3E4-FB16-4D4E-861F-F2883927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49926349-2BF4-4A65-96EE-E6C6F7F56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379961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D016BF1-3375-48B0-A783-87D780825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2C73F60E-791B-411A-BC69-7633A20B0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2AB3694B-A383-48AD-9BBE-293A566D6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D0AD5814-5934-4916-889C-E23454F8C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8D15BCC6-351D-436D-97AE-DEB23F9D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7190404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2CD58AF-9168-4F77-8F08-64E4DA91F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224F295E-6D69-4E19-904E-D056C8E8C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AEDEB0CC-6879-4E53-A09B-74E7EB84A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0A28F3AB-EFA6-47F1-865A-2A3A9A31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450814D-9D38-4869-8198-4188F540E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4F3D104E-825B-48A9-AC27-B0F7B93B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6259824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9028996-0ED6-4ABD-9A9A-C3C31B92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70C4F36D-F219-41CA-8797-4D87CDD13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93785732-4A1C-4D5D-9A51-1B5A12B07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376E5716-0E09-4DA0-B2B9-700AABBD13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45EA0AA8-B625-43F6-BF5E-ADD9525CF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1D2163BE-A65F-4FC7-8ED1-21E8B97190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DBF755A3-CFB8-4885-B981-67B4BD67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40305CD7-DF5D-44CA-9BCF-C5B38FBCB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48155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1655AAD-D417-43E9-9F76-B807BC650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BC710F18-554C-4CEE-A1A8-9348ACA77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06D78CEF-99FA-41D3-9BC6-22E72F7A1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3DAF6AE9-C859-4686-A45D-80EB37872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9447496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752A8140-AEE1-4BFD-B653-93A14FAC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7C70686D-B1F0-4BAC-AFBB-EDF468E06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089AE9D2-DB36-4B2E-A078-5A5AB8A8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81868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244A983-78CC-4876-B4A3-84736C8BA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5CCFE3A3-DE30-480C-8D9A-EF6D691C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5A4E9432-5EF3-4157-8EC3-3DBF7F667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F8545EBB-D300-4449-BF97-6C6157A930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B8ACA2A6-5771-4D4E-81F6-C1267ABF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072EB9A1-E86F-419F-971F-8AB19878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7283581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A3A6DE7-6A6D-47A7-A39E-9D2E9458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7EBF3ACF-D1C1-4C3B-A437-1DC0040D3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68CF92FE-5D91-4B6D-B3AA-6ACBEF2DD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050222C1-B2A0-4201-BB17-B022C356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6472F7ED-2223-40D2-8419-A113C74C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EB4CBCD2-9781-4F4A-AE63-034B00738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10625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C1A0598-4777-4D5F-A983-A60D638AE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BF8EE40D-BDA3-44F5-89B7-E797011BD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A8AE04AC-3995-4A48-A6B0-DDD75D1835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522D0340-9360-442C-BEAD-6B8A67A6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15EF9002-0DF0-43CC-B4EB-52B8E2F8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4008374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54FA523-78DF-4E5D-B030-0E4D44F6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DC728694-90F2-4196-809D-0B974591E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AB479ED-5461-4769-9D33-9E95F04482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2DB43E11-66EA-485A-8C87-2E156EFDC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5C73AE72-E3C7-4F89-9A13-124BF78A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873564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78385006-5781-4E45-947B-18BB50DC5E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43634084-4532-4733-A59E-FEB0713BC7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FB1896E-EE93-421A-9E55-14E5B982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2181990F-ED45-4618-ABBE-DF3615900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3A40272E-81EB-458E-9764-C94CA988D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70999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1635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7675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36772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50980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3479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04954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95732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348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85D4425-15C2-4155-8E1B-7D7E71B8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5696A038-CA30-45E1-9D28-A3B5ED4A5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6A16A0BE-6E4E-44B5-B35A-E4FC9078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DFFE755F-C56A-4352-B5E3-8A4C5FA9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EAE24577-7338-40A0-87B5-1CDDE33D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99219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3650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4273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53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29454B3-012F-453F-90AB-63E0C969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C57A8C33-D907-409D-ACD6-2020FAE3A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705E4C7-FEC5-4290-A085-31670F8DDA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11E5182C-20B5-4FAC-96F9-F0DFD9EA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59DB912B-4835-442D-8509-526F2730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9419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EAB8239-D00E-4548-A1D9-BB3448F8E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8AC1D16C-9B1A-48D7-9A0C-4C2B7115D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789DB76E-96D5-48E6-8744-FB0EF5A0A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24D5AF13-ECEA-4CBF-B4A8-D145DF5E28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2B5911A4-BC34-432C-A5F1-0D4A1A96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76088969-B0EA-4DCD-A7D4-53376DD7D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6687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EEBA24E-32BA-48F5-8B85-F01D8E35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7B376526-0A9F-4F56-9C6E-554952A5A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B226F150-56EE-4DA9-8C05-232144015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A0D65185-491E-48CE-9206-15B07586B9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81764E03-492D-4B6C-88BE-44D2E4293E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A2DDC098-6A9D-492C-8DC0-2C7C33627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3E9DDFDF-094B-4307-9454-56646C64D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447C6ACB-121E-4BDA-B388-548166A3E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5658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7915607-9848-49A9-B85E-655DF5EB6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0C8AAD45-91A0-4A9C-988B-2A17B3AB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EDE64183-C9FC-43FE-8E1F-F87EEDAE3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966B1940-471F-4B1D-8D22-99AF5FEA6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12683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4131C36B-821E-4547-910E-D86ADA2A90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573EC404-B338-4AB4-933B-6AA1ABBC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B45B7F9C-2C72-4B2F-94A8-7640308F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9588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772953C1-608A-43F1-9896-61ACDDD6B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20A33D7A-F6CD-49B1-A087-9E43F1819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764F934A-078C-4174-A3AB-EE9CF4870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D29E987C-0A0B-4FD5-AD32-007C08F414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B1C1E503-8F60-4FD7-8020-33CCCD1E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8525E78C-3FCE-4D7D-9AEF-53BA5F4B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421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2ECF68A6-1BFB-4E4F-80A5-2E85A968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78F37FC1-2B17-4F84-AD76-296D55FDA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0B7A9AA-B26C-4FAB-8322-B6B2ED0E0E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79CFCB7-EC45-4A5F-9B17-EE355BEF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04B8D005-4FE9-4C16-B22F-4773D810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13093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D9E1E6E-819B-4D22-BF00-C0D2DDC68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E94C6359-E8EF-45A8-A857-6D18C25CB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65758E3E-8B29-4035-9461-8C65025DD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DDB54274-AEE0-4430-A68B-58722B6B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66B56CA6-2AF8-457F-A66B-CF847181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6F5731CB-898B-4BB5-A6DC-B1C392FB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12749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98FF880-A7EE-456E-BDDD-90BEC9AB4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84C0B195-4A89-4E80-8471-DE2031355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001B6623-416D-47FD-8B83-CF7B7E35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7767775-BC8A-4EA9-BD4D-C23FCDB8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B406B14B-6AA3-4BD7-95A5-CD3B7C427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9608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CA12956D-0E73-4492-86E3-ACFF77B1F4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B7D30FC6-A621-4093-9F47-4094639FD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0E3CA904-D764-43F6-B2DC-6B08766F2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E08A223A-CC77-47AD-A137-7D3668A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D6776A22-BC2A-4DF6-A8DA-88202AEA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92389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85A5A26-9E1E-4D82-A44C-140BD11D8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9D29AA89-AC34-425B-AE8B-3509C2F12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2E19EA0F-3C1E-4349-92E0-B336E471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AD5C9A7B-A42A-4269-AE04-176302EF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5B79CD11-387B-47BF-918C-59573A6B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105188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1BF501E1-0B9E-4F30-BFE7-9D77F0AFB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1E7343BE-2F26-476E-BE81-462F109E8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333AC8A8-2F72-4960-86C5-B3CCDC84F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BF935E13-B45E-403F-B30A-6C5D5F6D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891BDF54-7CE4-4F24-AAF7-B2574CF82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1711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2AE7BB2-CE84-42CA-A129-B5B0868DF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B1AF67FF-A4E1-448C-A308-BDB927BF4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BF5D710-4010-4656-9CEA-FEA7A469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0129B4C8-3B73-4DB4-95F9-F8C16DBD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5375C4F-3CCF-4E3D-92D0-D1BED201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9734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0D30B1AC-05FF-41E2-9F6B-D9F831E7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DBEFB3EF-1B11-423C-BAF6-3687B6B69C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310079EC-3C1D-4881-A3CF-0B05EEDF2D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7CA2D2E9-BF71-4D6C-A785-A7653D48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10D407A-BD0F-452D-95F1-266F6575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B5DDC777-A57D-4E7C-93BD-53C9BF4FE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1030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1AAED1D9-4B8F-419D-BA2F-08F8CA01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644C2DF3-551A-4915-89D7-BC6D80C1D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D238B1DC-B409-4F1E-9D6E-E611AAECF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CB8C5609-AFBA-4771-8C4B-78BD8885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45BD86AB-8AC7-4524-A367-80F8E59EF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5152F50D-8250-4F06-A8BE-9501838C2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BF3A4593-0471-45CC-93C9-658D0A00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D80D3BE2-24FF-4277-AA7F-A66AE7733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805155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269A633C-C947-4372-AB43-14C3E5327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8DA7B6DF-1404-46E7-A6C1-09BC2423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ABB810F4-134F-4892-90D1-58BA532EF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4E7DB0FE-F693-40A7-8EB4-9B7F999D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11834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C4C3D944-0C82-4F07-A39D-B11C5BFD80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3223DC7F-CD69-4FE6-A143-32D4F05DC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B027F317-D0F8-403E-82E9-A7C73D767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4113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3070A0A-AA4D-4A09-BD3B-A4E57F528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0372EC37-B6AF-43D0-993A-A04DC3AD4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A3DAC885-79F2-4089-AF62-6B82A9DAFA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1584FC9A-DC9E-43D4-AF41-659B0115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E828010A-F039-462A-880A-BCB669794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12098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12606AF-9B15-4107-944C-AA6CCCFA9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2BF9A464-4A0C-404A-AC9F-57A3EFEEE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17BC54C0-EAA1-45E9-B6BF-4267FD804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D05C16A0-2B1B-4070-98A3-461ECE29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8D196E3-3B17-45EB-BBFC-B1CC8D7DE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6B72552E-1219-40FD-BE4D-3E8C5BFE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64772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EFDD8C5-F8CF-4CFE-BF92-46424A1FC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8FBFB9BB-9C34-4929-83CD-9F451283B3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2440EC9B-8F3B-46C2-86F0-7CCAFC6AC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BA46FD68-0F77-4C6D-8CCB-39EFF995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0F638A94-120C-4D33-9BA6-9C96732B0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CFA9D051-66FF-4C7F-B8DE-E3A4486DD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29821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26C995F-C98C-440C-BF3C-F9D5438FC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47E34A9E-FD05-4CA6-A052-FC80CD6A5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F07ACA2F-32D4-4092-9C44-7BE5CF03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0A9FFAA2-DC8D-4ECD-8641-F5A8F141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24F1B3A3-FFC9-44F7-AA89-4C43C0068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7876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9933DC53-545C-4BBF-BBAB-9EA33D657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9E2BA859-5A4E-49C5-910A-6DDCEFEEF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2A9A3C0-0DF9-46CB-886A-F83B5D0DAA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22A752C1-8446-4D15-8881-546790DBE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BCA5CD5F-8CEB-4E5E-AAB2-6A421D8F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75939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C561282-AC57-417C-BD9E-EA94960E7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2F68E766-5C3F-4DE1-91A4-ABA729054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79C0BEA-3114-424A-A627-619EC7C2D4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3CD48F9D-DA25-4FF7-B321-1841B0EF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15D8714-51D9-420C-8E32-111C520B7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26021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D3081DA-BBA8-4F43-BC3D-7F7E6F9BA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AA1F317F-2998-4273-89CD-C00FC51E4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006EF85-7A6E-4763-B1A0-94693284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D4C5EF04-2D5A-448E-AECB-AD5752DB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55C09602-C4C1-4CB5-B656-DD064FA8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13038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04553A61-AEFE-4FFE-B74B-9F3FF76A7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5EF833E0-3788-476C-8C5E-D3E0EBF6C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B774E4C-1819-4FB8-BED6-DF4D808DE8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B63DB152-B794-4D9E-996A-961A19F4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BA8070A0-87FE-4F5B-BB48-E8400E73E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90086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0DD74B7-D203-4D4C-B618-E2CD521ED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60C732E0-3A34-419B-8EC7-A50B4B8EBE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FD83338E-E673-45A1-8091-3938F57D7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92D8D422-D0A2-48CF-9E8D-0511BF701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DDEF799E-9F23-456E-AF25-A5F85326A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667AE996-7907-48FE-A3D5-9590DE6F5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167230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A2FD725-2DC6-4188-8274-191062FC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5C1F7786-D744-44E1-9098-503D827F6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4B208C67-AE23-414C-B89D-FC87370C7D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31B1D9DA-C78D-45A5-8B92-37F6DFB29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849B49DA-585C-4AEE-B8D2-5CF00F5F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44F74F27-FC99-48C1-9B35-48F97891F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7281C1DD-F8F7-442B-8E99-7B339DA3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DA9F336B-BF37-46E6-8DA6-35DCF354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52260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A634EAC-C675-4C58-8008-863D71BF7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C1C174ED-2529-440E-998C-0561E485EF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1597ED3E-4032-4BDB-BE8A-82427A76E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2987A6B4-FF45-4D72-A60F-B1A5B59AC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272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FCC697C-7842-4D80-92B3-11FD4A258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C58BB3ED-3326-47F1-9847-3CD4BEF2A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E8E31FEC-A30F-4C6C-A769-DBAEFFF19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8319E837-664B-45C5-9DEA-DA9637243B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07542653-EF4B-4C2E-AA87-1E913B16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4585AF98-566C-4D6D-A2E8-2E0E4A578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861587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22712A1B-D9F9-44C0-A4D9-25AA83E6F6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554C8200-8DD0-44B8-ABBB-5DED4FA9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D95BDAF1-C12F-41C4-B136-EC252733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04596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3D9686A-E17B-4F5E-8420-3AE1C5E1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AF3ACC7D-B7A1-49CB-930F-F600BEC0D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7E3D67E9-0BFB-442D-812A-33E80FEA7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815EC586-CE73-4FC7-B2C9-619B8C5647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8BDA4B7-BB3D-42DB-9E95-A2CF2E1E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7D67C293-33BF-4785-B71A-9DBD5B7B6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353367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7AD3EE81-D297-4325-B543-B1CDDDEC8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4B9BDC40-7C23-4AAE-947A-9B7593F032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1DC022AC-E39F-4908-99CB-85B620588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E972A1AD-E3C8-4EC8-92E2-5691E84AD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242096F5-725E-4C95-898C-6ACE5F138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55548EA9-A530-461F-A185-956FE6524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4227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058DC8F-CDE9-4C11-BA95-619F57C8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F4712ACD-B80A-4384-B419-4114BA7FE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EA2EAF9-F3DB-41FD-9197-1D2741DBDC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ABFAC292-F14F-40D9-BDF7-7D199447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8D34781-B503-4A7B-B260-B419C40C6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33309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CA450965-658F-4656-8124-E784D42239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FF2A5C9A-D6FB-4DC8-8568-B5E89770EC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4739A779-584C-4F52-B81E-EB06C509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F60B518-8270-4FA4-A4BF-7BFD8D184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C023102D-78F5-441D-950D-88B58ADC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518152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9BA0EDD-FC77-499D-A5CF-24D0268C5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A7EFCC88-F349-475A-894F-75CC4EC0E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F780193-AD39-4C0A-AA86-EA1C285D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09673B1-F880-4939-B4DC-CB18B02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8E287B1-7E0E-42A4-969D-5A258DC7D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61610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FBBF67F-3291-4B23-A16E-90D37AA2B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50AF0E28-CC2F-462A-94A7-244DA6476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06CFB516-644A-4165-9CEA-4B726535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C45F628B-539B-40CF-B751-E371B0A6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1FACC2F4-B55E-450D-8EDD-6F5B99711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32048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BAEB9145-0E56-47B6-92EA-EF9D05C5D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8E9477E3-4004-40D9-A791-9927026F6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340D97B3-17E5-425B-993F-656A8D67B0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3FD63D5E-8306-4E5D-B3C7-2CFC361D0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EE622A9-52D5-4B99-BF48-5238DD36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40210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B70E901-6D2D-4730-AE7F-199102DF9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25023EEA-7C43-48F0-90B4-466A27A522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93FECF61-A8A9-4E6C-A4B0-6B4D9EB28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D1A2F77C-8D07-4CD2-8D30-11B39A49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D216A148-6467-404D-8D6E-643CD85D0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A4054C06-91F4-4640-8DD0-214A08B51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24642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22CA02F-70D5-4084-BBF7-59B03FAB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A4570560-669A-483D-A56D-56777083A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15B0F997-4085-454E-9449-79C203415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C60B0EC1-688A-46F9-85F5-4DE115D0F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1508EA17-E7BD-4128-B3F8-2DDDE314A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CF3610DF-72A4-46C2-9A30-40FEBE032B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DD888E88-E0C9-4CC9-9C52-1081F3C3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F6D86BE4-D07F-42B3-BF50-BD5123EF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2266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AB4FA6C-18CF-4549-8033-E092A86A6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EAEAA0B4-9101-47CA-8710-CF5073D67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2D7229B6-3B00-4C31-9D94-5610EF023A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4D55A381-1F55-4188-B370-90AA6350AA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AB91CA5E-FA34-492E-9B30-D2D48EF0E6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1D363C7E-DFED-4626-B0F5-54D459E5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73084B1A-3BE3-4126-A0C6-E060459D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FC953B9D-C224-4866-9D45-ACFCEDEA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58315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CBC31D2-AA1B-48A6-AD5C-ABC511801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861AA370-87FC-4909-A5DF-67A27A9F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C3754FE7-818A-4919-9358-DA52F1CD8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C697764F-E4D1-4062-9489-FE6CD0BEE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2998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6D102869-D0FE-4441-B0F3-7D59185B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7970F543-0439-4D7A-8542-C6230DA3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9917263A-9D95-4D91-A962-900FB68A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94248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149C46F7-77B7-4182-995C-BC4561554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9F537E44-EC00-4A0F-97BC-FEBE5C5F5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826B50A6-6A00-4618-8229-8839813F0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A4CD451A-991A-4CA7-9D7D-087B79FE81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E4714668-2574-4243-AF77-45A9C0EF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9067EDE5-89DF-4C6A-91DE-CF547F056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0233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66FEB41-F80B-4DFD-9667-62AA78EF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8717BE32-0D1F-41BE-A62F-999517ADD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9BB9F595-BAE5-47B8-9B8A-94109329B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B57B9BA6-478C-4191-AEA2-402D09D4FC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A77709D8-26A8-4A0B-BF1A-3152E67E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E907A3FE-B290-46C6-BB53-0D63DAA8E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281188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70D030D-8E43-4AAB-801F-A9A324870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D75ECE4B-B966-49A7-91FC-2B429E0C7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4D87CE76-AB6E-45E6-B0B9-2133D873E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4E227BD6-F4F8-4C72-9E66-64C116C8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F854D57-3649-41D8-8C6C-E6BA50FC6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63068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76C83D8F-369C-45CC-A05C-6C42CBFA4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001B45A0-1A26-42F3-8512-1474DBE3D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05919A8-B0B8-4AC8-9C1A-06EB9C2859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FFF7F0DF-E179-4702-B1E0-270BD0C81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BA191C18-B44A-49BD-B77F-1DA10E7B0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8451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5E562B0-D0E3-430C-A6BE-14A2270AE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EBE7895C-D6B1-407A-AD3F-6444AAC34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AC0F32C2-1068-4265-B737-A727A8A72D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907C21BA-66BA-4A13-840B-DC0498B3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962978C-1506-4B43-8B44-CA54A90C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69763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44DC0E7-83CB-4011-BE26-DE71940FC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FC27629D-FD11-49BC-98E9-D8924FD8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07EF2945-3142-4DEC-9877-8676FE817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E5B7A0F4-012F-48CF-86C6-A39171DD1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9D4B327-F156-4D41-8FFE-C522ED36B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713864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7B4BBE8-CE88-4DC7-A95B-5A33D6B2C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6CCEE31D-0484-47A2-A35B-803751193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81A1C41-1E3A-44E1-8CB2-DF072BB5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C01F47FE-4A89-4294-AF28-5DD75CF2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24B7D9BE-8B5C-4AD6-97F2-77B6E375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854648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033BA2F-4814-49CF-B948-C0206FBE5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5C8C3350-CF8B-4EA0-868D-F836E6554E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013D3E08-C75A-4E0E-8514-4FC309238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94DECC0F-8086-4CF4-9914-3EFB83E5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83A8F1D7-AAED-4379-A1C2-BE148A26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2721A88A-3D70-48A6-8708-C70FBA9B0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9281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960AFFEC-E221-4FB3-82E3-89B5397F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F7DEA3C4-B29B-48D4-A761-8D444466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C3CDA956-8ADF-4845-918F-BA3C59101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F9C2BA94-12B1-46A8-8D78-558A2CB38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33046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8188CEC-7324-430B-BD08-B9DB30FE5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EB3779D8-2E68-4F2E-9954-F88D6F08D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4D350C42-94FE-40AF-94B0-BD80364468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628A3EBE-5ADA-40C0-8007-DB8FF2BBE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6E2A4AA4-A86F-4F50-AD21-5E825FE2B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24BEDE39-29A6-4409-AE46-349EFE91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1A8FC6AD-2486-45BD-917A-60F7E6577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69E78504-84D7-47EB-8812-694A7E9D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157270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FCC3426-280D-40DC-BF24-93EDBB09D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02FB41AE-508D-4B30-82E9-446C9BC0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517E94C2-64A7-4E68-BC4F-BB58C6360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8CA3C68D-881E-4ED7-AF1C-52253FD53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42806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3FBB3A52-1F9A-495D-947C-05A2079051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47C37D79-CB4F-4173-8BB6-4FFE57166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A65FA9B2-7FF8-4B13-9556-1DEB2B2E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96619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4511EF5-D9FD-4ECE-BF96-FF8D480F1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0C7A513C-BCDD-43BB-9EAB-03A02D807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44A46D48-410D-4E1F-BC8E-70049D597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ED451872-06FB-4F3E-A745-E91774CA49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4234DCE8-91B0-45D2-B187-AB5B6B23F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EA5976F0-B0B2-4498-84DB-B616AAEB9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616790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DA08652-294E-4962-8968-8576A1AB1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EEA0AED0-0AF0-4E28-AFEF-5DEBD1D89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87738783-1EEB-49F1-9EF5-EF990FC7D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D34773BA-B624-44A6-A0E8-EFD4185B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EA1A379B-C051-4AAE-BF28-72E915EE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EC73A105-A494-4539-83B7-8EA8DC6B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895978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43BA7881-0EA2-40DE-9917-E28E413C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B0E1B092-63AA-421E-8137-86E9F126D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6D6138F-AA7A-4E7F-B225-FECDD35F69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3D7260B0-40F9-495A-8FA9-312B02402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C6AFF596-ECB5-4C4B-9942-7C87B469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125657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40E2D838-5C35-4573-835B-65619F0B8A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BDA4B903-F43D-4DC8-8B49-B879732378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406336D-E75D-4334-ADB3-3EF8678092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E89CD070-4F4F-4993-A838-46D35C062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0D828D0-5EB6-47F9-AF17-9898A173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90633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F53AEC0-DDAB-460A-8BD0-A0AEA93B8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ABD10939-F13D-4276-8A64-D976A90C3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4AB3F2C-4BF2-4D4E-BCA9-6455FA58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96C389FE-B99D-490F-A17C-05B501D1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70703ECA-91DD-40A7-8CBE-15568B8E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6139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98149118-25DF-4423-BC4B-99C74B3D5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9D268BAC-1B8F-4979-BC1E-8DA803221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585F23F2-6DD8-42FD-A3C4-BD513E653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967DD987-E4A9-47FD-A1F6-4E3C9277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7303E1E-6555-422B-A112-F73325391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66170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1C396A4-8133-4AD7-8E79-9D1F53792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2EE3EAF0-01BC-4590-823B-9A687D5D4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5D549F96-5B17-4FE3-9867-356A941BD0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3738EA2-CC45-45B1-A29F-75AA702D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39F750CA-BF3B-49F6-A614-FE3121D64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60076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4FCD7032-F6EF-4F41-841D-38E25D10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BA70A6C4-93A4-45BB-95BF-29182453E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D1E86C26-493A-4A4E-B151-B1B58C80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7500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03A7FBF2-0E56-4295-9F13-326F2030A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E9993CC0-7AE4-4113-A252-0C95674F7A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9C8018E5-9576-468C-9E5A-FE8CE0724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FC479F2B-1EDB-447B-954A-15D0701BC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DCE21978-DF10-442D-BEF6-9090B1101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B15381F7-0A3C-4DDD-B9C7-0A60F468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07040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C1DDFCFB-A216-4F72-85A0-E303DEBA5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026887A4-3C94-4F58-8640-18FCAA52A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60F8F593-FCCC-44AA-A65B-67E4468B0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430A8C59-C999-4CA5-A3D7-32B683D843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C9B03C75-3376-4A14-95A9-E4EF01CDF3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7DE1AE61-4C4B-427B-8931-8E81BCC8E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AABF2C67-B26B-4F7F-B4A2-F2E8EC48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A431054C-B884-4A7D-A66D-FA5D56D4E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86062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E6A57CA-D1FA-4BA5-9D16-505C94A67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C37A38F4-BBB8-434A-8D4A-8538228E2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929C4830-ACCC-4A74-A18D-43FD9C5E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FE5D9F41-4172-4E5D-8FC9-070BD13C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46742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2E0FFA0C-D605-4DCA-9EB3-44C52EC5B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BAE28AE2-7AB0-42D2-B4D3-AFE729F29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427719D2-45CB-4672-A61D-6FA51132E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33067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B0AED7B-5E9F-468B-B0AB-7B9B5542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D96C7C3E-5E05-4238-B165-15C2F707B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ED9FBEF5-18B5-48C7-8641-936ABF34D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5F877742-FD3D-4168-AF60-05516A3571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9DB0C690-1D3F-4F45-9E09-B0900DBE7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7F1EB4C5-FF0F-4BAE-92E3-C06A18F5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16437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676EA33-1CA1-474D-B8ED-B389EF9CB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4CE8412C-0D20-4877-9881-AC4D1A623C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EE57573D-8057-44A8-8FC0-D246CCBFD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35AED46F-0E4F-460D-9DC1-43A3C46D61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CD701760-21AC-4769-AEEB-16D94D62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3470CB80-168B-405B-87F1-A4D509C1D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232119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5CE31AA-F75A-4FC3-BB44-AB0707ED5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7B17F126-E71B-4118-B57C-D325F3D53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B1E542D-25FE-42C2-874B-1B55877482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395CD4E1-F49A-45E0-B24F-1C5215464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246BFB52-8F21-4AF4-A415-00EC62CE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1008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CA0D58E4-3EB6-4097-8451-164F03054A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380A2E4F-3DAC-41D9-81A5-988C6BE77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D57E084D-061B-4391-9B8B-B57280E22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622CC5CC-138D-465D-A81A-DBE38DAA4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2AFBA30C-9BF9-47DE-8D11-30C64AE5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855950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2597806D-EAB9-4613-9151-E08254D8F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41F08635-6F1D-4B86-B43D-1A2474108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5C3CCD40-BD34-4529-91E5-2698C7E344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C01FED19-8C45-4DFC-A9B3-BBBA6C78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34FA4A35-2703-4DA2-88B4-B096C0CE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32102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5BA33F2-E623-4E7F-810B-0921B95BA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5CA27FF0-9E04-45C5-BC68-30AAC943D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73C10C02-4997-4D61-94CC-6214FA4D60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29C8ED1-4505-49BF-BD77-73D7FC11A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7F7A64CA-FDD2-4D5B-9783-FD2764B0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770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7212EEC-9806-4BCC-B4E6-D99ABA524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F1A4866E-F056-40CB-BA7E-C34BB6348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810498A1-A688-45E6-8550-EC3071B90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CAA7A761-3B85-47C9-963D-E138E1271D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79574061-2217-4D22-8F9B-8723C8D4C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FC785E12-3466-457C-A23C-8A2A93C0E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8098551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BC27D0EC-FA83-4860-9C53-7414EF7B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0F8648A6-C298-445C-B0A8-569C07D23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BBF30BA-580F-4C96-9A54-67861F9B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9871CBA3-7F65-486F-B9CB-9BF902618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1C09A8BA-D90B-4E4C-BB8C-F04A46609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20917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40CD9F0-6BE1-4558-9F50-729252FFC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2A352FD0-9D3A-4318-8A37-175EC6B58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D416334B-DD04-473F-8633-B25FA9EBB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73888953-EE7A-4EF4-92D9-41C6E4AA3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9154EDF2-156B-4765-94F4-BB96FC09D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068F7C58-F921-4804-89D7-87CA21A8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2960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4377F72-3E5D-4E0E-BDE1-9198A2154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60447395-8B68-4EC0-9B0F-91BA0FB61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B2CF7061-104C-4BB8-9DCB-DE76E6214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7B6BA3B7-E1AA-497C-9914-50C3ED8165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1030EB45-BF5D-4876-80BA-434E77F08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231DBE4F-9324-446B-9E4A-1830D93BB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27592CD5-D020-4462-BE29-6816B8A6D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C125CB20-0A70-4898-8EE5-D670853B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47152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7323F429-0F89-435B-96DE-27E31133C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05AB4D98-BF90-40A7-8AD9-4C56670D13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A0B6121E-694F-4F5C-B79F-4BEAF11A1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6B1DB368-86C3-4D22-B0CC-A15324EA2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588680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60221DE5-8696-4A23-B11F-D67AE88D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69599C7D-3AD8-4042-AC8E-8577DB8B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EBF11BBE-C092-4B73-8FBF-A679857E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21496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A5D1549-3FD1-4134-BEA1-B0175D31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A0B3BAD3-DF90-427D-BF85-6F7209BFA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569073A0-56F1-42B7-ADEF-FA031A620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75719827-58D2-4159-B9EB-B5B9A81D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742388F6-D8DC-4416-A328-EFE485118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4FF9731E-FBAD-400C-B16A-72E0F8358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11185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C73503D6-160E-42C4-AB62-8459E8E32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5D534D75-358E-44CB-BD22-2DCFC2107B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E6B444BD-864A-4E6C-BCA4-A3F24E164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AA309D13-3997-4BB1-9C6F-68A03BDA2C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2DF354E9-41AE-4150-8CBE-07169952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D5071BC2-8164-41EF-87F9-D4493FA4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98033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293B0FE0-61BE-42F8-AF77-EBEAF59C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4C671535-81B0-4553-BA93-EA8A3A648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470CB3FE-9C8B-4C52-AE2F-3380D1611A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40A3682A-4DD0-4328-A99C-D4DED59CB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B44225BC-BEA5-4546-AECF-97E4AC3AE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207659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2283E486-5B1A-403F-8A45-E4FAB0C4FD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32270480-766B-490A-B8C2-881D4BB0E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4B71124B-A940-49E4-A0EC-CC59DA83FD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D6F01446-DAB9-4CA0-A1E2-C4E7D83E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EF06735C-169A-4776-826E-5AEAA99FD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36297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94C7D27-8BED-4A44-9D31-3099A81D7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EBCB996B-AFBD-4DAA-9E89-A57A1F13C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3364DA5E-1E79-44EC-936D-7835F8FD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725E7467-913F-4E98-8003-2C3798193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AC379CA0-1590-40B0-947F-B224F1470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87419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34F016CD-5719-4C60-AC2D-981ABE568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0F280940-FC98-4C23-AE20-F43477478F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3CF626D2-3B6F-4437-AB68-658457380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2958A0E5-7ECD-47B9-8CE8-1CFC401870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133AD2-BA6C-4FB5-ABB8-1BD7288FAFAA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6DAE497D-734B-4969-AC33-A49EAD67F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61EE0581-2B62-4AEF-8C9D-D52C7A72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769A7E-8369-4BED-96C9-CF59B90FEA14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527618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7F97FE3-329B-4194-B91D-3F2EBB79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CA08ACC9-8780-419C-9992-A8BA18A39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F6253C64-9926-48A4-B377-E5AE9FE3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2FD16094-9032-4A05-9F95-A65675BE2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F6E8496E-48CD-46D6-AE5B-3704C96BB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731497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0E926A4-D1A8-4CCC-847B-96874D047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17086593-BDC1-411A-AB64-34AE57368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BCC0EDD0-FC89-4E98-BA55-BFCAEA56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3A756D09-C1FA-45F2-8AA8-0BD468517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3CB140EA-510F-4C49-B387-5669AD9AF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37334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5991DAC1-2772-4493-B10B-B8FAF65C8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B99B01A0-F13D-4A59-B04D-586BD2CDF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00879A96-B4DA-4655-92D7-11509792F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A7BB0C42-1444-4656-B0F7-855EB863A1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B6128D7F-994C-4DF7-A840-948C6A6C5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0FE4102A-B277-4E43-AA89-A83FA7734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24355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F34A999-A168-4559-A962-D4A117E6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292FA241-D6AA-440D-BB9D-F9C250A3C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F86EA79F-E5C7-475F-932A-86E43413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C96D4F30-C7BE-4CDB-9A27-7DBB48BE3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7A68DCAC-383D-4852-8963-26CB5E8A1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333386B9-11EB-4A1D-ADCB-3BD416BF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93DF633E-2F21-48A4-818C-1EC1B16F1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ADE73FAB-716F-4687-A61D-6C8993F7F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640321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7746823-3DDA-45AB-B9CD-999FFBE7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599DB440-FA3E-4C80-80AD-BA244E2D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86535943-0839-4111-BA94-682401CA3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634E0A2D-078F-47AA-BE1A-610DDC604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17382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C0430A6E-3DE6-4541-8B46-233B4FAC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EDCCA399-09B5-4694-BD07-283C7DED3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3F4FF8B0-FC16-4912-A25B-57329C9EC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319854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1661AE2B-2CEF-47DE-A6A4-56036D54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835BA026-B9F5-4FD5-A0DC-9422E97B1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5614BBAB-4AE1-4799-B6FD-D0E25D0D7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77E59D51-B56F-4349-AC3E-4EF2F4860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99ABAFC-AFB7-40FD-940F-78FC61198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9D6B48C4-BDBF-48FB-9450-24FCFAF2A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12022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7E8BDBDC-0FEB-4C67-B602-8A9790A76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A97932F6-F380-45C8-A305-94971A913B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D020F40D-3181-4654-BF02-E98EAE6F0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490D282F-2FF5-4169-BF89-9053BD58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CA4D21B6-1C19-482E-A5F3-843784761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AB36ADA0-21A3-4F78-818B-7EA8675ED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63126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95992F84-4837-4A1F-A9C0-86C0DD7F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2666F529-6CE2-4B6E-9F78-AEAECC1E7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980BD98C-4A23-4D18-A479-7AB31B03F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788006A-41DB-47CD-9F4A-4F63BF410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ECC88BF3-DFF1-45AE-A745-B9D16CDB7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09328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C86482DC-584C-4F84-8C37-74A1F01E3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A71CBB60-6465-4869-B2CA-5A8C0F233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0D64DD05-0D13-4C3F-AB7D-00C4092B25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10/08/2021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89528D6F-4778-4C7D-91A0-AB70AD8B9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3B03EF72-78B8-4AB6-8A0B-2F78E9E3A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532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4.gif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15.wm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4.gif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17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18" Type="http://schemas.openxmlformats.org/officeDocument/2006/relationships/image" Target="../media/image7.gi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6.gif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5.gif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gi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99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="" xmlns:a16="http://schemas.microsoft.com/office/drawing/2014/main" id="{59115894-669D-4D6B-9498-5D1F17800591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" name="Group 1">
            <a:extLst>
              <a:ext uri="{FF2B5EF4-FFF2-40B4-BE49-F238E27FC236}">
                <a16:creationId xmlns="" xmlns:a16="http://schemas.microsoft.com/office/drawing/2014/main" id="{C1FC985A-BDE8-4A05-BB60-FE67A1A64A1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914400"/>
            <a:ext cx="12090400" cy="5943600"/>
            <a:chOff x="-136506" y="-115873"/>
            <a:chExt cx="9144000" cy="6813550"/>
          </a:xfrm>
        </p:grpSpPr>
        <p:pic>
          <p:nvPicPr>
            <p:cNvPr id="9" name="Picture 4" descr="hinh">
              <a:extLst>
                <a:ext uri="{FF2B5EF4-FFF2-40B4-BE49-F238E27FC236}">
                  <a16:creationId xmlns="" xmlns:a16="http://schemas.microsoft.com/office/drawing/2014/main" id="{F49D4FE3-FF58-45EF-84D9-8FCAB4CF492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506" y="-115873"/>
              <a:ext cx="9144000" cy="681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 descr="j0232133">
              <a:extLst>
                <a:ext uri="{FF2B5EF4-FFF2-40B4-BE49-F238E27FC236}">
                  <a16:creationId xmlns="" xmlns:a16="http://schemas.microsoft.com/office/drawing/2014/main" id="{E0FA9359-CB2B-4B43-A7D5-BDCA4BC6F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763" y="5075238"/>
              <a:ext cx="1358900" cy="140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4">
            <a:extLst>
              <a:ext uri="{FF2B5EF4-FFF2-40B4-BE49-F238E27FC236}">
                <a16:creationId xmlns="" xmlns:a16="http://schemas.microsoft.com/office/drawing/2014/main" id="{7F4516A7-8458-49F6-B241-E38EAE8D76DD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783417" y="0"/>
            <a:ext cx="6845300" cy="9556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0099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inh">
            <a:extLst>
              <a:ext uri="{FF2B5EF4-FFF2-40B4-BE49-F238E27FC236}">
                <a16:creationId xmlns="" xmlns:a16="http://schemas.microsoft.com/office/drawing/2014/main" id="{77EE8823-672B-4B39-A76C-2E40DCCB7BA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824"/>
            <a:ext cx="12192000" cy="574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67C569DB-7D18-4B62-877E-48673535F1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4760576"/>
            <a:ext cx="3378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18;p3">
            <a:extLst>
              <a:ext uri="{FF2B5EF4-FFF2-40B4-BE49-F238E27FC236}">
                <a16:creationId xmlns="" xmlns:a16="http://schemas.microsoft.com/office/drawing/2014/main" id="{5B9C5C71-48E5-42E4-94A3-58BC9FD006B4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496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08/10/2021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73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576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1133426gsfxbpjp44">
            <a:extLst>
              <a:ext uri="{FF2B5EF4-FFF2-40B4-BE49-F238E27FC236}">
                <a16:creationId xmlns="" xmlns:a16="http://schemas.microsoft.com/office/drawing/2014/main" id="{2D306DAA-E5D2-40C6-ACD5-512C5C7C81B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22" y="2924944"/>
            <a:ext cx="5651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1133426gsfxbpjp44">
            <a:extLst>
              <a:ext uri="{FF2B5EF4-FFF2-40B4-BE49-F238E27FC236}">
                <a16:creationId xmlns="" xmlns:a16="http://schemas.microsoft.com/office/drawing/2014/main" id="{7C96E071-A310-42A5-89B4-B2651D8688F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230189"/>
            <a:ext cx="566738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2" descr="1707962tj3hg7yh59">
            <a:extLst>
              <a:ext uri="{FF2B5EF4-FFF2-40B4-BE49-F238E27FC236}">
                <a16:creationId xmlns="" xmlns:a16="http://schemas.microsoft.com/office/drawing/2014/main" id="{42E4D3BE-E5E5-4DCD-BAE8-D59D2363DFE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6758" y="1279451"/>
            <a:ext cx="171450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8" descr="1181071cimzwdep76">
            <a:extLst>
              <a:ext uri="{FF2B5EF4-FFF2-40B4-BE49-F238E27FC236}">
                <a16:creationId xmlns="" xmlns:a16="http://schemas.microsoft.com/office/drawing/2014/main" id="{BBCF5391-125F-4DF3-9A58-F811572B672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0" y="36512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8" descr="1181071cimzwdep76">
            <a:extLst>
              <a:ext uri="{FF2B5EF4-FFF2-40B4-BE49-F238E27FC236}">
                <a16:creationId xmlns="" xmlns:a16="http://schemas.microsoft.com/office/drawing/2014/main" id="{E64C8FB2-51E0-4D40-AAFA-DB688AD9267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9" y="2924944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0" descr="1228827kvwbhhiily">
            <a:extLst>
              <a:ext uri="{FF2B5EF4-FFF2-40B4-BE49-F238E27FC236}">
                <a16:creationId xmlns="" xmlns:a16="http://schemas.microsoft.com/office/drawing/2014/main" id="{7DC4422F-5A87-47AA-A081-F41208F7D8C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34363" y="-777875"/>
            <a:ext cx="7620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6">
            <a:extLst>
              <a:ext uri="{FF2B5EF4-FFF2-40B4-BE49-F238E27FC236}">
                <a16:creationId xmlns="" xmlns:a16="http://schemas.microsoft.com/office/drawing/2014/main" id="{4E3C1B13-E7AE-42C3-A148-84E5F04F5E0A}"/>
              </a:ext>
            </a:extLst>
          </p:cNvPr>
          <p:cNvSpPr/>
          <p:nvPr userDrawn="1"/>
        </p:nvSpPr>
        <p:spPr>
          <a:xfrm>
            <a:off x="4630739" y="5313364"/>
            <a:ext cx="84137" cy="60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4">
            <a:extLst>
              <a:ext uri="{FF2B5EF4-FFF2-40B4-BE49-F238E27FC236}">
                <a16:creationId xmlns="" xmlns:a16="http://schemas.microsoft.com/office/drawing/2014/main" id="{86446CFC-93FF-4E9D-85CB-946FD8ECAAF1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0"/>
            <a:ext cx="47402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28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Bộ trò chơi khởi động phá băng - BTN HTTL An Trung">
            <a:extLst>
              <a:ext uri="{FF2B5EF4-FFF2-40B4-BE49-F238E27FC236}">
                <a16:creationId xmlns="" xmlns:a16="http://schemas.microsoft.com/office/drawing/2014/main" id="{3E074F03-8A28-4389-89A9-C890C273BB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EFBEA"/>
              </a:clrFrom>
              <a:clrTo>
                <a:srgbClr val="FEFB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32" y="0"/>
            <a:ext cx="8578735" cy="581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D64B406D-93A5-474C-A80C-F82A5489A53C}"/>
              </a:ext>
            </a:extLst>
          </p:cNvPr>
          <p:cNvSpPr/>
          <p:nvPr userDrawn="1"/>
        </p:nvSpPr>
        <p:spPr>
          <a:xfrm>
            <a:off x="4245637" y="5657671"/>
            <a:ext cx="40062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1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4DF4AE69-609A-4640-9847-A4D1362C344D}"/>
              </a:ext>
            </a:extLst>
          </p:cNvPr>
          <p:cNvSpPr/>
          <p:nvPr userDrawn="1"/>
        </p:nvSpPr>
        <p:spPr>
          <a:xfrm>
            <a:off x="3439507" y="3121299"/>
            <a:ext cx="48782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6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D533A062-C49C-4433-A712-37282C8CE60E}"/>
              </a:ext>
            </a:extLst>
          </p:cNvPr>
          <p:cNvSpPr/>
          <p:nvPr userDrawn="1"/>
        </p:nvSpPr>
        <p:spPr>
          <a:xfrm>
            <a:off x="4018988" y="5311833"/>
            <a:ext cx="4154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8" name="Picture 2" descr="Cậu Bé Và Cô Gái đọc Những Cuốn Sách-vector Misc-miễn Phí Vector Miễn Phí  Tải Về">
            <a:extLst>
              <a:ext uri="{FF2B5EF4-FFF2-40B4-BE49-F238E27FC236}">
                <a16:creationId xmlns="" xmlns:a16="http://schemas.microsoft.com/office/drawing/2014/main" id="{80A00CC9-2EB7-43CD-8613-989D4D29E9D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3" b="8932"/>
          <a:stretch/>
        </p:blipFill>
        <p:spPr bwMode="auto">
          <a:xfrm>
            <a:off x="2169851" y="0"/>
            <a:ext cx="7852297" cy="53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9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F494B6D6-FAA0-4DC7-9511-8CB301D2995B}"/>
              </a:ext>
            </a:extLst>
          </p:cNvPr>
          <p:cNvSpPr/>
          <p:nvPr userDrawn="1"/>
        </p:nvSpPr>
        <p:spPr>
          <a:xfrm>
            <a:off x="4190266" y="5653977"/>
            <a:ext cx="3897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8" name="Picture 4" descr="5 tuyệt chiêu luyện nói tiếng Anh cho học sinh tiểu học">
            <a:extLst>
              <a:ext uri="{FF2B5EF4-FFF2-40B4-BE49-F238E27FC236}">
                <a16:creationId xmlns="" xmlns:a16="http://schemas.microsoft.com/office/drawing/2014/main" id="{B56C9370-43D5-4B64-A3F2-0C3F1697D5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78" y="0"/>
            <a:ext cx="10740044" cy="562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14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C511B4BF-9FAE-4002-B663-5ECEE1E7C89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365"/>
            <a:ext cx="12193098" cy="6858000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="" xmlns:a16="http://schemas.microsoft.com/office/drawing/2014/main" id="{06AD14FC-23F0-4EAB-9724-700B95340C72}"/>
              </a:ext>
            </a:extLst>
          </p:cNvPr>
          <p:cNvSpPr/>
          <p:nvPr userDrawn="1"/>
        </p:nvSpPr>
        <p:spPr>
          <a:xfrm>
            <a:off x="2656597" y="1811319"/>
            <a:ext cx="6878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kern="120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</p:spTree>
    <p:extLst>
      <p:ext uri="{BB962C8B-B14F-4D97-AF65-F5344CB8AC3E}">
        <p14:creationId xmlns:p14="http://schemas.microsoft.com/office/powerpoint/2010/main" val="328100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ECAE7CEE-5916-4C8D-8AF1-A7B855CC1B0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7" y="2424"/>
            <a:ext cx="12165936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6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slide" Target="slide24.xml"/><Relationship Id="rId3" Type="http://schemas.openxmlformats.org/officeDocument/2006/relationships/slideLayout" Target="../slideLayouts/slideLayout122.xml"/><Relationship Id="rId7" Type="http://schemas.openxmlformats.org/officeDocument/2006/relationships/slide" Target="slide25.xml"/><Relationship Id="rId12" Type="http://schemas.microsoft.com/office/2007/relationships/hdphoto" Target="../media/hdphoto3.wdp"/><Relationship Id="rId17" Type="http://schemas.openxmlformats.org/officeDocument/2006/relationships/slide" Target="slide8.xml"/><Relationship Id="rId2" Type="http://schemas.openxmlformats.org/officeDocument/2006/relationships/audio" Target="../media/media2.mp3"/><Relationship Id="rId16" Type="http://schemas.openxmlformats.org/officeDocument/2006/relationships/image" Target="../media/image52.png"/><Relationship Id="rId1" Type="http://schemas.microsoft.com/office/2007/relationships/media" Target="../media/media2.mp3"/><Relationship Id="rId6" Type="http://schemas.microsoft.com/office/2007/relationships/hdphoto" Target="../media/hdphoto1.wdp"/><Relationship Id="rId11" Type="http://schemas.openxmlformats.org/officeDocument/2006/relationships/image" Target="../media/image50.png"/><Relationship Id="rId5" Type="http://schemas.openxmlformats.org/officeDocument/2006/relationships/image" Target="../media/image48.png"/><Relationship Id="rId15" Type="http://schemas.microsoft.com/office/2007/relationships/hdphoto" Target="../media/hdphoto4.wdp"/><Relationship Id="rId10" Type="http://schemas.openxmlformats.org/officeDocument/2006/relationships/slide" Target="slide27.xml"/><Relationship Id="rId4" Type="http://schemas.openxmlformats.org/officeDocument/2006/relationships/slide" Target="slide26.xml"/><Relationship Id="rId9" Type="http://schemas.microsoft.com/office/2007/relationships/hdphoto" Target="../media/hdphoto2.wdp"/><Relationship Id="rId1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audio" Target="../media/audio2.wav"/><Relationship Id="rId7" Type="http://schemas.openxmlformats.org/officeDocument/2006/relationships/slide" Target="slide2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55.jpeg"/><Relationship Id="rId11" Type="http://schemas.microsoft.com/office/2007/relationships/hdphoto" Target="../media/hdphoto4.wdp"/><Relationship Id="rId5" Type="http://schemas.openxmlformats.org/officeDocument/2006/relationships/image" Target="../media/image54.jpeg"/><Relationship Id="rId10" Type="http://schemas.openxmlformats.org/officeDocument/2006/relationships/image" Target="../media/image51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audio" Target="../media/audio2.wav"/><Relationship Id="rId7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audio2.wav"/><Relationship Id="rId7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audio" Target="../media/audio2.wav"/><Relationship Id="rId7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67ABD392-80ED-40A7-BCA0-02D623CF2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042"/>
            <a:ext cx="12231742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CHỦ ĐỀ E: ỨNG DỤNG TIN HỌC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SOẠN THẢO VĂN BẢN CƠ BẢN VÀ SƠ ĐỒ TƯ DUY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6: SƠ ĐỒ TƯ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60297" y="5262208"/>
            <a:ext cx="6079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GVSB: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GVPB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97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08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>
            <a:fillRect/>
          </a:stretch>
        </p:blipFill>
        <p:spPr bwMode="auto">
          <a:xfrm>
            <a:off x="31865" y="555866"/>
            <a:ext cx="12192000" cy="857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9068" y="1304119"/>
            <a:ext cx="113738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19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5087" y="-25159"/>
            <a:ext cx="5871411" cy="5810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PHIẾU HỌC TẬP SỐ 1</a:t>
            </a:r>
            <a:endParaRPr lang="en-US" altLang="vi-VN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4"/>
          <a:srcRect l="9300" t="23457" r="52250" b="23210"/>
          <a:stretch/>
        </p:blipFill>
        <p:spPr bwMode="auto">
          <a:xfrm>
            <a:off x="2526412" y="2534651"/>
            <a:ext cx="7202905" cy="3962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89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177" y="1385046"/>
            <a:ext cx="111973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 </a:t>
            </a:r>
          </a:p>
          <a:p>
            <a:pPr algn="just"/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SĐTD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9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465087" y="-25159"/>
            <a:ext cx="5871411" cy="69884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PHIẾU HỌC TẬP SỐ 2</a:t>
            </a:r>
            <a:endParaRPr lang="en-US" altLang="vi-VN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4089400" cy="104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117" y="2066925"/>
            <a:ext cx="2918883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885" y="4792664"/>
            <a:ext cx="4694767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1" y="2728913"/>
            <a:ext cx="1581151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01" y="1236663"/>
            <a:ext cx="3782484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735139"/>
            <a:ext cx="2133600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484" y="2413000"/>
            <a:ext cx="2012949" cy="86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07886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/>
            <a:endParaRPr lang="en-US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19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279664" y="-65265"/>
            <a:ext cx="5871411" cy="69884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PHIẾU HỌC TẬP SỐ 2</a:t>
            </a:r>
            <a:endParaRPr lang="en-US" altLang="vi-VN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64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673" y="2705016"/>
            <a:ext cx="11646569" cy="1963237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chi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6674" y="1090864"/>
            <a:ext cx="11036968" cy="70585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6674" y="1843574"/>
            <a:ext cx="116144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141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97872" y="1358815"/>
            <a:ext cx="10868891" cy="1297420"/>
          </a:xfrm>
          <a:prstGeom prst="rect">
            <a:avLst/>
          </a:prstGeom>
        </p:spPr>
        <p:txBody>
          <a:bodyPr numCol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2550" y="1358815"/>
            <a:ext cx="9867976" cy="59594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421" y="1358815"/>
            <a:ext cx="11742821" cy="2455037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/>
          <a:p>
            <a:pPr algn="just"/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2" y="920523"/>
            <a:ext cx="12001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022" y="1205772"/>
            <a:ext cx="23812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74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718" y="301952"/>
            <a:ext cx="8893824" cy="50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9208" y="2283434"/>
            <a:ext cx="20694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 THIỆU 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 THÂN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CỦA 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BAN AN</a:t>
            </a:r>
            <a:endParaRPr lang="en-US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5583559" y="1428994"/>
            <a:ext cx="320732" cy="595563"/>
          </a:xfrm>
          <a:prstGeom prst="downArrow">
            <a:avLst/>
          </a:prstGeom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83547" y="757988"/>
            <a:ext cx="3288632" cy="63366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10036488" y="910458"/>
            <a:ext cx="409074" cy="391427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/>
          <p:cNvSpPr/>
          <p:nvPr/>
        </p:nvSpPr>
        <p:spPr>
          <a:xfrm>
            <a:off x="1467628" y="857034"/>
            <a:ext cx="204426" cy="39529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0581921" y="1536100"/>
            <a:ext cx="1353405" cy="266298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ctr"/>
            <a:endParaRPr lang="en-US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rgbClr val="0000FF"/>
              </a:solidFill>
            </a:endParaRPr>
          </a:p>
          <a:p>
            <a:pPr algn="ctr"/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863" y="1548131"/>
            <a:ext cx="1307429" cy="266298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 algn="ctr"/>
            <a:endParaRPr lang="en-US" sz="2800" b="1" dirty="0" smtClean="0">
              <a:solidFill>
                <a:srgbClr val="0000FF"/>
              </a:solidFill>
            </a:endParaRPr>
          </a:p>
          <a:p>
            <a:pPr algn="ctr"/>
            <a:endParaRPr lang="en-US" sz="2800" b="1" dirty="0">
              <a:solidFill>
                <a:srgbClr val="0000FF"/>
              </a:solidFill>
            </a:endParaRPr>
          </a:p>
          <a:p>
            <a:pPr algn="ctr"/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90862" y="5186066"/>
            <a:ext cx="9432982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892309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23748"/>
            <a:ext cx="11036968" cy="70585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6674" y="2362797"/>
            <a:ext cx="5181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phố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 algn="just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6674" y="1831630"/>
            <a:ext cx="63266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 HOẠCH HOẠT ĐỘNG CHO KỲ NGHỈ HÈ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8" name="Picture 15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0496">
            <a:off x="10420914" y="4625488"/>
            <a:ext cx="1714788" cy="8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79077">
            <a:off x="10264650" y="5539110"/>
            <a:ext cx="2179659" cy="53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3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5637">
            <a:off x="10271365" y="3673780"/>
            <a:ext cx="1182767" cy="175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985" y="3492648"/>
            <a:ext cx="1948609" cy="207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354" y="3514539"/>
            <a:ext cx="3323256" cy="144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206" y="3040663"/>
            <a:ext cx="1920919" cy="400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9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63" y="720114"/>
            <a:ext cx="2807604" cy="285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610" y="3040663"/>
            <a:ext cx="3061433" cy="58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6717">
            <a:off x="9809459" y="1700667"/>
            <a:ext cx="1846524" cy="85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800" y="714994"/>
            <a:ext cx="1729095" cy="91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246">
            <a:off x="8576718" y="1115921"/>
            <a:ext cx="1457128" cy="274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033" y="2909462"/>
            <a:ext cx="2063154" cy="132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40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032" y="920916"/>
            <a:ext cx="11871377" cy="3635042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/>
          <a:p>
            <a:pPr algn="just"/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72" y="859004"/>
            <a:ext cx="120015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8423" y="920916"/>
            <a:ext cx="186399" cy="74295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7095" y="1603096"/>
            <a:ext cx="1134176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7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97872" y="1358815"/>
            <a:ext cx="10868891" cy="1297420"/>
          </a:xfrm>
          <a:prstGeom prst="rect">
            <a:avLst/>
          </a:prstGeom>
        </p:spPr>
        <p:txBody>
          <a:bodyPr numCol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2550" y="1358815"/>
            <a:ext cx="9867976" cy="59594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>
            <a:fillRect/>
          </a:stretch>
        </p:blipFill>
        <p:spPr bwMode="auto">
          <a:xfrm>
            <a:off x="1" y="0"/>
            <a:ext cx="12192000" cy="6568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19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4800" y="181373"/>
            <a:ext cx="11566357" cy="5810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NHÓM (5 </a:t>
            </a:r>
            <a:r>
              <a:rPr lang="en-US" altLang="vi-VN" sz="2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vi-VN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9388" y="976473"/>
            <a:ext cx="1079633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SĐTD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con?</a:t>
            </a:r>
            <a:endParaRPr 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0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204925314756816293-_2_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8350" y="1143000"/>
            <a:ext cx="8115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4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1052" y="2176989"/>
            <a:ext cx="10972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con.</a:t>
            </a:r>
          </a:p>
          <a:p>
            <a:pPr algn="just"/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	*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chừa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sung.</a:t>
            </a:r>
            <a:endParaRPr lang="en-US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210" y="1203958"/>
            <a:ext cx="11036968" cy="70585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59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67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5494" y="1978604"/>
            <a:ext cx="71226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1:</a:t>
            </a:r>
            <a:r>
              <a:rPr lang="vi-V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Em hãy tóm tắt các thành phần chủ yếu của một mạng máy tính bằng cách vẽ tay một sơ đồ tư duy.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2:</a:t>
            </a:r>
            <a:r>
              <a:rPr lang="vi-V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Em hãy vẽ tay một sơ đồ tư duy thể hiện những chuẩn bị của em cho một chuyến thăm quan.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19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465086" y="211619"/>
            <a:ext cx="5871411" cy="5810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NHÓM (8 </a:t>
            </a:r>
            <a:r>
              <a:rPr lang="en-US" altLang="vi-VN" sz="2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altLang="vi-VN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vi-VN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72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120" y="795411"/>
            <a:ext cx="1413073" cy="1526120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22" y="1015077"/>
            <a:ext cx="1872404" cy="1712080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967" y="4602718"/>
            <a:ext cx="1731324" cy="1869831"/>
          </a:xfrm>
          <a:prstGeom prst="rect">
            <a:avLst/>
          </a:prstGeom>
        </p:spPr>
      </p:pic>
      <p:pic>
        <p:nvPicPr>
          <p:cNvPr id="10" name="Picture 9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48" y="1397000"/>
            <a:ext cx="1758019" cy="1898661"/>
          </a:xfrm>
          <a:prstGeom prst="rect">
            <a:avLst/>
          </a:prstGeom>
        </p:spPr>
      </p:pic>
      <p:pic>
        <p:nvPicPr>
          <p:cNvPr id="16" name="Stranger_Dang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78000" y="5131233"/>
            <a:ext cx="812800" cy="81280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4234878" y="1397002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dirty="0" smtClean="0">
                <a:solidFill>
                  <a:prstClr val="black"/>
                </a:solidFill>
              </a:rPr>
              <a:t>1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304767" y="1074059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dirty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761655" y="1998590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dirty="0" smtClean="0">
                <a:solidFill>
                  <a:prstClr val="black"/>
                </a:solidFill>
              </a:rPr>
              <a:t>3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380985" y="5944035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dirty="0" smtClean="0">
                <a:solidFill>
                  <a:prstClr val="black"/>
                </a:solidFill>
              </a:rPr>
              <a:t>4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Notched Right Arrow 17">
            <a:hlinkClick r:id="rId17" action="ppaction://hlinksldjump"/>
          </p:cNvPr>
          <p:cNvSpPr/>
          <p:nvPr/>
        </p:nvSpPr>
        <p:spPr>
          <a:xfrm>
            <a:off x="10988104" y="6383868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0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7547" numSld="8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Ãºm A/B vÃ  tÃ¡c háº¡i cá»§a nÃ³ trong thá»i Äiá»m dá»ch Covid 19 | Medlatec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11"/>
          <a:stretch/>
        </p:blipFill>
        <p:spPr bwMode="auto">
          <a:xfrm>
            <a:off x="497911" y="3911142"/>
            <a:ext cx="1478989" cy="105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 ÄÆ°á»ng xÃ¢m nháº­p táº¿ bÃ o cá»§a nCoV. - Bá»nh Viá»n Nhi Äá»ng ThÃ nh Phá»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55" y="5253775"/>
            <a:ext cx="1554900" cy="93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á»­ dá»¥ng virus Ebola Äá»... Äiá»u trá» ung thÆ° nÃ£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789464"/>
            <a:ext cx="1309008" cy="8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422402" y="427256"/>
            <a:ext cx="9419769" cy="868147"/>
            <a:chOff x="1012373" y="333247"/>
            <a:chExt cx="7064827" cy="936068"/>
          </a:xfrm>
        </p:grpSpPr>
        <p:sp>
          <p:nvSpPr>
            <p:cNvPr id="5" name="Rounded Rectangle 4"/>
            <p:cNvSpPr/>
            <p:nvPr/>
          </p:nvSpPr>
          <p:spPr>
            <a:xfrm>
              <a:off x="1012373" y="354915"/>
              <a:ext cx="7064827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12373" y="333247"/>
              <a:ext cx="6831872" cy="713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40"/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Sơ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đồ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tư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duy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là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gì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?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7086" y="2150109"/>
            <a:ext cx="10838951" cy="1016000"/>
            <a:chOff x="1524000" y="1809750"/>
            <a:chExt cx="6553200" cy="76200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991942"/>
              <a:ext cx="6418218" cy="3462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A.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Bản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vẽ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kiến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trúc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ngôi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nhà</a:t>
              </a:r>
              <a:endParaRPr lang="en-US" sz="2400" b="1" dirty="0">
                <a:solidFill>
                  <a:prstClr val="black"/>
                </a:solidFill>
                <a:latin typeface="Times New Roman" pitchFamily="18" charset="0"/>
                <a:ea typeface="AvantGarde" pitchFamily="2" charset="0"/>
                <a:cs typeface="Times New Roman" pitchFamily="18" charset="0"/>
              </a:endParaRPr>
            </a:p>
          </p:txBody>
        </p:sp>
      </p:grpSp>
      <p:sp>
        <p:nvSpPr>
          <p:cNvPr id="9" name="Notched Right Arrow 8">
            <a:hlinkClick r:id="rId7" action="ppaction://hlinksldjump"/>
          </p:cNvPr>
          <p:cNvSpPr/>
          <p:nvPr/>
        </p:nvSpPr>
        <p:spPr>
          <a:xfrm>
            <a:off x="10827659" y="6186716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67087" y="3369309"/>
            <a:ext cx="10838950" cy="1015999"/>
            <a:chOff x="1524000" y="1809750"/>
            <a:chExt cx="6553200" cy="76200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53862" y="1994886"/>
              <a:ext cx="6502277" cy="346249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B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 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 sơ đồ hướng dẫn đường đ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vi-VN" sz="2400" dirty="0" smtClean="0">
                  <a:solidFill>
                    <a:prstClr val="black"/>
                  </a:solidFill>
                  <a:cs typeface="Times New Roman" pitchFamily="18" charset="0"/>
                </a:rPr>
                <a:t>.</a:t>
              </a:r>
              <a:endParaRPr lang="en-US" sz="2400" dirty="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7087" y="4603024"/>
            <a:ext cx="10838951" cy="1016000"/>
            <a:chOff x="1524000" y="1809750"/>
            <a:chExt cx="6553200" cy="76200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907722"/>
              <a:ext cx="6477712" cy="6232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</a:t>
              </a:r>
              <a:r>
                <a:rPr lang="en-US" sz="2400" b="1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 sơ đồ trình bày thông tin trực quan bằng cách sử dụng từ ngữ ngắn gọn, hình ảnh, các đường nối để thể hiện các khái niệm và ý tưởng</a:t>
              </a:r>
              <a:endParaRPr lang="en-US" sz="2400" b="1" dirty="0">
                <a:solidFill>
                  <a:prstClr val="black"/>
                </a:solidFill>
                <a:latin typeface="Times New Roman" pitchFamily="18" charset="0"/>
                <a:ea typeface="AvantGarde" pitchFamily="2" charset="0"/>
                <a:cs typeface="Times New Roman" pitchFamily="18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521" y="4599213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038" y="3452585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2" y="2249060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10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887" y="-76777"/>
            <a:ext cx="1755840" cy="189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1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" y="473221"/>
            <a:ext cx="10566400" cy="1391443"/>
            <a:chOff x="1524000" y="354915"/>
            <a:chExt cx="6553200" cy="1128977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451711"/>
              <a:ext cx="6172200" cy="1032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40"/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Các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thành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phần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cơ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bản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3700" b="1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của</a:t>
              </a:r>
              <a:r>
                <a:rPr lang="en-US" sz="3700" b="1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SĐTD?</a:t>
              </a:r>
            </a:p>
            <a:p>
              <a:pPr algn="ctr" defTabSz="1219140"/>
              <a:endParaRPr lang="en-US" sz="3700" b="1" dirty="0">
                <a:solidFill>
                  <a:prstClr val="black"/>
                </a:solidFill>
                <a:latin typeface="AvantGarde" pitchFamily="2" charset="0"/>
                <a:ea typeface="AvantGarde" pitchFamily="2" charset="0"/>
                <a:cs typeface="AvantGarde" pitchFamily="2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48931" y="2689243"/>
            <a:ext cx="10320668" cy="1016000"/>
            <a:chOff x="1524000" y="1809750"/>
            <a:chExt cx="6553200" cy="76200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2003974"/>
              <a:ext cx="6418218" cy="3462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A.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Tiêu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đề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,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đoạn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văn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9" name="Notched Right Arrow 8">
            <a:hlinkClick r:id="rId4" action="ppaction://hlinksldjump"/>
          </p:cNvPr>
          <p:cNvSpPr/>
          <p:nvPr/>
        </p:nvSpPr>
        <p:spPr>
          <a:xfrm>
            <a:off x="10827659" y="6186716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48931" y="3908443"/>
            <a:ext cx="10320668" cy="1016000"/>
            <a:chOff x="1524000" y="1809750"/>
            <a:chExt cx="6553200" cy="76200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2003974"/>
              <a:ext cx="6418218" cy="3462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B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Tên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chủ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đề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chính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,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các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nhánh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8931" y="5142157"/>
            <a:ext cx="10320668" cy="1016000"/>
            <a:chOff x="1524000" y="1809750"/>
            <a:chExt cx="6553200" cy="762000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2016005"/>
              <a:ext cx="6418218" cy="3462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Chương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,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đoạn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,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mục</a:t>
              </a:r>
              <a:endParaRPr lang="en-US" sz="2400" dirty="0">
                <a:solidFill>
                  <a:prstClr val="black"/>
                </a:solidFill>
                <a:latin typeface="Times New Roman" pitchFamily="18" charset="0"/>
                <a:ea typeface="AvantGarde" pitchFamily="2" charset="0"/>
                <a:cs typeface="Times New Roman" pitchFamily="18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65" y="3843820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66" y="5140160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623" y="2693345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3" y="-127000"/>
            <a:ext cx="2444511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7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1" y="279401"/>
            <a:ext cx="10871199" cy="1422400"/>
            <a:chOff x="1395999" y="282064"/>
            <a:chExt cx="6681201" cy="800099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282064"/>
              <a:ext cx="6553200" cy="800099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95999" y="324324"/>
              <a:ext cx="6144029" cy="71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40"/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Theo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em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SĐTD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hữu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ích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hợp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nào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đây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3700" b="1" dirty="0">
                <a:solidFill>
                  <a:prstClr val="black"/>
                </a:solidFill>
                <a:latin typeface="AvantGarde" pitchFamily="2" charset="0"/>
                <a:ea typeface="AvantGarde" pitchFamily="2" charset="0"/>
                <a:cs typeface="AvantGarde" pitchFamily="2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31567" y="3894067"/>
            <a:ext cx="10565508" cy="882408"/>
            <a:chOff x="1524000" y="1809750"/>
            <a:chExt cx="6553200" cy="99707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997079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0608" y="2025684"/>
              <a:ext cx="6418218" cy="52165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B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</a:t>
              </a:r>
              <a:r>
                <a:rPr lang="en-US" sz="2400" b="1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toán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chi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phí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hoạt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Notched Right Arrow 8">
            <a:hlinkClick r:id="rId4" action="ppaction://hlinksldjump"/>
          </p:cNvPr>
          <p:cNvSpPr/>
          <p:nvPr/>
        </p:nvSpPr>
        <p:spPr>
          <a:xfrm>
            <a:off x="11074400" y="624887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17058" y="2600021"/>
            <a:ext cx="10565508" cy="886839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01291" y="1940104"/>
              <a:ext cx="6418218" cy="3966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A.</a:t>
              </a:r>
              <a:r>
                <a:rPr lang="en-US" sz="2400" b="1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Tóm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tắt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ý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chính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7055" y="5018297"/>
            <a:ext cx="10565508" cy="820385"/>
            <a:chOff x="1558045" y="1690472"/>
            <a:chExt cx="6553200" cy="98686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1" name="Rectangle 30"/>
            <p:cNvSpPr/>
            <p:nvPr/>
          </p:nvSpPr>
          <p:spPr>
            <a:xfrm>
              <a:off x="1558045" y="1690472"/>
              <a:ext cx="6553200" cy="986862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66719" y="1866407"/>
              <a:ext cx="6418218" cy="5553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Viết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lá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người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bạn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297" y="2397928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175" y="4901200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299" y="3813593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813" y="279401"/>
            <a:ext cx="102305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1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41846" y="56382"/>
            <a:ext cx="10700327" cy="1300194"/>
            <a:chOff x="1440759" y="158419"/>
            <a:chExt cx="7527166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485899" y="158419"/>
              <a:ext cx="7482026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0759" y="180367"/>
              <a:ext cx="7482025" cy="865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40"/>
              <a:r>
                <a:rPr lang="vi-VN" sz="3700" dirty="0">
                  <a:solidFill>
                    <a:prstClr val="black"/>
                  </a:solidFill>
                  <a:latin typeface="+mj-lt"/>
                </a:rPr>
                <a:t>Phát biểu nào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đây</a:t>
              </a:r>
              <a:r>
                <a:rPr lang="en-US" sz="37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7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SAI</a:t>
              </a:r>
              <a:r>
                <a:rPr lang="vi-VN" sz="3700" dirty="0">
                  <a:solidFill>
                    <a:prstClr val="black"/>
                  </a:solidFill>
                  <a:latin typeface="+mj-lt"/>
                </a:rPr>
                <a:t> về việc tạo được sơ đồ tư duy tốt</a:t>
              </a:r>
              <a:r>
                <a:rPr lang="vi-VN" sz="3700" dirty="0" smtClean="0">
                  <a:solidFill>
                    <a:prstClr val="black"/>
                  </a:solidFill>
                  <a:latin typeface="+mj-lt"/>
                </a:rPr>
                <a:t>?</a:t>
              </a:r>
              <a:endParaRPr lang="en-US" sz="3700" dirty="0">
                <a:solidFill>
                  <a:prstClr val="black"/>
                </a:solidFill>
                <a:latin typeface="+mj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7526" y="2475236"/>
            <a:ext cx="10464799" cy="1016000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967879"/>
              <a:ext cx="6418218" cy="3462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1219140"/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A. </a:t>
              </a:r>
              <a:r>
                <a:rPr lang="vi-VN" sz="2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Nên 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bố tr</a:t>
              </a: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í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thông tin đều quanh hình ảnh trung tâm.</a:t>
              </a:r>
              <a:endPara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Notched Right Arrow 8">
            <a:hlinkClick r:id="rId4" action="ppaction://hlinksldjump"/>
          </p:cNvPr>
          <p:cNvSpPr/>
          <p:nvPr/>
        </p:nvSpPr>
        <p:spPr>
          <a:xfrm>
            <a:off x="10827659" y="6186716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43961" y="3694436"/>
            <a:ext cx="10464799" cy="1016000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907722"/>
              <a:ext cx="6418218" cy="6232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B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</a:t>
              </a:r>
              <a:r>
                <a:rPr lang="en-US" sz="2400" b="1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 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Các đường kẻ càng ở gần hình ảnh trung tâm thì càng nên tô màu đậm hơn và kích thước dày hơn.</a:t>
              </a:r>
              <a:endPara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43961" y="4928153"/>
            <a:ext cx="10464799" cy="1258564"/>
            <a:chOff x="1524000" y="1809750"/>
            <a:chExt cx="6553200" cy="973364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973364"/>
            </a:xfrm>
            <a:prstGeom prst="rect">
              <a:avLst/>
            </a:prstGeom>
            <a:grpFill/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931785"/>
              <a:ext cx="6418218" cy="6232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 defTabSz="1219140"/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C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ea typeface="AvantGarde" pitchFamily="2" charset="0"/>
                  <a:cs typeface="Times New Roman" pitchFamily="18" charset="0"/>
                </a:rPr>
                <a:t>. </a:t>
              </a:r>
              <a:r>
                <a:rPr lang="vi-VN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Không nên sử dụng màu sắc trong sơ đồ tư duy vì màu sắc làm người xem mất tập trung vào vấn đề </a:t>
              </a:r>
              <a:r>
                <a:rPr lang="vi-VN" sz="2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chính</a:t>
              </a:r>
              <a:r>
                <a:rPr lang="en-US" sz="2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b="1" dirty="0">
                <a:solidFill>
                  <a:prstClr val="black"/>
                </a:solidFill>
                <a:latin typeface="Times New Roman" pitchFamily="18" charset="0"/>
                <a:ea typeface="AvantGarde" pitchFamily="2" charset="0"/>
                <a:cs typeface="Times New Roman" pitchFamily="18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657" y="4894185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4" y="3747556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338" y="2544031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719" y="24523"/>
            <a:ext cx="1496987" cy="145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4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eo khẩu trang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166"/>
            <a:ext cx="12192000" cy="6641759"/>
          </a:xfrm>
        </p:spPr>
      </p:pic>
    </p:spTree>
    <p:extLst>
      <p:ext uri="{BB962C8B-B14F-4D97-AF65-F5344CB8AC3E}">
        <p14:creationId xmlns:p14="http://schemas.microsoft.com/office/powerpoint/2010/main" val="115555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46946" y="1601070"/>
            <a:ext cx="75397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.</a:t>
            </a:r>
            <a:r>
              <a:rPr lang="vi-VN" sz="2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928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D70C5431-9CD3-4BE8-B4C7-6531AB1835DE}"/>
              </a:ext>
            </a:extLst>
          </p:cNvPr>
          <p:cNvSpPr/>
          <p:nvPr/>
        </p:nvSpPr>
        <p:spPr>
          <a:xfrm>
            <a:off x="-989214" y="0"/>
            <a:ext cx="137843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KHỞI </a:t>
            </a:r>
            <a:r>
              <a:rPr lang="en-US" sz="7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17715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133426gsfxbpjp44">
            <a:extLst>
              <a:ext uri="{FF2B5EF4-FFF2-40B4-BE49-F238E27FC236}">
                <a16:creationId xmlns="" xmlns:a16="http://schemas.microsoft.com/office/drawing/2014/main" id="{610E6CF2-ACAB-4585-B1E5-047EE679B6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22" y="2924944"/>
            <a:ext cx="5651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133426gsfxbpjp44">
            <a:extLst>
              <a:ext uri="{FF2B5EF4-FFF2-40B4-BE49-F238E27FC236}">
                <a16:creationId xmlns="" xmlns:a16="http://schemas.microsoft.com/office/drawing/2014/main" id="{9EFF5396-AA59-418E-B34F-30CDCA7290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230189"/>
            <a:ext cx="566738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2" descr="1707962tj3hg7yh59">
            <a:extLst>
              <a:ext uri="{FF2B5EF4-FFF2-40B4-BE49-F238E27FC236}">
                <a16:creationId xmlns="" xmlns:a16="http://schemas.microsoft.com/office/drawing/2014/main" id="{AE9A3396-C74C-4B98-9A5E-4DB224C370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6758" y="1279451"/>
            <a:ext cx="171450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8" descr="1181071cimzwdep76">
            <a:extLst>
              <a:ext uri="{FF2B5EF4-FFF2-40B4-BE49-F238E27FC236}">
                <a16:creationId xmlns="" xmlns:a16="http://schemas.microsoft.com/office/drawing/2014/main" id="{4219D9DF-CA71-4C88-8AA1-8EDC8801FB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0" y="36512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8" descr="1181071cimzwdep76">
            <a:extLst>
              <a:ext uri="{FF2B5EF4-FFF2-40B4-BE49-F238E27FC236}">
                <a16:creationId xmlns="" xmlns:a16="http://schemas.microsoft.com/office/drawing/2014/main" id="{66A86C2A-936D-4F20-A2BA-080902E3C1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9" y="2924944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0" descr="1228827kvwbhhiily">
            <a:extLst>
              <a:ext uri="{FF2B5EF4-FFF2-40B4-BE49-F238E27FC236}">
                <a16:creationId xmlns="" xmlns:a16="http://schemas.microsoft.com/office/drawing/2014/main" id="{84AF4A43-59E6-42EC-B471-82BF8C5923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34363" y="-777875"/>
            <a:ext cx="7620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3C8756FD-2D2A-423D-AD8F-39CE3C5C674F}"/>
              </a:ext>
            </a:extLst>
          </p:cNvPr>
          <p:cNvSpPr/>
          <p:nvPr/>
        </p:nvSpPr>
        <p:spPr>
          <a:xfrm>
            <a:off x="2447029" y="1916832"/>
            <a:ext cx="8501122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US" altLang="vi-VN" sz="3200" b="1" dirty="0" err="1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Giờ</a:t>
            </a:r>
            <a:r>
              <a:rPr lang="en-US" altLang="vi-VN" sz="32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vi-VN" sz="32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kết</a:t>
            </a:r>
            <a:r>
              <a:rPr lang="en-US" altLang="vi-VN" sz="32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</a:rPr>
              <a:t>thúc</a:t>
            </a:r>
            <a:endParaRPr lang="en-US" altLang="vi-VN" sz="3200" b="1" dirty="0" smtClean="0">
              <a:ln w="12700">
                <a:solidFill>
                  <a:srgbClr val="C0504D">
                    <a:lumMod val="75000"/>
                  </a:srgbClr>
                </a:solidFill>
                <a:prstDash val="solid"/>
              </a:ln>
              <a:solidFill>
                <a:srgbClr val="0000EE"/>
              </a:solidFill>
              <a:latin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vi-VN" sz="32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  <a:cs typeface="Times New Roman" pitchFamily="18" charset="0"/>
              </a:rPr>
              <a:t>CHÚC CÁC EM HỌC TỐT</a:t>
            </a:r>
            <a:endParaRPr lang="en-US" altLang="vi-VN" sz="28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800" b="1" dirty="0">
              <a:ln w="12700">
                <a:solidFill>
                  <a:srgbClr val="C0504D">
                    <a:lumMod val="75000"/>
                  </a:srgbClr>
                </a:solidFill>
                <a:prstDash val="solid"/>
              </a:ln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800" b="1" dirty="0">
              <a:ln w="12700">
                <a:solidFill>
                  <a:srgbClr val="C0504D">
                    <a:lumMod val="75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="" xmlns:a16="http://schemas.microsoft.com/office/drawing/2014/main" id="{CCEC4684-5998-4D84-AC07-19A94A8E7655}"/>
              </a:ext>
            </a:extLst>
          </p:cNvPr>
          <p:cNvSpPr/>
          <p:nvPr/>
        </p:nvSpPr>
        <p:spPr>
          <a:xfrm>
            <a:off x="4630739" y="5313364"/>
            <a:ext cx="84137" cy="60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>
            <a:fillRect/>
          </a:stretch>
        </p:blipFill>
        <p:spPr bwMode="auto">
          <a:xfrm>
            <a:off x="1" y="0"/>
            <a:ext cx="12192000" cy="6568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19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4800" y="181373"/>
            <a:ext cx="11566357" cy="5810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NHÓM (3 </a:t>
            </a:r>
            <a:r>
              <a:rPr lang="en-US" altLang="vi-VN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altLang="vi-V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vi-VN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3575" y="1450612"/>
            <a:ext cx="114375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dàn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ý.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33144" y="800771"/>
            <a:ext cx="114380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-89452" y="4651464"/>
            <a:ext cx="1816224" cy="2206536"/>
            <a:chOff x="9068786" y="573107"/>
            <a:chExt cx="1816224" cy="2706864"/>
          </a:xfrm>
        </p:grpSpPr>
        <p:grpSp>
          <p:nvGrpSpPr>
            <p:cNvPr id="9" name="Clock hand spin">
              <a:extLst>
                <a:ext uri="{FF2B5EF4-FFF2-40B4-BE49-F238E27FC236}">
                  <a16:creationId xmlns:a16="http://schemas.microsoft.com/office/drawing/2014/main" xmlns="" id="{BB0445D5-A6E5-40E7-BBDD-5E3EFA13BDED}"/>
                </a:ext>
              </a:extLst>
            </p:cNvPr>
            <p:cNvGrpSpPr/>
            <p:nvPr/>
          </p:nvGrpSpPr>
          <p:grpSpPr>
            <a:xfrm rot="1786145">
              <a:off x="9258946" y="1111818"/>
              <a:ext cx="1491673" cy="1454288"/>
              <a:chOff x="840573" y="2379277"/>
              <a:chExt cx="3829048" cy="3849975"/>
            </a:xfrm>
          </p:grpSpPr>
          <p:sp>
            <p:nvSpPr>
              <p:cNvPr id="10" name="Oval 28"/>
              <p:cNvSpPr>
                <a:spLocks noChangeArrowheads="1"/>
              </p:cNvSpPr>
              <p:nvPr/>
            </p:nvSpPr>
            <p:spPr bwMode="auto">
              <a:xfrm>
                <a:off x="840573" y="2379277"/>
                <a:ext cx="3829048" cy="3849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1" name="hour hand"/>
              <p:cNvSpPr>
                <a:spLocks/>
              </p:cNvSpPr>
              <p:nvPr/>
            </p:nvSpPr>
            <p:spPr bwMode="auto">
              <a:xfrm>
                <a:off x="2159000" y="3253181"/>
                <a:ext cx="601664" cy="950913"/>
              </a:xfrm>
              <a:custGeom>
                <a:avLst/>
                <a:gdLst>
                  <a:gd name="T0" fmla="*/ 0 w 379"/>
                  <a:gd name="T1" fmla="*/ 23 h 599"/>
                  <a:gd name="T2" fmla="*/ 39 w 379"/>
                  <a:gd name="T3" fmla="*/ 0 h 599"/>
                  <a:gd name="T4" fmla="*/ 379 w 379"/>
                  <a:gd name="T5" fmla="*/ 576 h 599"/>
                  <a:gd name="T6" fmla="*/ 341 w 379"/>
                  <a:gd name="T7" fmla="*/ 599 h 599"/>
                  <a:gd name="T8" fmla="*/ 0 w 379"/>
                  <a:gd name="T9" fmla="*/ 23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599">
                    <a:moveTo>
                      <a:pt x="0" y="23"/>
                    </a:moveTo>
                    <a:lnTo>
                      <a:pt x="39" y="0"/>
                    </a:lnTo>
                    <a:lnTo>
                      <a:pt x="379" y="576"/>
                    </a:lnTo>
                    <a:lnTo>
                      <a:pt x="341" y="599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5D5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grpSp>
          <p:nvGrpSpPr>
            <p:cNvPr id="12" name="times up"/>
            <p:cNvGrpSpPr/>
            <p:nvPr/>
          </p:nvGrpSpPr>
          <p:grpSpPr>
            <a:xfrm>
              <a:off x="9328070" y="2715313"/>
              <a:ext cx="1534313" cy="564658"/>
              <a:chOff x="4284637" y="-304827"/>
              <a:chExt cx="2669678" cy="697560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4317476" y="-304827"/>
                <a:ext cx="2636839" cy="697560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4284637" y="-304827"/>
                <a:ext cx="2636837" cy="697560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GB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endParaRPr lang="en-GB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9591813" y="573107"/>
              <a:ext cx="797700" cy="378583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START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8786" y="1050088"/>
              <a:ext cx="1816224" cy="1807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93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>
            <a:fillRect/>
          </a:stretch>
        </p:blipFill>
        <p:spPr bwMode="auto">
          <a:xfrm>
            <a:off x="1" y="0"/>
            <a:ext cx="12192000" cy="704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1054" y="1400271"/>
            <a:ext cx="110209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endParaRPr lang="en-US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1054" y="244462"/>
            <a:ext cx="11421977" cy="64633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 HOẠCH HOẠT ĐỘNG CHO KỲ NGHỈ HÈ 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2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>
                <a16:creationId xmlns="" xmlns:a16="http://schemas.microsoft.com/office/drawing/2014/main" id="{B1FCD977-79E8-461C-9BF5-EF40586ED9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5725" y="-14288"/>
            <a:ext cx="0" cy="3276601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 Box 8">
            <a:extLst>
              <a:ext uri="{FF2B5EF4-FFF2-40B4-BE49-F238E27FC236}">
                <a16:creationId xmlns="" xmlns:a16="http://schemas.microsoft.com/office/drawing/2014/main" id="{421ADBCF-D4A1-45AD-9714-27F26C2A8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2797" y="547971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6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TIẾT… </a:t>
            </a:r>
            <a:endParaRPr lang="en-US" altLang="en-US" sz="60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25408" y="1624012"/>
            <a:ext cx="85623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60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2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ình tự do: Hình 8">
            <a:extLst>
              <a:ext uri="{FF2B5EF4-FFF2-40B4-BE49-F238E27FC236}">
                <a16:creationId xmlns:a16="http://schemas.microsoft.com/office/drawing/2014/main" xmlns="" id="{DD857B91-FF41-426B-87F3-D49E5B75C697}"/>
              </a:ext>
            </a:extLst>
          </p:cNvPr>
          <p:cNvSpPr/>
          <p:nvPr/>
        </p:nvSpPr>
        <p:spPr>
          <a:xfrm rot="16200000">
            <a:off x="129406" y="893586"/>
            <a:ext cx="1860946" cy="2119742"/>
          </a:xfrm>
          <a:custGeom>
            <a:avLst/>
            <a:gdLst>
              <a:gd name="connsiteX0" fmla="*/ 0 w 1534790"/>
              <a:gd name="connsiteY0" fmla="*/ 0 h 1074353"/>
              <a:gd name="connsiteX1" fmla="*/ 997614 w 1534790"/>
              <a:gd name="connsiteY1" fmla="*/ 0 h 1074353"/>
              <a:gd name="connsiteX2" fmla="*/ 1534790 w 1534790"/>
              <a:gd name="connsiteY2" fmla="*/ 537177 h 1074353"/>
              <a:gd name="connsiteX3" fmla="*/ 997614 w 1534790"/>
              <a:gd name="connsiteY3" fmla="*/ 1074353 h 1074353"/>
              <a:gd name="connsiteX4" fmla="*/ 0 w 1534790"/>
              <a:gd name="connsiteY4" fmla="*/ 1074353 h 1074353"/>
              <a:gd name="connsiteX5" fmla="*/ 537177 w 1534790"/>
              <a:gd name="connsiteY5" fmla="*/ 537177 h 1074353"/>
              <a:gd name="connsiteX6" fmla="*/ 0 w 1534790"/>
              <a:gd name="connsiteY6" fmla="*/ 0 h 107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790" h="1074353">
                <a:moveTo>
                  <a:pt x="1534789" y="0"/>
                </a:moveTo>
                <a:lnTo>
                  <a:pt x="1534789" y="698330"/>
                </a:lnTo>
                <a:lnTo>
                  <a:pt x="767394" y="1074353"/>
                </a:lnTo>
                <a:lnTo>
                  <a:pt x="1" y="698330"/>
                </a:lnTo>
                <a:lnTo>
                  <a:pt x="1" y="0"/>
                </a:lnTo>
                <a:lnTo>
                  <a:pt x="767394" y="376024"/>
                </a:lnTo>
                <a:lnTo>
                  <a:pt x="1534789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40" tIns="552417" rIns="15241" bIns="552416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 </a:t>
            </a: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0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xmlns="" id="{B6D717BB-4F88-45DD-8845-131F4C395E63}"/>
              </a:ext>
            </a:extLst>
          </p:cNvPr>
          <p:cNvGrpSpPr/>
          <p:nvPr/>
        </p:nvGrpSpPr>
        <p:grpSpPr>
          <a:xfrm>
            <a:off x="3016135" y="160389"/>
            <a:ext cx="6725293" cy="646331"/>
            <a:chOff x="3016135" y="160389"/>
            <a:chExt cx="6725293" cy="646331"/>
          </a:xfrm>
        </p:grpSpPr>
        <p:sp>
          <p:nvSpPr>
            <p:cNvPr id="4" name="TextBox 1">
              <a:extLst>
                <a:ext uri="{FF2B5EF4-FFF2-40B4-BE49-F238E27FC236}">
                  <a16:creationId xmlns:a16="http://schemas.microsoft.com/office/drawing/2014/main" xmlns="" id="{DEF1BB8D-AF64-4869-9734-303917C7B0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6135" y="160389"/>
              <a:ext cx="6019800" cy="646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h="25400" prst="softRound"/>
              </a:sp3d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vi-VN" altLang="vi-VN" sz="3600" dirty="0">
                  <a:effectLst>
                    <a:glow rad="139700">
                      <a:schemeClr val="accent4">
                        <a:satMod val="175000"/>
                        <a:alpha val="40000"/>
                      </a:schemeClr>
                    </a:glow>
                    <a:reflection blurRad="6350" stA="60000" endA="900" endPos="58000" dir="5400000" sy="-100000" algn="bl" rotWithShape="0"/>
                  </a:effectLst>
                </a:rPr>
                <a:t>          </a:t>
              </a:r>
              <a:r>
                <a:rPr lang="vi-VN" altLang="vi-VN" sz="3600" dirty="0">
                  <a:solidFill>
                    <a:srgbClr val="C00000"/>
                  </a:solidFill>
                  <a:effectLst>
                    <a:glow rad="139700">
                      <a:schemeClr val="accent4">
                        <a:satMod val="175000"/>
                        <a:alpha val="40000"/>
                      </a:schemeClr>
                    </a:glow>
                    <a:reflection blurRad="6350" stA="60000" endA="900" endPos="58000" dir="5400000" sy="-100000" algn="bl" rotWithShape="0"/>
                  </a:effectLst>
                </a:rPr>
                <a:t>MỤC TIÊU BÀI HỌC                                   </a:t>
              </a:r>
            </a:p>
          </p:txBody>
        </p:sp>
        <p:sp>
          <p:nvSpPr>
            <p:cNvPr id="5" name="Isosceles Triangle 32">
              <a:extLst>
                <a:ext uri="{FF2B5EF4-FFF2-40B4-BE49-F238E27FC236}">
                  <a16:creationId xmlns:a16="http://schemas.microsoft.com/office/drawing/2014/main" xmlns="" id="{AFF3F67E-752B-4A12-8B42-A458609D6CEB}"/>
                </a:ext>
              </a:extLst>
            </p:cNvPr>
            <p:cNvSpPr/>
            <p:nvPr/>
          </p:nvSpPr>
          <p:spPr>
            <a:xfrm>
              <a:off x="3264428" y="201003"/>
              <a:ext cx="914400" cy="533400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  <a:effectLst>
              <a:glow rad="101600">
                <a:schemeClr val="accent4">
                  <a:satMod val="175000"/>
                </a:schemeClr>
              </a:glow>
            </a:effectLst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Isosceles Triangle 33">
              <a:extLst>
                <a:ext uri="{FF2B5EF4-FFF2-40B4-BE49-F238E27FC236}">
                  <a16:creationId xmlns:a16="http://schemas.microsoft.com/office/drawing/2014/main" xmlns="" id="{4972B4DB-B4C7-4EF4-B92E-67FCB34D34B8}"/>
                </a:ext>
              </a:extLst>
            </p:cNvPr>
            <p:cNvSpPr/>
            <p:nvPr/>
          </p:nvSpPr>
          <p:spPr>
            <a:xfrm flipH="1">
              <a:off x="8827028" y="199033"/>
              <a:ext cx="914400" cy="533400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  <a:effectLst>
              <a:glow rad="101600">
                <a:schemeClr val="accent4">
                  <a:satMod val="175000"/>
                </a:schemeClr>
              </a:glow>
            </a:effectLst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8" name="Hình tự do: Hình 17">
            <a:extLst>
              <a:ext uri="{FF2B5EF4-FFF2-40B4-BE49-F238E27FC236}">
                <a16:creationId xmlns:a16="http://schemas.microsoft.com/office/drawing/2014/main" xmlns="" id="{B5F0C50A-7C06-4D73-AE64-057AD2C72196}"/>
              </a:ext>
            </a:extLst>
          </p:cNvPr>
          <p:cNvSpPr/>
          <p:nvPr/>
        </p:nvSpPr>
        <p:spPr>
          <a:xfrm rot="16200000">
            <a:off x="235000" y="2931363"/>
            <a:ext cx="1649749" cy="2119751"/>
          </a:xfrm>
          <a:custGeom>
            <a:avLst/>
            <a:gdLst>
              <a:gd name="connsiteX0" fmla="*/ 0 w 1534790"/>
              <a:gd name="connsiteY0" fmla="*/ 0 h 1074353"/>
              <a:gd name="connsiteX1" fmla="*/ 997614 w 1534790"/>
              <a:gd name="connsiteY1" fmla="*/ 0 h 1074353"/>
              <a:gd name="connsiteX2" fmla="*/ 1534790 w 1534790"/>
              <a:gd name="connsiteY2" fmla="*/ 537177 h 1074353"/>
              <a:gd name="connsiteX3" fmla="*/ 997614 w 1534790"/>
              <a:gd name="connsiteY3" fmla="*/ 1074353 h 1074353"/>
              <a:gd name="connsiteX4" fmla="*/ 0 w 1534790"/>
              <a:gd name="connsiteY4" fmla="*/ 1074353 h 1074353"/>
              <a:gd name="connsiteX5" fmla="*/ 537177 w 1534790"/>
              <a:gd name="connsiteY5" fmla="*/ 537177 h 1074353"/>
              <a:gd name="connsiteX6" fmla="*/ 0 w 1534790"/>
              <a:gd name="connsiteY6" fmla="*/ 0 h 107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790" h="1074353">
                <a:moveTo>
                  <a:pt x="1534789" y="0"/>
                </a:moveTo>
                <a:lnTo>
                  <a:pt x="1534789" y="698330"/>
                </a:lnTo>
                <a:lnTo>
                  <a:pt x="767394" y="1074353"/>
                </a:lnTo>
                <a:lnTo>
                  <a:pt x="1" y="698330"/>
                </a:lnTo>
                <a:lnTo>
                  <a:pt x="1" y="0"/>
                </a:lnTo>
                <a:lnTo>
                  <a:pt x="767394" y="376024"/>
                </a:lnTo>
                <a:lnTo>
                  <a:pt x="1534789" y="0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41" tIns="552418" rIns="15240" bIns="552416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 LỰC 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 TRIỂN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EFDC43FA-5ADC-4765-8283-34EB9982706F}"/>
              </a:ext>
            </a:extLst>
          </p:cNvPr>
          <p:cNvSpPr txBox="1">
            <a:spLocks/>
          </p:cNvSpPr>
          <p:nvPr/>
        </p:nvSpPr>
        <p:spPr>
          <a:xfrm>
            <a:off x="2119750" y="3631265"/>
            <a:ext cx="10072250" cy="780314"/>
          </a:xfrm>
          <a:prstGeom prst="rect">
            <a:avLst/>
          </a:prstGeom>
          <a:ln w="381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4000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vi-VN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NL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alt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Hình tự do: Hình 19">
            <a:extLst>
              <a:ext uri="{FF2B5EF4-FFF2-40B4-BE49-F238E27FC236}">
                <a16:creationId xmlns:a16="http://schemas.microsoft.com/office/drawing/2014/main" xmlns="" id="{77FF23F8-B643-4009-B64A-754B76F50DFC}"/>
              </a:ext>
            </a:extLst>
          </p:cNvPr>
          <p:cNvSpPr/>
          <p:nvPr/>
        </p:nvSpPr>
        <p:spPr>
          <a:xfrm rot="16200000">
            <a:off x="304768" y="4833699"/>
            <a:ext cx="1510225" cy="2119743"/>
          </a:xfrm>
          <a:custGeom>
            <a:avLst/>
            <a:gdLst>
              <a:gd name="connsiteX0" fmla="*/ 0 w 1534790"/>
              <a:gd name="connsiteY0" fmla="*/ 0 h 1074353"/>
              <a:gd name="connsiteX1" fmla="*/ 997614 w 1534790"/>
              <a:gd name="connsiteY1" fmla="*/ 0 h 1074353"/>
              <a:gd name="connsiteX2" fmla="*/ 1534790 w 1534790"/>
              <a:gd name="connsiteY2" fmla="*/ 537177 h 1074353"/>
              <a:gd name="connsiteX3" fmla="*/ 997614 w 1534790"/>
              <a:gd name="connsiteY3" fmla="*/ 1074353 h 1074353"/>
              <a:gd name="connsiteX4" fmla="*/ 0 w 1534790"/>
              <a:gd name="connsiteY4" fmla="*/ 1074353 h 1074353"/>
              <a:gd name="connsiteX5" fmla="*/ 537177 w 1534790"/>
              <a:gd name="connsiteY5" fmla="*/ 537177 h 1074353"/>
              <a:gd name="connsiteX6" fmla="*/ 0 w 1534790"/>
              <a:gd name="connsiteY6" fmla="*/ 0 h 107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790" h="1074353">
                <a:moveTo>
                  <a:pt x="1534789" y="0"/>
                </a:moveTo>
                <a:lnTo>
                  <a:pt x="1534789" y="698330"/>
                </a:lnTo>
                <a:lnTo>
                  <a:pt x="767394" y="1074353"/>
                </a:lnTo>
                <a:lnTo>
                  <a:pt x="1" y="698330"/>
                </a:lnTo>
                <a:lnTo>
                  <a:pt x="1" y="0"/>
                </a:lnTo>
                <a:lnTo>
                  <a:pt x="767394" y="376024"/>
                </a:lnTo>
                <a:lnTo>
                  <a:pt x="1534789" y="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" wrap="square" lIns="15241" tIns="552418" rIns="15240" bIns="552416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PHẨM CHẤT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0FF74E38-3AF1-4602-B0C7-DC09A59A5D28}"/>
              </a:ext>
            </a:extLst>
          </p:cNvPr>
          <p:cNvSpPr txBox="1">
            <a:spLocks/>
          </p:cNvSpPr>
          <p:nvPr/>
        </p:nvSpPr>
        <p:spPr>
          <a:xfrm>
            <a:off x="2119752" y="5332462"/>
            <a:ext cx="9545781" cy="1122219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400050">
              <a:spcBef>
                <a:spcPts val="600"/>
              </a:spcBef>
              <a:spcAft>
                <a:spcPts val="600"/>
              </a:spcAft>
              <a:defRPr/>
            </a:pPr>
            <a:r>
              <a:rPr lang="vi-VN" altLang="vi-VN" sz="2800" dirty="0">
                <a:solidFill>
                  <a:srgbClr val="0000FF"/>
                </a:solidFill>
                <a:latin typeface="+mj-lt"/>
              </a:rPr>
              <a:t>- Giáo dục tính cẩn thận, chính xác và tư duy logic</a:t>
            </a:r>
          </a:p>
          <a:p>
            <a:pPr algn="just" defTabSz="400050">
              <a:spcBef>
                <a:spcPts val="600"/>
              </a:spcBef>
              <a:spcAft>
                <a:spcPts val="600"/>
              </a:spcAft>
              <a:defRPr/>
            </a:pPr>
            <a:r>
              <a:rPr lang="vi-VN" altLang="vi-VN" sz="2800" dirty="0">
                <a:solidFill>
                  <a:srgbClr val="0000FF"/>
                </a:solidFill>
                <a:latin typeface="+mj-lt"/>
              </a:rPr>
              <a:t>- Thể hiện tính tương tác tích cực của người học</a:t>
            </a:r>
            <a:endParaRPr lang="en-US" sz="28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EFDC43FA-5ADC-4765-8283-34EB9982706F}"/>
              </a:ext>
            </a:extLst>
          </p:cNvPr>
          <p:cNvSpPr txBox="1">
            <a:spLocks/>
          </p:cNvSpPr>
          <p:nvPr/>
        </p:nvSpPr>
        <p:spPr>
          <a:xfrm>
            <a:off x="2119750" y="1022984"/>
            <a:ext cx="10072250" cy="2201479"/>
          </a:xfrm>
          <a:prstGeom prst="rect">
            <a:avLst/>
          </a:prstGeom>
          <a:ln w="38100">
            <a:solidFill>
              <a:srgbClr val="00B0F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ạo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ưa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3693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647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sz="11200" b="1" dirty="0">
              <a:solidFill>
                <a:srgbClr val="0000FF"/>
              </a:solidFill>
            </a:endParaRPr>
          </a:p>
          <a:p>
            <a:pPr algn="just"/>
            <a:endParaRPr lang="en-US" sz="11200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 smtClean="0">
              <a:solidFill>
                <a:srgbClr val="0000FF"/>
              </a:solidFill>
            </a:endParaRPr>
          </a:p>
          <a:p>
            <a:pPr algn="just"/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743473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endParaRPr lang="vi-VN" sz="4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8066" y="4992"/>
            <a:ext cx="494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6: SƠ ĐỒ TƯ DUY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6674" y="1090864"/>
            <a:ext cx="11036968" cy="70585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normAutofit/>
          </a:bodyPr>
          <a:lstStyle/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5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57150">
          <a:solidFill>
            <a:srgbClr val="92D050"/>
          </a:solidFill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ln>
          <a:noFill/>
        </a:ln>
      </a:spPr>
      <a:bodyPr vert="horz" lIns="91440" tIns="45720" rIns="91440" bIns="45720" rtlCol="0">
        <a:normAutofit/>
      </a:bodyPr>
      <a:lstStyle>
        <a:defPPr algn="just">
          <a:defRPr b="1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5742</TotalTime>
  <Words>1061</Words>
  <Application>Microsoft Office PowerPoint</Application>
  <PresentationFormat>Custom</PresentationFormat>
  <Paragraphs>453</Paragraphs>
  <Slides>30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30</vt:i4>
      </vt:variant>
    </vt:vector>
  </HeadingPairs>
  <TitlesOfParts>
    <vt:vector size="49" baseType="lpstr">
      <vt:lpstr>Arial</vt:lpstr>
      <vt:lpstr>Times New Roman</vt:lpstr>
      <vt:lpstr>Chu Van An</vt:lpstr>
      <vt:lpstr>等线</vt:lpstr>
      <vt:lpstr>Calibri</vt:lpstr>
      <vt:lpstr>AvantGarde</vt:lpstr>
      <vt:lpstr>Calibri Light</vt:lpstr>
      <vt:lpstr>Chủ đề Office</vt:lpstr>
      <vt:lpstr>8_Thiết kế Tùy chỉnh</vt:lpstr>
      <vt:lpstr>7_Thiết kế Tùy chỉnh</vt:lpstr>
      <vt:lpstr>3_Thiết kế Tùy chỉnh</vt:lpstr>
      <vt:lpstr>6_Thiết kế Tùy chỉnh</vt:lpstr>
      <vt:lpstr>4_Thiết kế Tùy chỉnh</vt:lpstr>
      <vt:lpstr>2_Thiết kế Tùy chỉnh</vt:lpstr>
      <vt:lpstr>5_Thiết kế Tùy chỉnh</vt:lpstr>
      <vt:lpstr>9_Thiết kế Tùy chỉnh</vt:lpstr>
      <vt:lpstr>1_Thiết kế Tùy chỉnh</vt:lpstr>
      <vt:lpstr>Thiết kế Tùy chỉnh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Gia Huy Nguyễn</dc:creator>
  <cp:lastModifiedBy>CNS_AN NGOC</cp:lastModifiedBy>
  <cp:revision>264</cp:revision>
  <dcterms:created xsi:type="dcterms:W3CDTF">2021-06-22T15:39:08Z</dcterms:created>
  <dcterms:modified xsi:type="dcterms:W3CDTF">2021-08-10T02:58:58Z</dcterms:modified>
</cp:coreProperties>
</file>