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20"/>
  </p:notesMasterIdLst>
  <p:sldIdLst>
    <p:sldId id="291" r:id="rId3"/>
    <p:sldId id="487" r:id="rId4"/>
    <p:sldId id="1602" r:id="rId5"/>
    <p:sldId id="1606" r:id="rId6"/>
    <p:sldId id="1605" r:id="rId7"/>
    <p:sldId id="1607" r:id="rId8"/>
    <p:sldId id="488" r:id="rId9"/>
    <p:sldId id="490" r:id="rId10"/>
    <p:sldId id="2634" r:id="rId11"/>
    <p:sldId id="2636" r:id="rId12"/>
    <p:sldId id="2637" r:id="rId13"/>
    <p:sldId id="2638" r:id="rId14"/>
    <p:sldId id="2639" r:id="rId15"/>
    <p:sldId id="2640" r:id="rId16"/>
    <p:sldId id="2641" r:id="rId17"/>
    <p:sldId id="324" r:id="rId18"/>
    <p:sldId id="4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4B621A2-3E45-8FC1-7B07-DE7F1699C7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53B7C60-3BA5-440B-609A-1F3424E56F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F62C8-72EB-40C1-9D97-7732D16060FA}"/>
              </a:ext>
            </a:extLst>
          </p:cNvPr>
          <p:cNvSpPr txBox="1"/>
          <p:nvPr/>
        </p:nvSpPr>
        <p:spPr>
          <a:xfrm>
            <a:off x="3034776" y="303134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514" y="926683"/>
            <a:ext cx="173751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26" y="1797294"/>
            <a:ext cx="8340051" cy="224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555974" y="3597966"/>
            <a:ext cx="247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52" y="-89972"/>
            <a:ext cx="12722351" cy="78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" y="775069"/>
            <a:ext cx="8410575" cy="541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CB10-B9E4-5B76-444D-D56EC68F9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577" y="2348376"/>
            <a:ext cx="697442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157" y="2803957"/>
              <a:ext cx="1138359" cy="498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8252" cy="2633000"/>
            <a:chOff x="3832183" y="1569113"/>
            <a:chExt cx="262825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20213" y="2554818"/>
              <a:ext cx="2040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70 000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80 000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40 000 + 20 000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305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337086" cy="7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39" y="2985133"/>
            <a:ext cx="2528904" cy="2194197"/>
            <a:chOff x="-6692" y="2188147"/>
            <a:chExt cx="1704858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6945" y="2815682"/>
              <a:ext cx="1501221" cy="54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69 879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45018" y="2298265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359982" y="2500892"/>
              <a:ext cx="1967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69 779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49136" y="1871424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77096" y="4206426"/>
              <a:ext cx="1854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68 879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699534" cy="2579160"/>
            <a:chOff x="9237362" y="1899513"/>
            <a:chExt cx="2699534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131" y="2885286"/>
              <a:ext cx="1977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</a:t>
              </a: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18970" y="62786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43 508 + 26 371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3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660" y="2880636"/>
              <a:ext cx="1138359" cy="40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104 854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71126" y="2584635"/>
              <a:ext cx="2040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105 854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104 754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104 864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56 709 + 48 145</a:t>
            </a:r>
          </a:p>
        </p:txBody>
      </p:sp>
    </p:spTree>
    <p:extLst>
      <p:ext uri="{BB962C8B-B14F-4D97-AF65-F5344CB8AC3E}">
        <p14:creationId xmlns:p14="http://schemas.microsoft.com/office/powerpoint/2010/main" val="72139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</TotalTime>
  <Words>369</Words>
  <PresentationFormat>Widescreen</PresentationFormat>
  <Paragraphs>106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UTM Duepuntozero</vt:lpstr>
      <vt:lpstr>字体视界-NEW书院体</vt:lpstr>
      <vt:lpstr>Office 主题​​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2023-08-31T00:42:17Z</dcterms:created>
  <dcterms:modified xsi:type="dcterms:W3CDTF">2023-10-15T05:05:46Z</dcterms:modified>
</cp:coreProperties>
</file>