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5542" y="3941814"/>
            <a:ext cx="10580915" cy="52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</a:rPr>
              <a:t>ĐĂNG KÝ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ủng hộ kênh, tạo động lực cho mình làm thêm nhiều trò chơi hơn trong thời gian tới bạn nhé 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77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 bạn nhé!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84964260227</cp:lastModifiedBy>
  <cp:revision>119</cp:revision>
  <dcterms:created xsi:type="dcterms:W3CDTF">2018-10-29T09:59:25Z</dcterms:created>
  <dcterms:modified xsi:type="dcterms:W3CDTF">2020-03-07T03:44:12Z</dcterms:modified>
</cp:coreProperties>
</file>