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63" y="-72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28/7/2022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3681581" y="1811754"/>
            <a:ext cx="8303876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Biển báo giao thông này có nghĩa là gì?</a:t>
            </a:r>
            <a:endParaRPr lang="en-US" sz="3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4810896" y="7010400"/>
            <a:ext cx="62484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Đường dành cho người đi bộ</a:t>
            </a:r>
            <a:endParaRPr lang="en-US" sz="38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5166519" y="152400"/>
            <a:ext cx="5492209" cy="930735"/>
            <a:chOff x="5026168" y="172432"/>
            <a:chExt cx="5399539" cy="930735"/>
          </a:xfrm>
        </p:grpSpPr>
        <p:grpSp>
          <p:nvGrpSpPr>
            <p:cNvPr id="10" name="Group 9"/>
            <p:cNvGrpSpPr/>
            <p:nvPr/>
          </p:nvGrpSpPr>
          <p:grpSpPr>
            <a:xfrm>
              <a:off x="5026168" y="172432"/>
              <a:ext cx="5399539" cy="930735"/>
              <a:chOff x="5026168" y="172432"/>
              <a:chExt cx="5399539" cy="930735"/>
            </a:xfrm>
          </p:grpSpPr>
          <p:sp>
            <p:nvSpPr>
              <p:cNvPr id="12" name="TextBox 4"/>
              <p:cNvSpPr txBox="1"/>
              <p:nvPr/>
            </p:nvSpPr>
            <p:spPr>
              <a:xfrm>
                <a:off x="502616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marL="0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26262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452524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178787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905049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631311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357573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5083835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5810098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8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28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3" name="TextBox 5"/>
              <p:cNvSpPr txBox="1"/>
              <p:nvPr/>
            </p:nvSpPr>
            <p:spPr>
              <a:xfrm>
                <a:off x="6718466" y="641502"/>
                <a:ext cx="205536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en-US"/>
                </a:defPPr>
                <a:lvl1pPr marL="0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26262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452524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2178787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905049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3631311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4357573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5083835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5810098" algn="l" defTabSz="1452524" rtl="0" eaLnBrk="1" latinLnBrk="0" hangingPunct="1">
                  <a:defRPr sz="2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4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CÔNG NGHỆ</a:t>
                </a:r>
                <a:endParaRPr lang="en-US" sz="24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11" name="Straight Connector 10"/>
            <p:cNvCxnSpPr/>
            <p:nvPr/>
          </p:nvCxnSpPr>
          <p:spPr>
            <a:xfrm>
              <a:off x="6830837" y="1051559"/>
              <a:ext cx="183438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46" t="44176" r="60484" b="38907"/>
          <a:stretch/>
        </p:blipFill>
        <p:spPr bwMode="auto">
          <a:xfrm>
            <a:off x="5699919" y="3124199"/>
            <a:ext cx="4267200" cy="3668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401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906</TotalTime>
  <Words>26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152</cp:revision>
  <dcterms:created xsi:type="dcterms:W3CDTF">2022-07-10T01:37:20Z</dcterms:created>
  <dcterms:modified xsi:type="dcterms:W3CDTF">2022-07-28T00:18:17Z</dcterms:modified>
</cp:coreProperties>
</file>