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681581" y="1811754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810896" y="7010400"/>
            <a:ext cx="624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dành cho người đi bộ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665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46" t="44176" r="60484" b="38907"/>
          <a:stretch/>
        </p:blipFill>
        <p:spPr bwMode="auto">
          <a:xfrm>
            <a:off x="5699919" y="3124199"/>
            <a:ext cx="4267200" cy="366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2022-07-28T00:18:17Z</dcterms:modified>
</cp:coreProperties>
</file>