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B14B8-7C69-46FE-B37B-BAFC8E41E277}" v="526" dt="2022-08-19T07:21:36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i Nguyen Hoang" userId="5b9aad9f83bd738a" providerId="LiveId" clId="{82EB14B8-7C69-46FE-B37B-BAFC8E41E277}"/>
    <pc:docChg chg="undo custSel addSld delSld modSld sldOrd">
      <pc:chgData name="Khoi Nguyen Hoang" userId="5b9aad9f83bd738a" providerId="LiveId" clId="{82EB14B8-7C69-46FE-B37B-BAFC8E41E277}" dt="2022-08-19T07:21:44.911" v="1451" actId="1076"/>
      <pc:docMkLst>
        <pc:docMk/>
      </pc:docMkLst>
      <pc:sldChg chg="addSp modSp mod modAnim">
        <pc:chgData name="Khoi Nguyen Hoang" userId="5b9aad9f83bd738a" providerId="LiveId" clId="{82EB14B8-7C69-46FE-B37B-BAFC8E41E277}" dt="2022-08-19T06:52:57.581" v="1210"/>
        <pc:sldMkLst>
          <pc:docMk/>
          <pc:sldMk cId="1743134197" sldId="257"/>
        </pc:sldMkLst>
        <pc:spChg chg="mod">
          <ac:chgData name="Khoi Nguyen Hoang" userId="5b9aad9f83bd738a" providerId="LiveId" clId="{82EB14B8-7C69-46FE-B37B-BAFC8E41E277}" dt="2022-08-19T04:18:44.599" v="13" actId="207"/>
          <ac:spMkLst>
            <pc:docMk/>
            <pc:sldMk cId="1743134197" sldId="257"/>
            <ac:spMk id="3" creationId="{00000000-0000-0000-0000-000000000000}"/>
          </ac:spMkLst>
        </pc:spChg>
        <pc:spChg chg="add mod">
          <ac:chgData name="Khoi Nguyen Hoang" userId="5b9aad9f83bd738a" providerId="LiveId" clId="{82EB14B8-7C69-46FE-B37B-BAFC8E41E277}" dt="2022-08-19T04:19:05.272" v="15" actId="1076"/>
          <ac:spMkLst>
            <pc:docMk/>
            <pc:sldMk cId="1743134197" sldId="257"/>
            <ac:spMk id="6" creationId="{6B523B6F-F7BE-C8C1-983E-8273C7BF1468}"/>
          </ac:spMkLst>
        </pc:spChg>
        <pc:picChg chg="mod">
          <ac:chgData name="Khoi Nguyen Hoang" userId="5b9aad9f83bd738a" providerId="LiveId" clId="{82EB14B8-7C69-46FE-B37B-BAFC8E41E277}" dt="2022-08-19T04:19:22.364" v="18" actId="1076"/>
          <ac:picMkLst>
            <pc:docMk/>
            <pc:sldMk cId="1743134197" sldId="257"/>
            <ac:picMk id="4" creationId="{00000000-0000-0000-0000-000000000000}"/>
          </ac:picMkLst>
        </pc:picChg>
        <pc:picChg chg="mod">
          <ac:chgData name="Khoi Nguyen Hoang" userId="5b9aad9f83bd738a" providerId="LiveId" clId="{82EB14B8-7C69-46FE-B37B-BAFC8E41E277}" dt="2022-08-19T04:19:17.016" v="17" actId="14100"/>
          <ac:picMkLst>
            <pc:docMk/>
            <pc:sldMk cId="1743134197" sldId="257"/>
            <ac:picMk id="5" creationId="{00000000-0000-0000-0000-000000000000}"/>
          </ac:picMkLst>
        </pc:picChg>
      </pc:sldChg>
      <pc:sldChg chg="addSp delSp modSp mod">
        <pc:chgData name="Khoi Nguyen Hoang" userId="5b9aad9f83bd738a" providerId="LiveId" clId="{82EB14B8-7C69-46FE-B37B-BAFC8E41E277}" dt="2022-08-19T05:02:17.125" v="436" actId="20577"/>
        <pc:sldMkLst>
          <pc:docMk/>
          <pc:sldMk cId="2204928122" sldId="258"/>
        </pc:sldMkLst>
        <pc:spChg chg="mod">
          <ac:chgData name="Khoi Nguyen Hoang" userId="5b9aad9f83bd738a" providerId="LiveId" clId="{82EB14B8-7C69-46FE-B37B-BAFC8E41E277}" dt="2022-08-19T05:02:17.125" v="436" actId="20577"/>
          <ac:spMkLst>
            <pc:docMk/>
            <pc:sldMk cId="2204928122" sldId="258"/>
            <ac:spMk id="3" creationId="{00000000-0000-0000-0000-000000000000}"/>
          </ac:spMkLst>
        </pc:spChg>
        <pc:spChg chg="add mod">
          <ac:chgData name="Khoi Nguyen Hoang" userId="5b9aad9f83bd738a" providerId="LiveId" clId="{82EB14B8-7C69-46FE-B37B-BAFC8E41E277}" dt="2022-08-19T04:30:15.800" v="137" actId="1076"/>
          <ac:spMkLst>
            <pc:docMk/>
            <pc:sldMk cId="2204928122" sldId="258"/>
            <ac:spMk id="6" creationId="{396FE6A0-38D1-9DAA-E777-068DDB42B96E}"/>
          </ac:spMkLst>
        </pc:spChg>
        <pc:spChg chg="add mod">
          <ac:chgData name="Khoi Nguyen Hoang" userId="5b9aad9f83bd738a" providerId="LiveId" clId="{82EB14B8-7C69-46FE-B37B-BAFC8E41E277}" dt="2022-08-19T04:30:20.241" v="138" actId="1076"/>
          <ac:spMkLst>
            <pc:docMk/>
            <pc:sldMk cId="2204928122" sldId="258"/>
            <ac:spMk id="8" creationId="{8A91C3BA-BA15-A520-B42C-DCC5013F3CB0}"/>
          </ac:spMkLst>
        </pc:spChg>
        <pc:spChg chg="add mod">
          <ac:chgData name="Khoi Nguyen Hoang" userId="5b9aad9f83bd738a" providerId="LiveId" clId="{82EB14B8-7C69-46FE-B37B-BAFC8E41E277}" dt="2022-08-19T04:24:46.895" v="47" actId="1076"/>
          <ac:spMkLst>
            <pc:docMk/>
            <pc:sldMk cId="2204928122" sldId="258"/>
            <ac:spMk id="9" creationId="{9FD949E7-27DE-F946-42A5-3D76DC9F09DC}"/>
          </ac:spMkLst>
        </pc:spChg>
        <pc:spChg chg="add del mod">
          <ac:chgData name="Khoi Nguyen Hoang" userId="5b9aad9f83bd738a" providerId="LiveId" clId="{82EB14B8-7C69-46FE-B37B-BAFC8E41E277}" dt="2022-08-19T04:25:14.788" v="53" actId="478"/>
          <ac:spMkLst>
            <pc:docMk/>
            <pc:sldMk cId="2204928122" sldId="258"/>
            <ac:spMk id="10" creationId="{A7AD5764-1457-D074-AEDB-9CDAE5BDF623}"/>
          </ac:spMkLst>
        </pc:spChg>
        <pc:picChg chg="del mod">
          <ac:chgData name="Khoi Nguyen Hoang" userId="5b9aad9f83bd738a" providerId="LiveId" clId="{82EB14B8-7C69-46FE-B37B-BAFC8E41E277}" dt="2022-08-19T04:30:10.951" v="136" actId="478"/>
          <ac:picMkLst>
            <pc:docMk/>
            <pc:sldMk cId="2204928122" sldId="258"/>
            <ac:picMk id="4" creationId="{00000000-0000-0000-0000-000000000000}"/>
          </ac:picMkLst>
        </pc:picChg>
        <pc:picChg chg="del mod">
          <ac:chgData name="Khoi Nguyen Hoang" userId="5b9aad9f83bd738a" providerId="LiveId" clId="{82EB14B8-7C69-46FE-B37B-BAFC8E41E277}" dt="2022-08-19T04:19:38.187" v="19" actId="478"/>
          <ac:picMkLst>
            <pc:docMk/>
            <pc:sldMk cId="2204928122" sldId="258"/>
            <ac:picMk id="5" creationId="{00000000-0000-0000-0000-000000000000}"/>
          </ac:picMkLst>
        </pc:picChg>
        <pc:picChg chg="add mod">
          <ac:chgData name="Khoi Nguyen Hoang" userId="5b9aad9f83bd738a" providerId="LiveId" clId="{82EB14B8-7C69-46FE-B37B-BAFC8E41E277}" dt="2022-08-19T04:30:23.744" v="139" actId="1076"/>
          <ac:picMkLst>
            <pc:docMk/>
            <pc:sldMk cId="2204928122" sldId="258"/>
            <ac:picMk id="2049" creationId="{46AE061E-A7A4-13EC-90C1-C072DC1F4063}"/>
          </ac:picMkLst>
        </pc:picChg>
        <pc:picChg chg="add del mod">
          <ac:chgData name="Khoi Nguyen Hoang" userId="5b9aad9f83bd738a" providerId="LiveId" clId="{82EB14B8-7C69-46FE-B37B-BAFC8E41E277}" dt="2022-08-19T04:32:46.384" v="159" actId="21"/>
          <ac:picMkLst>
            <pc:docMk/>
            <pc:sldMk cId="2204928122" sldId="258"/>
            <ac:picMk id="2050" creationId="{0B917206-E5B0-4E36-DB78-3035921B9E0A}"/>
          </ac:picMkLst>
        </pc:picChg>
      </pc:sldChg>
      <pc:sldChg chg="modSp del mod">
        <pc:chgData name="Khoi Nguyen Hoang" userId="5b9aad9f83bd738a" providerId="LiveId" clId="{82EB14B8-7C69-46FE-B37B-BAFC8E41E277}" dt="2022-08-19T07:19:01.753" v="1444" actId="47"/>
        <pc:sldMkLst>
          <pc:docMk/>
          <pc:sldMk cId="3808042784" sldId="259"/>
        </pc:sldMkLst>
        <pc:picChg chg="mod">
          <ac:chgData name="Khoi Nguyen Hoang" userId="5b9aad9f83bd738a" providerId="LiveId" clId="{82EB14B8-7C69-46FE-B37B-BAFC8E41E277}" dt="2022-08-19T04:14:23.282" v="0" actId="1076"/>
          <ac:picMkLst>
            <pc:docMk/>
            <pc:sldMk cId="3808042784" sldId="259"/>
            <ac:picMk id="5" creationId="{00000000-0000-0000-0000-000000000000}"/>
          </ac:picMkLst>
        </pc:picChg>
      </pc:sldChg>
      <pc:sldChg chg="addSp delSp modSp mod modAnim">
        <pc:chgData name="Khoi Nguyen Hoang" userId="5b9aad9f83bd738a" providerId="LiveId" clId="{82EB14B8-7C69-46FE-B37B-BAFC8E41E277}" dt="2022-08-19T06:55:44.837" v="1218"/>
        <pc:sldMkLst>
          <pc:docMk/>
          <pc:sldMk cId="1038110146" sldId="260"/>
        </pc:sldMkLst>
        <pc:spChg chg="mod">
          <ac:chgData name="Khoi Nguyen Hoang" userId="5b9aad9f83bd738a" providerId="LiveId" clId="{82EB14B8-7C69-46FE-B37B-BAFC8E41E277}" dt="2022-08-19T04:39:23.156" v="221" actId="14100"/>
          <ac:spMkLst>
            <pc:docMk/>
            <pc:sldMk cId="1038110146" sldId="260"/>
            <ac:spMk id="3" creationId="{00000000-0000-0000-0000-000000000000}"/>
          </ac:spMkLst>
        </pc:spChg>
        <pc:spChg chg="mod">
          <ac:chgData name="Khoi Nguyen Hoang" userId="5b9aad9f83bd738a" providerId="LiveId" clId="{82EB14B8-7C69-46FE-B37B-BAFC8E41E277}" dt="2022-08-19T04:31:50.125" v="150" actId="1076"/>
          <ac:spMkLst>
            <pc:docMk/>
            <pc:sldMk cId="1038110146" sldId="260"/>
            <ac:spMk id="6" creationId="{396FE6A0-38D1-9DAA-E777-068DDB42B96E}"/>
          </ac:spMkLst>
        </pc:spChg>
        <pc:spChg chg="add mod">
          <ac:chgData name="Khoi Nguyen Hoang" userId="5b9aad9f83bd738a" providerId="LiveId" clId="{82EB14B8-7C69-46FE-B37B-BAFC8E41E277}" dt="2022-08-19T04:33:23.561" v="168" actId="255"/>
          <ac:spMkLst>
            <pc:docMk/>
            <pc:sldMk cId="1038110146" sldId="260"/>
            <ac:spMk id="7" creationId="{40D5EF20-2981-7160-7DB7-32CBAEDC430D}"/>
          </ac:spMkLst>
        </pc:spChg>
        <pc:spChg chg="mod">
          <ac:chgData name="Khoi Nguyen Hoang" userId="5b9aad9f83bd738a" providerId="LiveId" clId="{82EB14B8-7C69-46FE-B37B-BAFC8E41E277}" dt="2022-08-19T04:37:48.351" v="207" actId="1076"/>
          <ac:spMkLst>
            <pc:docMk/>
            <pc:sldMk cId="1038110146" sldId="260"/>
            <ac:spMk id="8" creationId="{8A91C3BA-BA15-A520-B42C-DCC5013F3CB0}"/>
          </ac:spMkLst>
        </pc:spChg>
        <pc:spChg chg="add del mod">
          <ac:chgData name="Khoi Nguyen Hoang" userId="5b9aad9f83bd738a" providerId="LiveId" clId="{82EB14B8-7C69-46FE-B37B-BAFC8E41E277}" dt="2022-08-19T04:34:07.572" v="174" actId="478"/>
          <ac:spMkLst>
            <pc:docMk/>
            <pc:sldMk cId="1038110146" sldId="260"/>
            <ac:spMk id="10" creationId="{D08B28ED-05EE-3335-2968-8AF33DF1C7F0}"/>
          </ac:spMkLst>
        </pc:spChg>
        <pc:spChg chg="add mod">
          <ac:chgData name="Khoi Nguyen Hoang" userId="5b9aad9f83bd738a" providerId="LiveId" clId="{82EB14B8-7C69-46FE-B37B-BAFC8E41E277}" dt="2022-08-19T04:36:02.983" v="197" actId="1076"/>
          <ac:spMkLst>
            <pc:docMk/>
            <pc:sldMk cId="1038110146" sldId="260"/>
            <ac:spMk id="12" creationId="{90D765D9-95B4-AA8C-8657-3C5F7DB3F92A}"/>
          </ac:spMkLst>
        </pc:spChg>
        <pc:spChg chg="add mod">
          <ac:chgData name="Khoi Nguyen Hoang" userId="5b9aad9f83bd738a" providerId="LiveId" clId="{82EB14B8-7C69-46FE-B37B-BAFC8E41E277}" dt="2022-08-19T04:38:18.876" v="214" actId="20577"/>
          <ac:spMkLst>
            <pc:docMk/>
            <pc:sldMk cId="1038110146" sldId="260"/>
            <ac:spMk id="14" creationId="{2BFE1A59-7C39-16C5-63D9-EE645FE59A5F}"/>
          </ac:spMkLst>
        </pc:spChg>
        <pc:spChg chg="add mod">
          <ac:chgData name="Khoi Nguyen Hoang" userId="5b9aad9f83bd738a" providerId="LiveId" clId="{82EB14B8-7C69-46FE-B37B-BAFC8E41E277}" dt="2022-08-19T04:40:12.897" v="230" actId="113"/>
          <ac:spMkLst>
            <pc:docMk/>
            <pc:sldMk cId="1038110146" sldId="260"/>
            <ac:spMk id="16" creationId="{858A7930-9DE4-2BD2-F075-CE6FADFE06F8}"/>
          </ac:spMkLst>
        </pc:spChg>
        <pc:spChg chg="add mod">
          <ac:chgData name="Khoi Nguyen Hoang" userId="5b9aad9f83bd738a" providerId="LiveId" clId="{82EB14B8-7C69-46FE-B37B-BAFC8E41E277}" dt="2022-08-19T04:43:16.406" v="254" actId="1076"/>
          <ac:spMkLst>
            <pc:docMk/>
            <pc:sldMk cId="1038110146" sldId="260"/>
            <ac:spMk id="18" creationId="{7959A242-A6FF-6A04-18B4-A645DF16755D}"/>
          </ac:spMkLst>
        </pc:spChg>
        <pc:spChg chg="add mod">
          <ac:chgData name="Khoi Nguyen Hoang" userId="5b9aad9f83bd738a" providerId="LiveId" clId="{82EB14B8-7C69-46FE-B37B-BAFC8E41E277}" dt="2022-08-19T04:47:24.433" v="294" actId="1076"/>
          <ac:spMkLst>
            <pc:docMk/>
            <pc:sldMk cId="1038110146" sldId="260"/>
            <ac:spMk id="20" creationId="{C12C1A5F-4FAA-0678-AAE6-0F9E6CEE3F24}"/>
          </ac:spMkLst>
        </pc:spChg>
        <pc:spChg chg="add del">
          <ac:chgData name="Khoi Nguyen Hoang" userId="5b9aad9f83bd738a" providerId="LiveId" clId="{82EB14B8-7C69-46FE-B37B-BAFC8E41E277}" dt="2022-08-19T04:42:34.691" v="245" actId="22"/>
          <ac:spMkLst>
            <pc:docMk/>
            <pc:sldMk cId="1038110146" sldId="260"/>
            <ac:spMk id="22" creationId="{BE1E3AE8-0471-DDDA-F613-450F07945F56}"/>
          </ac:spMkLst>
        </pc:spChg>
        <pc:spChg chg="add mod">
          <ac:chgData name="Khoi Nguyen Hoang" userId="5b9aad9f83bd738a" providerId="LiveId" clId="{82EB14B8-7C69-46FE-B37B-BAFC8E41E277}" dt="2022-08-19T04:47:28.730" v="295" actId="1076"/>
          <ac:spMkLst>
            <pc:docMk/>
            <pc:sldMk cId="1038110146" sldId="260"/>
            <ac:spMk id="24" creationId="{1D9647F9-0EFA-4BCF-0DDD-73E00D0DEC88}"/>
          </ac:spMkLst>
        </pc:spChg>
        <pc:grpChg chg="mod">
          <ac:chgData name="Khoi Nguyen Hoang" userId="5b9aad9f83bd738a" providerId="LiveId" clId="{82EB14B8-7C69-46FE-B37B-BAFC8E41E277}" dt="2022-08-19T04:46:18.243" v="270"/>
          <ac:grpSpMkLst>
            <pc:docMk/>
            <pc:sldMk cId="1038110146" sldId="260"/>
            <ac:grpSpMk id="34" creationId="{52DF8E63-D618-7F2F-9B2F-CA5C21AC2712}"/>
          </ac:grpSpMkLst>
        </pc:grpChg>
        <pc:picChg chg="add mod">
          <ac:chgData name="Khoi Nguyen Hoang" userId="5b9aad9f83bd738a" providerId="LiveId" clId="{82EB14B8-7C69-46FE-B37B-BAFC8E41E277}" dt="2022-08-19T04:42:18.290" v="243" actId="1076"/>
          <ac:picMkLst>
            <pc:docMk/>
            <pc:sldMk cId="1038110146" sldId="260"/>
            <ac:picMk id="2" creationId="{736BC4FD-08CE-B2F3-C58F-3F13A91A2871}"/>
          </ac:picMkLst>
        </pc:picChg>
        <pc:picChg chg="del">
          <ac:chgData name="Khoi Nguyen Hoang" userId="5b9aad9f83bd738a" providerId="LiveId" clId="{82EB14B8-7C69-46FE-B37B-BAFC8E41E277}" dt="2022-08-19T04:31:43.276" v="149" actId="478"/>
          <ac:picMkLst>
            <pc:docMk/>
            <pc:sldMk cId="1038110146" sldId="260"/>
            <ac:picMk id="4" creationId="{00000000-0000-0000-0000-000000000000}"/>
          </ac:picMkLst>
        </pc:picChg>
        <pc:inkChg chg="add del">
          <ac:chgData name="Khoi Nguyen Hoang" userId="5b9aad9f83bd738a" providerId="LiveId" clId="{82EB14B8-7C69-46FE-B37B-BAFC8E41E277}" dt="2022-08-19T04:47:17.395" v="293" actId="478"/>
          <ac:inkMkLst>
            <pc:docMk/>
            <pc:sldMk cId="1038110146" sldId="260"/>
            <ac:inkMk id="25" creationId="{25E0D7D7-D983-AA0A-3ECC-0EBD40E77379}"/>
          </ac:inkMkLst>
        </pc:inkChg>
        <pc:inkChg chg="add del">
          <ac:chgData name="Khoi Nguyen Hoang" userId="5b9aad9f83bd738a" providerId="LiveId" clId="{82EB14B8-7C69-46FE-B37B-BAFC8E41E277}" dt="2022-08-19T04:47:01.172" v="290" actId="478"/>
          <ac:inkMkLst>
            <pc:docMk/>
            <pc:sldMk cId="1038110146" sldId="260"/>
            <ac:inkMk id="26" creationId="{00BAC93A-7708-68EF-B4E4-41E9A1B99CF1}"/>
          </ac:inkMkLst>
        </pc:inkChg>
        <pc:inkChg chg="add del">
          <ac:chgData name="Khoi Nguyen Hoang" userId="5b9aad9f83bd738a" providerId="LiveId" clId="{82EB14B8-7C69-46FE-B37B-BAFC8E41E277}" dt="2022-08-19T04:47:01.172" v="290" actId="478"/>
          <ac:inkMkLst>
            <pc:docMk/>
            <pc:sldMk cId="1038110146" sldId="260"/>
            <ac:inkMk id="27" creationId="{642383F4-D03C-A675-9C77-A3D4BA729D10}"/>
          </ac:inkMkLst>
        </pc:inkChg>
        <pc:inkChg chg="add del">
          <ac:chgData name="Khoi Nguyen Hoang" userId="5b9aad9f83bd738a" providerId="LiveId" clId="{82EB14B8-7C69-46FE-B37B-BAFC8E41E277}" dt="2022-08-19T04:47:01.172" v="290" actId="478"/>
          <ac:inkMkLst>
            <pc:docMk/>
            <pc:sldMk cId="1038110146" sldId="260"/>
            <ac:inkMk id="28" creationId="{24AF56A1-3D58-EE5C-7120-570C8C98C10A}"/>
          </ac:inkMkLst>
        </pc:inkChg>
        <pc:inkChg chg="add del">
          <ac:chgData name="Khoi Nguyen Hoang" userId="5b9aad9f83bd738a" providerId="LiveId" clId="{82EB14B8-7C69-46FE-B37B-BAFC8E41E277}" dt="2022-08-19T04:47:17.395" v="293" actId="478"/>
          <ac:inkMkLst>
            <pc:docMk/>
            <pc:sldMk cId="1038110146" sldId="260"/>
            <ac:inkMk id="29" creationId="{844ED758-51A4-B239-5287-78F7D693F6A0}"/>
          </ac:inkMkLst>
        </pc:inkChg>
        <pc:inkChg chg="add del">
          <ac:chgData name="Khoi Nguyen Hoang" userId="5b9aad9f83bd738a" providerId="LiveId" clId="{82EB14B8-7C69-46FE-B37B-BAFC8E41E277}" dt="2022-08-19T04:47:12.839" v="292" actId="478"/>
          <ac:inkMkLst>
            <pc:docMk/>
            <pc:sldMk cId="1038110146" sldId="260"/>
            <ac:inkMk id="30" creationId="{1BC38878-9180-EACE-DEDD-93B9C6C337A4}"/>
          </ac:inkMkLst>
        </pc:inkChg>
        <pc:inkChg chg="add">
          <ac:chgData name="Khoi Nguyen Hoang" userId="5b9aad9f83bd738a" providerId="LiveId" clId="{82EB14B8-7C69-46FE-B37B-BAFC8E41E277}" dt="2022-08-19T04:46:16.391" v="267" actId="9405"/>
          <ac:inkMkLst>
            <pc:docMk/>
            <pc:sldMk cId="1038110146" sldId="260"/>
            <ac:inkMk id="31" creationId="{9590929D-0A70-46BE-5117-6B664DC30966}"/>
          </ac:inkMkLst>
        </pc:inkChg>
        <pc:inkChg chg="add mod">
          <ac:chgData name="Khoi Nguyen Hoang" userId="5b9aad9f83bd738a" providerId="LiveId" clId="{82EB14B8-7C69-46FE-B37B-BAFC8E41E277}" dt="2022-08-19T04:46:18.243" v="270"/>
          <ac:inkMkLst>
            <pc:docMk/>
            <pc:sldMk cId="1038110146" sldId="260"/>
            <ac:inkMk id="32" creationId="{F977268B-05D1-1F4E-A8D1-E4DF3EC64F26}"/>
          </ac:inkMkLst>
        </pc:inkChg>
        <pc:inkChg chg="add mod">
          <ac:chgData name="Khoi Nguyen Hoang" userId="5b9aad9f83bd738a" providerId="LiveId" clId="{82EB14B8-7C69-46FE-B37B-BAFC8E41E277}" dt="2022-08-19T04:46:18.243" v="270"/>
          <ac:inkMkLst>
            <pc:docMk/>
            <pc:sldMk cId="1038110146" sldId="260"/>
            <ac:inkMk id="33" creationId="{05EA6B5A-5B2E-1E75-FA2E-2CADED0DA3FB}"/>
          </ac:inkMkLst>
        </pc:inkChg>
        <pc:inkChg chg="add del">
          <ac:chgData name="Khoi Nguyen Hoang" userId="5b9aad9f83bd738a" providerId="LiveId" clId="{82EB14B8-7C69-46FE-B37B-BAFC8E41E277}" dt="2022-08-19T04:46:40.425" v="288" actId="9405"/>
          <ac:inkMkLst>
            <pc:docMk/>
            <pc:sldMk cId="1038110146" sldId="260"/>
            <ac:inkMk id="35" creationId="{E06F3421-EDA2-6B4F-B9D8-C0094C77FF34}"/>
          </ac:inkMkLst>
        </pc:inkChg>
        <pc:inkChg chg="add del">
          <ac:chgData name="Khoi Nguyen Hoang" userId="5b9aad9f83bd738a" providerId="LiveId" clId="{82EB14B8-7C69-46FE-B37B-BAFC8E41E277}" dt="2022-08-19T04:46:34.811" v="287" actId="9405"/>
          <ac:inkMkLst>
            <pc:docMk/>
            <pc:sldMk cId="1038110146" sldId="260"/>
            <ac:inkMk id="36" creationId="{C2B146BA-55E0-B5C9-26D6-80EB0B09FFC2}"/>
          </ac:inkMkLst>
        </pc:inkChg>
        <pc:inkChg chg="add del">
          <ac:chgData name="Khoi Nguyen Hoang" userId="5b9aad9f83bd738a" providerId="LiveId" clId="{82EB14B8-7C69-46FE-B37B-BAFC8E41E277}" dt="2022-08-19T04:46:33.967" v="286" actId="9405"/>
          <ac:inkMkLst>
            <pc:docMk/>
            <pc:sldMk cId="1038110146" sldId="260"/>
            <ac:inkMk id="37" creationId="{07BA12B5-02F0-106F-E46F-EA779C5ABC3E}"/>
          </ac:inkMkLst>
        </pc:inkChg>
        <pc:inkChg chg="add del">
          <ac:chgData name="Khoi Nguyen Hoang" userId="5b9aad9f83bd738a" providerId="LiveId" clId="{82EB14B8-7C69-46FE-B37B-BAFC8E41E277}" dt="2022-08-19T04:46:32.324" v="285" actId="9405"/>
          <ac:inkMkLst>
            <pc:docMk/>
            <pc:sldMk cId="1038110146" sldId="260"/>
            <ac:inkMk id="38" creationId="{D692E935-C8E2-226E-A8C4-4F2A2CAF0A74}"/>
          </ac:inkMkLst>
        </pc:inkChg>
        <pc:inkChg chg="add del">
          <ac:chgData name="Khoi Nguyen Hoang" userId="5b9aad9f83bd738a" providerId="LiveId" clId="{82EB14B8-7C69-46FE-B37B-BAFC8E41E277}" dt="2022-08-19T04:46:31.856" v="284" actId="9405"/>
          <ac:inkMkLst>
            <pc:docMk/>
            <pc:sldMk cId="1038110146" sldId="260"/>
            <ac:inkMk id="39" creationId="{3DF452D7-419A-C96B-BFD6-67FBE7B3B9AE}"/>
          </ac:inkMkLst>
        </pc:inkChg>
        <pc:inkChg chg="add del">
          <ac:chgData name="Khoi Nguyen Hoang" userId="5b9aad9f83bd738a" providerId="LiveId" clId="{82EB14B8-7C69-46FE-B37B-BAFC8E41E277}" dt="2022-08-19T04:46:30.979" v="283" actId="9405"/>
          <ac:inkMkLst>
            <pc:docMk/>
            <pc:sldMk cId="1038110146" sldId="260"/>
            <ac:inkMk id="40" creationId="{1CEEE425-6BA5-6908-4A24-CC54830EEA62}"/>
          </ac:inkMkLst>
        </pc:inkChg>
        <pc:inkChg chg="add del">
          <ac:chgData name="Khoi Nguyen Hoang" userId="5b9aad9f83bd738a" providerId="LiveId" clId="{82EB14B8-7C69-46FE-B37B-BAFC8E41E277}" dt="2022-08-19T04:46:30.323" v="282" actId="9405"/>
          <ac:inkMkLst>
            <pc:docMk/>
            <pc:sldMk cId="1038110146" sldId="260"/>
            <ac:inkMk id="41" creationId="{B4C77699-4142-31DA-A501-F3742BD99FA7}"/>
          </ac:inkMkLst>
        </pc:inkChg>
        <pc:inkChg chg="add del">
          <ac:chgData name="Khoi Nguyen Hoang" userId="5b9aad9f83bd738a" providerId="LiveId" clId="{82EB14B8-7C69-46FE-B37B-BAFC8E41E277}" dt="2022-08-19T04:46:29.776" v="281" actId="9405"/>
          <ac:inkMkLst>
            <pc:docMk/>
            <pc:sldMk cId="1038110146" sldId="260"/>
            <ac:inkMk id="42" creationId="{B94DD358-8ED5-72E1-04CE-1091B4774D07}"/>
          </ac:inkMkLst>
        </pc:inkChg>
        <pc:inkChg chg="add del">
          <ac:chgData name="Khoi Nguyen Hoang" userId="5b9aad9f83bd738a" providerId="LiveId" clId="{82EB14B8-7C69-46FE-B37B-BAFC8E41E277}" dt="2022-08-19T04:46:29.071" v="280" actId="9405"/>
          <ac:inkMkLst>
            <pc:docMk/>
            <pc:sldMk cId="1038110146" sldId="260"/>
            <ac:inkMk id="43" creationId="{25C6E903-73BA-C57C-DEBD-6C14DD1BD79A}"/>
          </ac:inkMkLst>
        </pc:inkChg>
        <pc:cxnChg chg="add mod">
          <ac:chgData name="Khoi Nguyen Hoang" userId="5b9aad9f83bd738a" providerId="LiveId" clId="{82EB14B8-7C69-46FE-B37B-BAFC8E41E277}" dt="2022-08-19T05:27:47.323" v="609"/>
          <ac:cxnSpMkLst>
            <pc:docMk/>
            <pc:sldMk cId="1038110146" sldId="260"/>
            <ac:cxnSpMk id="44" creationId="{538F3463-054F-6E9F-18A3-1A1BC2ADA40F}"/>
          </ac:cxnSpMkLst>
        </pc:cxnChg>
      </pc:sldChg>
      <pc:sldChg chg="addSp modSp mod modAnim">
        <pc:chgData name="Khoi Nguyen Hoang" userId="5b9aad9f83bd738a" providerId="LiveId" clId="{82EB14B8-7C69-46FE-B37B-BAFC8E41E277}" dt="2022-08-19T06:57:47.962" v="1228"/>
        <pc:sldMkLst>
          <pc:docMk/>
          <pc:sldMk cId="935578859" sldId="261"/>
        </pc:sldMkLst>
        <pc:spChg chg="add mod">
          <ac:chgData name="Khoi Nguyen Hoang" userId="5b9aad9f83bd738a" providerId="LiveId" clId="{82EB14B8-7C69-46FE-B37B-BAFC8E41E277}" dt="2022-08-19T04:47:43.430" v="297" actId="1076"/>
          <ac:spMkLst>
            <pc:docMk/>
            <pc:sldMk cId="935578859" sldId="261"/>
            <ac:spMk id="4" creationId="{1D65BC35-70D0-7216-D527-731273C93789}"/>
          </ac:spMkLst>
        </pc:spChg>
        <pc:spChg chg="mod">
          <ac:chgData name="Khoi Nguyen Hoang" userId="5b9aad9f83bd738a" providerId="LiveId" clId="{82EB14B8-7C69-46FE-B37B-BAFC8E41E277}" dt="2022-08-19T04:51:14.210" v="334" actId="1076"/>
          <ac:spMkLst>
            <pc:docMk/>
            <pc:sldMk cId="935578859" sldId="261"/>
            <ac:spMk id="7" creationId="{40D5EF20-2981-7160-7DB7-32CBAEDC430D}"/>
          </ac:spMkLst>
        </pc:spChg>
        <pc:spChg chg="add mod">
          <ac:chgData name="Khoi Nguyen Hoang" userId="5b9aad9f83bd738a" providerId="LiveId" clId="{82EB14B8-7C69-46FE-B37B-BAFC8E41E277}" dt="2022-08-19T04:48:35.430" v="304" actId="1076"/>
          <ac:spMkLst>
            <pc:docMk/>
            <pc:sldMk cId="935578859" sldId="261"/>
            <ac:spMk id="9" creationId="{1C30982D-AF38-2187-1503-DCDBA1D6D078}"/>
          </ac:spMkLst>
        </pc:spChg>
        <pc:spChg chg="add mod">
          <ac:chgData name="Khoi Nguyen Hoang" userId="5b9aad9f83bd738a" providerId="LiveId" clId="{82EB14B8-7C69-46FE-B37B-BAFC8E41E277}" dt="2022-08-19T06:57:22.960" v="1225" actId="14100"/>
          <ac:spMkLst>
            <pc:docMk/>
            <pc:sldMk cId="935578859" sldId="261"/>
            <ac:spMk id="11" creationId="{8C9CF2D5-DE88-1A9E-1582-FBD920861C2A}"/>
          </ac:spMkLst>
        </pc:spChg>
        <pc:spChg chg="add mod">
          <ac:chgData name="Khoi Nguyen Hoang" userId="5b9aad9f83bd738a" providerId="LiveId" clId="{82EB14B8-7C69-46FE-B37B-BAFC8E41E277}" dt="2022-08-19T04:51:10.752" v="333" actId="1076"/>
          <ac:spMkLst>
            <pc:docMk/>
            <pc:sldMk cId="935578859" sldId="261"/>
            <ac:spMk id="15" creationId="{96FDA8AF-776D-E35E-B0E9-7A90136F8A78}"/>
          </ac:spMkLst>
        </pc:spChg>
        <pc:spChg chg="mod">
          <ac:chgData name="Khoi Nguyen Hoang" userId="5b9aad9f83bd738a" providerId="LiveId" clId="{82EB14B8-7C69-46FE-B37B-BAFC8E41E277}" dt="2022-08-19T04:44:41.503" v="259" actId="1076"/>
          <ac:spMkLst>
            <pc:docMk/>
            <pc:sldMk cId="935578859" sldId="261"/>
            <ac:spMk id="18" creationId="{7959A242-A6FF-6A04-18B4-A645DF16755D}"/>
          </ac:spMkLst>
        </pc:spChg>
        <pc:spChg chg="mod">
          <ac:chgData name="Khoi Nguyen Hoang" userId="5b9aad9f83bd738a" providerId="LiveId" clId="{82EB14B8-7C69-46FE-B37B-BAFC8E41E277}" dt="2022-08-19T04:44:47.486" v="260" actId="1076"/>
          <ac:spMkLst>
            <pc:docMk/>
            <pc:sldMk cId="935578859" sldId="261"/>
            <ac:spMk id="20" creationId="{C12C1A5F-4FAA-0678-AAE6-0F9E6CEE3F24}"/>
          </ac:spMkLst>
        </pc:spChg>
        <pc:picChg chg="mod">
          <ac:chgData name="Khoi Nguyen Hoang" userId="5b9aad9f83bd738a" providerId="LiveId" clId="{82EB14B8-7C69-46FE-B37B-BAFC8E41E277}" dt="2022-08-19T04:47:57.524" v="298" actId="1076"/>
          <ac:picMkLst>
            <pc:docMk/>
            <pc:sldMk cId="935578859" sldId="261"/>
            <ac:picMk id="2" creationId="{736BC4FD-08CE-B2F3-C58F-3F13A91A2871}"/>
          </ac:picMkLst>
        </pc:picChg>
        <pc:cxnChg chg="add mod">
          <ac:chgData name="Khoi Nguyen Hoang" userId="5b9aad9f83bd738a" providerId="LiveId" clId="{82EB14B8-7C69-46FE-B37B-BAFC8E41E277}" dt="2022-08-19T05:27:42.159" v="608"/>
          <ac:cxnSpMkLst>
            <pc:docMk/>
            <pc:sldMk cId="935578859" sldId="261"/>
            <ac:cxnSpMk id="17" creationId="{BA8631C3-D064-C3C0-6156-D32CFD770E4A}"/>
          </ac:cxnSpMkLst>
        </pc:cxnChg>
      </pc:sldChg>
      <pc:sldChg chg="addSp delSp modSp mod modAnim">
        <pc:chgData name="Khoi Nguyen Hoang" userId="5b9aad9f83bd738a" providerId="LiveId" clId="{82EB14B8-7C69-46FE-B37B-BAFC8E41E277}" dt="2022-08-19T06:59:01.826" v="1236"/>
        <pc:sldMkLst>
          <pc:docMk/>
          <pc:sldMk cId="1088996598" sldId="262"/>
        </pc:sldMkLst>
        <pc:spChg chg="del mod">
          <ac:chgData name="Khoi Nguyen Hoang" userId="5b9aad9f83bd738a" providerId="LiveId" clId="{82EB14B8-7C69-46FE-B37B-BAFC8E41E277}" dt="2022-08-19T05:06:41.565" v="466" actId="478"/>
          <ac:spMkLst>
            <pc:docMk/>
            <pc:sldMk cId="1088996598" sldId="262"/>
            <ac:spMk id="4" creationId="{1D65BC35-70D0-7216-D527-731273C93789}"/>
          </ac:spMkLst>
        </pc:spChg>
        <pc:spChg chg="del mod">
          <ac:chgData name="Khoi Nguyen Hoang" userId="5b9aad9f83bd738a" providerId="LiveId" clId="{82EB14B8-7C69-46FE-B37B-BAFC8E41E277}" dt="2022-08-19T04:59:25.241" v="405" actId="478"/>
          <ac:spMkLst>
            <pc:docMk/>
            <pc:sldMk cId="1088996598" sldId="262"/>
            <ac:spMk id="7" creationId="{40D5EF20-2981-7160-7DB7-32CBAEDC430D}"/>
          </ac:spMkLst>
        </pc:spChg>
        <pc:spChg chg="mod">
          <ac:chgData name="Khoi Nguyen Hoang" userId="5b9aad9f83bd738a" providerId="LiveId" clId="{82EB14B8-7C69-46FE-B37B-BAFC8E41E277}" dt="2022-08-19T05:01:50.343" v="431" actId="20577"/>
          <ac:spMkLst>
            <pc:docMk/>
            <pc:sldMk cId="1088996598" sldId="262"/>
            <ac:spMk id="8" creationId="{8A91C3BA-BA15-A520-B42C-DCC5013F3CB0}"/>
          </ac:spMkLst>
        </pc:spChg>
        <pc:spChg chg="mod">
          <ac:chgData name="Khoi Nguyen Hoang" userId="5b9aad9f83bd738a" providerId="LiveId" clId="{82EB14B8-7C69-46FE-B37B-BAFC8E41E277}" dt="2022-08-19T05:07:04.521" v="471" actId="1076"/>
          <ac:spMkLst>
            <pc:docMk/>
            <pc:sldMk cId="1088996598" sldId="262"/>
            <ac:spMk id="9" creationId="{1C30982D-AF38-2187-1503-DCDBA1D6D078}"/>
          </ac:spMkLst>
        </pc:spChg>
        <pc:spChg chg="add mod">
          <ac:chgData name="Khoi Nguyen Hoang" userId="5b9aad9f83bd738a" providerId="LiveId" clId="{82EB14B8-7C69-46FE-B37B-BAFC8E41E277}" dt="2022-08-19T05:07:00.847" v="470" actId="1076"/>
          <ac:spMkLst>
            <pc:docMk/>
            <pc:sldMk cId="1088996598" sldId="262"/>
            <ac:spMk id="10" creationId="{F6BC4899-F6A1-2BD4-8B7A-52FAD82636A6}"/>
          </ac:spMkLst>
        </pc:spChg>
        <pc:spChg chg="mod">
          <ac:chgData name="Khoi Nguyen Hoang" userId="5b9aad9f83bd738a" providerId="LiveId" clId="{82EB14B8-7C69-46FE-B37B-BAFC8E41E277}" dt="2022-08-19T05:07:10.168" v="472" actId="1076"/>
          <ac:spMkLst>
            <pc:docMk/>
            <pc:sldMk cId="1088996598" sldId="262"/>
            <ac:spMk id="11" creationId="{8C9CF2D5-DE88-1A9E-1582-FBD920861C2A}"/>
          </ac:spMkLst>
        </pc:spChg>
        <pc:spChg chg="del mod">
          <ac:chgData name="Khoi Nguyen Hoang" userId="5b9aad9f83bd738a" providerId="LiveId" clId="{82EB14B8-7C69-46FE-B37B-BAFC8E41E277}" dt="2022-08-19T05:06:56.092" v="469" actId="478"/>
          <ac:spMkLst>
            <pc:docMk/>
            <pc:sldMk cId="1088996598" sldId="262"/>
            <ac:spMk id="12" creationId="{90D765D9-95B4-AA8C-8657-3C5F7DB3F92A}"/>
          </ac:spMkLst>
        </pc:spChg>
        <pc:spChg chg="mod">
          <ac:chgData name="Khoi Nguyen Hoang" userId="5b9aad9f83bd738a" providerId="LiveId" clId="{82EB14B8-7C69-46FE-B37B-BAFC8E41E277}" dt="2022-08-19T05:04:53.527" v="450" actId="1076"/>
          <ac:spMkLst>
            <pc:docMk/>
            <pc:sldMk cId="1088996598" sldId="262"/>
            <ac:spMk id="14" creationId="{2BFE1A59-7C39-16C5-63D9-EE645FE59A5F}"/>
          </ac:spMkLst>
        </pc:spChg>
        <pc:spChg chg="del">
          <ac:chgData name="Khoi Nguyen Hoang" userId="5b9aad9f83bd738a" providerId="LiveId" clId="{82EB14B8-7C69-46FE-B37B-BAFC8E41E277}" dt="2022-08-19T05:02:57.178" v="438" actId="478"/>
          <ac:spMkLst>
            <pc:docMk/>
            <pc:sldMk cId="1088996598" sldId="262"/>
            <ac:spMk id="15" creationId="{96FDA8AF-776D-E35E-B0E9-7A90136F8A78}"/>
          </ac:spMkLst>
        </pc:spChg>
        <pc:spChg chg="add mod">
          <ac:chgData name="Khoi Nguyen Hoang" userId="5b9aad9f83bd738a" providerId="LiveId" clId="{82EB14B8-7C69-46FE-B37B-BAFC8E41E277}" dt="2022-08-19T05:07:15.409" v="473" actId="1076"/>
          <ac:spMkLst>
            <pc:docMk/>
            <pc:sldMk cId="1088996598" sldId="262"/>
            <ac:spMk id="17" creationId="{D8040056-B949-ECC7-4ABE-5636BD8962D5}"/>
          </ac:spMkLst>
        </pc:spChg>
        <pc:spChg chg="mod">
          <ac:chgData name="Khoi Nguyen Hoang" userId="5b9aad9f83bd738a" providerId="LiveId" clId="{82EB14B8-7C69-46FE-B37B-BAFC8E41E277}" dt="2022-08-19T05:06:47.705" v="467" actId="1076"/>
          <ac:spMkLst>
            <pc:docMk/>
            <pc:sldMk cId="1088996598" sldId="262"/>
            <ac:spMk id="18" creationId="{7959A242-A6FF-6A04-18B4-A645DF16755D}"/>
          </ac:spMkLst>
        </pc:spChg>
        <pc:spChg chg="add mod">
          <ac:chgData name="Khoi Nguyen Hoang" userId="5b9aad9f83bd738a" providerId="LiveId" clId="{82EB14B8-7C69-46FE-B37B-BAFC8E41E277}" dt="2022-08-19T05:07:21.773" v="475" actId="1076"/>
          <ac:spMkLst>
            <pc:docMk/>
            <pc:sldMk cId="1088996598" sldId="262"/>
            <ac:spMk id="19" creationId="{1BB9FF49-8410-0E56-D450-92A6640A9956}"/>
          </ac:spMkLst>
        </pc:spChg>
        <pc:spChg chg="mod">
          <ac:chgData name="Khoi Nguyen Hoang" userId="5b9aad9f83bd738a" providerId="LiveId" clId="{82EB14B8-7C69-46FE-B37B-BAFC8E41E277}" dt="2022-08-19T05:06:50.552" v="468" actId="1076"/>
          <ac:spMkLst>
            <pc:docMk/>
            <pc:sldMk cId="1088996598" sldId="262"/>
            <ac:spMk id="20" creationId="{C12C1A5F-4FAA-0678-AAE6-0F9E6CEE3F24}"/>
          </ac:spMkLst>
        </pc:spChg>
        <pc:spChg chg="add del mod">
          <ac:chgData name="Khoi Nguyen Hoang" userId="5b9aad9f83bd738a" providerId="LiveId" clId="{82EB14B8-7C69-46FE-B37B-BAFC8E41E277}" dt="2022-08-19T04:59:51.494" v="410" actId="478"/>
          <ac:spMkLst>
            <pc:docMk/>
            <pc:sldMk cId="1088996598" sldId="262"/>
            <ac:spMk id="22" creationId="{2EAEF12C-BBCA-348F-64E5-3C81DA173635}"/>
          </ac:spMkLst>
        </pc:spChg>
        <pc:spChg chg="add mod">
          <ac:chgData name="Khoi Nguyen Hoang" userId="5b9aad9f83bd738a" providerId="LiveId" clId="{82EB14B8-7C69-46FE-B37B-BAFC8E41E277}" dt="2022-08-19T05:07:25.792" v="476" actId="1076"/>
          <ac:spMkLst>
            <pc:docMk/>
            <pc:sldMk cId="1088996598" sldId="262"/>
            <ac:spMk id="24" creationId="{765525EE-A788-3CE6-27A0-351A63CF7E99}"/>
          </ac:spMkLst>
        </pc:spChg>
        <pc:spChg chg="add mod">
          <ac:chgData name="Khoi Nguyen Hoang" userId="5b9aad9f83bd738a" providerId="LiveId" clId="{82EB14B8-7C69-46FE-B37B-BAFC8E41E277}" dt="2022-08-19T05:07:53.117" v="482" actId="1076"/>
          <ac:spMkLst>
            <pc:docMk/>
            <pc:sldMk cId="1088996598" sldId="262"/>
            <ac:spMk id="26" creationId="{F6BCD538-E848-5525-B83D-B925D090092C}"/>
          </ac:spMkLst>
        </pc:spChg>
        <pc:spChg chg="add mod">
          <ac:chgData name="Khoi Nguyen Hoang" userId="5b9aad9f83bd738a" providerId="LiveId" clId="{82EB14B8-7C69-46FE-B37B-BAFC8E41E277}" dt="2022-08-19T05:07:58.470" v="483" actId="1076"/>
          <ac:spMkLst>
            <pc:docMk/>
            <pc:sldMk cId="1088996598" sldId="262"/>
            <ac:spMk id="27" creationId="{03FE45D8-39BF-E718-200A-CE29F1AE2A56}"/>
          </ac:spMkLst>
        </pc:spChg>
        <pc:spChg chg="add mod">
          <ac:chgData name="Khoi Nguyen Hoang" userId="5b9aad9f83bd738a" providerId="LiveId" clId="{82EB14B8-7C69-46FE-B37B-BAFC8E41E277}" dt="2022-08-19T05:08:28.416" v="487" actId="20577"/>
          <ac:spMkLst>
            <pc:docMk/>
            <pc:sldMk cId="1088996598" sldId="262"/>
            <ac:spMk id="29" creationId="{A2E1EE78-4F05-C2AF-1A67-6C44BBB30622}"/>
          </ac:spMkLst>
        </pc:spChg>
        <pc:picChg chg="del">
          <ac:chgData name="Khoi Nguyen Hoang" userId="5b9aad9f83bd738a" providerId="LiveId" clId="{82EB14B8-7C69-46FE-B37B-BAFC8E41E277}" dt="2022-08-19T04:53:31.378" v="350" actId="478"/>
          <ac:picMkLst>
            <pc:docMk/>
            <pc:sldMk cId="1088996598" sldId="262"/>
            <ac:picMk id="2" creationId="{736BC4FD-08CE-B2F3-C58F-3F13A91A2871}"/>
          </ac:picMkLst>
        </pc:picChg>
        <pc:picChg chg="add del">
          <ac:chgData name="Khoi Nguyen Hoang" userId="5b9aad9f83bd738a" providerId="LiveId" clId="{82EB14B8-7C69-46FE-B37B-BAFC8E41E277}" dt="2022-08-19T05:01:08.416" v="419"/>
          <ac:picMkLst>
            <pc:docMk/>
            <pc:sldMk cId="1088996598" sldId="262"/>
            <ac:picMk id="25" creationId="{387AAA51-E769-F311-F93F-9D4BC1322C19}"/>
          </ac:picMkLst>
        </pc:picChg>
        <pc:cxnChg chg="add mod">
          <ac:chgData name="Khoi Nguyen Hoang" userId="5b9aad9f83bd738a" providerId="LiveId" clId="{82EB14B8-7C69-46FE-B37B-BAFC8E41E277}" dt="2022-08-19T05:27:35.921" v="607"/>
          <ac:cxnSpMkLst>
            <pc:docMk/>
            <pc:sldMk cId="1088996598" sldId="262"/>
            <ac:cxnSpMk id="30" creationId="{912617E3-E3ED-1BFD-E348-7D368E0CBC75}"/>
          </ac:cxnSpMkLst>
        </pc:cxnChg>
      </pc:sldChg>
      <pc:sldChg chg="addSp delSp modSp mod modAnim">
        <pc:chgData name="Khoi Nguyen Hoang" userId="5b9aad9f83bd738a" providerId="LiveId" clId="{82EB14B8-7C69-46FE-B37B-BAFC8E41E277}" dt="2022-08-19T07:00:49.461" v="1242"/>
        <pc:sldMkLst>
          <pc:docMk/>
          <pc:sldMk cId="2399839447" sldId="263"/>
        </pc:sldMkLst>
        <pc:spChg chg="mod">
          <ac:chgData name="Khoi Nguyen Hoang" userId="5b9aad9f83bd738a" providerId="LiveId" clId="{82EB14B8-7C69-46FE-B37B-BAFC8E41E277}" dt="2022-08-19T05:11:22.331" v="498"/>
          <ac:spMkLst>
            <pc:docMk/>
            <pc:sldMk cId="2399839447" sldId="263"/>
            <ac:spMk id="3" creationId="{00000000-0000-0000-0000-000000000000}"/>
          </ac:spMkLst>
        </pc:spChg>
        <pc:spChg chg="add mod">
          <ac:chgData name="Khoi Nguyen Hoang" userId="5b9aad9f83bd738a" providerId="LiveId" clId="{82EB14B8-7C69-46FE-B37B-BAFC8E41E277}" dt="2022-08-19T05:17:15.199" v="527" actId="207"/>
          <ac:spMkLst>
            <pc:docMk/>
            <pc:sldMk cId="2399839447" sldId="263"/>
            <ac:spMk id="4" creationId="{D05B9A4E-2BFD-A718-3FE6-E4CA6369A996}"/>
          </ac:spMkLst>
        </pc:spChg>
        <pc:spChg chg="add mod">
          <ac:chgData name="Khoi Nguyen Hoang" userId="5b9aad9f83bd738a" providerId="LiveId" clId="{82EB14B8-7C69-46FE-B37B-BAFC8E41E277}" dt="2022-08-19T05:15:57.696" v="521" actId="1076"/>
          <ac:spMkLst>
            <pc:docMk/>
            <pc:sldMk cId="2399839447" sldId="263"/>
            <ac:spMk id="7" creationId="{659DA022-4F02-DDBA-3455-538FF40BDAD5}"/>
          </ac:spMkLst>
        </pc:spChg>
        <pc:spChg chg="mod">
          <ac:chgData name="Khoi Nguyen Hoang" userId="5b9aad9f83bd738a" providerId="LiveId" clId="{82EB14B8-7C69-46FE-B37B-BAFC8E41E277}" dt="2022-08-19T05:10:05.439" v="493" actId="6549"/>
          <ac:spMkLst>
            <pc:docMk/>
            <pc:sldMk cId="2399839447" sldId="263"/>
            <ac:spMk id="8" creationId="{8A91C3BA-BA15-A520-B42C-DCC5013F3CB0}"/>
          </ac:spMkLst>
        </pc:spChg>
        <pc:spChg chg="mod">
          <ac:chgData name="Khoi Nguyen Hoang" userId="5b9aad9f83bd738a" providerId="LiveId" clId="{82EB14B8-7C69-46FE-B37B-BAFC8E41E277}" dt="2022-08-19T05:18:24.887" v="535" actId="1076"/>
          <ac:spMkLst>
            <pc:docMk/>
            <pc:sldMk cId="2399839447" sldId="263"/>
            <ac:spMk id="9" creationId="{1C30982D-AF38-2187-1503-DCDBA1D6D078}"/>
          </ac:spMkLst>
        </pc:spChg>
        <pc:spChg chg="del">
          <ac:chgData name="Khoi Nguyen Hoang" userId="5b9aad9f83bd738a" providerId="LiveId" clId="{82EB14B8-7C69-46FE-B37B-BAFC8E41E277}" dt="2022-08-19T05:18:20.695" v="534" actId="478"/>
          <ac:spMkLst>
            <pc:docMk/>
            <pc:sldMk cId="2399839447" sldId="263"/>
            <ac:spMk id="10" creationId="{F6BC4899-F6A1-2BD4-8B7A-52FAD82636A6}"/>
          </ac:spMkLst>
        </pc:spChg>
        <pc:spChg chg="del">
          <ac:chgData name="Khoi Nguyen Hoang" userId="5b9aad9f83bd738a" providerId="LiveId" clId="{82EB14B8-7C69-46FE-B37B-BAFC8E41E277}" dt="2022-08-19T05:18:30.077" v="536" actId="478"/>
          <ac:spMkLst>
            <pc:docMk/>
            <pc:sldMk cId="2399839447" sldId="263"/>
            <ac:spMk id="11" creationId="{8C9CF2D5-DE88-1A9E-1582-FBD920861C2A}"/>
          </ac:spMkLst>
        </pc:spChg>
        <pc:spChg chg="add mod">
          <ac:chgData name="Khoi Nguyen Hoang" userId="5b9aad9f83bd738a" providerId="LiveId" clId="{82EB14B8-7C69-46FE-B37B-BAFC8E41E277}" dt="2022-08-19T05:17:58.275" v="533" actId="1076"/>
          <ac:spMkLst>
            <pc:docMk/>
            <pc:sldMk cId="2399839447" sldId="263"/>
            <ac:spMk id="13" creationId="{A099A8AE-8C02-3F7E-D356-1018AFE6850E}"/>
          </ac:spMkLst>
        </pc:spChg>
        <pc:spChg chg="mod">
          <ac:chgData name="Khoi Nguyen Hoang" userId="5b9aad9f83bd738a" providerId="LiveId" clId="{82EB14B8-7C69-46FE-B37B-BAFC8E41E277}" dt="2022-08-19T05:15:11.441" v="515" actId="1076"/>
          <ac:spMkLst>
            <pc:docMk/>
            <pc:sldMk cId="2399839447" sldId="263"/>
            <ac:spMk id="14" creationId="{2BFE1A59-7C39-16C5-63D9-EE645FE59A5F}"/>
          </ac:spMkLst>
        </pc:spChg>
        <pc:spChg chg="del">
          <ac:chgData name="Khoi Nguyen Hoang" userId="5b9aad9f83bd738a" providerId="LiveId" clId="{82EB14B8-7C69-46FE-B37B-BAFC8E41E277}" dt="2022-08-19T05:11:57.362" v="502" actId="478"/>
          <ac:spMkLst>
            <pc:docMk/>
            <pc:sldMk cId="2399839447" sldId="263"/>
            <ac:spMk id="16" creationId="{858A7930-9DE4-2BD2-F075-CE6FADFE06F8}"/>
          </ac:spMkLst>
        </pc:spChg>
        <pc:spChg chg="del">
          <ac:chgData name="Khoi Nguyen Hoang" userId="5b9aad9f83bd738a" providerId="LiveId" clId="{82EB14B8-7C69-46FE-B37B-BAFC8E41E277}" dt="2022-08-19T05:18:34.613" v="537" actId="478"/>
          <ac:spMkLst>
            <pc:docMk/>
            <pc:sldMk cId="2399839447" sldId="263"/>
            <ac:spMk id="17" creationId="{D8040056-B949-ECC7-4ABE-5636BD8962D5}"/>
          </ac:spMkLst>
        </pc:spChg>
        <pc:spChg chg="del">
          <ac:chgData name="Khoi Nguyen Hoang" userId="5b9aad9f83bd738a" providerId="LiveId" clId="{82EB14B8-7C69-46FE-B37B-BAFC8E41E277}" dt="2022-08-19T05:15:32.681" v="516" actId="478"/>
          <ac:spMkLst>
            <pc:docMk/>
            <pc:sldMk cId="2399839447" sldId="263"/>
            <ac:spMk id="18" creationId="{7959A242-A6FF-6A04-18B4-A645DF16755D}"/>
          </ac:spMkLst>
        </pc:spChg>
        <pc:spChg chg="del">
          <ac:chgData name="Khoi Nguyen Hoang" userId="5b9aad9f83bd738a" providerId="LiveId" clId="{82EB14B8-7C69-46FE-B37B-BAFC8E41E277}" dt="2022-08-19T05:18:40.085" v="538" actId="478"/>
          <ac:spMkLst>
            <pc:docMk/>
            <pc:sldMk cId="2399839447" sldId="263"/>
            <ac:spMk id="19" creationId="{1BB9FF49-8410-0E56-D450-92A6640A9956}"/>
          </ac:spMkLst>
        </pc:spChg>
        <pc:spChg chg="mod">
          <ac:chgData name="Khoi Nguyen Hoang" userId="5b9aad9f83bd738a" providerId="LiveId" clId="{82EB14B8-7C69-46FE-B37B-BAFC8E41E277}" dt="2022-08-19T05:17:08.896" v="526" actId="207"/>
          <ac:spMkLst>
            <pc:docMk/>
            <pc:sldMk cId="2399839447" sldId="263"/>
            <ac:spMk id="20" creationId="{C12C1A5F-4FAA-0678-AAE6-0F9E6CEE3F24}"/>
          </ac:spMkLst>
        </pc:spChg>
        <pc:spChg chg="add mod">
          <ac:chgData name="Khoi Nguyen Hoang" userId="5b9aad9f83bd738a" providerId="LiveId" clId="{82EB14B8-7C69-46FE-B37B-BAFC8E41E277}" dt="2022-08-19T05:21:06.658" v="551" actId="6549"/>
          <ac:spMkLst>
            <pc:docMk/>
            <pc:sldMk cId="2399839447" sldId="263"/>
            <ac:spMk id="21" creationId="{738CF596-4A0F-077D-B469-96A95D1A268C}"/>
          </ac:spMkLst>
        </pc:spChg>
        <pc:spChg chg="del">
          <ac:chgData name="Khoi Nguyen Hoang" userId="5b9aad9f83bd738a" providerId="LiveId" clId="{82EB14B8-7C69-46FE-B37B-BAFC8E41E277}" dt="2022-08-19T05:18:45.435" v="539" actId="478"/>
          <ac:spMkLst>
            <pc:docMk/>
            <pc:sldMk cId="2399839447" sldId="263"/>
            <ac:spMk id="24" creationId="{765525EE-A788-3CE6-27A0-351A63CF7E99}"/>
          </ac:spMkLst>
        </pc:spChg>
        <pc:spChg chg="mod">
          <ac:chgData name="Khoi Nguyen Hoang" userId="5b9aad9f83bd738a" providerId="LiveId" clId="{82EB14B8-7C69-46FE-B37B-BAFC8E41E277}" dt="2022-08-19T05:22:21.029" v="563" actId="1076"/>
          <ac:spMkLst>
            <pc:docMk/>
            <pc:sldMk cId="2399839447" sldId="263"/>
            <ac:spMk id="26" creationId="{F6BCD538-E848-5525-B83D-B925D090092C}"/>
          </ac:spMkLst>
        </pc:spChg>
        <pc:spChg chg="del">
          <ac:chgData name="Khoi Nguyen Hoang" userId="5b9aad9f83bd738a" providerId="LiveId" clId="{82EB14B8-7C69-46FE-B37B-BAFC8E41E277}" dt="2022-08-19T05:18:48.828" v="540" actId="478"/>
          <ac:spMkLst>
            <pc:docMk/>
            <pc:sldMk cId="2399839447" sldId="263"/>
            <ac:spMk id="27" creationId="{03FE45D8-39BF-E718-200A-CE29F1AE2A56}"/>
          </ac:spMkLst>
        </pc:spChg>
        <pc:spChg chg="add mod">
          <ac:chgData name="Khoi Nguyen Hoang" userId="5b9aad9f83bd738a" providerId="LiveId" clId="{82EB14B8-7C69-46FE-B37B-BAFC8E41E277}" dt="2022-08-19T05:22:18.886" v="562" actId="1076"/>
          <ac:spMkLst>
            <pc:docMk/>
            <pc:sldMk cId="2399839447" sldId="263"/>
            <ac:spMk id="28" creationId="{2B45D931-19A3-FD13-BD90-DA69FA743506}"/>
          </ac:spMkLst>
        </pc:spChg>
        <pc:spChg chg="del">
          <ac:chgData name="Khoi Nguyen Hoang" userId="5b9aad9f83bd738a" providerId="LiveId" clId="{82EB14B8-7C69-46FE-B37B-BAFC8E41E277}" dt="2022-08-19T05:18:53.193" v="541" actId="478"/>
          <ac:spMkLst>
            <pc:docMk/>
            <pc:sldMk cId="2399839447" sldId="263"/>
            <ac:spMk id="29" creationId="{A2E1EE78-4F05-C2AF-1A67-6C44BBB30622}"/>
          </ac:spMkLst>
        </pc:spChg>
        <pc:picChg chg="add mod">
          <ac:chgData name="Khoi Nguyen Hoang" userId="5b9aad9f83bd738a" providerId="LiveId" clId="{82EB14B8-7C69-46FE-B37B-BAFC8E41E277}" dt="2022-08-19T05:21:45.392" v="558" actId="14100"/>
          <ac:picMkLst>
            <pc:docMk/>
            <pc:sldMk cId="2399839447" sldId="263"/>
            <ac:picMk id="23" creationId="{A2DCE2D1-BFA6-5BED-0E2D-EDBE94B6BE4F}"/>
          </ac:picMkLst>
        </pc:picChg>
        <pc:cxnChg chg="add mod">
          <ac:chgData name="Khoi Nguyen Hoang" userId="5b9aad9f83bd738a" providerId="LiveId" clId="{82EB14B8-7C69-46FE-B37B-BAFC8E41E277}" dt="2022-08-19T05:27:25.597" v="606"/>
          <ac:cxnSpMkLst>
            <pc:docMk/>
            <pc:sldMk cId="2399839447" sldId="263"/>
            <ac:cxnSpMk id="30" creationId="{CB54C806-F39F-B8CA-6656-46B95929FDCC}"/>
          </ac:cxnSpMkLst>
        </pc:cxnChg>
      </pc:sldChg>
      <pc:sldChg chg="addSp delSp modSp mod modAnim">
        <pc:chgData name="Khoi Nguyen Hoang" userId="5b9aad9f83bd738a" providerId="LiveId" clId="{82EB14B8-7C69-46FE-B37B-BAFC8E41E277}" dt="2022-08-19T07:01:32.959" v="1246"/>
        <pc:sldMkLst>
          <pc:docMk/>
          <pc:sldMk cId="3635716752" sldId="264"/>
        </pc:sldMkLst>
        <pc:spChg chg="del">
          <ac:chgData name="Khoi Nguyen Hoang" userId="5b9aad9f83bd738a" providerId="LiveId" clId="{82EB14B8-7C69-46FE-B37B-BAFC8E41E277}" dt="2022-08-19T05:22:39.200" v="564" actId="478"/>
          <ac:spMkLst>
            <pc:docMk/>
            <pc:sldMk cId="3635716752" sldId="264"/>
            <ac:spMk id="13" creationId="{A099A8AE-8C02-3F7E-D356-1018AFE6850E}"/>
          </ac:spMkLst>
        </pc:spChg>
        <pc:spChg chg="mod">
          <ac:chgData name="Khoi Nguyen Hoang" userId="5b9aad9f83bd738a" providerId="LiveId" clId="{82EB14B8-7C69-46FE-B37B-BAFC8E41E277}" dt="2022-08-19T07:01:12.682" v="1243" actId="20577"/>
          <ac:spMkLst>
            <pc:docMk/>
            <pc:sldMk cId="3635716752" sldId="264"/>
            <ac:spMk id="21" creationId="{738CF596-4A0F-077D-B469-96A95D1A268C}"/>
          </ac:spMkLst>
        </pc:spChg>
        <pc:spChg chg="mod">
          <ac:chgData name="Khoi Nguyen Hoang" userId="5b9aad9f83bd738a" providerId="LiveId" clId="{82EB14B8-7C69-46FE-B37B-BAFC8E41E277}" dt="2022-08-19T05:24:08.538" v="574" actId="1076"/>
          <ac:spMkLst>
            <pc:docMk/>
            <pc:sldMk cId="3635716752" sldId="264"/>
            <ac:spMk id="26" creationId="{F6BCD538-E848-5525-B83D-B925D090092C}"/>
          </ac:spMkLst>
        </pc:spChg>
        <pc:spChg chg="mod">
          <ac:chgData name="Khoi Nguyen Hoang" userId="5b9aad9f83bd738a" providerId="LiveId" clId="{82EB14B8-7C69-46FE-B37B-BAFC8E41E277}" dt="2022-08-19T05:22:43.532" v="565" actId="1076"/>
          <ac:spMkLst>
            <pc:docMk/>
            <pc:sldMk cId="3635716752" sldId="264"/>
            <ac:spMk id="28" creationId="{2B45D931-19A3-FD13-BD90-DA69FA743506}"/>
          </ac:spMkLst>
        </pc:spChg>
        <pc:picChg chg="add del mod">
          <ac:chgData name="Khoi Nguyen Hoang" userId="5b9aad9f83bd738a" providerId="LiveId" clId="{82EB14B8-7C69-46FE-B37B-BAFC8E41E277}" dt="2022-08-19T05:25:03.439" v="585" actId="478"/>
          <ac:picMkLst>
            <pc:docMk/>
            <pc:sldMk cId="3635716752" sldId="264"/>
            <ac:picMk id="5" creationId="{84AA56E4-A854-586F-A3D5-422B43188EAB}"/>
          </ac:picMkLst>
        </pc:picChg>
        <pc:picChg chg="add mod">
          <ac:chgData name="Khoi Nguyen Hoang" userId="5b9aad9f83bd738a" providerId="LiveId" clId="{82EB14B8-7C69-46FE-B37B-BAFC8E41E277}" dt="2022-08-19T05:25:26.916" v="593" actId="1076"/>
          <ac:picMkLst>
            <pc:docMk/>
            <pc:sldMk cId="3635716752" sldId="264"/>
            <ac:picMk id="11" creationId="{21C831E3-8104-5170-9CE4-8CA20B065D07}"/>
          </ac:picMkLst>
        </pc:picChg>
        <pc:picChg chg="add mod">
          <ac:chgData name="Khoi Nguyen Hoang" userId="5b9aad9f83bd738a" providerId="LiveId" clId="{82EB14B8-7C69-46FE-B37B-BAFC8E41E277}" dt="2022-08-19T05:27:15.890" v="605" actId="1076"/>
          <ac:picMkLst>
            <pc:docMk/>
            <pc:sldMk cId="3635716752" sldId="264"/>
            <ac:picMk id="12" creationId="{DBD77CCB-E6A7-6AB8-723C-FD131FCF283A}"/>
          </ac:picMkLst>
        </pc:picChg>
        <pc:picChg chg="del">
          <ac:chgData name="Khoi Nguyen Hoang" userId="5b9aad9f83bd738a" providerId="LiveId" clId="{82EB14B8-7C69-46FE-B37B-BAFC8E41E277}" dt="2022-08-19T05:23:20.760" v="568" actId="478"/>
          <ac:picMkLst>
            <pc:docMk/>
            <pc:sldMk cId="3635716752" sldId="264"/>
            <ac:picMk id="23" creationId="{A2DCE2D1-BFA6-5BED-0E2D-EDBE94B6BE4F}"/>
          </ac:picMkLst>
        </pc:picChg>
      </pc:sldChg>
      <pc:sldChg chg="addSp delSp modSp mod modAnim">
        <pc:chgData name="Khoi Nguyen Hoang" userId="5b9aad9f83bd738a" providerId="LiveId" clId="{82EB14B8-7C69-46FE-B37B-BAFC8E41E277}" dt="2022-08-19T07:01:50.801" v="1248"/>
        <pc:sldMkLst>
          <pc:docMk/>
          <pc:sldMk cId="3488085275" sldId="265"/>
        </pc:sldMkLst>
        <pc:spChg chg="mod">
          <ac:chgData name="Khoi Nguyen Hoang" userId="5b9aad9f83bd738a" providerId="LiveId" clId="{82EB14B8-7C69-46FE-B37B-BAFC8E41E277}" dt="2022-08-19T05:24:30.377" v="578" actId="1076"/>
          <ac:spMkLst>
            <pc:docMk/>
            <pc:sldMk cId="3488085275" sldId="265"/>
            <ac:spMk id="9" creationId="{1C30982D-AF38-2187-1503-DCDBA1D6D078}"/>
          </ac:spMkLst>
        </pc:spChg>
        <pc:spChg chg="mod">
          <ac:chgData name="Khoi Nguyen Hoang" userId="5b9aad9f83bd738a" providerId="LiveId" clId="{82EB14B8-7C69-46FE-B37B-BAFC8E41E277}" dt="2022-08-19T05:26:12.479" v="597" actId="20577"/>
          <ac:spMkLst>
            <pc:docMk/>
            <pc:sldMk cId="3488085275" sldId="265"/>
            <ac:spMk id="21" creationId="{738CF596-4A0F-077D-B469-96A95D1A268C}"/>
          </ac:spMkLst>
        </pc:spChg>
        <pc:spChg chg="del mod">
          <ac:chgData name="Khoi Nguyen Hoang" userId="5b9aad9f83bd738a" providerId="LiveId" clId="{82EB14B8-7C69-46FE-B37B-BAFC8E41E277}" dt="2022-08-19T05:26:17.016" v="599" actId="478"/>
          <ac:spMkLst>
            <pc:docMk/>
            <pc:sldMk cId="3488085275" sldId="265"/>
            <ac:spMk id="26" creationId="{F6BCD538-E848-5525-B83D-B925D090092C}"/>
          </ac:spMkLst>
        </pc:spChg>
        <pc:spChg chg="del">
          <ac:chgData name="Khoi Nguyen Hoang" userId="5b9aad9f83bd738a" providerId="LiveId" clId="{82EB14B8-7C69-46FE-B37B-BAFC8E41E277}" dt="2022-08-19T05:24:20.803" v="575" actId="478"/>
          <ac:spMkLst>
            <pc:docMk/>
            <pc:sldMk cId="3488085275" sldId="265"/>
            <ac:spMk id="28" creationId="{2B45D931-19A3-FD13-BD90-DA69FA743506}"/>
          </ac:spMkLst>
        </pc:spChg>
        <pc:picChg chg="del mod">
          <ac:chgData name="Khoi Nguyen Hoang" userId="5b9aad9f83bd738a" providerId="LiveId" clId="{82EB14B8-7C69-46FE-B37B-BAFC8E41E277}" dt="2022-08-19T05:24:48.192" v="579" actId="478"/>
          <ac:picMkLst>
            <pc:docMk/>
            <pc:sldMk cId="3488085275" sldId="265"/>
            <ac:picMk id="5" creationId="{84AA56E4-A854-586F-A3D5-422B43188EAB}"/>
          </ac:picMkLst>
        </pc:picChg>
        <pc:picChg chg="add mod">
          <ac:chgData name="Khoi Nguyen Hoang" userId="5b9aad9f83bd738a" providerId="LiveId" clId="{82EB14B8-7C69-46FE-B37B-BAFC8E41E277}" dt="2022-08-19T05:24:58.482" v="584" actId="14100"/>
          <ac:picMkLst>
            <pc:docMk/>
            <pc:sldMk cId="3488085275" sldId="265"/>
            <ac:picMk id="10" creationId="{F8126780-686A-636D-4440-EF8576194137}"/>
          </ac:picMkLst>
        </pc:picChg>
        <pc:cxnChg chg="add mod">
          <ac:chgData name="Khoi Nguyen Hoang" userId="5b9aad9f83bd738a" providerId="LiveId" clId="{82EB14B8-7C69-46FE-B37B-BAFC8E41E277}" dt="2022-08-19T05:27:06.571" v="603" actId="1076"/>
          <ac:cxnSpMkLst>
            <pc:docMk/>
            <pc:sldMk cId="3488085275" sldId="265"/>
            <ac:cxnSpMk id="12" creationId="{1FBC06C6-CD13-714B-E30E-D1C68DF984DE}"/>
          </ac:cxnSpMkLst>
        </pc:cxnChg>
      </pc:sldChg>
      <pc:sldChg chg="addSp delSp modSp mod modAnim">
        <pc:chgData name="Khoi Nguyen Hoang" userId="5b9aad9f83bd738a" providerId="LiveId" clId="{82EB14B8-7C69-46FE-B37B-BAFC8E41E277}" dt="2022-08-19T07:05:39.403" v="1317"/>
        <pc:sldMkLst>
          <pc:docMk/>
          <pc:sldMk cId="3970929555" sldId="266"/>
        </pc:sldMkLst>
        <pc:spChg chg="add mod">
          <ac:chgData name="Khoi Nguyen Hoang" userId="5b9aad9f83bd738a" providerId="LiveId" clId="{82EB14B8-7C69-46FE-B37B-BAFC8E41E277}" dt="2022-08-19T05:29:08.383" v="613" actId="1076"/>
          <ac:spMkLst>
            <pc:docMk/>
            <pc:sldMk cId="3970929555" sldId="266"/>
            <ac:spMk id="2" creationId="{C45EA158-BA76-0DA1-AC8C-1F9B153698F6}"/>
          </ac:spMkLst>
        </pc:spChg>
        <pc:spChg chg="del mod">
          <ac:chgData name="Khoi Nguyen Hoang" userId="5b9aad9f83bd738a" providerId="LiveId" clId="{82EB14B8-7C69-46FE-B37B-BAFC8E41E277}" dt="2022-08-19T05:29:04.912" v="612" actId="478"/>
          <ac:spMkLst>
            <pc:docMk/>
            <pc:sldMk cId="3970929555" sldId="266"/>
            <ac:spMk id="7" creationId="{659DA022-4F02-DDBA-3455-538FF40BDAD5}"/>
          </ac:spMkLst>
        </pc:spChg>
        <pc:spChg chg="mod">
          <ac:chgData name="Khoi Nguyen Hoang" userId="5b9aad9f83bd738a" providerId="LiveId" clId="{82EB14B8-7C69-46FE-B37B-BAFC8E41E277}" dt="2022-08-19T05:30:10.556" v="621" actId="1076"/>
          <ac:spMkLst>
            <pc:docMk/>
            <pc:sldMk cId="3970929555" sldId="266"/>
            <ac:spMk id="9" creationId="{1C30982D-AF38-2187-1503-DCDBA1D6D078}"/>
          </ac:spMkLst>
        </pc:spChg>
        <pc:spChg chg="add mod">
          <ac:chgData name="Khoi Nguyen Hoang" userId="5b9aad9f83bd738a" providerId="LiveId" clId="{82EB14B8-7C69-46FE-B37B-BAFC8E41E277}" dt="2022-08-19T05:30:05.661" v="619" actId="1076"/>
          <ac:spMkLst>
            <pc:docMk/>
            <pc:sldMk cId="3970929555" sldId="266"/>
            <ac:spMk id="11" creationId="{A194D153-DBCB-A222-8C62-93989DDAB4E1}"/>
          </ac:spMkLst>
        </pc:spChg>
        <pc:spChg chg="add mod">
          <ac:chgData name="Khoi Nguyen Hoang" userId="5b9aad9f83bd738a" providerId="LiveId" clId="{82EB14B8-7C69-46FE-B37B-BAFC8E41E277}" dt="2022-08-19T05:30:44.989" v="629" actId="14100"/>
          <ac:spMkLst>
            <pc:docMk/>
            <pc:sldMk cId="3970929555" sldId="266"/>
            <ac:spMk id="15" creationId="{BC4F3573-C450-13A3-C2AE-E9E2FD3DA1FA}"/>
          </ac:spMkLst>
        </pc:spChg>
        <pc:spChg chg="add mod">
          <ac:chgData name="Khoi Nguyen Hoang" userId="5b9aad9f83bd738a" providerId="LiveId" clId="{82EB14B8-7C69-46FE-B37B-BAFC8E41E277}" dt="2022-08-19T07:05:10.979" v="1314" actId="20577"/>
          <ac:spMkLst>
            <pc:docMk/>
            <pc:sldMk cId="3970929555" sldId="266"/>
            <ac:spMk id="16" creationId="{660376F0-F9D9-8637-06D1-471655318C23}"/>
          </ac:spMkLst>
        </pc:spChg>
        <pc:spChg chg="del mod">
          <ac:chgData name="Khoi Nguyen Hoang" userId="5b9aad9f83bd738a" providerId="LiveId" clId="{82EB14B8-7C69-46FE-B37B-BAFC8E41E277}" dt="2022-08-19T05:30:12.637" v="622" actId="478"/>
          <ac:spMkLst>
            <pc:docMk/>
            <pc:sldMk cId="3970929555" sldId="266"/>
            <ac:spMk id="21" creationId="{738CF596-4A0F-077D-B469-96A95D1A268C}"/>
          </ac:spMkLst>
        </pc:spChg>
        <pc:picChg chg="del">
          <ac:chgData name="Khoi Nguyen Hoang" userId="5b9aad9f83bd738a" providerId="LiveId" clId="{82EB14B8-7C69-46FE-B37B-BAFC8E41E277}" dt="2022-08-19T05:29:21.036" v="614" actId="478"/>
          <ac:picMkLst>
            <pc:docMk/>
            <pc:sldMk cId="3970929555" sldId="266"/>
            <ac:picMk id="10" creationId="{F8126780-686A-636D-4440-EF8576194137}"/>
          </ac:picMkLst>
        </pc:picChg>
      </pc:sldChg>
      <pc:sldChg chg="addSp delSp modSp mod modAnim">
        <pc:chgData name="Khoi Nguyen Hoang" userId="5b9aad9f83bd738a" providerId="LiveId" clId="{82EB14B8-7C69-46FE-B37B-BAFC8E41E277}" dt="2022-08-19T07:08:19.337" v="1353"/>
        <pc:sldMkLst>
          <pc:docMk/>
          <pc:sldMk cId="906247775" sldId="267"/>
        </pc:sldMkLst>
        <pc:spChg chg="add mod">
          <ac:chgData name="Khoi Nguyen Hoang" userId="5b9aad9f83bd738a" providerId="LiveId" clId="{82EB14B8-7C69-46FE-B37B-BAFC8E41E277}" dt="2022-08-19T05:31:47.632" v="638" actId="1076"/>
          <ac:spMkLst>
            <pc:docMk/>
            <pc:sldMk cId="906247775" sldId="267"/>
            <ac:spMk id="7" creationId="{ED450B75-A6CA-310A-F40E-A69F43ABA6B9}"/>
          </ac:spMkLst>
        </pc:spChg>
        <pc:spChg chg="mod">
          <ac:chgData name="Khoi Nguyen Hoang" userId="5b9aad9f83bd738a" providerId="LiveId" clId="{82EB14B8-7C69-46FE-B37B-BAFC8E41E277}" dt="2022-08-19T05:31:10.118" v="632" actId="1076"/>
          <ac:spMkLst>
            <pc:docMk/>
            <pc:sldMk cId="906247775" sldId="267"/>
            <ac:spMk id="9" creationId="{1C30982D-AF38-2187-1503-DCDBA1D6D078}"/>
          </ac:spMkLst>
        </pc:spChg>
        <pc:spChg chg="add mod">
          <ac:chgData name="Khoi Nguyen Hoang" userId="5b9aad9f83bd738a" providerId="LiveId" clId="{82EB14B8-7C69-46FE-B37B-BAFC8E41E277}" dt="2022-08-19T07:07:48.368" v="1348" actId="114"/>
          <ac:spMkLst>
            <pc:docMk/>
            <pc:sldMk cId="906247775" sldId="267"/>
            <ac:spMk id="10" creationId="{76387F1C-7E2E-B67A-EE53-25FC0B5D7096}"/>
          </ac:spMkLst>
        </pc:spChg>
        <pc:spChg chg="del">
          <ac:chgData name="Khoi Nguyen Hoang" userId="5b9aad9f83bd738a" providerId="LiveId" clId="{82EB14B8-7C69-46FE-B37B-BAFC8E41E277}" dt="2022-08-19T05:31:01.530" v="630" actId="478"/>
          <ac:spMkLst>
            <pc:docMk/>
            <pc:sldMk cId="906247775" sldId="267"/>
            <ac:spMk id="11" creationId="{A194D153-DBCB-A222-8C62-93989DDAB4E1}"/>
          </ac:spMkLst>
        </pc:spChg>
        <pc:spChg chg="mod">
          <ac:chgData name="Khoi Nguyen Hoang" userId="5b9aad9f83bd738a" providerId="LiveId" clId="{82EB14B8-7C69-46FE-B37B-BAFC8E41E277}" dt="2022-08-19T05:31:05.301" v="631" actId="1076"/>
          <ac:spMkLst>
            <pc:docMk/>
            <pc:sldMk cId="906247775" sldId="267"/>
            <ac:spMk id="15" creationId="{BC4F3573-C450-13A3-C2AE-E9E2FD3DA1FA}"/>
          </ac:spMkLst>
        </pc:spChg>
      </pc:sldChg>
      <pc:sldChg chg="addSp delSp modSp mod modAnim">
        <pc:chgData name="Khoi Nguyen Hoang" userId="5b9aad9f83bd738a" providerId="LiveId" clId="{82EB14B8-7C69-46FE-B37B-BAFC8E41E277}" dt="2022-08-19T07:10:59.170" v="1382"/>
        <pc:sldMkLst>
          <pc:docMk/>
          <pc:sldMk cId="383753032" sldId="268"/>
        </pc:sldMkLst>
        <pc:spChg chg="add mod">
          <ac:chgData name="Khoi Nguyen Hoang" userId="5b9aad9f83bd738a" providerId="LiveId" clId="{82EB14B8-7C69-46FE-B37B-BAFC8E41E277}" dt="2022-08-19T07:10:34.942" v="1380" actId="20577"/>
          <ac:spMkLst>
            <pc:docMk/>
            <pc:sldMk cId="383753032" sldId="268"/>
            <ac:spMk id="5" creationId="{7734F0EB-873A-6D59-226B-8EDC225CFF48}"/>
          </ac:spMkLst>
        </pc:spChg>
        <pc:spChg chg="mod">
          <ac:chgData name="Khoi Nguyen Hoang" userId="5b9aad9f83bd738a" providerId="LiveId" clId="{82EB14B8-7C69-46FE-B37B-BAFC8E41E277}" dt="2022-08-19T05:32:04.992" v="640" actId="1076"/>
          <ac:spMkLst>
            <pc:docMk/>
            <pc:sldMk cId="383753032" sldId="268"/>
            <ac:spMk id="7" creationId="{ED450B75-A6CA-310A-F40E-A69F43ABA6B9}"/>
          </ac:spMkLst>
        </pc:spChg>
        <pc:spChg chg="del">
          <ac:chgData name="Khoi Nguyen Hoang" userId="5b9aad9f83bd738a" providerId="LiveId" clId="{82EB14B8-7C69-46FE-B37B-BAFC8E41E277}" dt="2022-08-19T05:32:00.752" v="639" actId="478"/>
          <ac:spMkLst>
            <pc:docMk/>
            <pc:sldMk cId="383753032" sldId="268"/>
            <ac:spMk id="15" creationId="{BC4F3573-C450-13A3-C2AE-E9E2FD3DA1FA}"/>
          </ac:spMkLst>
        </pc:spChg>
      </pc:sldChg>
      <pc:sldChg chg="addSp delSp modSp mod modAnim">
        <pc:chgData name="Khoi Nguyen Hoang" userId="5b9aad9f83bd738a" providerId="LiveId" clId="{82EB14B8-7C69-46FE-B37B-BAFC8E41E277}" dt="2022-08-19T07:11:40.046" v="1383"/>
        <pc:sldMkLst>
          <pc:docMk/>
          <pc:sldMk cId="3935044650" sldId="269"/>
        </pc:sldMkLst>
        <pc:spChg chg="del">
          <ac:chgData name="Khoi Nguyen Hoang" userId="5b9aad9f83bd738a" providerId="LiveId" clId="{82EB14B8-7C69-46FE-B37B-BAFC8E41E277}" dt="2022-08-19T05:35:01.958" v="655" actId="478"/>
          <ac:spMkLst>
            <pc:docMk/>
            <pc:sldMk cId="3935044650" sldId="269"/>
            <ac:spMk id="2" creationId="{C45EA158-BA76-0DA1-AC8C-1F9B153698F6}"/>
          </ac:spMkLst>
        </pc:spChg>
        <pc:spChg chg="mod">
          <ac:chgData name="Khoi Nguyen Hoang" userId="5b9aad9f83bd738a" providerId="LiveId" clId="{82EB14B8-7C69-46FE-B37B-BAFC8E41E277}" dt="2022-08-19T05:50:00.195" v="688"/>
          <ac:spMkLst>
            <pc:docMk/>
            <pc:sldMk cId="3935044650" sldId="269"/>
            <ac:spMk id="3" creationId="{00000000-0000-0000-0000-000000000000}"/>
          </ac:spMkLst>
        </pc:spChg>
        <pc:spChg chg="del">
          <ac:chgData name="Khoi Nguyen Hoang" userId="5b9aad9f83bd738a" providerId="LiveId" clId="{82EB14B8-7C69-46FE-B37B-BAFC8E41E277}" dt="2022-08-19T05:32:33.732" v="641" actId="478"/>
          <ac:spMkLst>
            <pc:docMk/>
            <pc:sldMk cId="3935044650" sldId="269"/>
            <ac:spMk id="4" creationId="{D05B9A4E-2BFD-A718-3FE6-E4CA6369A996}"/>
          </ac:spMkLst>
        </pc:spChg>
        <pc:spChg chg="del">
          <ac:chgData name="Khoi Nguyen Hoang" userId="5b9aad9f83bd738a" providerId="LiveId" clId="{82EB14B8-7C69-46FE-B37B-BAFC8E41E277}" dt="2022-08-19T05:34:58.879" v="653" actId="478"/>
          <ac:spMkLst>
            <pc:docMk/>
            <pc:sldMk cId="3935044650" sldId="269"/>
            <ac:spMk id="7" creationId="{ED450B75-A6CA-310A-F40E-A69F43ABA6B9}"/>
          </ac:spMkLst>
        </pc:spChg>
        <pc:spChg chg="mod">
          <ac:chgData name="Khoi Nguyen Hoang" userId="5b9aad9f83bd738a" providerId="LiveId" clId="{82EB14B8-7C69-46FE-B37B-BAFC8E41E277}" dt="2022-08-19T05:49:59.491" v="687" actId="1076"/>
          <ac:spMkLst>
            <pc:docMk/>
            <pc:sldMk cId="3935044650" sldId="269"/>
            <ac:spMk id="8" creationId="{8A91C3BA-BA15-A520-B42C-DCC5013F3CB0}"/>
          </ac:spMkLst>
        </pc:spChg>
        <pc:spChg chg="del">
          <ac:chgData name="Khoi Nguyen Hoang" userId="5b9aad9f83bd738a" providerId="LiveId" clId="{82EB14B8-7C69-46FE-B37B-BAFC8E41E277}" dt="2022-08-19T05:35:05.586" v="656" actId="478"/>
          <ac:spMkLst>
            <pc:docMk/>
            <pc:sldMk cId="3935044650" sldId="269"/>
            <ac:spMk id="9" creationId="{1C30982D-AF38-2187-1503-DCDBA1D6D078}"/>
          </ac:spMkLst>
        </pc:spChg>
        <pc:spChg chg="add mod">
          <ac:chgData name="Khoi Nguyen Hoang" userId="5b9aad9f83bd738a" providerId="LiveId" clId="{82EB14B8-7C69-46FE-B37B-BAFC8E41E277}" dt="2022-08-19T05:33:47.542" v="650" actId="207"/>
          <ac:spMkLst>
            <pc:docMk/>
            <pc:sldMk cId="3935044650" sldId="269"/>
            <ac:spMk id="10" creationId="{A133AE1C-222C-7639-D563-7B8826FADDEA}"/>
          </ac:spMkLst>
        </pc:spChg>
        <pc:spChg chg="add mod">
          <ac:chgData name="Khoi Nguyen Hoang" userId="5b9aad9f83bd738a" providerId="LiveId" clId="{82EB14B8-7C69-46FE-B37B-BAFC8E41E277}" dt="2022-08-19T05:35:12.925" v="658" actId="1076"/>
          <ac:spMkLst>
            <pc:docMk/>
            <pc:sldMk cId="3935044650" sldId="269"/>
            <ac:spMk id="13" creationId="{4FE973E9-F5C1-E5BA-5633-A647947D8DAD}"/>
          </ac:spMkLst>
        </pc:spChg>
        <pc:spChg chg="del">
          <ac:chgData name="Khoi Nguyen Hoang" userId="5b9aad9f83bd738a" providerId="LiveId" clId="{82EB14B8-7C69-46FE-B37B-BAFC8E41E277}" dt="2022-08-19T05:32:37.159" v="642" actId="478"/>
          <ac:spMkLst>
            <pc:docMk/>
            <pc:sldMk cId="3935044650" sldId="269"/>
            <ac:spMk id="14" creationId="{2BFE1A59-7C39-16C5-63D9-EE645FE59A5F}"/>
          </ac:spMkLst>
        </pc:spChg>
        <pc:spChg chg="del">
          <ac:chgData name="Khoi Nguyen Hoang" userId="5b9aad9f83bd738a" providerId="LiveId" clId="{82EB14B8-7C69-46FE-B37B-BAFC8E41E277}" dt="2022-08-19T05:35:00.895" v="654" actId="478"/>
          <ac:spMkLst>
            <pc:docMk/>
            <pc:sldMk cId="3935044650" sldId="269"/>
            <ac:spMk id="20" creationId="{C12C1A5F-4FAA-0678-AAE6-0F9E6CEE3F24}"/>
          </ac:spMkLst>
        </pc:spChg>
        <pc:spChg chg="add mod">
          <ac:chgData name="Khoi Nguyen Hoang" userId="5b9aad9f83bd738a" providerId="LiveId" clId="{82EB14B8-7C69-46FE-B37B-BAFC8E41E277}" dt="2022-08-19T05:49:24.286" v="684" actId="1076"/>
          <ac:spMkLst>
            <pc:docMk/>
            <pc:sldMk cId="3935044650" sldId="269"/>
            <ac:spMk id="29" creationId="{41435536-8789-7111-188B-8239FEAC67AD}"/>
          </ac:spMkLst>
        </pc:spChg>
        <pc:spChg chg="add mod">
          <ac:chgData name="Khoi Nguyen Hoang" userId="5b9aad9f83bd738a" providerId="LiveId" clId="{82EB14B8-7C69-46FE-B37B-BAFC8E41E277}" dt="2022-08-19T05:50:32.615" v="698" actId="20577"/>
          <ac:spMkLst>
            <pc:docMk/>
            <pc:sldMk cId="3935044650" sldId="269"/>
            <ac:spMk id="31" creationId="{25049E7F-F82B-0580-FCCB-8DA2DA7E066D}"/>
          </ac:spMkLst>
        </pc:spChg>
        <pc:picChg chg="add mod">
          <ac:chgData name="Khoi Nguyen Hoang" userId="5b9aad9f83bd738a" providerId="LiveId" clId="{82EB14B8-7C69-46FE-B37B-BAFC8E41E277}" dt="2022-08-19T05:50:59.948" v="702" actId="14100"/>
          <ac:picMkLst>
            <pc:docMk/>
            <pc:sldMk cId="3935044650" sldId="269"/>
            <ac:picMk id="16" creationId="{4BE9AEBF-6463-C67E-F4B7-7D4B0EC652AE}"/>
          </ac:picMkLst>
        </pc:picChg>
        <pc:picChg chg="add del mod">
          <ac:chgData name="Khoi Nguyen Hoang" userId="5b9aad9f83bd738a" providerId="LiveId" clId="{82EB14B8-7C69-46FE-B37B-BAFC8E41E277}" dt="2022-08-19T05:48:11.588" v="673" actId="478"/>
          <ac:picMkLst>
            <pc:docMk/>
            <pc:sldMk cId="3935044650" sldId="269"/>
            <ac:picMk id="18" creationId="{5AA7D7ED-6F81-D61B-C217-939F09D5B252}"/>
          </ac:picMkLst>
        </pc:picChg>
        <pc:picChg chg="add del">
          <ac:chgData name="Khoi Nguyen Hoang" userId="5b9aad9f83bd738a" providerId="LiveId" clId="{82EB14B8-7C69-46FE-B37B-BAFC8E41E277}" dt="2022-08-19T05:47:57.796" v="670" actId="478"/>
          <ac:picMkLst>
            <pc:docMk/>
            <pc:sldMk cId="3935044650" sldId="269"/>
            <ac:picMk id="21" creationId="{FD441A13-DB7E-4978-2E4D-07ABC55C9455}"/>
          </ac:picMkLst>
        </pc:picChg>
        <pc:picChg chg="add del">
          <ac:chgData name="Khoi Nguyen Hoang" userId="5b9aad9f83bd738a" providerId="LiveId" clId="{82EB14B8-7C69-46FE-B37B-BAFC8E41E277}" dt="2022-08-19T05:47:56.920" v="669" actId="478"/>
          <ac:picMkLst>
            <pc:docMk/>
            <pc:sldMk cId="3935044650" sldId="269"/>
            <ac:picMk id="23" creationId="{1F991818-CC88-C716-C9CB-3E3DE67BBF05}"/>
          </ac:picMkLst>
        </pc:picChg>
        <pc:picChg chg="add del">
          <ac:chgData name="Khoi Nguyen Hoang" userId="5b9aad9f83bd738a" providerId="LiveId" clId="{82EB14B8-7C69-46FE-B37B-BAFC8E41E277}" dt="2022-08-19T05:47:56.061" v="668" actId="478"/>
          <ac:picMkLst>
            <pc:docMk/>
            <pc:sldMk cId="3935044650" sldId="269"/>
            <ac:picMk id="25" creationId="{672F769B-8FFB-4AD7-E3E4-076E57785777}"/>
          </ac:picMkLst>
        </pc:picChg>
        <pc:picChg chg="add del mod">
          <ac:chgData name="Khoi Nguyen Hoang" userId="5b9aad9f83bd738a" providerId="LiveId" clId="{82EB14B8-7C69-46FE-B37B-BAFC8E41E277}" dt="2022-08-19T05:47:55.138" v="667" actId="478"/>
          <ac:picMkLst>
            <pc:docMk/>
            <pc:sldMk cId="3935044650" sldId="269"/>
            <ac:picMk id="27" creationId="{BAD93780-7E3C-B276-67DF-1132DFB55040}"/>
          </ac:picMkLst>
        </pc:picChg>
      </pc:sldChg>
      <pc:sldChg chg="delSp modSp del mod">
        <pc:chgData name="Khoi Nguyen Hoang" userId="5b9aad9f83bd738a" providerId="LiveId" clId="{82EB14B8-7C69-46FE-B37B-BAFC8E41E277}" dt="2022-08-19T06:03:45.946" v="780" actId="47"/>
        <pc:sldMkLst>
          <pc:docMk/>
          <pc:sldMk cId="1425353476" sldId="270"/>
        </pc:sldMkLst>
        <pc:picChg chg="del">
          <ac:chgData name="Khoi Nguyen Hoang" userId="5b9aad9f83bd738a" providerId="LiveId" clId="{82EB14B8-7C69-46FE-B37B-BAFC8E41E277}" dt="2022-08-19T06:03:01.256" v="765" actId="478"/>
          <ac:picMkLst>
            <pc:docMk/>
            <pc:sldMk cId="1425353476" sldId="270"/>
            <ac:picMk id="16" creationId="{4BE9AEBF-6463-C67E-F4B7-7D4B0EC652AE}"/>
          </ac:picMkLst>
        </pc:picChg>
        <pc:picChg chg="del">
          <ac:chgData name="Khoi Nguyen Hoang" userId="5b9aad9f83bd738a" providerId="LiveId" clId="{82EB14B8-7C69-46FE-B37B-BAFC8E41E277}" dt="2022-08-19T06:02:59.614" v="764" actId="478"/>
          <ac:picMkLst>
            <pc:docMk/>
            <pc:sldMk cId="1425353476" sldId="270"/>
            <ac:picMk id="18" creationId="{5AA7D7ED-6F81-D61B-C217-939F09D5B252}"/>
          </ac:picMkLst>
        </pc:picChg>
        <pc:picChg chg="del mod">
          <ac:chgData name="Khoi Nguyen Hoang" userId="5b9aad9f83bd738a" providerId="LiveId" clId="{82EB14B8-7C69-46FE-B37B-BAFC8E41E277}" dt="2022-08-19T06:02:57.282" v="762" actId="478"/>
          <ac:picMkLst>
            <pc:docMk/>
            <pc:sldMk cId="1425353476" sldId="270"/>
            <ac:picMk id="21" creationId="{FD441A13-DB7E-4978-2E4D-07ABC55C9455}"/>
          </ac:picMkLst>
        </pc:picChg>
        <pc:picChg chg="del mod">
          <ac:chgData name="Khoi Nguyen Hoang" userId="5b9aad9f83bd738a" providerId="LiveId" clId="{82EB14B8-7C69-46FE-B37B-BAFC8E41E277}" dt="2022-08-19T06:02:58.360" v="763" actId="478"/>
          <ac:picMkLst>
            <pc:docMk/>
            <pc:sldMk cId="1425353476" sldId="270"/>
            <ac:picMk id="23" creationId="{1F991818-CC88-C716-C9CB-3E3DE67BBF05}"/>
          </ac:picMkLst>
        </pc:picChg>
        <pc:picChg chg="del mod">
          <ac:chgData name="Khoi Nguyen Hoang" userId="5b9aad9f83bd738a" providerId="LiveId" clId="{82EB14B8-7C69-46FE-B37B-BAFC8E41E277}" dt="2022-08-19T06:03:03.366" v="767" actId="478"/>
          <ac:picMkLst>
            <pc:docMk/>
            <pc:sldMk cId="1425353476" sldId="270"/>
            <ac:picMk id="25" creationId="{672F769B-8FFB-4AD7-E3E4-076E57785777}"/>
          </ac:picMkLst>
        </pc:picChg>
        <pc:picChg chg="del mod">
          <ac:chgData name="Khoi Nguyen Hoang" userId="5b9aad9f83bd738a" providerId="LiveId" clId="{82EB14B8-7C69-46FE-B37B-BAFC8E41E277}" dt="2022-08-19T06:03:14.940" v="769" actId="21"/>
          <ac:picMkLst>
            <pc:docMk/>
            <pc:sldMk cId="1425353476" sldId="270"/>
            <ac:picMk id="27" creationId="{BAD93780-7E3C-B276-67DF-1132DFB55040}"/>
          </ac:picMkLst>
        </pc:picChg>
      </pc:sldChg>
      <pc:sldChg chg="addSp delSp modSp mod modAnim">
        <pc:chgData name="Khoi Nguyen Hoang" userId="5b9aad9f83bd738a" providerId="LiveId" clId="{82EB14B8-7C69-46FE-B37B-BAFC8E41E277}" dt="2022-08-19T07:11:49.391" v="1384"/>
        <pc:sldMkLst>
          <pc:docMk/>
          <pc:sldMk cId="4103063090" sldId="271"/>
        </pc:sldMkLst>
        <pc:spChg chg="mod">
          <ac:chgData name="Khoi Nguyen Hoang" userId="5b9aad9f83bd738a" providerId="LiveId" clId="{82EB14B8-7C69-46FE-B37B-BAFC8E41E277}" dt="2022-08-19T05:53:02.472" v="721" actId="14100"/>
          <ac:spMkLst>
            <pc:docMk/>
            <pc:sldMk cId="4103063090" sldId="271"/>
            <ac:spMk id="3" creationId="{00000000-0000-0000-0000-000000000000}"/>
          </ac:spMkLst>
        </pc:spChg>
        <pc:spChg chg="add mod">
          <ac:chgData name="Khoi Nguyen Hoang" userId="5b9aad9f83bd738a" providerId="LiveId" clId="{82EB14B8-7C69-46FE-B37B-BAFC8E41E277}" dt="2022-08-19T05:52:47.846" v="716" actId="1076"/>
          <ac:spMkLst>
            <pc:docMk/>
            <pc:sldMk cId="4103063090" sldId="271"/>
            <ac:spMk id="5" creationId="{39CF9693-7D5C-B063-D128-69E6C8AA9F34}"/>
          </ac:spMkLst>
        </pc:spChg>
        <pc:spChg chg="mod">
          <ac:chgData name="Khoi Nguyen Hoang" userId="5b9aad9f83bd738a" providerId="LiveId" clId="{82EB14B8-7C69-46FE-B37B-BAFC8E41E277}" dt="2022-08-19T05:52:56.186" v="718" actId="1076"/>
          <ac:spMkLst>
            <pc:docMk/>
            <pc:sldMk cId="4103063090" sldId="271"/>
            <ac:spMk id="31" creationId="{25049E7F-F82B-0580-FCCB-8DA2DA7E066D}"/>
          </ac:spMkLst>
        </pc:spChg>
        <pc:picChg chg="add mod">
          <ac:chgData name="Khoi Nguyen Hoang" userId="5b9aad9f83bd738a" providerId="LiveId" clId="{82EB14B8-7C69-46FE-B37B-BAFC8E41E277}" dt="2022-08-19T05:51:51.702" v="711" actId="1076"/>
          <ac:picMkLst>
            <pc:docMk/>
            <pc:sldMk cId="4103063090" sldId="271"/>
            <ac:picMk id="2" creationId="{8C1D972A-A58C-6A5C-D0D8-756F4EB0362B}"/>
          </ac:picMkLst>
        </pc:picChg>
        <pc:picChg chg="del">
          <ac:chgData name="Khoi Nguyen Hoang" userId="5b9aad9f83bd738a" providerId="LiveId" clId="{82EB14B8-7C69-46FE-B37B-BAFC8E41E277}" dt="2022-08-19T05:51:40.178" v="707" actId="478"/>
          <ac:picMkLst>
            <pc:docMk/>
            <pc:sldMk cId="4103063090" sldId="271"/>
            <ac:picMk id="16" creationId="{4BE9AEBF-6463-C67E-F4B7-7D4B0EC652AE}"/>
          </ac:picMkLst>
        </pc:picChg>
        <pc:cxnChg chg="mod">
          <ac:chgData name="Khoi Nguyen Hoang" userId="5b9aad9f83bd738a" providerId="LiveId" clId="{82EB14B8-7C69-46FE-B37B-BAFC8E41E277}" dt="2022-08-19T05:52:58.422" v="719" actId="1076"/>
          <ac:cxnSpMkLst>
            <pc:docMk/>
            <pc:sldMk cId="4103063090" sldId="271"/>
            <ac:cxnSpMk id="12" creationId="{1FBC06C6-CD13-714B-E30E-D1C68DF984DE}"/>
          </ac:cxnSpMkLst>
        </pc:cxnChg>
      </pc:sldChg>
      <pc:sldChg chg="addSp delSp modSp mod modAnim">
        <pc:chgData name="Khoi Nguyen Hoang" userId="5b9aad9f83bd738a" providerId="LiveId" clId="{82EB14B8-7C69-46FE-B37B-BAFC8E41E277}" dt="2022-08-19T07:11:57.128" v="1385"/>
        <pc:sldMkLst>
          <pc:docMk/>
          <pc:sldMk cId="3383836093" sldId="272"/>
        </pc:sldMkLst>
        <pc:spChg chg="mod">
          <ac:chgData name="Khoi Nguyen Hoang" userId="5b9aad9f83bd738a" providerId="LiveId" clId="{82EB14B8-7C69-46FE-B37B-BAFC8E41E277}" dt="2022-08-19T05:54:21.440" v="730" actId="1076"/>
          <ac:spMkLst>
            <pc:docMk/>
            <pc:sldMk cId="3383836093" sldId="272"/>
            <ac:spMk id="3" creationId="{00000000-0000-0000-0000-000000000000}"/>
          </ac:spMkLst>
        </pc:spChg>
        <pc:spChg chg="add mod">
          <ac:chgData name="Khoi Nguyen Hoang" userId="5b9aad9f83bd738a" providerId="LiveId" clId="{82EB14B8-7C69-46FE-B37B-BAFC8E41E277}" dt="2022-08-19T05:57:10.946" v="744"/>
          <ac:spMkLst>
            <pc:docMk/>
            <pc:sldMk cId="3383836093" sldId="272"/>
            <ac:spMk id="9" creationId="{8A1EDA31-83F6-A614-8B7F-57864E0391A5}"/>
          </ac:spMkLst>
        </pc:spChg>
        <pc:picChg chg="del">
          <ac:chgData name="Khoi Nguyen Hoang" userId="5b9aad9f83bd738a" providerId="LiveId" clId="{82EB14B8-7C69-46FE-B37B-BAFC8E41E277}" dt="2022-08-19T05:53:32.704" v="722" actId="478"/>
          <ac:picMkLst>
            <pc:docMk/>
            <pc:sldMk cId="3383836093" sldId="272"/>
            <ac:picMk id="2" creationId="{8C1D972A-A58C-6A5C-D0D8-756F4EB0362B}"/>
          </ac:picMkLst>
        </pc:picChg>
        <pc:picChg chg="add mod">
          <ac:chgData name="Khoi Nguyen Hoang" userId="5b9aad9f83bd738a" providerId="LiveId" clId="{82EB14B8-7C69-46FE-B37B-BAFC8E41E277}" dt="2022-08-19T05:53:41.490" v="725" actId="14100"/>
          <ac:picMkLst>
            <pc:docMk/>
            <pc:sldMk cId="3383836093" sldId="272"/>
            <ac:picMk id="4" creationId="{3EC16E50-9CCA-9405-0314-2AC4CA2C2297}"/>
          </ac:picMkLst>
        </pc:picChg>
      </pc:sldChg>
      <pc:sldChg chg="addSp delSp modSp mod">
        <pc:chgData name="Khoi Nguyen Hoang" userId="5b9aad9f83bd738a" providerId="LiveId" clId="{82EB14B8-7C69-46FE-B37B-BAFC8E41E277}" dt="2022-08-19T06:01:01.555" v="750" actId="14100"/>
        <pc:sldMkLst>
          <pc:docMk/>
          <pc:sldMk cId="1153186454" sldId="273"/>
        </pc:sldMkLst>
        <pc:picChg chg="add mod">
          <ac:chgData name="Khoi Nguyen Hoang" userId="5b9aad9f83bd738a" providerId="LiveId" clId="{82EB14B8-7C69-46FE-B37B-BAFC8E41E277}" dt="2022-08-19T06:01:01.555" v="750" actId="14100"/>
          <ac:picMkLst>
            <pc:docMk/>
            <pc:sldMk cId="1153186454" sldId="273"/>
            <ac:picMk id="2" creationId="{9E6796B4-6ECE-9028-FDAE-7F92B1CB170A}"/>
          </ac:picMkLst>
        </pc:picChg>
        <pc:picChg chg="del">
          <ac:chgData name="Khoi Nguyen Hoang" userId="5b9aad9f83bd738a" providerId="LiveId" clId="{82EB14B8-7C69-46FE-B37B-BAFC8E41E277}" dt="2022-08-19T06:00:48.715" v="745" actId="478"/>
          <ac:picMkLst>
            <pc:docMk/>
            <pc:sldMk cId="1153186454" sldId="273"/>
            <ac:picMk id="4" creationId="{3EC16E50-9CCA-9405-0314-2AC4CA2C2297}"/>
          </ac:picMkLst>
        </pc:picChg>
      </pc:sldChg>
      <pc:sldChg chg="addSp delSp modSp mod">
        <pc:chgData name="Khoi Nguyen Hoang" userId="5b9aad9f83bd738a" providerId="LiveId" clId="{82EB14B8-7C69-46FE-B37B-BAFC8E41E277}" dt="2022-08-19T06:02:25.646" v="761" actId="1076"/>
        <pc:sldMkLst>
          <pc:docMk/>
          <pc:sldMk cId="2238833130" sldId="274"/>
        </pc:sldMkLst>
        <pc:picChg chg="del">
          <ac:chgData name="Khoi Nguyen Hoang" userId="5b9aad9f83bd738a" providerId="LiveId" clId="{82EB14B8-7C69-46FE-B37B-BAFC8E41E277}" dt="2022-08-19T06:01:22.086" v="751" actId="478"/>
          <ac:picMkLst>
            <pc:docMk/>
            <pc:sldMk cId="2238833130" sldId="274"/>
            <ac:picMk id="2" creationId="{9E6796B4-6ECE-9028-FDAE-7F92B1CB170A}"/>
          </ac:picMkLst>
        </pc:picChg>
        <pc:picChg chg="add mod">
          <ac:chgData name="Khoi Nguyen Hoang" userId="5b9aad9f83bd738a" providerId="LiveId" clId="{82EB14B8-7C69-46FE-B37B-BAFC8E41E277}" dt="2022-08-19T06:02:25.646" v="761" actId="1076"/>
          <ac:picMkLst>
            <pc:docMk/>
            <pc:sldMk cId="2238833130" sldId="274"/>
            <ac:picMk id="4" creationId="{1518CDDE-0D75-C19D-94AB-5F864AAF5396}"/>
          </ac:picMkLst>
        </pc:picChg>
      </pc:sldChg>
      <pc:sldChg chg="addSp delSp modSp mod">
        <pc:chgData name="Khoi Nguyen Hoang" userId="5b9aad9f83bd738a" providerId="LiveId" clId="{82EB14B8-7C69-46FE-B37B-BAFC8E41E277}" dt="2022-08-19T06:03:39.894" v="779" actId="14100"/>
        <pc:sldMkLst>
          <pc:docMk/>
          <pc:sldMk cId="87528431" sldId="275"/>
        </pc:sldMkLst>
        <pc:picChg chg="add mod">
          <ac:chgData name="Khoi Nguyen Hoang" userId="5b9aad9f83bd738a" providerId="LiveId" clId="{82EB14B8-7C69-46FE-B37B-BAFC8E41E277}" dt="2022-08-19T06:03:39.894" v="779" actId="14100"/>
          <ac:picMkLst>
            <pc:docMk/>
            <pc:sldMk cId="87528431" sldId="275"/>
            <ac:picMk id="2" creationId="{29312720-4941-D949-3DEA-578CF6965944}"/>
          </ac:picMkLst>
        </pc:picChg>
        <pc:picChg chg="del">
          <ac:chgData name="Khoi Nguyen Hoang" userId="5b9aad9f83bd738a" providerId="LiveId" clId="{82EB14B8-7C69-46FE-B37B-BAFC8E41E277}" dt="2022-08-19T06:03:22.820" v="770" actId="478"/>
          <ac:picMkLst>
            <pc:docMk/>
            <pc:sldMk cId="87528431" sldId="275"/>
            <ac:picMk id="4" creationId="{1518CDDE-0D75-C19D-94AB-5F864AAF5396}"/>
          </ac:picMkLst>
        </pc:picChg>
      </pc:sldChg>
      <pc:sldChg chg="addSp delSp modSp mod modAnim">
        <pc:chgData name="Khoi Nguyen Hoang" userId="5b9aad9f83bd738a" providerId="LiveId" clId="{82EB14B8-7C69-46FE-B37B-BAFC8E41E277}" dt="2022-08-19T07:13:10.507" v="1391"/>
        <pc:sldMkLst>
          <pc:docMk/>
          <pc:sldMk cId="2147221917" sldId="276"/>
        </pc:sldMkLst>
        <pc:spChg chg="add mod">
          <ac:chgData name="Khoi Nguyen Hoang" userId="5b9aad9f83bd738a" providerId="LiveId" clId="{82EB14B8-7C69-46FE-B37B-BAFC8E41E277}" dt="2022-08-19T06:05:43.326" v="793" actId="1076"/>
          <ac:spMkLst>
            <pc:docMk/>
            <pc:sldMk cId="2147221917" sldId="276"/>
            <ac:spMk id="7" creationId="{59E6A04F-EF3A-1D87-B71E-7DE992B0A9AF}"/>
          </ac:spMkLst>
        </pc:spChg>
        <pc:spChg chg="del">
          <ac:chgData name="Khoi Nguyen Hoang" userId="5b9aad9f83bd738a" providerId="LiveId" clId="{82EB14B8-7C69-46FE-B37B-BAFC8E41E277}" dt="2022-08-19T06:04:20.765" v="781" actId="478"/>
          <ac:spMkLst>
            <pc:docMk/>
            <pc:sldMk cId="2147221917" sldId="276"/>
            <ac:spMk id="13" creationId="{4FE973E9-F5C1-E5BA-5633-A647947D8DAD}"/>
          </ac:spMkLst>
        </pc:spChg>
        <pc:spChg chg="add mod">
          <ac:chgData name="Khoi Nguyen Hoang" userId="5b9aad9f83bd738a" providerId="LiveId" clId="{82EB14B8-7C69-46FE-B37B-BAFC8E41E277}" dt="2022-08-19T06:06:50.737" v="805" actId="113"/>
          <ac:spMkLst>
            <pc:docMk/>
            <pc:sldMk cId="2147221917" sldId="276"/>
            <ac:spMk id="14" creationId="{4CFFFC76-D5D8-56E1-8774-AE2B605FF5BA}"/>
          </ac:spMkLst>
        </pc:spChg>
        <pc:spChg chg="add mod">
          <ac:chgData name="Khoi Nguyen Hoang" userId="5b9aad9f83bd738a" providerId="LiveId" clId="{82EB14B8-7C69-46FE-B37B-BAFC8E41E277}" dt="2022-08-19T06:07:35.013" v="811" actId="1076"/>
          <ac:spMkLst>
            <pc:docMk/>
            <pc:sldMk cId="2147221917" sldId="276"/>
            <ac:spMk id="16" creationId="{7AD22FE9-7143-E356-98CA-DF159725ACC8}"/>
          </ac:spMkLst>
        </pc:spChg>
        <pc:picChg chg="del">
          <ac:chgData name="Khoi Nguyen Hoang" userId="5b9aad9f83bd738a" providerId="LiveId" clId="{82EB14B8-7C69-46FE-B37B-BAFC8E41E277}" dt="2022-08-19T06:04:34.108" v="784" actId="478"/>
          <ac:picMkLst>
            <pc:docMk/>
            <pc:sldMk cId="2147221917" sldId="276"/>
            <ac:picMk id="2" creationId="{29312720-4941-D949-3DEA-578CF6965944}"/>
          </ac:picMkLst>
        </pc:picChg>
      </pc:sldChg>
      <pc:sldChg chg="addSp delSp modSp mod modAnim">
        <pc:chgData name="Khoi Nguyen Hoang" userId="5b9aad9f83bd738a" providerId="LiveId" clId="{82EB14B8-7C69-46FE-B37B-BAFC8E41E277}" dt="2022-08-19T07:20:57.776" v="1447" actId="1076"/>
        <pc:sldMkLst>
          <pc:docMk/>
          <pc:sldMk cId="2381765966" sldId="277"/>
        </pc:sldMkLst>
        <pc:spChg chg="add mod">
          <ac:chgData name="Khoi Nguyen Hoang" userId="5b9aad9f83bd738a" providerId="LiveId" clId="{82EB14B8-7C69-46FE-B37B-BAFC8E41E277}" dt="2022-08-19T06:09:29.270" v="830" actId="1076"/>
          <ac:spMkLst>
            <pc:docMk/>
            <pc:sldMk cId="2381765966" sldId="277"/>
            <ac:spMk id="4" creationId="{2964ECF0-912D-2447-7AC9-10CE14A5E1E0}"/>
          </ac:spMkLst>
        </pc:spChg>
        <pc:spChg chg="del">
          <ac:chgData name="Khoi Nguyen Hoang" userId="5b9aad9f83bd738a" providerId="LiveId" clId="{82EB14B8-7C69-46FE-B37B-BAFC8E41E277}" dt="2022-08-19T06:08:01.337" v="813" actId="478"/>
          <ac:spMkLst>
            <pc:docMk/>
            <pc:sldMk cId="2381765966" sldId="277"/>
            <ac:spMk id="5" creationId="{39CF9693-7D5C-B063-D128-69E6C8AA9F34}"/>
          </ac:spMkLst>
        </pc:spChg>
        <pc:spChg chg="mod">
          <ac:chgData name="Khoi Nguyen Hoang" userId="5b9aad9f83bd738a" providerId="LiveId" clId="{82EB14B8-7C69-46FE-B37B-BAFC8E41E277}" dt="2022-08-19T06:08:52.129" v="823" actId="1076"/>
          <ac:spMkLst>
            <pc:docMk/>
            <pc:sldMk cId="2381765966" sldId="277"/>
            <ac:spMk id="7" creationId="{59E6A04F-EF3A-1D87-B71E-7DE992B0A9AF}"/>
          </ac:spMkLst>
        </pc:spChg>
        <pc:spChg chg="mod">
          <ac:chgData name="Khoi Nguyen Hoang" userId="5b9aad9f83bd738a" providerId="LiveId" clId="{82EB14B8-7C69-46FE-B37B-BAFC8E41E277}" dt="2022-08-19T06:08:36.603" v="821" actId="1076"/>
          <ac:spMkLst>
            <pc:docMk/>
            <pc:sldMk cId="2381765966" sldId="277"/>
            <ac:spMk id="8" creationId="{8A91C3BA-BA15-A520-B42C-DCC5013F3CB0}"/>
          </ac:spMkLst>
        </pc:spChg>
        <pc:spChg chg="del">
          <ac:chgData name="Khoi Nguyen Hoang" userId="5b9aad9f83bd738a" providerId="LiveId" clId="{82EB14B8-7C69-46FE-B37B-BAFC8E41E277}" dt="2022-08-19T06:07:57.473" v="812" actId="478"/>
          <ac:spMkLst>
            <pc:docMk/>
            <pc:sldMk cId="2381765966" sldId="277"/>
            <ac:spMk id="9" creationId="{8A1EDA31-83F6-A614-8B7F-57864E0391A5}"/>
          </ac:spMkLst>
        </pc:spChg>
        <pc:spChg chg="mod">
          <ac:chgData name="Khoi Nguyen Hoang" userId="5b9aad9f83bd738a" providerId="LiveId" clId="{82EB14B8-7C69-46FE-B37B-BAFC8E41E277}" dt="2022-08-19T06:08:46.656" v="822" actId="1076"/>
          <ac:spMkLst>
            <pc:docMk/>
            <pc:sldMk cId="2381765966" sldId="277"/>
            <ac:spMk id="10" creationId="{A133AE1C-222C-7639-D563-7B8826FADDEA}"/>
          </ac:spMkLst>
        </pc:spChg>
        <pc:spChg chg="add mod">
          <ac:chgData name="Khoi Nguyen Hoang" userId="5b9aad9f83bd738a" providerId="LiveId" clId="{82EB14B8-7C69-46FE-B37B-BAFC8E41E277}" dt="2022-08-19T07:20:48.649" v="1446" actId="20577"/>
          <ac:spMkLst>
            <pc:docMk/>
            <pc:sldMk cId="2381765966" sldId="277"/>
            <ac:spMk id="13" creationId="{C941F9DE-92EB-50E9-7C26-015934F29FF8}"/>
          </ac:spMkLst>
        </pc:spChg>
        <pc:spChg chg="mod">
          <ac:chgData name="Khoi Nguyen Hoang" userId="5b9aad9f83bd738a" providerId="LiveId" clId="{82EB14B8-7C69-46FE-B37B-BAFC8E41E277}" dt="2022-08-19T06:08:56.648" v="824" actId="1076"/>
          <ac:spMkLst>
            <pc:docMk/>
            <pc:sldMk cId="2381765966" sldId="277"/>
            <ac:spMk id="14" creationId="{4CFFFC76-D5D8-56E1-8774-AE2B605FF5BA}"/>
          </ac:spMkLst>
        </pc:spChg>
        <pc:spChg chg="mod">
          <ac:chgData name="Khoi Nguyen Hoang" userId="5b9aad9f83bd738a" providerId="LiveId" clId="{82EB14B8-7C69-46FE-B37B-BAFC8E41E277}" dt="2022-08-19T06:09:01.464" v="825" actId="1076"/>
          <ac:spMkLst>
            <pc:docMk/>
            <pc:sldMk cId="2381765966" sldId="277"/>
            <ac:spMk id="16" creationId="{7AD22FE9-7143-E356-98CA-DF159725ACC8}"/>
          </ac:spMkLst>
        </pc:spChg>
        <pc:spChg chg="add mod">
          <ac:chgData name="Khoi Nguyen Hoang" userId="5b9aad9f83bd738a" providerId="LiveId" clId="{82EB14B8-7C69-46FE-B37B-BAFC8E41E277}" dt="2022-08-19T06:24:17.397" v="927" actId="1076"/>
          <ac:spMkLst>
            <pc:docMk/>
            <pc:sldMk cId="2381765966" sldId="277"/>
            <ac:spMk id="19" creationId="{48EBA635-D706-FD84-A0FB-C72F149D6D51}"/>
          </ac:spMkLst>
        </pc:spChg>
        <pc:spChg chg="add mod">
          <ac:chgData name="Khoi Nguyen Hoang" userId="5b9aad9f83bd738a" providerId="LiveId" clId="{82EB14B8-7C69-46FE-B37B-BAFC8E41E277}" dt="2022-08-19T06:24:43.996" v="931" actId="255"/>
          <ac:spMkLst>
            <pc:docMk/>
            <pc:sldMk cId="2381765966" sldId="277"/>
            <ac:spMk id="21" creationId="{FDDBB398-F5B5-73F4-30F3-7A9EDA98968A}"/>
          </ac:spMkLst>
        </pc:spChg>
        <pc:spChg chg="del">
          <ac:chgData name="Khoi Nguyen Hoang" userId="5b9aad9f83bd738a" providerId="LiveId" clId="{82EB14B8-7C69-46FE-B37B-BAFC8E41E277}" dt="2022-08-19T06:08:07.669" v="815" actId="478"/>
          <ac:spMkLst>
            <pc:docMk/>
            <pc:sldMk cId="2381765966" sldId="277"/>
            <ac:spMk id="29" creationId="{41435536-8789-7111-188B-8239FEAC67AD}"/>
          </ac:spMkLst>
        </pc:spChg>
        <pc:spChg chg="del">
          <ac:chgData name="Khoi Nguyen Hoang" userId="5b9aad9f83bd738a" providerId="LiveId" clId="{82EB14B8-7C69-46FE-B37B-BAFC8E41E277}" dt="2022-08-19T06:08:04.026" v="814" actId="478"/>
          <ac:spMkLst>
            <pc:docMk/>
            <pc:sldMk cId="2381765966" sldId="277"/>
            <ac:spMk id="31" creationId="{25049E7F-F82B-0580-FCCB-8DA2DA7E066D}"/>
          </ac:spMkLst>
        </pc:spChg>
        <pc:graphicFrameChg chg="add del mod modGraphic">
          <ac:chgData name="Khoi Nguyen Hoang" userId="5b9aad9f83bd738a" providerId="LiveId" clId="{82EB14B8-7C69-46FE-B37B-BAFC8E41E277}" dt="2022-08-19T06:11:27.982" v="844" actId="478"/>
          <ac:graphicFrameMkLst>
            <pc:docMk/>
            <pc:sldMk cId="2381765966" sldId="277"/>
            <ac:graphicFrameMk id="15" creationId="{22D73061-3019-B563-95A5-59E2BFAF53AF}"/>
          </ac:graphicFrameMkLst>
        </pc:graphicFrameChg>
        <pc:graphicFrameChg chg="add mod modGraphic">
          <ac:chgData name="Khoi Nguyen Hoang" userId="5b9aad9f83bd738a" providerId="LiveId" clId="{82EB14B8-7C69-46FE-B37B-BAFC8E41E277}" dt="2022-08-19T07:20:57.776" v="1447" actId="1076"/>
          <ac:graphicFrameMkLst>
            <pc:docMk/>
            <pc:sldMk cId="2381765966" sldId="277"/>
            <ac:graphicFrameMk id="17" creationId="{1F455A24-2CB2-FA6B-68DE-6BAB31C19504}"/>
          </ac:graphicFrameMkLst>
        </pc:graphicFrameChg>
      </pc:sldChg>
      <pc:sldChg chg="add del">
        <pc:chgData name="Khoi Nguyen Hoang" userId="5b9aad9f83bd738a" providerId="LiveId" clId="{82EB14B8-7C69-46FE-B37B-BAFC8E41E277}" dt="2022-08-19T06:04:29.840" v="783"/>
        <pc:sldMkLst>
          <pc:docMk/>
          <pc:sldMk cId="3927033760" sldId="277"/>
        </pc:sldMkLst>
      </pc:sldChg>
      <pc:sldChg chg="addSp delSp modSp mod ord modAnim">
        <pc:chgData name="Khoi Nguyen Hoang" userId="5b9aad9f83bd738a" providerId="LiveId" clId="{82EB14B8-7C69-46FE-B37B-BAFC8E41E277}" dt="2022-08-19T07:15:22.942" v="1415"/>
        <pc:sldMkLst>
          <pc:docMk/>
          <pc:sldMk cId="430786666" sldId="278"/>
        </pc:sldMkLst>
        <pc:spChg chg="mod">
          <ac:chgData name="Khoi Nguyen Hoang" userId="5b9aad9f83bd738a" providerId="LiveId" clId="{82EB14B8-7C69-46FE-B37B-BAFC8E41E277}" dt="2022-08-19T06:32:47.040" v="949" actId="1076"/>
          <ac:spMkLst>
            <pc:docMk/>
            <pc:sldMk cId="430786666" sldId="278"/>
            <ac:spMk id="4" creationId="{2964ECF0-912D-2447-7AC9-10CE14A5E1E0}"/>
          </ac:spMkLst>
        </pc:spChg>
        <pc:spChg chg="add mod">
          <ac:chgData name="Khoi Nguyen Hoang" userId="5b9aad9f83bd738a" providerId="LiveId" clId="{82EB14B8-7C69-46FE-B37B-BAFC8E41E277}" dt="2022-08-19T07:14:45.134" v="1410" actId="20577"/>
          <ac:spMkLst>
            <pc:docMk/>
            <pc:sldMk cId="430786666" sldId="278"/>
            <ac:spMk id="5" creationId="{87AA56D2-988D-F60A-C400-0D1A52DDA42D}"/>
          </ac:spMkLst>
        </pc:spChg>
        <pc:spChg chg="add mod">
          <ac:chgData name="Khoi Nguyen Hoang" userId="5b9aad9f83bd738a" providerId="LiveId" clId="{82EB14B8-7C69-46FE-B37B-BAFC8E41E277}" dt="2022-08-19T06:32:11.885" v="945" actId="1076"/>
          <ac:spMkLst>
            <pc:docMk/>
            <pc:sldMk cId="430786666" sldId="278"/>
            <ac:spMk id="11" creationId="{60A2D68A-55C3-98F3-2109-B468F07E4638}"/>
          </ac:spMkLst>
        </pc:spChg>
        <pc:spChg chg="del mod">
          <ac:chgData name="Khoi Nguyen Hoang" userId="5b9aad9f83bd738a" providerId="LiveId" clId="{82EB14B8-7C69-46FE-B37B-BAFC8E41E277}" dt="2022-08-19T06:32:17" v="947" actId="478"/>
          <ac:spMkLst>
            <pc:docMk/>
            <pc:sldMk cId="430786666" sldId="278"/>
            <ac:spMk id="13" creationId="{C941F9DE-92EB-50E9-7C26-015934F29FF8}"/>
          </ac:spMkLst>
        </pc:spChg>
        <pc:spChg chg="del">
          <ac:chgData name="Khoi Nguyen Hoang" userId="5b9aad9f83bd738a" providerId="LiveId" clId="{82EB14B8-7C69-46FE-B37B-BAFC8E41E277}" dt="2022-08-19T06:25:00.648" v="932" actId="478"/>
          <ac:spMkLst>
            <pc:docMk/>
            <pc:sldMk cId="430786666" sldId="278"/>
            <ac:spMk id="16" creationId="{7AD22FE9-7143-E356-98CA-DF159725ACC8}"/>
          </ac:spMkLst>
        </pc:spChg>
        <pc:spChg chg="add mod">
          <ac:chgData name="Khoi Nguyen Hoang" userId="5b9aad9f83bd738a" providerId="LiveId" clId="{82EB14B8-7C69-46FE-B37B-BAFC8E41E277}" dt="2022-08-19T06:33:15.513" v="955" actId="20577"/>
          <ac:spMkLst>
            <pc:docMk/>
            <pc:sldMk cId="430786666" sldId="278"/>
            <ac:spMk id="18" creationId="{A8E819FD-B525-0754-C182-6EBCF9B30322}"/>
          </ac:spMkLst>
        </pc:spChg>
        <pc:spChg chg="del">
          <ac:chgData name="Khoi Nguyen Hoang" userId="5b9aad9f83bd738a" providerId="LiveId" clId="{82EB14B8-7C69-46FE-B37B-BAFC8E41E277}" dt="2022-08-19T06:32:14.763" v="946" actId="478"/>
          <ac:spMkLst>
            <pc:docMk/>
            <pc:sldMk cId="430786666" sldId="278"/>
            <ac:spMk id="19" creationId="{48EBA635-D706-FD84-A0FB-C72F149D6D51}"/>
          </ac:spMkLst>
        </pc:spChg>
        <pc:spChg chg="add mod">
          <ac:chgData name="Khoi Nguyen Hoang" userId="5b9aad9f83bd738a" providerId="LiveId" clId="{82EB14B8-7C69-46FE-B37B-BAFC8E41E277}" dt="2022-08-19T06:32:55.767" v="951" actId="1076"/>
          <ac:spMkLst>
            <pc:docMk/>
            <pc:sldMk cId="430786666" sldId="278"/>
            <ac:spMk id="20" creationId="{226F10DA-04D3-4624-8020-52E5F9C70326}"/>
          </ac:spMkLst>
        </pc:spChg>
        <pc:spChg chg="mod">
          <ac:chgData name="Khoi Nguyen Hoang" userId="5b9aad9f83bd738a" providerId="LiveId" clId="{82EB14B8-7C69-46FE-B37B-BAFC8E41E277}" dt="2022-08-19T06:25:04.857" v="933" actId="1076"/>
          <ac:spMkLst>
            <pc:docMk/>
            <pc:sldMk cId="430786666" sldId="278"/>
            <ac:spMk id="21" creationId="{FDDBB398-F5B5-73F4-30F3-7A9EDA98968A}"/>
          </ac:spMkLst>
        </pc:spChg>
        <pc:graphicFrameChg chg="del">
          <ac:chgData name="Khoi Nguyen Hoang" userId="5b9aad9f83bd738a" providerId="LiveId" clId="{82EB14B8-7C69-46FE-B37B-BAFC8E41E277}" dt="2022-08-19T06:30:02.195" v="940" actId="478"/>
          <ac:graphicFrameMkLst>
            <pc:docMk/>
            <pc:sldMk cId="430786666" sldId="278"/>
            <ac:graphicFrameMk id="17" creationId="{1F455A24-2CB2-FA6B-68DE-6BAB31C19504}"/>
          </ac:graphicFrameMkLst>
        </pc:graphicFrameChg>
      </pc:sldChg>
      <pc:sldChg chg="addSp delSp modSp mod modAnim">
        <pc:chgData name="Khoi Nguyen Hoang" userId="5b9aad9f83bd738a" providerId="LiveId" clId="{82EB14B8-7C69-46FE-B37B-BAFC8E41E277}" dt="2022-08-19T07:21:44.911" v="1451" actId="1076"/>
        <pc:sldMkLst>
          <pc:docMk/>
          <pc:sldMk cId="3582515208" sldId="279"/>
        </pc:sldMkLst>
        <pc:spChg chg="mod">
          <ac:chgData name="Khoi Nguyen Hoang" userId="5b9aad9f83bd738a" providerId="LiveId" clId="{82EB14B8-7C69-46FE-B37B-BAFC8E41E277}" dt="2022-08-19T06:37:16.673" v="990" actId="1076"/>
          <ac:spMkLst>
            <pc:docMk/>
            <pc:sldMk cId="3582515208" sldId="279"/>
            <ac:spMk id="4" creationId="{2964ECF0-912D-2447-7AC9-10CE14A5E1E0}"/>
          </ac:spMkLst>
        </pc:spChg>
        <pc:spChg chg="mod">
          <ac:chgData name="Khoi Nguyen Hoang" userId="5b9aad9f83bd738a" providerId="LiveId" clId="{82EB14B8-7C69-46FE-B37B-BAFC8E41E277}" dt="2022-08-19T07:21:36.206" v="1450" actId="20577"/>
          <ac:spMkLst>
            <pc:docMk/>
            <pc:sldMk cId="3582515208" sldId="279"/>
            <ac:spMk id="5" creationId="{87AA56D2-988D-F60A-C400-0D1A52DDA42D}"/>
          </ac:spMkLst>
        </pc:spChg>
        <pc:spChg chg="add mod">
          <ac:chgData name="Khoi Nguyen Hoang" userId="5b9aad9f83bd738a" providerId="LiveId" clId="{82EB14B8-7C69-46FE-B37B-BAFC8E41E277}" dt="2022-08-19T06:37:31.261" v="992" actId="1076"/>
          <ac:spMkLst>
            <pc:docMk/>
            <pc:sldMk cId="3582515208" sldId="279"/>
            <ac:spMk id="9" creationId="{BFFB0306-E44C-6170-97A7-68D65891E872}"/>
          </ac:spMkLst>
        </pc:spChg>
        <pc:spChg chg="del mod">
          <ac:chgData name="Khoi Nguyen Hoang" userId="5b9aad9f83bd738a" providerId="LiveId" clId="{82EB14B8-7C69-46FE-B37B-BAFC8E41E277}" dt="2022-08-19T06:45:41.347" v="1097" actId="478"/>
          <ac:spMkLst>
            <pc:docMk/>
            <pc:sldMk cId="3582515208" sldId="279"/>
            <ac:spMk id="11" creationId="{60A2D68A-55C3-98F3-2109-B468F07E4638}"/>
          </ac:spMkLst>
        </pc:spChg>
        <pc:spChg chg="mod">
          <ac:chgData name="Khoi Nguyen Hoang" userId="5b9aad9f83bd738a" providerId="LiveId" clId="{82EB14B8-7C69-46FE-B37B-BAFC8E41E277}" dt="2022-08-19T06:34:47.611" v="975" actId="20577"/>
          <ac:spMkLst>
            <pc:docMk/>
            <pc:sldMk cId="3582515208" sldId="279"/>
            <ac:spMk id="14" creationId="{4CFFFC76-D5D8-56E1-8774-AE2B605FF5BA}"/>
          </ac:spMkLst>
        </pc:spChg>
        <pc:spChg chg="add mod">
          <ac:chgData name="Khoi Nguyen Hoang" userId="5b9aad9f83bd738a" providerId="LiveId" clId="{82EB14B8-7C69-46FE-B37B-BAFC8E41E277}" dt="2022-08-19T06:45:24.103" v="1096" actId="20577"/>
          <ac:spMkLst>
            <pc:docMk/>
            <pc:sldMk cId="3582515208" sldId="279"/>
            <ac:spMk id="16" creationId="{8C53FC6E-B2E6-1E02-458A-CC2E9DD0A705}"/>
          </ac:spMkLst>
        </pc:spChg>
        <pc:spChg chg="del">
          <ac:chgData name="Khoi Nguyen Hoang" userId="5b9aad9f83bd738a" providerId="LiveId" clId="{82EB14B8-7C69-46FE-B37B-BAFC8E41E277}" dt="2022-08-19T06:40:21.537" v="1021" actId="478"/>
          <ac:spMkLst>
            <pc:docMk/>
            <pc:sldMk cId="3582515208" sldId="279"/>
            <ac:spMk id="18" creationId="{A8E819FD-B525-0754-C182-6EBCF9B30322}"/>
          </ac:spMkLst>
        </pc:spChg>
        <pc:spChg chg="del">
          <ac:chgData name="Khoi Nguyen Hoang" userId="5b9aad9f83bd738a" providerId="LiveId" clId="{82EB14B8-7C69-46FE-B37B-BAFC8E41E277}" dt="2022-08-19T06:40:29.889" v="1022" actId="478"/>
          <ac:spMkLst>
            <pc:docMk/>
            <pc:sldMk cId="3582515208" sldId="279"/>
            <ac:spMk id="20" creationId="{226F10DA-04D3-4624-8020-52E5F9C70326}"/>
          </ac:spMkLst>
        </pc:spChg>
        <pc:spChg chg="del mod">
          <ac:chgData name="Khoi Nguyen Hoang" userId="5b9aad9f83bd738a" providerId="LiveId" clId="{82EB14B8-7C69-46FE-B37B-BAFC8E41E277}" dt="2022-08-19T06:34:54.572" v="977" actId="478"/>
          <ac:spMkLst>
            <pc:docMk/>
            <pc:sldMk cId="3582515208" sldId="279"/>
            <ac:spMk id="21" creationId="{FDDBB398-F5B5-73F4-30F3-7A9EDA98968A}"/>
          </ac:spMkLst>
        </pc:spChg>
        <pc:spChg chg="add mod">
          <ac:chgData name="Khoi Nguyen Hoang" userId="5b9aad9f83bd738a" providerId="LiveId" clId="{82EB14B8-7C69-46FE-B37B-BAFC8E41E277}" dt="2022-08-19T06:45:56.812" v="1104" actId="255"/>
          <ac:spMkLst>
            <pc:docMk/>
            <pc:sldMk cId="3582515208" sldId="279"/>
            <ac:spMk id="22" creationId="{22B836AE-6E9B-E5F8-3EF6-85F2345D28DF}"/>
          </ac:spMkLst>
        </pc:spChg>
        <pc:graphicFrameChg chg="add del mod">
          <ac:chgData name="Khoi Nguyen Hoang" userId="5b9aad9f83bd738a" providerId="LiveId" clId="{82EB14B8-7C69-46FE-B37B-BAFC8E41E277}" dt="2022-08-19T06:36:18.840" v="981"/>
          <ac:graphicFrameMkLst>
            <pc:docMk/>
            <pc:sldMk cId="3582515208" sldId="279"/>
            <ac:graphicFrameMk id="2" creationId="{0F5111DE-4C67-8BEE-1D13-4242C537BF6D}"/>
          </ac:graphicFrameMkLst>
        </pc:graphicFrameChg>
        <pc:graphicFrameChg chg="add mod modGraphic">
          <ac:chgData name="Khoi Nguyen Hoang" userId="5b9aad9f83bd738a" providerId="LiveId" clId="{82EB14B8-7C69-46FE-B37B-BAFC8E41E277}" dt="2022-08-19T07:21:44.911" v="1451" actId="1076"/>
          <ac:graphicFrameMkLst>
            <pc:docMk/>
            <pc:sldMk cId="3582515208" sldId="279"/>
            <ac:graphicFrameMk id="13" creationId="{14D972E0-9251-C794-6758-CEC202B89C8A}"/>
          </ac:graphicFrameMkLst>
        </pc:graphicFrameChg>
        <pc:graphicFrameChg chg="add del mod">
          <ac:chgData name="Khoi Nguyen Hoang" userId="5b9aad9f83bd738a" providerId="LiveId" clId="{82EB14B8-7C69-46FE-B37B-BAFC8E41E277}" dt="2022-08-19T06:45:42.993" v="1100"/>
          <ac:graphicFrameMkLst>
            <pc:docMk/>
            <pc:sldMk cId="3582515208" sldId="279"/>
            <ac:graphicFrameMk id="17" creationId="{FDFF0F5F-2B00-CDD2-FA42-0260A0154B13}"/>
          </ac:graphicFrameMkLst>
        </pc:graphicFrameChg>
      </pc:sldChg>
      <pc:sldChg chg="addSp delSp modSp add mod">
        <pc:chgData name="Khoi Nguyen Hoang" userId="5b9aad9f83bd738a" providerId="LiveId" clId="{82EB14B8-7C69-46FE-B37B-BAFC8E41E277}" dt="2022-08-19T06:51:47.202" v="1206" actId="20577"/>
        <pc:sldMkLst>
          <pc:docMk/>
          <pc:sldMk cId="3222855343" sldId="280"/>
        </pc:sldMkLst>
        <pc:spChg chg="del">
          <ac:chgData name="Khoi Nguyen Hoang" userId="5b9aad9f83bd738a" providerId="LiveId" clId="{82EB14B8-7C69-46FE-B37B-BAFC8E41E277}" dt="2022-08-19T06:46:54.805" v="1109" actId="478"/>
          <ac:spMkLst>
            <pc:docMk/>
            <pc:sldMk cId="3222855343" sldId="280"/>
            <ac:spMk id="4" creationId="{2964ECF0-912D-2447-7AC9-10CE14A5E1E0}"/>
          </ac:spMkLst>
        </pc:spChg>
        <pc:spChg chg="del">
          <ac:chgData name="Khoi Nguyen Hoang" userId="5b9aad9f83bd738a" providerId="LiveId" clId="{82EB14B8-7C69-46FE-B37B-BAFC8E41E277}" dt="2022-08-19T06:47:36.919" v="1121" actId="478"/>
          <ac:spMkLst>
            <pc:docMk/>
            <pc:sldMk cId="3222855343" sldId="280"/>
            <ac:spMk id="5" creationId="{87AA56D2-988D-F60A-C400-0D1A52DDA42D}"/>
          </ac:spMkLst>
        </pc:spChg>
        <pc:spChg chg="del mod">
          <ac:chgData name="Khoi Nguyen Hoang" userId="5b9aad9f83bd738a" providerId="LiveId" clId="{82EB14B8-7C69-46FE-B37B-BAFC8E41E277}" dt="2022-08-19T06:50:56.899" v="1174" actId="478"/>
          <ac:spMkLst>
            <pc:docMk/>
            <pc:sldMk cId="3222855343" sldId="280"/>
            <ac:spMk id="9" creationId="{BFFB0306-E44C-6170-97A7-68D65891E872}"/>
          </ac:spMkLst>
        </pc:spChg>
        <pc:spChg chg="add del mod">
          <ac:chgData name="Khoi Nguyen Hoang" userId="5b9aad9f83bd738a" providerId="LiveId" clId="{82EB14B8-7C69-46FE-B37B-BAFC8E41E277}" dt="2022-08-19T06:50:14.576" v="1148" actId="478"/>
          <ac:spMkLst>
            <pc:docMk/>
            <pc:sldMk cId="3222855343" sldId="280"/>
            <ac:spMk id="11" creationId="{D5F7B93F-6809-D4A9-094C-E99D7ACB5A6D}"/>
          </ac:spMkLst>
        </pc:spChg>
        <pc:spChg chg="mod">
          <ac:chgData name="Khoi Nguyen Hoang" userId="5b9aad9f83bd738a" providerId="LiveId" clId="{82EB14B8-7C69-46FE-B37B-BAFC8E41E277}" dt="2022-08-19T06:51:47.202" v="1206" actId="20577"/>
          <ac:spMkLst>
            <pc:docMk/>
            <pc:sldMk cId="3222855343" sldId="280"/>
            <ac:spMk id="14" creationId="{4CFFFC76-D5D8-56E1-8774-AE2B605FF5BA}"/>
          </ac:spMkLst>
        </pc:spChg>
        <pc:spChg chg="del">
          <ac:chgData name="Khoi Nguyen Hoang" userId="5b9aad9f83bd738a" providerId="LiveId" clId="{82EB14B8-7C69-46FE-B37B-BAFC8E41E277}" dt="2022-08-19T06:49:14.614" v="1143" actId="478"/>
          <ac:spMkLst>
            <pc:docMk/>
            <pc:sldMk cId="3222855343" sldId="280"/>
            <ac:spMk id="16" creationId="{8C53FC6E-B2E6-1E02-458A-CC2E9DD0A705}"/>
          </ac:spMkLst>
        </pc:spChg>
        <pc:spChg chg="add del mod">
          <ac:chgData name="Khoi Nguyen Hoang" userId="5b9aad9f83bd738a" providerId="LiveId" clId="{82EB14B8-7C69-46FE-B37B-BAFC8E41E277}" dt="2022-08-19T06:50:20.126" v="1150" actId="478"/>
          <ac:spMkLst>
            <pc:docMk/>
            <pc:sldMk cId="3222855343" sldId="280"/>
            <ac:spMk id="17" creationId="{04F62A4F-A0AC-B95F-C638-747EFE994817}"/>
          </ac:spMkLst>
        </pc:spChg>
        <pc:spChg chg="del mod">
          <ac:chgData name="Khoi Nguyen Hoang" userId="5b9aad9f83bd738a" providerId="LiveId" clId="{82EB14B8-7C69-46FE-B37B-BAFC8E41E277}" dt="2022-08-19T06:50:10.589" v="1147" actId="478"/>
          <ac:spMkLst>
            <pc:docMk/>
            <pc:sldMk cId="3222855343" sldId="280"/>
            <ac:spMk id="22" creationId="{22B836AE-6E9B-E5F8-3EF6-85F2345D28DF}"/>
          </ac:spMkLst>
        </pc:spChg>
        <pc:graphicFrameChg chg="add del mod">
          <ac:chgData name="Khoi Nguyen Hoang" userId="5b9aad9f83bd738a" providerId="LiveId" clId="{82EB14B8-7C69-46FE-B37B-BAFC8E41E277}" dt="2022-08-19T06:47:19.411" v="1119"/>
          <ac:graphicFrameMkLst>
            <pc:docMk/>
            <pc:sldMk cId="3222855343" sldId="280"/>
            <ac:graphicFrameMk id="2" creationId="{F9CDB09D-9DBE-B625-AB18-15C5DB5F130B}"/>
          </ac:graphicFrameMkLst>
        </pc:graphicFrameChg>
        <pc:graphicFrameChg chg="del">
          <ac:chgData name="Khoi Nguyen Hoang" userId="5b9aad9f83bd738a" providerId="LiveId" clId="{82EB14B8-7C69-46FE-B37B-BAFC8E41E277}" dt="2022-08-19T06:49:10.526" v="1142" actId="478"/>
          <ac:graphicFrameMkLst>
            <pc:docMk/>
            <pc:sldMk cId="3222855343" sldId="280"/>
            <ac:graphicFrameMk id="13" creationId="{14D972E0-9251-C794-6758-CEC202B89C8A}"/>
          </ac:graphicFrameMkLst>
        </pc:graphicFrameChg>
        <pc:graphicFrameChg chg="add del mod">
          <ac:chgData name="Khoi Nguyen Hoang" userId="5b9aad9f83bd738a" providerId="LiveId" clId="{82EB14B8-7C69-46FE-B37B-BAFC8E41E277}" dt="2022-08-19T06:50:25.568" v="1153"/>
          <ac:graphicFrameMkLst>
            <pc:docMk/>
            <pc:sldMk cId="3222855343" sldId="280"/>
            <ac:graphicFrameMk id="18" creationId="{47F8F1B1-C7C6-3853-2BC2-9C10C6A2EF6D}"/>
          </ac:graphicFrameMkLst>
        </pc:graphicFrameChg>
      </pc:sldChg>
      <pc:sldChg chg="add del">
        <pc:chgData name="Khoi Nguyen Hoang" userId="5b9aad9f83bd738a" providerId="LiveId" clId="{82EB14B8-7C69-46FE-B37B-BAFC8E41E277}" dt="2022-08-19T06:47:19.411" v="1119"/>
        <pc:sldMkLst>
          <pc:docMk/>
          <pc:sldMk cId="387047026" sldId="281"/>
        </pc:sldMkLst>
      </pc:sldChg>
      <pc:sldChg chg="modSp add mod ord modAnim">
        <pc:chgData name="Khoi Nguyen Hoang" userId="5b9aad9f83bd738a" providerId="LiveId" clId="{82EB14B8-7C69-46FE-B37B-BAFC8E41E277}" dt="2022-08-19T07:18:44.670" v="1443"/>
        <pc:sldMkLst>
          <pc:docMk/>
          <pc:sldMk cId="3086200911" sldId="281"/>
        </pc:sldMkLst>
        <pc:spChg chg="mod">
          <ac:chgData name="Khoi Nguyen Hoang" userId="5b9aad9f83bd738a" providerId="LiveId" clId="{82EB14B8-7C69-46FE-B37B-BAFC8E41E277}" dt="2022-08-19T07:18:21.743" v="1438" actId="20577"/>
          <ac:spMkLst>
            <pc:docMk/>
            <pc:sldMk cId="3086200911" sldId="281"/>
            <ac:spMk id="11" creationId="{D5F7B93F-6809-D4A9-094C-E99D7ACB5A6D}"/>
          </ac:spMkLst>
        </pc:spChg>
        <pc:spChg chg="mod">
          <ac:chgData name="Khoi Nguyen Hoang" userId="5b9aad9f83bd738a" providerId="LiveId" clId="{82EB14B8-7C69-46FE-B37B-BAFC8E41E277}" dt="2022-08-19T07:18:38.746" v="1442" actId="20577"/>
          <ac:spMkLst>
            <pc:docMk/>
            <pc:sldMk cId="3086200911" sldId="281"/>
            <ac:spMk id="17" creationId="{04F62A4F-A0AC-B95F-C638-747EFE99481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4:46:16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24575,'-8'0'0,"-3"0"-8191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4:46:1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4:46:1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3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8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5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6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0790-B3D4-4140-8862-FF5F85FA90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17BD-5349-4777-B1A5-CD072AF2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38" y="1940663"/>
            <a:ext cx="10715223" cy="165576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III , ta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2" y="129571"/>
            <a:ext cx="10759178" cy="15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261166" y="4910240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88626" y="985932"/>
            <a:ext cx="614310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 thức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các tam thức bậc hai sau: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8327270" y="2696184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/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phương trình bậc hai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ax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= là nghiệm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ac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biệt thức và biệt thức thu gọn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blipFill>
                <a:blip r:embed="rId3"/>
                <a:stretch>
                  <a:fillRect l="-1564" r="-489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5EA158-BA76-0DA1-AC8C-1F9B153698F6}"/>
              </a:ext>
            </a:extLst>
          </p:cNvPr>
          <p:cNvSpPr txBox="1"/>
          <p:nvPr/>
        </p:nvSpPr>
        <p:spPr>
          <a:xfrm>
            <a:off x="6121571" y="591580"/>
            <a:ext cx="160158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94D153-DBCB-A222-8C62-93989DDAB4E1}"/>
                  </a:ext>
                </a:extLst>
              </p:cNvPr>
              <p:cNvSpPr txBox="1"/>
              <p:nvPr/>
            </p:nvSpPr>
            <p:spPr>
              <a:xfrm>
                <a:off x="6135114" y="2006553"/>
                <a:ext cx="6242538" cy="48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94D153-DBCB-A222-8C62-93989DD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14" y="2006553"/>
                <a:ext cx="6242538" cy="489621"/>
              </a:xfrm>
              <a:prstGeom prst="rect">
                <a:avLst/>
              </a:prstGeom>
              <a:blipFill>
                <a:blip r:embed="rId4"/>
                <a:stretch>
                  <a:fillRect l="-1465"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4F3573-C450-13A3-C2AE-E9E2FD3DA1FA}"/>
                  </a:ext>
                </a:extLst>
              </p:cNvPr>
              <p:cNvSpPr txBox="1"/>
              <p:nvPr/>
            </p:nvSpPr>
            <p:spPr>
              <a:xfrm>
                <a:off x="6141406" y="6266420"/>
                <a:ext cx="3301532" cy="482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9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4F3573-C450-13A3-C2AE-E9E2FD3D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06" y="6266420"/>
                <a:ext cx="3301532" cy="482504"/>
              </a:xfrm>
              <a:prstGeom prst="rect">
                <a:avLst/>
              </a:prstGeom>
              <a:blipFill>
                <a:blip r:embed="rId5"/>
                <a:stretch>
                  <a:fillRect l="-2768" t="-5063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0376F0-F9D9-8637-06D1-471655318C23}"/>
                  </a:ext>
                </a:extLst>
              </p:cNvPr>
              <p:cNvSpPr txBox="1"/>
              <p:nvPr/>
            </p:nvSpPr>
            <p:spPr>
              <a:xfrm>
                <a:off x="6135114" y="3068937"/>
                <a:ext cx="6209606" cy="2020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AutoNum type="alphaLcParenR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thức bậc hai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(-5)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4.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9&gt;0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có hai nghiệm phân biệt là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0376F0-F9D9-8637-06D1-471655318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14" y="3068937"/>
                <a:ext cx="6209606" cy="2020874"/>
              </a:xfrm>
              <a:prstGeom prst="rect">
                <a:avLst/>
              </a:prstGeom>
              <a:blipFill>
                <a:blip r:embed="rId6"/>
                <a:stretch>
                  <a:fillRect l="-1472" t="-1205" b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9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261166" y="4910240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88626" y="985932"/>
            <a:ext cx="614310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 thức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các tam thức bậc hai sau: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8186593" y="2464065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/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phương trình bậc hai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ax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= là nghiệm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ac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biệt thức và biệt thức thu gọn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blipFill>
                <a:blip r:embed="rId3"/>
                <a:stretch>
                  <a:fillRect l="-1564" r="-489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5EA158-BA76-0DA1-AC8C-1F9B153698F6}"/>
              </a:ext>
            </a:extLst>
          </p:cNvPr>
          <p:cNvSpPr txBox="1"/>
          <p:nvPr/>
        </p:nvSpPr>
        <p:spPr>
          <a:xfrm>
            <a:off x="6121571" y="591580"/>
            <a:ext cx="160158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4F3573-C450-13A3-C2AE-E9E2FD3DA1FA}"/>
                  </a:ext>
                </a:extLst>
              </p:cNvPr>
              <p:cNvSpPr txBox="1"/>
              <p:nvPr/>
            </p:nvSpPr>
            <p:spPr>
              <a:xfrm>
                <a:off x="6096000" y="1890082"/>
                <a:ext cx="3301532" cy="482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9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4F3573-C450-13A3-C2AE-E9E2FD3D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90082"/>
                <a:ext cx="3301532" cy="482504"/>
              </a:xfrm>
              <a:prstGeom prst="rect">
                <a:avLst/>
              </a:prstGeom>
              <a:blipFill>
                <a:blip r:embed="rId4"/>
                <a:stretch>
                  <a:fillRect l="-2768" t="-5063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450B75-A6CA-310A-F40E-A69F43ABA6B9}"/>
              </a:ext>
            </a:extLst>
          </p:cNvPr>
          <p:cNvSpPr txBox="1"/>
          <p:nvPr/>
        </p:nvSpPr>
        <p:spPr>
          <a:xfrm>
            <a:off x="6073032" y="6159646"/>
            <a:ext cx="317431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h(x)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–4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+ 9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387F1C-7E2E-B67A-EE53-25FC0B5D7096}"/>
                  </a:ext>
                </a:extLst>
              </p:cNvPr>
              <p:cNvSpPr txBox="1"/>
              <p:nvPr/>
            </p:nvSpPr>
            <p:spPr>
              <a:xfrm>
                <a:off x="6049527" y="2981305"/>
                <a:ext cx="6304084" cy="104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g(x)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9</a:t>
                </a: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vi-VN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g(x)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 kép là 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387F1C-7E2E-B67A-EE53-25FC0B5D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27" y="2981305"/>
                <a:ext cx="6304084" cy="1043171"/>
              </a:xfrm>
              <a:prstGeom prst="rect">
                <a:avLst/>
              </a:prstGeom>
              <a:blipFill>
                <a:blip r:embed="rId5"/>
                <a:stretch>
                  <a:fillRect l="-1449" t="-233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2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261166" y="4910240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88626" y="985932"/>
            <a:ext cx="614310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 thức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các tam thức bậc hai sau: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8186593" y="2464065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/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phương trình bậc hai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ax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= là nghiệm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ac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biệt thức và biệt thức thu gọn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blipFill>
                <a:blip r:embed="rId3"/>
                <a:stretch>
                  <a:fillRect l="-1564" r="-489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5EA158-BA76-0DA1-AC8C-1F9B153698F6}"/>
              </a:ext>
            </a:extLst>
          </p:cNvPr>
          <p:cNvSpPr txBox="1"/>
          <p:nvPr/>
        </p:nvSpPr>
        <p:spPr>
          <a:xfrm>
            <a:off x="6121571" y="591580"/>
            <a:ext cx="160158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50B75-A6CA-310A-F40E-A69F43ABA6B9}"/>
              </a:ext>
            </a:extLst>
          </p:cNvPr>
          <p:cNvSpPr txBox="1"/>
          <p:nvPr/>
        </p:nvSpPr>
        <p:spPr>
          <a:xfrm>
            <a:off x="6049527" y="1923716"/>
            <a:ext cx="317431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h(x)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–4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+ 9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34F0EB-873A-6D59-226B-8EDC225CFF48}"/>
                  </a:ext>
                </a:extLst>
              </p:cNvPr>
              <p:cNvSpPr txBox="1"/>
              <p:nvPr/>
            </p:nvSpPr>
            <p:spPr>
              <a:xfrm>
                <a:off x="6168046" y="2969936"/>
                <a:ext cx="632166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h(x)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–4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en-US" sz="1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∆=−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128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:r>
                  <a:rPr lang="vi-VN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 nghiệm.</a:t>
                </a:r>
                <a:endParaRPr lang="en-US" sz="24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34F0EB-873A-6D59-226B-8EDC225C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46" y="2969936"/>
                <a:ext cx="6321668" cy="1200329"/>
              </a:xfrm>
              <a:prstGeom prst="rect">
                <a:avLst/>
              </a:prstGeom>
              <a:blipFill>
                <a:blip r:embed="rId4"/>
                <a:stretch>
                  <a:fillRect l="-1543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27729" y="1678616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lang="en-US" sz="24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/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đồ thị của các hàm số bậc hai trong các hình dưới đây. Trong mỗi trường hợp, hãy cho biết: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nghiệm (nếu có) và dấu của biệt thức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Các khoảng giá trị của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mà trên đó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cùng dấu với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blipFill>
                <a:blip r:embed="rId3"/>
                <a:stretch>
                  <a:fillRect l="-1587" t="-875" r="-2183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BE9AEBF-6463-C67E-F4B7-7D4B0EC65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257" y="3009206"/>
            <a:ext cx="2798410" cy="38487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/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thức bậc hai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 = ax</a:t>
                </a:r>
                <a:r>
                  <a:rPr lang="en-US" sz="2400" i="1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blipFill>
                <a:blip r:embed="rId5"/>
                <a:stretch>
                  <a:fillRect l="-1573" t="-5000" r="-127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/>
              <p:nvPr/>
            </p:nvSpPr>
            <p:spPr>
              <a:xfrm>
                <a:off x="27729" y="2653602"/>
                <a:ext cx="6267796" cy="10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 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giá trị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" y="2653602"/>
                <a:ext cx="6267796" cy="1035989"/>
              </a:xfrm>
              <a:prstGeom prst="rect">
                <a:avLst/>
              </a:prstGeom>
              <a:blipFill>
                <a:blip r:embed="rId6"/>
                <a:stretch>
                  <a:fillRect l="-1556" t="-352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0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27729" y="1678616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/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đồ thị của các hàm số bậc hai trong các hình dưới đây. Trong mỗi trường hợp, hãy cho biết: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nghiệm (nếu có) và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- Các khoảng giá trị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mà trên đó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cùng dấu với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blipFill>
                <a:blip r:embed="rId3"/>
                <a:stretch>
                  <a:fillRect l="-1587" t="-875" r="-2183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/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 = 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blipFill>
                <a:blip r:embed="rId4"/>
                <a:stretch>
                  <a:fillRect l="-1573" t="-5000" r="-127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/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giá trị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blipFill>
                <a:blip r:embed="rId5"/>
                <a:stretch>
                  <a:fillRect l="-1555" t="-352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C1D972A-A58C-6A5C-D0D8-756F4EB03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765" y="2941990"/>
            <a:ext cx="2890235" cy="39160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/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kép của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blipFill>
                <a:blip r:embed="rId7"/>
                <a:stretch>
                  <a:fillRect l="-1555" r="-2430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0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27729" y="1678616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/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đồ thị của các hàm số bậc hai trong các hình dưới đây. Trong mỗi trường hợp, hãy cho biết: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nghiệm (nếu có) và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- Các khoảng giá trị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mà trên đó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cùng dấu với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blipFill>
                <a:blip r:embed="rId3"/>
                <a:stretch>
                  <a:fillRect l="-1587" t="-875" r="-2183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/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 = 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blipFill>
                <a:blip r:embed="rId4"/>
                <a:stretch>
                  <a:fillRect l="-1573" t="-5000" r="-127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/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giá trị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blipFill>
                <a:blip r:embed="rId5"/>
                <a:stretch>
                  <a:fillRect l="-1555" t="-352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/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kép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blipFill>
                <a:blip r:embed="rId6"/>
                <a:stretch>
                  <a:fillRect l="-1555" r="-2430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EC16E50-9CCA-9405-0314-2AC4CA2C2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322" y="2992008"/>
            <a:ext cx="2851647" cy="38659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/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&gt;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và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là hai nghiệm của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endParaRPr lang="vi-VN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trái dấu với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;+∞).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blipFill>
                <a:blip r:embed="rId8"/>
                <a:stretch>
                  <a:fillRect l="-1556" t="-2299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8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27729" y="1678616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/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đồ thị của các hàm số bậc hai trong các hình dưới đây. Trong mỗi trường hợp, hãy cho biết: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nghiệm (nếu có) và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- Các khoảng giá trị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mà trên đó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cùng dấu với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blipFill>
                <a:blip r:embed="rId3"/>
                <a:stretch>
                  <a:fillRect l="-1587" t="-875" r="-2183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/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 = 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blipFill>
                <a:blip r:embed="rId4"/>
                <a:stretch>
                  <a:fillRect l="-1573" t="-5000" r="-127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/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giá trị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blipFill>
                <a:blip r:embed="rId5"/>
                <a:stretch>
                  <a:fillRect l="-1555" t="-352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/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kép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blipFill>
                <a:blip r:embed="rId6"/>
                <a:stretch>
                  <a:fillRect l="-1555" r="-2430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/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&gt;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là hai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trái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;+∞).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blipFill>
                <a:blip r:embed="rId7"/>
                <a:stretch>
                  <a:fillRect l="-1556" t="-2299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E6796B4-6ECE-9028-FDAE-7F92B1CB17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7461" y="3176928"/>
            <a:ext cx="3094529" cy="36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27729" y="1678616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/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đồ thị của các hàm số bậc hai trong các hình dưới đây. Trong mỗi trường hợp, hãy cho biết: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nghiệm (nếu có) và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- Các khoảng giá trị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mà trên đó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cùng dấu với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blipFill>
                <a:blip r:embed="rId3"/>
                <a:stretch>
                  <a:fillRect l="-1587" t="-875" r="-2183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/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 = 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blipFill>
                <a:blip r:embed="rId4"/>
                <a:stretch>
                  <a:fillRect l="-1573" t="-5000" r="-127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/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giá trị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blipFill>
                <a:blip r:embed="rId5"/>
                <a:stretch>
                  <a:fillRect l="-1555" t="-352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/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kép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blipFill>
                <a:blip r:embed="rId6"/>
                <a:stretch>
                  <a:fillRect l="-1555" r="-2430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/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&gt;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là hai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trái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;+∞).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blipFill>
                <a:blip r:embed="rId7"/>
                <a:stretch>
                  <a:fillRect l="-1556" t="-2299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18CDDE-0D75-C19D-94AB-5F864AAF53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858" y="3041458"/>
            <a:ext cx="3043181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3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27729" y="1678616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/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đồ thị của các hàm số bậc hai trong các hình dưới đây. Trong mỗi trường hợp, hãy cho biết: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nghiệm (nếu có) và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- Các khoảng giá trị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mà trên đó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cùng dấu với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E973E9-F5C1-E5BA-5633-A647947D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41" y="556434"/>
                <a:ext cx="6145822" cy="2786404"/>
              </a:xfrm>
              <a:prstGeom prst="rect">
                <a:avLst/>
              </a:prstGeom>
              <a:blipFill>
                <a:blip r:embed="rId3"/>
                <a:stretch>
                  <a:fillRect l="-1587" t="-875" r="-2183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/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 = 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blipFill>
                <a:blip r:embed="rId4"/>
                <a:stretch>
                  <a:fillRect l="-1573" t="-5000" r="-127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/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giá trị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blipFill>
                <a:blip r:embed="rId5"/>
                <a:stretch>
                  <a:fillRect l="-1555" t="-352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/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kép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blipFill>
                <a:blip r:embed="rId6"/>
                <a:stretch>
                  <a:fillRect l="-1555" r="-2430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/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&gt;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là hai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trái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;+∞).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blipFill>
                <a:blip r:embed="rId7"/>
                <a:stretch>
                  <a:fillRect l="-1556" t="-2299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9312720-4941-D949-3DEA-578CF6965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3" y="3057748"/>
            <a:ext cx="3009037" cy="38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8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27729" y="1678616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/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 = 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435536-8789-7111-188B-8239FEA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398" y="2115642"/>
                <a:ext cx="6201398" cy="490199"/>
              </a:xfrm>
              <a:prstGeom prst="rect">
                <a:avLst/>
              </a:prstGeom>
              <a:blipFill>
                <a:blip r:embed="rId3"/>
                <a:stretch>
                  <a:fillRect l="-1573" t="-5000" r="-127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/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giá trị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049E7F-F82B-0580-FCCB-8DA2DA7E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60" y="2653602"/>
                <a:ext cx="6267796" cy="1035989"/>
              </a:xfrm>
              <a:prstGeom prst="rect">
                <a:avLst/>
              </a:prstGeom>
              <a:blipFill>
                <a:blip r:embed="rId4"/>
                <a:stretch>
                  <a:fillRect l="-1555" t="-352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/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kép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F9693-7D5C-B063-D128-69E6C8AA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68" y="3737352"/>
                <a:ext cx="6267796" cy="1101905"/>
              </a:xfrm>
              <a:prstGeom prst="rect">
                <a:avLst/>
              </a:prstGeom>
              <a:blipFill>
                <a:blip r:embed="rId5"/>
                <a:stretch>
                  <a:fillRect l="-1555" r="-2430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/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&gt;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là hai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trái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dấu với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;+∞).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EDA31-83F6-A614-8B7F-57864E03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4979313"/>
                <a:ext cx="6267796" cy="1594924"/>
              </a:xfrm>
              <a:prstGeom prst="rect">
                <a:avLst/>
              </a:prstGeom>
              <a:blipFill>
                <a:blip r:embed="rId6"/>
                <a:stretch>
                  <a:fillRect l="-1556" t="-2299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/>
              <p:nvPr/>
            </p:nvSpPr>
            <p:spPr>
              <a:xfrm>
                <a:off x="6095998" y="556434"/>
                <a:ext cx="6192980" cy="5203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indent="-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AutoNum type="alphaLcParenR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xét dấu tam thức bậc hai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i="1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0), ta thực hiện các bước sau: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và xác định dấu của biệt thức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nghiệm của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có);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3: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dấu của hệ số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dấu của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xét dấu của tam thức bậc hai, ta có thể dùng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cho biệt thức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556434"/>
                <a:ext cx="6192980" cy="5203284"/>
              </a:xfrm>
              <a:prstGeom prst="rect">
                <a:avLst/>
              </a:prstGeom>
              <a:blipFill>
                <a:blip r:embed="rId7"/>
                <a:stretch>
                  <a:fillRect l="-1476" t="-468" r="-1476" b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CFFFC76-D5D8-56E1-8774-AE2B605FF5BA}"/>
              </a:ext>
            </a:extLst>
          </p:cNvPr>
          <p:cNvSpPr txBox="1"/>
          <p:nvPr/>
        </p:nvSpPr>
        <p:spPr>
          <a:xfrm>
            <a:off x="6152137" y="5833791"/>
            <a:ext cx="608069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r>
              <a:rPr lang="vi-VN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dấu của các tam thức bậc hai sau: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D22FE9-7143-E356-98CA-DF159725ACC8}"/>
                  </a:ext>
                </a:extLst>
              </p:cNvPr>
              <p:cNvSpPr txBox="1"/>
              <p:nvPr/>
            </p:nvSpPr>
            <p:spPr>
              <a:xfrm>
                <a:off x="6152134" y="6299319"/>
                <a:ext cx="3749038" cy="482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+ 3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+ 10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D22FE9-7143-E356-98CA-DF159725A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34" y="6299319"/>
                <a:ext cx="3749038" cy="482504"/>
              </a:xfrm>
              <a:prstGeom prst="rect">
                <a:avLst/>
              </a:prstGeom>
              <a:blipFill>
                <a:blip r:embed="rId8"/>
                <a:stretch>
                  <a:fillRect l="-2439"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2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1845"/>
            <a:ext cx="6059541" cy="9232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b="1"/>
              <a:t>Cá heo ở trên không trong thời gian bao lâu?</a:t>
            </a:r>
            <a:endParaRPr lang="en-US"/>
          </a:p>
          <a:p>
            <a:pPr algn="just">
              <a:lnSpc>
                <a:spcPct val="170000"/>
              </a:lnSpc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2" y="35715"/>
            <a:ext cx="10759178" cy="15704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154"/>
            <a:ext cx="6059540" cy="3645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523B6F-F7BE-C8C1-983E-8273C7BF1468}"/>
              </a:ext>
            </a:extLst>
          </p:cNvPr>
          <p:cNvSpPr txBox="1"/>
          <p:nvPr/>
        </p:nvSpPr>
        <p:spPr>
          <a:xfrm>
            <a:off x="6132461" y="1606154"/>
            <a:ext cx="6093228" cy="440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xong chương này, bạn có thể: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tam thức bậc hai. Giải thích được định lí về dấu của tam thức bậc hai từ việc quan sát đồ thị của hàm số bậc hai.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Giải được bất phương trình bậc hai.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Giải được một số dạng phương trình chứa căn thức và quy về được phương trình bậc hai.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Vân dụng được bất phương trình bậc hai một ẩn vào giải quyết bài toán thực tiễn.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blipFill>
                <a:blip r:embed="rId2"/>
                <a:stretch>
                  <a:fillRect l="-2646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-56137" y="1040374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/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xét dấu tam thức bậc hai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0), ta thực hiện các bước sau: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và xác định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có);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3: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dấu của hệ số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dấu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xét dấu của tam thức bậc hai, ta có thể dùng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cho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blipFill>
                <a:blip r:embed="rId3"/>
                <a:stretch>
                  <a:fillRect l="-1576" t="-469" r="-1576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CFFFC76-D5D8-56E1-8774-AE2B605FF5BA}"/>
              </a:ext>
            </a:extLst>
          </p:cNvPr>
          <p:cNvSpPr txBox="1"/>
          <p:nvPr/>
        </p:nvSpPr>
        <p:spPr>
          <a:xfrm>
            <a:off x="6152134" y="713320"/>
            <a:ext cx="608069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dấu của các tam thức bậc hai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D22FE9-7143-E356-98CA-DF159725ACC8}"/>
                  </a:ext>
                </a:extLst>
              </p:cNvPr>
              <p:cNvSpPr txBox="1"/>
              <p:nvPr/>
            </p:nvSpPr>
            <p:spPr>
              <a:xfrm>
                <a:off x="6248439" y="1203037"/>
                <a:ext cx="3749038" cy="482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+ 3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+ 10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D22FE9-7143-E356-98CA-DF159725A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39" y="1203037"/>
                <a:ext cx="3749038" cy="482504"/>
              </a:xfrm>
              <a:prstGeom prst="rect">
                <a:avLst/>
              </a:prstGeom>
              <a:blipFill>
                <a:blip r:embed="rId4"/>
                <a:stretch>
                  <a:fillRect l="-2439" t="-5063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64ECF0-912D-2447-7AC9-10CE14A5E1E0}"/>
              </a:ext>
            </a:extLst>
          </p:cNvPr>
          <p:cNvSpPr txBox="1"/>
          <p:nvPr/>
        </p:nvSpPr>
        <p:spPr>
          <a:xfrm>
            <a:off x="7670622" y="1723694"/>
            <a:ext cx="242316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41F9DE-92EB-50E9-7C26-015934F29FF8}"/>
                  </a:ext>
                </a:extLst>
              </p:cNvPr>
              <p:cNvSpPr txBox="1"/>
              <p:nvPr/>
            </p:nvSpPr>
            <p:spPr>
              <a:xfrm>
                <a:off x="6123728" y="2094205"/>
                <a:ext cx="6192982" cy="1467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+ 3x + 10 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49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nghiệm phân biệt là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2,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 và a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41F9DE-92EB-50E9-7C26-015934F2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28" y="2094205"/>
                <a:ext cx="6192982" cy="1467902"/>
              </a:xfrm>
              <a:prstGeom prst="rect">
                <a:avLst/>
              </a:prstGeom>
              <a:blipFill>
                <a:blip r:embed="rId5"/>
                <a:stretch>
                  <a:fillRect l="-1576" t="-1667" r="-1970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1F455A24-2CB2-FA6B-68DE-6BAB31C19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27643"/>
              </p:ext>
            </p:extLst>
          </p:nvPr>
        </p:nvGraphicFramePr>
        <p:xfrm>
          <a:off x="6152134" y="3617976"/>
          <a:ext cx="6004080" cy="115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510">
                  <a:extLst>
                    <a:ext uri="{9D8B030D-6E8A-4147-A177-3AD203B41FA5}">
                      <a16:colId xmlns:a16="http://schemas.microsoft.com/office/drawing/2014/main" val="799273542"/>
                    </a:ext>
                  </a:extLst>
                </a:gridCol>
                <a:gridCol w="750510">
                  <a:extLst>
                    <a:ext uri="{9D8B030D-6E8A-4147-A177-3AD203B41FA5}">
                      <a16:colId xmlns:a16="http://schemas.microsoft.com/office/drawing/2014/main" val="383127569"/>
                    </a:ext>
                  </a:extLst>
                </a:gridCol>
                <a:gridCol w="750510">
                  <a:extLst>
                    <a:ext uri="{9D8B030D-6E8A-4147-A177-3AD203B41FA5}">
                      <a16:colId xmlns:a16="http://schemas.microsoft.com/office/drawing/2014/main" val="2238027391"/>
                    </a:ext>
                  </a:extLst>
                </a:gridCol>
                <a:gridCol w="750510">
                  <a:extLst>
                    <a:ext uri="{9D8B030D-6E8A-4147-A177-3AD203B41FA5}">
                      <a16:colId xmlns:a16="http://schemas.microsoft.com/office/drawing/2014/main" val="4070032431"/>
                    </a:ext>
                  </a:extLst>
                </a:gridCol>
                <a:gridCol w="750510">
                  <a:extLst>
                    <a:ext uri="{9D8B030D-6E8A-4147-A177-3AD203B41FA5}">
                      <a16:colId xmlns:a16="http://schemas.microsoft.com/office/drawing/2014/main" val="4186187844"/>
                    </a:ext>
                  </a:extLst>
                </a:gridCol>
                <a:gridCol w="750510">
                  <a:extLst>
                    <a:ext uri="{9D8B030D-6E8A-4147-A177-3AD203B41FA5}">
                      <a16:colId xmlns:a16="http://schemas.microsoft.com/office/drawing/2014/main" val="1937392087"/>
                    </a:ext>
                  </a:extLst>
                </a:gridCol>
                <a:gridCol w="750510">
                  <a:extLst>
                    <a:ext uri="{9D8B030D-6E8A-4147-A177-3AD203B41FA5}">
                      <a16:colId xmlns:a16="http://schemas.microsoft.com/office/drawing/2014/main" val="3087567949"/>
                    </a:ext>
                  </a:extLst>
                </a:gridCol>
                <a:gridCol w="750510">
                  <a:extLst>
                    <a:ext uri="{9D8B030D-6E8A-4147-A177-3AD203B41FA5}">
                      <a16:colId xmlns:a16="http://schemas.microsoft.com/office/drawing/2014/main" val="336482697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vi-VN" sz="2400" b="0" i="1">
                          <a:solidFill>
                            <a:sysClr val="windowText" lastClr="000000"/>
                          </a:solidFill>
                          <a:latin typeface="+mj-lt"/>
                        </a:rPr>
                        <a:t>x</a:t>
                      </a:r>
                      <a:endParaRPr lang="en-US" sz="2400" b="0" i="1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- </a:t>
                      </a:r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  <a:sym typeface="Symbol" panose="05050102010706020507" pitchFamily="18" charset="2"/>
                        </a:rPr>
                        <a:t>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- 2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5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-</a:t>
                      </a:r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  <a:sym typeface="Symbol" panose="05050102010706020507" pitchFamily="18" charset="2"/>
                        </a:rPr>
                        <a:t>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42791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solidFill>
                            <a:sysClr val="windowText" lastClr="000000"/>
                          </a:solidFill>
                          <a:latin typeface="+mj-lt"/>
                        </a:rPr>
                        <a:t>-</a:t>
                      </a:r>
                      <a:endParaRPr lang="en-US" sz="40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0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+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0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7898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EBA635-D706-FD84-A0FB-C72F149D6D51}"/>
                  </a:ext>
                </a:extLst>
              </p:cNvPr>
              <p:cNvSpPr txBox="1"/>
              <p:nvPr/>
            </p:nvSpPr>
            <p:spPr>
              <a:xfrm>
                <a:off x="6095998" y="4909299"/>
                <a:ext cx="6251330" cy="104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trong khoảng 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2; 5)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âm trong hai khoảng 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và (5; +∞).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EBA635-D706-FD84-A0FB-C72F149D6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4909299"/>
                <a:ext cx="6251330" cy="1043171"/>
              </a:xfrm>
              <a:prstGeom prst="rect">
                <a:avLst/>
              </a:prstGeom>
              <a:blipFill>
                <a:blip r:embed="rId6"/>
                <a:stretch>
                  <a:fillRect l="-1463" t="-233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DDBB398-F5B5-73F4-30F3-7A9EDA98968A}"/>
              </a:ext>
            </a:extLst>
          </p:cNvPr>
          <p:cNvSpPr txBox="1"/>
          <p:nvPr/>
        </p:nvSpPr>
        <p:spPr>
          <a:xfrm>
            <a:off x="6248439" y="6093402"/>
            <a:ext cx="625133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+ 1;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blipFill>
                <a:blip r:embed="rId2"/>
                <a:stretch>
                  <a:fillRect l="-2646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-56137" y="1040374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/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xét dấu tam thức bậc hai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0), ta thực hiện các bước sau: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và xác định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có);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3: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dấu của hệ số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dấu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xét dấu của tam thức bậc hai, ta có thể dùng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cho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blipFill>
                <a:blip r:embed="rId3"/>
                <a:stretch>
                  <a:fillRect l="-1576" t="-469" r="-1576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CFFFC76-D5D8-56E1-8774-AE2B605FF5BA}"/>
              </a:ext>
            </a:extLst>
          </p:cNvPr>
          <p:cNvSpPr txBox="1"/>
          <p:nvPr/>
        </p:nvSpPr>
        <p:spPr>
          <a:xfrm>
            <a:off x="6152134" y="713320"/>
            <a:ext cx="608069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dấu của các tam thức bậc hai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4ECF0-912D-2447-7AC9-10CE14A5E1E0}"/>
              </a:ext>
            </a:extLst>
          </p:cNvPr>
          <p:cNvSpPr txBox="1"/>
          <p:nvPr/>
        </p:nvSpPr>
        <p:spPr>
          <a:xfrm>
            <a:off x="7773783" y="1637621"/>
            <a:ext cx="242316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BB398-F5B5-73F4-30F3-7A9EDA98968A}"/>
              </a:ext>
            </a:extLst>
          </p:cNvPr>
          <p:cNvSpPr txBox="1"/>
          <p:nvPr/>
        </p:nvSpPr>
        <p:spPr>
          <a:xfrm>
            <a:off x="6123728" y="1154575"/>
            <a:ext cx="625133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+ 1;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AA56D2-988D-F60A-C400-0D1A52DDA42D}"/>
                  </a:ext>
                </a:extLst>
              </p:cNvPr>
              <p:cNvSpPr txBox="1"/>
              <p:nvPr/>
            </p:nvSpPr>
            <p:spPr>
              <a:xfrm>
                <a:off x="6145842" y="2140003"/>
                <a:ext cx="6304084" cy="1973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r>
                  <a:rPr lang="en-US" sz="2400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  <a:r>
                  <a:rPr lang="en-US" sz="2400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 nghiệm kép là 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với mọi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AA56D2-988D-F60A-C400-0D1A52DDA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42" y="2140003"/>
                <a:ext cx="6304084" cy="1973104"/>
              </a:xfrm>
              <a:prstGeom prst="rect">
                <a:avLst/>
              </a:prstGeom>
              <a:blipFill>
                <a:blip r:embed="rId4"/>
                <a:stretch>
                  <a:fillRect l="-1451" t="-1235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0A2D68A-55C3-98F3-2109-B468F07E4638}"/>
              </a:ext>
            </a:extLst>
          </p:cNvPr>
          <p:cNvSpPr txBox="1"/>
          <p:nvPr/>
        </p:nvSpPr>
        <p:spPr>
          <a:xfrm>
            <a:off x="6145842" y="4119768"/>
            <a:ext cx="431262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E819FD-B525-0754-C182-6EBCF9B30322}"/>
                  </a:ext>
                </a:extLst>
              </p:cNvPr>
              <p:cNvSpPr txBox="1"/>
              <p:nvPr/>
            </p:nvSpPr>
            <p:spPr>
              <a:xfrm>
                <a:off x="6248439" y="5220379"/>
                <a:ext cx="632166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+ 1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∆=−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 và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0.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dương với mọi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E819FD-B525-0754-C182-6EBCF9B3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39" y="5220379"/>
                <a:ext cx="6321668" cy="1200329"/>
              </a:xfrm>
              <a:prstGeom prst="rect">
                <a:avLst/>
              </a:prstGeom>
              <a:blipFill>
                <a:blip r:embed="rId5"/>
                <a:stretch>
                  <a:fillRect l="-1446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26F10DA-04D3-4624-8020-52E5F9C70326}"/>
              </a:ext>
            </a:extLst>
          </p:cNvPr>
          <p:cNvSpPr txBox="1"/>
          <p:nvPr/>
        </p:nvSpPr>
        <p:spPr>
          <a:xfrm>
            <a:off x="7773783" y="4591035"/>
            <a:ext cx="242316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blipFill>
                <a:blip r:embed="rId2"/>
                <a:stretch>
                  <a:fillRect l="-2646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-56137" y="1040374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/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xét dấu tam thức bậc hai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0), ta thực hiện các bước sau: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và xác định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có);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3: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dấu của hệ số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dấu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xét dấu của tam thức bậc hai, ta có thể dùng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cho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blipFill>
                <a:blip r:embed="rId3"/>
                <a:stretch>
                  <a:fillRect l="-1576" t="-469" r="-1576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CFFFC76-D5D8-56E1-8774-AE2B605FF5BA}"/>
              </a:ext>
            </a:extLst>
          </p:cNvPr>
          <p:cNvSpPr txBox="1"/>
          <p:nvPr/>
        </p:nvSpPr>
        <p:spPr>
          <a:xfrm>
            <a:off x="6152134" y="713320"/>
            <a:ext cx="6080698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dấu của các tam thức bậc hai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64ECF0-912D-2447-7AC9-10CE14A5E1E0}"/>
                  </a:ext>
                </a:extLst>
              </p:cNvPr>
              <p:cNvSpPr txBox="1"/>
              <p:nvPr/>
            </p:nvSpPr>
            <p:spPr>
              <a:xfrm>
                <a:off x="6039867" y="1642337"/>
                <a:ext cx="3160846" cy="1045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1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64ECF0-912D-2447-7AC9-10CE14A5E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67" y="1642337"/>
                <a:ext cx="3160846" cy="1045094"/>
              </a:xfrm>
              <a:prstGeom prst="rect">
                <a:avLst/>
              </a:prstGeom>
              <a:blipFill>
                <a:blip r:embed="rId4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AA56D2-988D-F60A-C400-0D1A52DDA42D}"/>
                  </a:ext>
                </a:extLst>
              </p:cNvPr>
              <p:cNvSpPr txBox="1"/>
              <p:nvPr/>
            </p:nvSpPr>
            <p:spPr>
              <a:xfrm>
                <a:off x="6145842" y="2382168"/>
                <a:ext cx="6304084" cy="1245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vi-VN" sz="24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 là 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 baseline="-25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AA56D2-988D-F60A-C400-0D1A52DDA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42" y="2382168"/>
                <a:ext cx="6304084" cy="1245084"/>
              </a:xfrm>
              <a:prstGeom prst="rect">
                <a:avLst/>
              </a:prstGeom>
              <a:blipFill>
                <a:blip r:embed="rId5"/>
                <a:stretch>
                  <a:fillRect l="-1451" t="-196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FB0306-E44C-6170-97A7-68D65891E872}"/>
              </a:ext>
            </a:extLst>
          </p:cNvPr>
          <p:cNvSpPr txBox="1"/>
          <p:nvPr/>
        </p:nvSpPr>
        <p:spPr>
          <a:xfrm>
            <a:off x="7980903" y="1955067"/>
            <a:ext cx="242316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14D972E0-9251-C794-6758-CEC202B89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59969"/>
              </p:ext>
            </p:extLst>
          </p:nvPr>
        </p:nvGraphicFramePr>
        <p:xfrm>
          <a:off x="6161043" y="3715710"/>
          <a:ext cx="5882032" cy="115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26">
                  <a:extLst>
                    <a:ext uri="{9D8B030D-6E8A-4147-A177-3AD203B41FA5}">
                      <a16:colId xmlns:a16="http://schemas.microsoft.com/office/drawing/2014/main" val="799273542"/>
                    </a:ext>
                  </a:extLst>
                </a:gridCol>
                <a:gridCol w="730826">
                  <a:extLst>
                    <a:ext uri="{9D8B030D-6E8A-4147-A177-3AD203B41FA5}">
                      <a16:colId xmlns:a16="http://schemas.microsoft.com/office/drawing/2014/main" val="383127569"/>
                    </a:ext>
                  </a:extLst>
                </a:gridCol>
                <a:gridCol w="245260">
                  <a:extLst>
                    <a:ext uri="{9D8B030D-6E8A-4147-A177-3AD203B41FA5}">
                      <a16:colId xmlns:a16="http://schemas.microsoft.com/office/drawing/2014/main" val="2238027391"/>
                    </a:ext>
                  </a:extLst>
                </a:gridCol>
                <a:gridCol w="1216392">
                  <a:extLst>
                    <a:ext uri="{9D8B030D-6E8A-4147-A177-3AD203B41FA5}">
                      <a16:colId xmlns:a16="http://schemas.microsoft.com/office/drawing/2014/main" val="4070032431"/>
                    </a:ext>
                  </a:extLst>
                </a:gridCol>
                <a:gridCol w="581567">
                  <a:extLst>
                    <a:ext uri="{9D8B030D-6E8A-4147-A177-3AD203B41FA5}">
                      <a16:colId xmlns:a16="http://schemas.microsoft.com/office/drawing/2014/main" val="4186187844"/>
                    </a:ext>
                  </a:extLst>
                </a:gridCol>
                <a:gridCol w="915509">
                  <a:extLst>
                    <a:ext uri="{9D8B030D-6E8A-4147-A177-3AD203B41FA5}">
                      <a16:colId xmlns:a16="http://schemas.microsoft.com/office/drawing/2014/main" val="1937392087"/>
                    </a:ext>
                  </a:extLst>
                </a:gridCol>
                <a:gridCol w="730826">
                  <a:extLst>
                    <a:ext uri="{9D8B030D-6E8A-4147-A177-3AD203B41FA5}">
                      <a16:colId xmlns:a16="http://schemas.microsoft.com/office/drawing/2014/main" val="3087567949"/>
                    </a:ext>
                  </a:extLst>
                </a:gridCol>
                <a:gridCol w="730826">
                  <a:extLst>
                    <a:ext uri="{9D8B030D-6E8A-4147-A177-3AD203B41FA5}">
                      <a16:colId xmlns:a16="http://schemas.microsoft.com/office/drawing/2014/main" val="336482697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vi-VN" sz="2400" b="0" i="1">
                          <a:solidFill>
                            <a:sysClr val="windowText" lastClr="000000"/>
                          </a:solidFill>
                          <a:latin typeface="+mj-lt"/>
                        </a:rPr>
                        <a:t>x</a:t>
                      </a:r>
                      <a:endParaRPr lang="en-US" sz="2400" b="0" i="1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- </a:t>
                      </a:r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  <a:sym typeface="Symbol" panose="05050102010706020507" pitchFamily="18" charset="2"/>
                        </a:rPr>
                        <a:t>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- 1/2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2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-</a:t>
                      </a:r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  <a:sym typeface="Symbol" panose="05050102010706020507" pitchFamily="18" charset="2"/>
                        </a:rPr>
                        <a:t>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42791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solidFill>
                            <a:sysClr val="windowText" lastClr="000000"/>
                          </a:solidFill>
                          <a:latin typeface="+mj-lt"/>
                        </a:rPr>
                        <a:t>+</a:t>
                      </a:r>
                      <a:endParaRPr lang="en-US" sz="40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0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ysClr val="windowText" lastClr="000000"/>
                          </a:solidFill>
                          <a:latin typeface="+mj-lt"/>
                        </a:rPr>
                        <a:t>0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+</a:t>
                      </a:r>
                      <a:endPara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7898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53FC6E-B2E6-1E02-458A-CC2E9DD0A705}"/>
                  </a:ext>
                </a:extLst>
              </p:cNvPr>
              <p:cNvSpPr txBox="1"/>
              <p:nvPr/>
            </p:nvSpPr>
            <p:spPr>
              <a:xfrm>
                <a:off x="6048671" y="5105601"/>
                <a:ext cx="6304084" cy="104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khoảng 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hai khoảng 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+∞).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53FC6E-B2E6-1E02-458A-CC2E9DD0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671" y="5105601"/>
                <a:ext cx="6304084" cy="1043171"/>
              </a:xfrm>
              <a:prstGeom prst="rect">
                <a:avLst/>
              </a:prstGeom>
              <a:blipFill>
                <a:blip r:embed="rId6"/>
                <a:stretch>
                  <a:fillRect l="-1451" t="-2339" r="-580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B836AE-6E9B-E5F8-3EF6-85F2345D28DF}"/>
                  </a:ext>
                </a:extLst>
              </p:cNvPr>
              <p:cNvSpPr txBox="1"/>
              <p:nvPr/>
            </p:nvSpPr>
            <p:spPr>
              <a:xfrm>
                <a:off x="6145842" y="6268450"/>
                <a:ext cx="6304084" cy="48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B836AE-6E9B-E5F8-3EF6-85F2345D2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42" y="6268450"/>
                <a:ext cx="6304084" cy="489621"/>
              </a:xfrm>
              <a:prstGeom prst="rect">
                <a:avLst/>
              </a:prstGeom>
              <a:blipFill>
                <a:blip r:embed="rId7"/>
                <a:stretch>
                  <a:fillRect l="-1451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5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blipFill>
                <a:blip r:embed="rId2"/>
                <a:stretch>
                  <a:fillRect l="-2646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-56137" y="1040374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/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xét dấu tam thức bậc hai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0), ta thực hiện các bước sau: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và xác định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có);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3: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dấu của hệ số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dấu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xét dấu của tam thức bậc hai, ta có thể dùng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cho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blipFill>
                <a:blip r:embed="rId3"/>
                <a:stretch>
                  <a:fillRect l="-1576" t="-469" r="-1576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CFFFC76-D5D8-56E1-8774-AE2B605FF5BA}"/>
              </a:ext>
            </a:extLst>
          </p:cNvPr>
          <p:cNvSpPr txBox="1"/>
          <p:nvPr/>
        </p:nvSpPr>
        <p:spPr>
          <a:xfrm>
            <a:off x="6152134" y="713320"/>
            <a:ext cx="6080698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dấu của các tam thức bậc hai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B0306-E44C-6170-97A7-68D65891E872}"/>
              </a:ext>
            </a:extLst>
          </p:cNvPr>
          <p:cNvSpPr txBox="1"/>
          <p:nvPr/>
        </p:nvSpPr>
        <p:spPr>
          <a:xfrm>
            <a:off x="7980903" y="1955067"/>
            <a:ext cx="242316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B836AE-6E9B-E5F8-3EF6-85F2345D28DF}"/>
                  </a:ext>
                </a:extLst>
              </p:cNvPr>
              <p:cNvSpPr txBox="1"/>
              <p:nvPr/>
            </p:nvSpPr>
            <p:spPr>
              <a:xfrm>
                <a:off x="6145842" y="1617847"/>
                <a:ext cx="6304084" cy="48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B836AE-6E9B-E5F8-3EF6-85F2345D2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42" y="1617847"/>
                <a:ext cx="6304084" cy="489621"/>
              </a:xfrm>
              <a:prstGeom prst="rect">
                <a:avLst/>
              </a:prstGeom>
              <a:blipFill>
                <a:blip r:embed="rId4"/>
                <a:stretch>
                  <a:fillRect l="-1451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F7B93F-6809-D4A9-094C-E99D7ACB5A6D}"/>
                  </a:ext>
                </a:extLst>
              </p:cNvPr>
              <p:cNvSpPr txBox="1"/>
              <p:nvPr/>
            </p:nvSpPr>
            <p:spPr>
              <a:xfrm>
                <a:off x="6248439" y="2416207"/>
                <a:ext cx="6304084" cy="1598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∆=−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 và 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 </a:t>
                </a:r>
                <a:endParaRPr lang="vi-VN" sz="2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F7B93F-6809-D4A9-094C-E99D7ACB5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39" y="2416207"/>
                <a:ext cx="6304084" cy="1598066"/>
              </a:xfrm>
              <a:prstGeom prst="rect">
                <a:avLst/>
              </a:prstGeom>
              <a:blipFill>
                <a:blip r:embed="rId5"/>
                <a:stretch>
                  <a:fillRect l="-1451"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62A4F-A0AC-B95F-C638-747EFE994817}"/>
                  </a:ext>
                </a:extLst>
              </p:cNvPr>
              <p:cNvSpPr txBox="1"/>
              <p:nvPr/>
            </p:nvSpPr>
            <p:spPr>
              <a:xfrm>
                <a:off x="6220709" y="3209863"/>
                <a:ext cx="63568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:r>
                  <a:rPr lang="vi-VN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âm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62A4F-A0AC-B95F-C638-747EFE994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09" y="3209863"/>
                <a:ext cx="6356838" cy="830997"/>
              </a:xfrm>
              <a:prstGeom prst="rect">
                <a:avLst/>
              </a:prstGeom>
              <a:blipFill>
                <a:blip r:embed="rId6"/>
                <a:stretch>
                  <a:fillRect l="-143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6434"/>
            <a:ext cx="6095999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14" y="574060"/>
                <a:ext cx="3458095" cy="490199"/>
              </a:xfrm>
              <a:prstGeom prst="rect">
                <a:avLst/>
              </a:prstGeom>
              <a:blipFill>
                <a:blip r:embed="rId2"/>
                <a:stretch>
                  <a:fillRect l="-2646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96000" y="538808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33AE1C-222C-7639-D563-7B8826FADDEA}"/>
              </a:ext>
            </a:extLst>
          </p:cNvPr>
          <p:cNvSpPr txBox="1"/>
          <p:nvPr/>
        </p:nvSpPr>
        <p:spPr>
          <a:xfrm>
            <a:off x="-56137" y="1040374"/>
            <a:ext cx="52674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Định lí về dấu của tam thức bậc hai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/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xét dấu tam thức bậc hai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0), ta thực hiện các bước sau: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và xác định dấu của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nghiệm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có);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3: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dấu của hệ số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dấu của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xét dấu của tam thức bậc hai, ta có thể dùng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cho biệt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E6A04F-EF3A-1D87-B71E-7DE992B0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" y="1472923"/>
                <a:ext cx="6192980" cy="5203284"/>
              </a:xfrm>
              <a:prstGeom prst="rect">
                <a:avLst/>
              </a:prstGeom>
              <a:blipFill>
                <a:blip r:embed="rId3"/>
                <a:stretch>
                  <a:fillRect l="-1576" t="-469" r="-1576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FC76-D5D8-56E1-8774-AE2B605FF5BA}"/>
                  </a:ext>
                </a:extLst>
              </p:cNvPr>
              <p:cNvSpPr txBox="1"/>
              <p:nvPr/>
            </p:nvSpPr>
            <p:spPr>
              <a:xfrm>
                <a:off x="6152134" y="713320"/>
                <a:ext cx="6080698" cy="342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TẬP VỀ NHÀ: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dấu tam thức bậc hai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0,006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+ 1,2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 trong bài toán khởi động và cho biết ở khoảng cách nào tính từ đầu cầu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vòm cầu: cao hơn mặt cầu, thấp hơn mặt cầu.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tập SGK trang 9, 10.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FC76-D5D8-56E1-8774-AE2B605FF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34" y="713320"/>
                <a:ext cx="6080698" cy="3425233"/>
              </a:xfrm>
              <a:prstGeom prst="rect">
                <a:avLst/>
              </a:prstGeom>
              <a:blipFill>
                <a:blip r:embed="rId4"/>
                <a:stretch>
                  <a:fillRect l="-1503" t="-71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85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96000" y="1695604"/>
                <a:ext cx="6178033" cy="5162395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 vòm được thiết kế với thanh vòm hình parabol và mặt cấu đi ở giữa.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hệ trục toạ độ Oxy như hình vẽ,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của vòm </a:t>
                </a:r>
                <a:r>
                  <a:rPr lang="vi-VN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y=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̶ 0,006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+1,2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̶  30.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giá trị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như thế nào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tại vị trí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(0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200),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vòm cầu: cao hơn mặt cầu, thấp hơn mặt cầu? 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96000" y="1695604"/>
                <a:ext cx="6178033" cy="5162395"/>
              </a:xfrm>
              <a:blipFill>
                <a:blip r:embed="rId2"/>
                <a:stretch>
                  <a:fillRect l="-1481" r="-2863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2502677" y="28719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1C3BA-BA15-A520-B42C-DCC5013F3CB0}"/>
              </a:ext>
            </a:extLst>
          </p:cNvPr>
          <p:cNvSpPr txBox="1"/>
          <p:nvPr/>
        </p:nvSpPr>
        <p:spPr>
          <a:xfrm>
            <a:off x="0" y="780675"/>
            <a:ext cx="12192000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khoá: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thức bậc hai; Dấu của tam thức bậc hai; Nghiệm của tam thức bậc hai; Biệt thức của tam thức bậc hai.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46AE061E-A7A4-13EC-90C1-C072DC1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" y="1600759"/>
            <a:ext cx="60903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FD949E7-27DE-F946-42A5-3D76DC9F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70" y="2526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1467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 thức bậc hai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i="1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a, b, c là các hệ số, 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 và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biển số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</a:t>
                </a:r>
                <a:r>
                  <a:rPr lang="en-US" sz="2400" b="1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thức bậc hai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1467902"/>
              </a:xfrm>
              <a:prstGeom prst="rect">
                <a:avLst/>
              </a:prstGeom>
              <a:blipFill>
                <a:blip r:embed="rId2"/>
                <a:stretch>
                  <a:fillRect l="-1499" t="-1660" r="-1499" b="-8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>
            <a:extLst>
              <a:ext uri="{FF2B5EF4-FFF2-40B4-BE49-F238E27FC236}">
                <a16:creationId xmlns:a16="http://schemas.microsoft.com/office/drawing/2014/main" id="{736BC4FD-08CE-B2F3-C58F-3F13A91A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95" y="2230345"/>
            <a:ext cx="3084022" cy="31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5EF20-2981-7160-7DB7-32CBAEDC430D}"/>
              </a:ext>
            </a:extLst>
          </p:cNvPr>
          <p:cNvSpPr txBox="1"/>
          <p:nvPr/>
        </p:nvSpPr>
        <p:spPr>
          <a:xfrm>
            <a:off x="6023956" y="809755"/>
            <a:ext cx="6168044" cy="199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thị của hàm số y =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̶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+3 được biểu diễn trong Hình 1.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thức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đa thức bậc mấy?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Xác định dấu của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765D9-95B4-AA8C-8657-3C5F7DB3F92A}"/>
              </a:ext>
            </a:extLst>
          </p:cNvPr>
          <p:cNvSpPr txBox="1"/>
          <p:nvPr/>
        </p:nvSpPr>
        <p:spPr>
          <a:xfrm>
            <a:off x="9035935" y="3728012"/>
            <a:ext cx="1354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(2)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= 1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96985" y="2464392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lang="en-US" sz="24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i="1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lang="en-US" sz="24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8A7930-9DE4-2BD2-F075-CE6FADFE06F8}"/>
                  </a:ext>
                </a:extLst>
              </p:cNvPr>
              <p:cNvSpPr txBox="1"/>
              <p:nvPr/>
            </p:nvSpPr>
            <p:spPr>
              <a:xfrm>
                <a:off x="84514" y="4151897"/>
                <a:ext cx="6101540" cy="2573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thì ta nói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dương tại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thì ta nói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âm tại x</a:t>
                </a:r>
                <a:r>
                  <a:rPr lang="en-US" sz="2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Tx/>
                  <a:buChar char="-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(âm) tại mọi điểm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một khoảng hoặc một đoạn thì ta nói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(âm)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khoảng hoặc đoạn đó.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8A7930-9DE4-2BD2-F075-CE6FADFE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4" y="4151897"/>
                <a:ext cx="6101540" cy="2573846"/>
              </a:xfrm>
              <a:prstGeom prst="rect">
                <a:avLst/>
              </a:prstGeom>
              <a:blipFill>
                <a:blip r:embed="rId4"/>
                <a:stretch>
                  <a:fillRect l="-1598" t="-948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959A242-A6FF-6A04-18B4-A645DF16755D}"/>
              </a:ext>
            </a:extLst>
          </p:cNvPr>
          <p:cNvSpPr txBox="1"/>
          <p:nvPr/>
        </p:nvSpPr>
        <p:spPr>
          <a:xfrm>
            <a:off x="6029496" y="5108787"/>
            <a:ext cx="111806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64383" y="5528437"/>
            <a:ext cx="6143104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thức nào sau đây là tam thức bậc hai? Nếu là tam thức bậc hai, hãy xét dấu của nó tại x = 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9647F9-0EFA-4BCF-0DDD-73E00D0DEC88}"/>
              </a:ext>
            </a:extLst>
          </p:cNvPr>
          <p:cNvSpPr txBox="1"/>
          <p:nvPr/>
        </p:nvSpPr>
        <p:spPr>
          <a:xfrm>
            <a:off x="6072448" y="6409044"/>
            <a:ext cx="303553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=  ̶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+3;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590929D-0A70-46BE-5117-6B664DC30966}"/>
                  </a:ext>
                </a:extLst>
              </p14:cNvPr>
              <p14:cNvContentPartPr/>
              <p14:nvPr/>
            </p14:nvContentPartPr>
            <p14:xfrm>
              <a:off x="6826615" y="3990207"/>
              <a:ext cx="684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590929D-0A70-46BE-5117-6B664DC309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7615" y="3981207"/>
                <a:ext cx="244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F8E63-D618-7F2F-9B2F-CA5C21AC2712}"/>
              </a:ext>
            </a:extLst>
          </p:cNvPr>
          <p:cNvGrpSpPr/>
          <p:nvPr/>
        </p:nvGrpSpPr>
        <p:grpSpPr>
          <a:xfrm>
            <a:off x="7364815" y="3424647"/>
            <a:ext cx="360" cy="360"/>
            <a:chOff x="7364815" y="3424647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77268B-05D1-1F4E-A8D1-E4DF3EC64F26}"/>
                    </a:ext>
                  </a:extLst>
                </p14:cNvPr>
                <p14:cNvContentPartPr/>
                <p14:nvPr/>
              </p14:nvContentPartPr>
              <p14:xfrm>
                <a:off x="7364815" y="3424647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77268B-05D1-1F4E-A8D1-E4DF3EC64F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6175" y="34156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EA6B5A-5B2E-1E75-FA2E-2CADED0DA3FB}"/>
                    </a:ext>
                  </a:extLst>
                </p14:cNvPr>
                <p14:cNvContentPartPr/>
                <p14:nvPr/>
              </p14:nvContentPartPr>
              <p14:xfrm>
                <a:off x="7364815" y="3424647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EA6B5A-5B2E-1E75-FA2E-2CADED0DA3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6175" y="34156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38F3463-054F-6E9F-18A3-1A1BC2ADA40F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8" grpId="0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1467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a, b, c là các hệ số,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biển số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thức bậc hai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1467902"/>
              </a:xfrm>
              <a:prstGeom prst="rect">
                <a:avLst/>
              </a:prstGeom>
              <a:blipFill>
                <a:blip r:embed="rId2"/>
                <a:stretch>
                  <a:fillRect l="-1499" t="-1660" r="-1499" b="-8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>
            <a:extLst>
              <a:ext uri="{FF2B5EF4-FFF2-40B4-BE49-F238E27FC236}">
                <a16:creationId xmlns:a16="http://schemas.microsoft.com/office/drawing/2014/main" id="{736BC4FD-08CE-B2F3-C58F-3F13A91A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70" y="2185525"/>
            <a:ext cx="3084022" cy="31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D5EF20-2981-7160-7DB7-32CBAEDC430D}"/>
                  </a:ext>
                </a:extLst>
              </p:cNvPr>
              <p:cNvSpPr txBox="1"/>
              <p:nvPr/>
            </p:nvSpPr>
            <p:spPr>
              <a:xfrm>
                <a:off x="6036425" y="5596220"/>
                <a:ext cx="6168044" cy="796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 ̶ 3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D5EF20-2981-7160-7DB7-32CBAEDC4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425" y="5596220"/>
                <a:ext cx="6168044" cy="796500"/>
              </a:xfrm>
              <a:prstGeom prst="rect">
                <a:avLst/>
              </a:prstGeom>
              <a:blipFill>
                <a:blip r:embed="rId4"/>
                <a:stretch>
                  <a:fillRect l="-1482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0D765D9-95B4-AA8C-8657-3C5F7DB3F92A}"/>
              </a:ext>
            </a:extLst>
          </p:cNvPr>
          <p:cNvSpPr txBox="1"/>
          <p:nvPr/>
        </p:nvSpPr>
        <p:spPr>
          <a:xfrm>
            <a:off x="9035935" y="3728012"/>
            <a:ext cx="1354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(2)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= 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96985" y="2464392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8A7930-9DE4-2BD2-F075-CE6FADFE06F8}"/>
                  </a:ext>
                </a:extLst>
              </p:cNvPr>
              <p:cNvSpPr txBox="1"/>
              <p:nvPr/>
            </p:nvSpPr>
            <p:spPr>
              <a:xfrm>
                <a:off x="84514" y="4151897"/>
                <a:ext cx="6101540" cy="2573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thì ta nói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dương tại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thì ta nói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âm tại 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(âm) tại mọi điểm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một khoảng hoặc một đoạn thì ta nói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(âm)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khoảng hoặc đoạn đó.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8A7930-9DE4-2BD2-F075-CE6FADFE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4" y="4151897"/>
                <a:ext cx="6101540" cy="2573846"/>
              </a:xfrm>
              <a:prstGeom prst="rect">
                <a:avLst/>
              </a:prstGeom>
              <a:blipFill>
                <a:blip r:embed="rId5"/>
                <a:stretch>
                  <a:fillRect l="-1598" t="-948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959A242-A6FF-6A04-18B4-A645DF16755D}"/>
              </a:ext>
            </a:extLst>
          </p:cNvPr>
          <p:cNvSpPr txBox="1"/>
          <p:nvPr/>
        </p:nvSpPr>
        <p:spPr>
          <a:xfrm>
            <a:off x="6096000" y="571286"/>
            <a:ext cx="111806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6096000" y="981638"/>
            <a:ext cx="6143104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thức nào sau đây là tam thức bậc hai? Nếu là tam thức bậc hai, hãy xét dấu của nó tại x = 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5BC35-70D0-7216-D527-731273C93789}"/>
              </a:ext>
            </a:extLst>
          </p:cNvPr>
          <p:cNvSpPr txBox="1"/>
          <p:nvPr/>
        </p:nvSpPr>
        <p:spPr>
          <a:xfrm>
            <a:off x="6101540" y="1886019"/>
            <a:ext cx="303553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=  ̶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+3;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5843842" y="2329443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CF2D5-DE88-1A9E-1582-FBD920861C2A}"/>
                  </a:ext>
                </a:extLst>
              </p:cNvPr>
              <p:cNvSpPr txBox="1"/>
              <p:nvPr/>
            </p:nvSpPr>
            <p:spPr>
              <a:xfrm>
                <a:off x="6077991" y="2706483"/>
                <a:ext cx="5250808" cy="2702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AutoNum type="alphaLcParenR"/>
                  <a:tabLst>
                    <a:tab pos="1143000" algn="l"/>
                  </a:tabLs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 ̶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+ 3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một tam thức bậc hai.</a:t>
                </a:r>
                <a:endParaRPr lang="vi-VN" sz="24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 =  ̶ 2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  + 3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tại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CF2D5-DE88-1A9E-1582-FBD92086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91" y="2706483"/>
                <a:ext cx="5250808" cy="2702086"/>
              </a:xfrm>
              <a:prstGeom prst="rect">
                <a:avLst/>
              </a:prstGeom>
              <a:blipFill>
                <a:blip r:embed="rId6"/>
                <a:stretch>
                  <a:fillRect l="-1742" t="-903" b="-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6FDA8AF-776D-E35E-B0E9-7A90136F8A78}"/>
              </a:ext>
            </a:extLst>
          </p:cNvPr>
          <p:cNvSpPr txBox="1"/>
          <p:nvPr/>
        </p:nvSpPr>
        <p:spPr>
          <a:xfrm>
            <a:off x="6071060" y="6429839"/>
            <a:ext cx="6234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phải là một tam thức bậc hai.</a:t>
            </a:r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8631C3-D064-C3C0-6156-D32CFD770E4A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5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1467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a, b, c là các hệ số,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 và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thức bậc hai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1467902"/>
              </a:xfrm>
              <a:prstGeom prst="rect">
                <a:avLst/>
              </a:prstGeom>
              <a:blipFill>
                <a:blip r:embed="rId2"/>
                <a:stretch>
                  <a:fillRect l="-1499" t="-1660" r="-1499" b="-8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96985" y="2464392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8A7930-9DE4-2BD2-F075-CE6FADFE06F8}"/>
                  </a:ext>
                </a:extLst>
              </p:cNvPr>
              <p:cNvSpPr txBox="1"/>
              <p:nvPr/>
            </p:nvSpPr>
            <p:spPr>
              <a:xfrm>
                <a:off x="84514" y="4151897"/>
                <a:ext cx="6101540" cy="2573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thì ta nói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dương tại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thì ta nói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âm tại x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(âm) tại mọi điểm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một khoảng hoặc một đoạn thì ta nói 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(âm)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khoảng hoặc đoạn đó.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8A7930-9DE4-2BD2-F075-CE6FADFE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4" y="4151897"/>
                <a:ext cx="6101540" cy="2573846"/>
              </a:xfrm>
              <a:prstGeom prst="rect">
                <a:avLst/>
              </a:prstGeom>
              <a:blipFill>
                <a:blip r:embed="rId3"/>
                <a:stretch>
                  <a:fillRect l="-1598" t="-948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959A242-A6FF-6A04-18B4-A645DF16755D}"/>
              </a:ext>
            </a:extLst>
          </p:cNvPr>
          <p:cNvSpPr txBox="1"/>
          <p:nvPr/>
        </p:nvSpPr>
        <p:spPr>
          <a:xfrm>
            <a:off x="6133750" y="472505"/>
            <a:ext cx="160158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55374" y="868828"/>
            <a:ext cx="6143104" cy="1588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thức nào sau đây là tam thức bậc hai?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là tam thức bậc hai,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xét dấu của nó tại x =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8043947" y="2654034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CF2D5-DE88-1A9E-1582-FBD920861C2A}"/>
                  </a:ext>
                </a:extLst>
              </p:cNvPr>
              <p:cNvSpPr txBox="1"/>
              <p:nvPr/>
            </p:nvSpPr>
            <p:spPr>
              <a:xfrm>
                <a:off x="6109159" y="2973568"/>
                <a:ext cx="6217920" cy="104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2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̶ 1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một tam thức bậc hai.</a:t>
                </a:r>
                <a:endParaRPr lang="vi-VN" sz="24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 =  ̶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̶ 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tại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CF2D5-DE88-1A9E-1582-FBD92086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159" y="2973568"/>
                <a:ext cx="6217920" cy="1043171"/>
              </a:xfrm>
              <a:prstGeom prst="rect">
                <a:avLst/>
              </a:prstGeom>
              <a:blipFill>
                <a:blip r:embed="rId4"/>
                <a:stretch>
                  <a:fillRect l="-1471" t="-2339" r="-784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6BC4899-F6A1-2BD4-8B7A-52FAD82636A6}"/>
              </a:ext>
            </a:extLst>
          </p:cNvPr>
          <p:cNvSpPr txBox="1"/>
          <p:nvPr/>
        </p:nvSpPr>
        <p:spPr>
          <a:xfrm>
            <a:off x="6061711" y="2379597"/>
            <a:ext cx="2677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= 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̶ 1</a:t>
            </a:r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040056-B949-ECC7-4ABE-5636BD8962D5}"/>
              </a:ext>
            </a:extLst>
          </p:cNvPr>
          <p:cNvSpPr txBox="1"/>
          <p:nvPr/>
        </p:nvSpPr>
        <p:spPr>
          <a:xfrm>
            <a:off x="6045430" y="4078331"/>
            <a:ext cx="3014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=  ̶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</a:t>
            </a:r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B9FF49-8410-0E56-D450-92A6640A9956}"/>
              </a:ext>
            </a:extLst>
          </p:cNvPr>
          <p:cNvSpPr txBox="1"/>
          <p:nvPr/>
        </p:nvSpPr>
        <p:spPr>
          <a:xfrm>
            <a:off x="6023956" y="4491182"/>
            <a:ext cx="6234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phải là một tam thức bậc hai.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5525EE-A788-3CE6-27A0-351A63CF7E99}"/>
                  </a:ext>
                </a:extLst>
              </p:cNvPr>
              <p:cNvSpPr txBox="1"/>
              <p:nvPr/>
            </p:nvSpPr>
            <p:spPr>
              <a:xfrm>
                <a:off x="6012874" y="4939284"/>
                <a:ext cx="6301046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 ̶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̶  3</a:t>
                </a:r>
                <a:endParaRPr lang="en-US" sz="24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5525EE-A788-3CE6-27A0-351A63CF7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74" y="4939284"/>
                <a:ext cx="6301046" cy="497637"/>
              </a:xfrm>
              <a:prstGeom prst="rect">
                <a:avLst/>
              </a:prstGeom>
              <a:blipFill>
                <a:blip r:embed="rId5"/>
                <a:stretch>
                  <a:fillRect l="-1451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6BCD538-E848-5525-B83D-B925D090092C}"/>
              </a:ext>
            </a:extLst>
          </p:cNvPr>
          <p:cNvSpPr txBox="1"/>
          <p:nvPr/>
        </p:nvSpPr>
        <p:spPr>
          <a:xfrm>
            <a:off x="8595360" y="5107035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FE45D8-39BF-E718-200A-CE29F1AE2A56}"/>
                  </a:ext>
                </a:extLst>
              </p:cNvPr>
              <p:cNvSpPr txBox="1"/>
              <p:nvPr/>
            </p:nvSpPr>
            <p:spPr>
              <a:xfrm>
                <a:off x="5955374" y="5439777"/>
                <a:ext cx="6301046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 ̶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̶  3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tam thức bậc hai.</a:t>
                </a:r>
                <a:endParaRPr lang="en-US" sz="240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FE45D8-39BF-E718-200A-CE29F1AE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374" y="5439777"/>
                <a:ext cx="6301046" cy="497637"/>
              </a:xfrm>
              <a:prstGeom prst="rect">
                <a:avLst/>
              </a:prstGeom>
              <a:blipFill>
                <a:blip r:embed="rId6"/>
                <a:stretch>
                  <a:fillRect l="-1547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E1EE78-4F05-C2AF-1A67-6C44BBB30622}"/>
                  </a:ext>
                </a:extLst>
              </p:cNvPr>
              <p:cNvSpPr txBox="1"/>
              <p:nvPr/>
            </p:nvSpPr>
            <p:spPr>
              <a:xfrm>
                <a:off x="6026033" y="5875392"/>
                <a:ext cx="6301046" cy="1084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 ̶ </a:t>
                </a:r>
                <a:r>
                  <a:rPr lang="vi-VN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24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.1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̶  3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400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.1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̶ 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143000" algn="l"/>
                  </a:tabLs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dương tại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E1EE78-4F05-C2AF-1A67-6C44BBB3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033" y="5875392"/>
                <a:ext cx="6301046" cy="1084528"/>
              </a:xfrm>
              <a:prstGeom prst="rect">
                <a:avLst/>
              </a:prstGeom>
              <a:blipFill>
                <a:blip r:embed="rId7"/>
                <a:stretch>
                  <a:fillRect l="-1549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2617E3-E3ED-1BFD-E348-7D368E0CBC75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261166" y="4910240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88626" y="985932"/>
            <a:ext cx="614310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 thức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các tam thức bậc hai sau: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8295402" y="2253192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BCD538-E848-5525-B83D-B925D090092C}"/>
              </a:ext>
            </a:extLst>
          </p:cNvPr>
          <p:cNvSpPr txBox="1"/>
          <p:nvPr/>
        </p:nvSpPr>
        <p:spPr>
          <a:xfrm>
            <a:off x="8167593" y="5864318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/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24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phương trình bậc hai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= là nghiệm của f(x).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ac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biệt thức và biệt thức thu gọn của f(x).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blipFill>
                <a:blip r:embed="rId3"/>
                <a:stretch>
                  <a:fillRect l="-1564" r="-489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9DA022-4F02-DDBA-3455-538FF40BDAD5}"/>
              </a:ext>
            </a:extLst>
          </p:cNvPr>
          <p:cNvSpPr txBox="1"/>
          <p:nvPr/>
        </p:nvSpPr>
        <p:spPr>
          <a:xfrm>
            <a:off x="6092535" y="510979"/>
            <a:ext cx="623454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9A8AE-8C02-3F7E-D356-1018AFE6850E}"/>
              </a:ext>
            </a:extLst>
          </p:cNvPr>
          <p:cNvSpPr txBox="1"/>
          <p:nvPr/>
        </p:nvSpPr>
        <p:spPr>
          <a:xfrm>
            <a:off x="6061711" y="1893121"/>
            <a:ext cx="292884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4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CF596-4A0F-077D-B469-96A95D1A268C}"/>
                  </a:ext>
                </a:extLst>
              </p:cNvPr>
              <p:cNvSpPr txBox="1"/>
              <p:nvPr/>
            </p:nvSpPr>
            <p:spPr>
              <a:xfrm>
                <a:off x="6229004" y="2890391"/>
                <a:ext cx="6209606" cy="15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AutoNum type="alphaLcParenR"/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thức bậc hai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4.1.( –4) = 20.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đó,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có hai nghiệm phân biệt là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CF596-4A0F-077D-B469-96A95D1A2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04" y="2890391"/>
                <a:ext cx="6209606" cy="1596143"/>
              </a:xfrm>
              <a:prstGeom prst="rect">
                <a:avLst/>
              </a:prstGeom>
              <a:blipFill>
                <a:blip r:embed="rId4"/>
                <a:stretch>
                  <a:fillRect l="-1572" t="-1527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A2DCE2D1-BFA6-5BED-0E2D-EDBE94B6B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279" y="4528152"/>
            <a:ext cx="6155721" cy="7604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45D931-19A3-FD13-BD90-DA69FA743506}"/>
              </a:ext>
            </a:extLst>
          </p:cNvPr>
          <p:cNvSpPr txBox="1"/>
          <p:nvPr/>
        </p:nvSpPr>
        <p:spPr>
          <a:xfrm>
            <a:off x="5988626" y="5323418"/>
            <a:ext cx="2989811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+ 1;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54C806-F39F-B8CA-6656-46B95929FDCC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261166" y="4910240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88626" y="985932"/>
            <a:ext cx="614310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 thức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các tam thức bậc hai sau: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8295402" y="2253192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BCD538-E848-5525-B83D-B925D090092C}"/>
              </a:ext>
            </a:extLst>
          </p:cNvPr>
          <p:cNvSpPr txBox="1"/>
          <p:nvPr/>
        </p:nvSpPr>
        <p:spPr>
          <a:xfrm>
            <a:off x="8327270" y="5566097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/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24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phương trình bậc hai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= là nghiệm của f(x).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ac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biệt thức và biệt thức thu gọn của f(x).</a:t>
                </a:r>
                <a:endParaRPr lang="en-US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blipFill>
                <a:blip r:embed="rId3"/>
                <a:stretch>
                  <a:fillRect l="-1564" r="-489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9DA022-4F02-DDBA-3455-538FF40BDAD5}"/>
              </a:ext>
            </a:extLst>
          </p:cNvPr>
          <p:cNvSpPr txBox="1"/>
          <p:nvPr/>
        </p:nvSpPr>
        <p:spPr>
          <a:xfrm>
            <a:off x="6092535" y="510979"/>
            <a:ext cx="623454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CF596-4A0F-077D-B469-96A95D1A268C}"/>
                  </a:ext>
                </a:extLst>
              </p:cNvPr>
              <p:cNvSpPr txBox="1"/>
              <p:nvPr/>
            </p:nvSpPr>
            <p:spPr>
              <a:xfrm>
                <a:off x="6229004" y="2890391"/>
                <a:ext cx="6209606" cy="15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thức bậc hai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2x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x + 1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r>
                  <a:rPr lang="en-US" sz="24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 . 2 . 1 = </a:t>
                </a:r>
                <a:r>
                  <a:rPr lang="vi-VN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endPara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&lt;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vô nghiệm.</a:t>
                </a:r>
                <a:endPara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CF596-4A0F-077D-B469-96A95D1A2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04" y="2890391"/>
                <a:ext cx="6209606" cy="1596143"/>
              </a:xfrm>
              <a:prstGeom prst="rect">
                <a:avLst/>
              </a:prstGeom>
              <a:blipFill>
                <a:blip r:embed="rId4"/>
                <a:stretch>
                  <a:fillRect l="-1572" t="-1527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B45D931-19A3-FD13-BD90-DA69FA743506}"/>
              </a:ext>
            </a:extLst>
          </p:cNvPr>
          <p:cNvSpPr txBox="1"/>
          <p:nvPr/>
        </p:nvSpPr>
        <p:spPr>
          <a:xfrm>
            <a:off x="6092535" y="1850498"/>
            <a:ext cx="2989811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2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+ 1;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C831E3-8104-5170-9CE4-8CA20B065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56" y="4401723"/>
            <a:ext cx="3206222" cy="1282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D77CCB-E6A7-6AB8-723C-FD131FCF2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365" y="510979"/>
            <a:ext cx="18290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34"/>
            <a:ext cx="6023956" cy="63015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Tam thức bậc hai</a:t>
            </a: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E6A0-38D1-9DAA-E777-068DDB42B96E}"/>
              </a:ext>
            </a:extLst>
          </p:cNvPr>
          <p:cNvSpPr txBox="1"/>
          <p:nvPr/>
        </p:nvSpPr>
        <p:spPr>
          <a:xfrm>
            <a:off x="1995055" y="0"/>
            <a:ext cx="6600305" cy="55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DẤU CỦA TAM THỨC BẬC HAI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/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thức bậc hai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kumimoji="0" lang="en-US" sz="2400" b="0" i="1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1C3BA-BA15-A520-B42C-DCC5013F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996490"/>
                <a:ext cx="6101540" cy="490199"/>
              </a:xfrm>
              <a:prstGeom prst="rect">
                <a:avLst/>
              </a:prstGeom>
              <a:blipFill>
                <a:blip r:embed="rId2"/>
                <a:stretch>
                  <a:fillRect l="-1499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FE1A59-7C39-16C5-63D9-EE645FE59A5F}"/>
              </a:ext>
            </a:extLst>
          </p:cNvPr>
          <p:cNvSpPr txBox="1"/>
          <p:nvPr/>
        </p:nvSpPr>
        <p:spPr>
          <a:xfrm>
            <a:off x="261166" y="4910240"/>
            <a:ext cx="6143104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thay x bằng giá trị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vào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+bx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tam thức bậc hai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C1A5F-4FAA-0678-AAE6-0F9E6CEE3F24}"/>
              </a:ext>
            </a:extLst>
          </p:cNvPr>
          <p:cNvSpPr txBox="1"/>
          <p:nvPr/>
        </p:nvSpPr>
        <p:spPr>
          <a:xfrm>
            <a:off x="5988626" y="985932"/>
            <a:ext cx="614310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 thức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các tam thức bậc hai sau: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982D-AF38-2187-1503-DCDBA1D6D078}"/>
              </a:ext>
            </a:extLst>
          </p:cNvPr>
          <p:cNvSpPr txBox="1"/>
          <p:nvPr/>
        </p:nvSpPr>
        <p:spPr>
          <a:xfrm>
            <a:off x="8327269" y="2902748"/>
            <a:ext cx="14658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/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phương trình bậc hai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ax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bx + c = là nghiệm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</a:t>
                </a: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ac</a:t>
                </a: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biệt thức và biệt thức thu gọn của f(x).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B9A4E-2BFD-A718-3FE6-E4CA6369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0" y="1449958"/>
                <a:ext cx="6234544" cy="2618345"/>
              </a:xfrm>
              <a:prstGeom prst="rect">
                <a:avLst/>
              </a:prstGeom>
              <a:blipFill>
                <a:blip r:embed="rId3"/>
                <a:stretch>
                  <a:fillRect l="-1564" r="-489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9DA022-4F02-DDBA-3455-538FF40BDAD5}"/>
              </a:ext>
            </a:extLst>
          </p:cNvPr>
          <p:cNvSpPr txBox="1"/>
          <p:nvPr/>
        </p:nvSpPr>
        <p:spPr>
          <a:xfrm>
            <a:off x="6092535" y="510979"/>
            <a:ext cx="623454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CF596-4A0F-077D-B469-96A95D1A268C}"/>
                  </a:ext>
                </a:extLst>
              </p:cNvPr>
              <p:cNvSpPr txBox="1"/>
              <p:nvPr/>
            </p:nvSpPr>
            <p:spPr>
              <a:xfrm>
                <a:off x="6168046" y="3460121"/>
                <a:ext cx="6209606" cy="2283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thức bậc hai </a:t>
                </a:r>
                <a:r>
                  <a:rPr lang="en-US" sz="20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</a:t>
                </a:r>
                <a:r>
                  <a:rPr lang="en-US" sz="20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h(x)</a:t>
                </a: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nghiệm kép là </a:t>
                </a:r>
                <a:r>
                  <a:rPr lang="en-US" sz="20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CF596-4A0F-077D-B469-96A95D1A2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46" y="3460121"/>
                <a:ext cx="6209606" cy="2283830"/>
              </a:xfrm>
              <a:prstGeom prst="rect">
                <a:avLst/>
              </a:prstGeom>
              <a:blipFill>
                <a:blip r:embed="rId4"/>
                <a:stretch>
                  <a:fillRect l="-1572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8126780-686A-636D-4440-EF8576194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948" y="1862566"/>
            <a:ext cx="2722465" cy="10889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C06C6-CD13-714B-E30E-D1C68DF984DE}"/>
              </a:ext>
            </a:extLst>
          </p:cNvPr>
          <p:cNvCxnSpPr/>
          <p:nvPr/>
        </p:nvCxnSpPr>
        <p:spPr>
          <a:xfrm>
            <a:off x="6014197" y="556434"/>
            <a:ext cx="0" cy="63015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5209</Words>
  <Application>Microsoft Office PowerPoint</Application>
  <PresentationFormat>Widescreen</PresentationFormat>
  <Paragraphs>407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Khoi Nguyen Hoang</cp:lastModifiedBy>
  <cp:revision>2</cp:revision>
  <dcterms:created xsi:type="dcterms:W3CDTF">2022-08-19T03:36:35Z</dcterms:created>
  <dcterms:modified xsi:type="dcterms:W3CDTF">2022-08-19T07:21:56Z</dcterms:modified>
</cp:coreProperties>
</file>