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4"/>
  </p:notesMasterIdLst>
  <p:sldIdLst>
    <p:sldId id="263" r:id="rId2"/>
    <p:sldId id="256" r:id="rId3"/>
    <p:sldId id="257" r:id="rId4"/>
    <p:sldId id="258" r:id="rId5"/>
    <p:sldId id="259" r:id="rId6"/>
    <p:sldId id="260" r:id="rId7"/>
    <p:sldId id="264" r:id="rId8"/>
    <p:sldId id="265" r:id="rId9"/>
    <p:sldId id="268" r:id="rId10"/>
    <p:sldId id="269" r:id="rId11"/>
    <p:sldId id="270" r:id="rId12"/>
    <p:sldId id="278" r:id="rId13"/>
    <p:sldId id="276" r:id="rId14"/>
    <p:sldId id="277" r:id="rId15"/>
    <p:sldId id="287" r:id="rId16"/>
    <p:sldId id="279" r:id="rId17"/>
    <p:sldId id="280" r:id="rId18"/>
    <p:sldId id="290" r:id="rId19"/>
    <p:sldId id="281" r:id="rId20"/>
    <p:sldId id="283" r:id="rId21"/>
    <p:sldId id="285" r:id="rId22"/>
    <p:sldId id="289" r:id="rId23"/>
  </p:sldIdLst>
  <p:sldSz cx="12192000" cy="6858000"/>
  <p:notesSz cx="6858000" cy="9144000"/>
  <p:embeddedFontLst>
    <p:embeddedFont>
      <p:font typeface="HP001 4 hàng" pitchFamily="34" charset="-93"/>
      <p:regular r:id="rId25"/>
      <p:bold r:id="rId26"/>
    </p:embeddedFont>
    <p:embeddedFont>
      <p:font typeface="HP-211" pitchFamily="2" charset="-93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.VnAvant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D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BFF63-69A6-DFB1-0741-25C4CD9CF9BB}" v="1" dt="2020-08-14T16:51:03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8" d="100"/>
          <a:sy n="98" d="100"/>
        </p:scale>
        <p:origin x="-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50bee2097f0eae0a5fcb76671747eb9c9c09f81a7c6d6b0fdfc4cd64d038565f::" providerId="AD" clId="Web-{AD7BFF63-69A6-DFB1-0741-25C4CD9CF9BB}"/>
    <pc:docChg chg="modSld">
      <pc:chgData name="Người dùng Khách" userId="S::urn:spo:anon#50bee2097f0eae0a5fcb76671747eb9c9c09f81a7c6d6b0fdfc4cd64d038565f::" providerId="AD" clId="Web-{AD7BFF63-69A6-DFB1-0741-25C4CD9CF9BB}" dt="2020-08-14T16:51:03.765" v="0" actId="1076"/>
      <pc:docMkLst>
        <pc:docMk/>
      </pc:docMkLst>
      <pc:sldChg chg="modSp">
        <pc:chgData name="Người dùng Khách" userId="S::urn:spo:anon#50bee2097f0eae0a5fcb76671747eb9c9c09f81a7c6d6b0fdfc4cd64d038565f::" providerId="AD" clId="Web-{AD7BFF63-69A6-DFB1-0741-25C4CD9CF9BB}" dt="2020-08-14T16:51:03.765" v="0" actId="1076"/>
        <pc:sldMkLst>
          <pc:docMk/>
          <pc:sldMk cId="2912838222" sldId="264"/>
        </pc:sldMkLst>
        <pc:spChg chg="mod">
          <ac:chgData name="Người dùng Khách" userId="S::urn:spo:anon#50bee2097f0eae0a5fcb76671747eb9c9c09f81a7c6d6b0fdfc4cd64d038565f::" providerId="AD" clId="Web-{AD7BFF63-69A6-DFB1-0741-25C4CD9CF9BB}" dt="2020-08-14T16:51:03.765" v="0" actId="1076"/>
          <ac:spMkLst>
            <pc:docMk/>
            <pc:sldMk cId="2912838222" sldId="264"/>
            <ac:spMk id="17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60AB0-3F35-4F80-9B3F-10E9022CCF50}" type="datetimeFigureOut">
              <a:rPr lang="vi-VN" smtClean="0"/>
              <a:t>21/08/2020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443A0-A26F-444C-9712-C80036D044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046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6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18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4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8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0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3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2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D211-8338-4D66-BDE9-C1CF608343A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7.xml"/><Relationship Id="rId7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270" y="416007"/>
            <a:ext cx="8948530" cy="147731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</a:rPr>
              <a:t>Xin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0" y="1868215"/>
            <a:ext cx="2285282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757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52800" y="-25400"/>
            <a:ext cx="5384800" cy="1025911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5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1" y="2006600"/>
            <a:ext cx="2243347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v</a:t>
            </a:r>
            <a:r>
              <a:rPr lang="en-US" sz="7200" b="1" dirty="0" err="1" smtClean="0">
                <a:solidFill>
                  <a:srgbClr val="FF0000"/>
                </a:solidFill>
                <a:latin typeface="HP-211" pitchFamily="2" charset="-93"/>
              </a:rPr>
              <a:t>ật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1" y="2108201"/>
            <a:ext cx="4267200" cy="13882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HP-211" pitchFamily="2" charset="-93"/>
              </a:rPr>
              <a:t>v</a:t>
            </a:r>
            <a:r>
              <a:rPr lang="en-US" sz="8800" b="1" dirty="0" err="1" smtClean="0">
                <a:solidFill>
                  <a:srgbClr val="FF0000"/>
                </a:solidFill>
                <a:latin typeface="HP-211" pitchFamily="2" charset="-93"/>
              </a:rPr>
              <a:t>ật</a:t>
            </a:r>
            <a:endParaRPr lang="en-US" sz="8800" b="1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3480311"/>
            <a:ext cx="2032000" cy="1050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900" b="1" dirty="0">
                <a:solidFill>
                  <a:schemeClr val="tx1"/>
                </a:solidFill>
                <a:latin typeface=".VnAvant" pitchFamily="34" charset="0"/>
              </a:rPr>
              <a:t>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08800" y="3496445"/>
            <a:ext cx="2235200" cy="10501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400" b="1" dirty="0" err="1" smtClean="0">
                <a:solidFill>
                  <a:srgbClr val="FF0000"/>
                </a:solidFill>
                <a:latin typeface="HP-211" pitchFamily="2" charset="-93"/>
              </a:rPr>
              <a:t>ật</a:t>
            </a:r>
            <a:endParaRPr lang="en-US" sz="6400" b="1" dirty="0">
              <a:solidFill>
                <a:srgbClr val="FF0000"/>
              </a:solidFill>
              <a:latin typeface="HP-211" pitchFamily="2" charset="-93"/>
            </a:endParaRPr>
          </a:p>
        </p:txBody>
      </p:sp>
      <p:pic>
        <p:nvPicPr>
          <p:cNvPr id="8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2" r="8901" b="24289"/>
          <a:stretch/>
        </p:blipFill>
        <p:spPr bwMode="auto">
          <a:xfrm>
            <a:off x="439386" y="1961970"/>
            <a:ext cx="3895108" cy="31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5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361950"/>
            <a:ext cx="10828316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ình ảnh 1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5" b="1"/>
          <a:stretch/>
        </p:blipFill>
        <p:spPr bwMode="auto">
          <a:xfrm>
            <a:off x="154379" y="1496291"/>
            <a:ext cx="11685319" cy="47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7511" y="225631"/>
            <a:ext cx="1113905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P-211" pitchFamily="2" charset="-93"/>
              </a:rPr>
              <a:t>3. </a:t>
            </a:r>
            <a:r>
              <a:rPr lang="en-US" sz="4000" dirty="0" err="1" smtClean="0">
                <a:latin typeface="HP-211" pitchFamily="2" charset="-93"/>
              </a:rPr>
              <a:t>Sút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bóng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vào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hai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khung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thành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cho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trúng</a:t>
            </a:r>
            <a:endParaRPr lang="vi-VN" sz="4000" dirty="0">
              <a:latin typeface="HP-211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089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7511" y="225631"/>
            <a:ext cx="1113905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P-211" pitchFamily="2" charset="-93"/>
              </a:rPr>
              <a:t>3. </a:t>
            </a:r>
            <a:r>
              <a:rPr lang="en-US" sz="4000" dirty="0" err="1" smtClean="0">
                <a:latin typeface="HP-211" pitchFamily="2" charset="-93"/>
              </a:rPr>
              <a:t>Sút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bóng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vào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hai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khung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thành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cho</a:t>
            </a:r>
            <a:r>
              <a:rPr lang="en-US" sz="4000" dirty="0" smtClean="0">
                <a:latin typeface="HP-211" pitchFamily="2" charset="-93"/>
              </a:rPr>
              <a:t> </a:t>
            </a:r>
            <a:r>
              <a:rPr lang="en-US" sz="4000" dirty="0" err="1" smtClean="0">
                <a:latin typeface="HP-211" pitchFamily="2" charset="-93"/>
              </a:rPr>
              <a:t>trúng</a:t>
            </a:r>
            <a:endParaRPr lang="vi-VN" sz="4000" dirty="0">
              <a:latin typeface="HP-211" pitchFamily="2" charset="-93"/>
            </a:endParaRPr>
          </a:p>
        </p:txBody>
      </p:sp>
      <p:pic>
        <p:nvPicPr>
          <p:cNvPr id="1026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28" r="1183" b="55291"/>
          <a:stretch/>
        </p:blipFill>
        <p:spPr bwMode="auto">
          <a:xfrm>
            <a:off x="1050964" y="933517"/>
            <a:ext cx="10913424" cy="23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0748" y="1674421"/>
            <a:ext cx="295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9" t="41328" r="28278" b="27450"/>
          <a:stretch/>
        </p:blipFill>
        <p:spPr bwMode="auto">
          <a:xfrm>
            <a:off x="8122723" y="3627911"/>
            <a:ext cx="1567543" cy="17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1" t="70294" r="18136"/>
          <a:stretch/>
        </p:blipFill>
        <p:spPr bwMode="auto">
          <a:xfrm>
            <a:off x="9345879" y="5284517"/>
            <a:ext cx="1472540" cy="16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0" t="68560" r="37204" b="3470"/>
          <a:stretch/>
        </p:blipFill>
        <p:spPr bwMode="auto">
          <a:xfrm>
            <a:off x="5979226" y="5361709"/>
            <a:ext cx="1698172" cy="153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42757" r="49086" b="27320"/>
          <a:stretch/>
        </p:blipFill>
        <p:spPr bwMode="auto">
          <a:xfrm>
            <a:off x="5403272" y="3627911"/>
            <a:ext cx="1478478" cy="163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70078" r="59677"/>
          <a:stretch/>
        </p:blipFill>
        <p:spPr bwMode="auto">
          <a:xfrm>
            <a:off x="3918856" y="5444835"/>
            <a:ext cx="1484416" cy="163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43408" r="70322" b="28296"/>
          <a:stretch/>
        </p:blipFill>
        <p:spPr bwMode="auto">
          <a:xfrm>
            <a:off x="2885703" y="3672443"/>
            <a:ext cx="1377538" cy="15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ình ân tâ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70077" r="80321" b="2170"/>
          <a:stretch/>
        </p:blipFill>
        <p:spPr bwMode="auto">
          <a:xfrm>
            <a:off x="1377537" y="5379522"/>
            <a:ext cx="1508166" cy="152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28 1.66512E-7 C -0.03436 -0.00671 -0.03996 -0.01226 -0.04491 -0.0192 C -0.05167 -0.02868 -0.04582 -0.02451 -0.05167 -0.02775 C -0.05571 -0.03515 -0.06014 -0.04209 -0.06534 -0.04672 C -0.0712 -0.06267 -0.08057 -0.07054 -0.08864 -0.08141 C -0.09047 -0.08395 -0.09177 -0.08742 -0.09359 -0.08996 C -0.10791 -0.10939 -0.12496 -0.12303 -0.14123 -0.13668 C -0.14123 -0.13645 -0.15334 -0.14755 -0.15686 -0.15056 C -0.17261 -0.16466 -0.15308 -0.14824 -0.16467 -0.16096 C -0.16909 -0.16582 -0.17339 -0.16859 -0.1782 -0.17137 C -0.18315 -0.17715 -0.18992 -0.179 -0.19578 -0.18178 C -0.20203 -0.18918 -0.20619 -0.19218 -0.21335 -0.1938 C -0.22741 -0.20282 -0.22064 -0.19912 -0.25318 -0.1938 C -0.25514 -0.19357 -0.25644 -0.1901 -0.25813 -0.18871 C -0.25839 -0.18848 -0.25878 -0.18871 -0.25904 -0.18871 L -0.25227 -0.1938 " pathEditMode="relative" rAng="0" ptsTypes="ffffffffffffff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4" y="-10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73 -0.08811 C -0.10934 -0.09505 -0.10947 -0.10199 -0.10869 -0.10893 C -0.10843 -0.11101 -0.10726 -0.11216 -0.10674 -0.11401 C -0.10596 -0.11702 -0.10544 -0.1235 -0.10479 -0.12627 C -0.10192 -0.13783 -0.09711 -0.15009 -0.0932 -0.16073 C -0.0919 -0.16443 -0.08969 -0.17345 -0.08825 -0.17646 C -0.0863 -0.18085 -0.08148 -0.18848 -0.08148 -0.18825 C -0.08044 -0.19588 -0.07719 -0.20513 -0.07367 -0.2093 C -0.07068 -0.21716 -0.06651 -0.2234 -0.06391 -0.23173 C -0.063 -0.2345 -0.06274 -0.23751 -0.06196 -0.24029 C -0.06079 -0.24399 -0.05805 -0.25069 -0.05805 -0.25046 C -0.0561 -0.26919 -0.05909 -0.24954 -0.0522 -0.26804 C -0.05063 -0.27197 -0.05024 -0.28006 -0.04829 -0.28538 C -0.04556 -0.30042 -0.04998 -0.27868 -0.04452 -0.29579 C -0.04334 -0.29949 -0.04347 -0.30412 -0.04256 -0.30782 C -0.04074 -0.31499 -0.03814 -0.32123 -0.0367 -0.32863 C -0.03436 -0.33996 -0.03267 -0.35314 -0.02889 -0.36309 C -0.02668 -0.37858 -0.02421 -0.39223 -0.02304 -0.40819 C -0.02265 -0.41281 -0.022 -0.42206 -0.022 -0.42183 " pathEditMode="relative" rAng="0" ptsTypes="ffffffffffffffffff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7" y="-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2775 C -0.01419 -0.037 -0.02018 -0.03562 -0.0263 -0.03793 C -0.03984 -0.04325 -0.05337 -0.04649 -0.06717 -0.04834 C -0.07251 -0.05111 -0.07863 -0.05157 -0.0837 -0.05528 C -0.08774 -0.05828 -0.09151 -0.06291 -0.09542 -0.06568 C -0.09763 -0.0673 -0.09998 -0.06753 -0.10219 -0.06915 C -0.10492 -0.071 -0.11 -0.07609 -0.11 -0.07586 C -0.11742 -0.09552 -0.10505 -0.06476 -0.11586 -0.08465 C -0.11742 -0.08742 -0.11729 -0.09205 -0.11872 -0.09505 C -0.12536 -0.1087 -0.13122 -0.12211 -0.13721 -0.13668 C -0.13864 -0.14824 -0.14111 -0.15773 -0.14606 -0.16605 C -0.14775 -0.17854 -0.15335 -0.18802 -0.15569 -0.20074 C -0.15699 -0.20791 -0.16064 -0.22132 -0.16064 -0.22109 C -0.16597 -0.26226 -0.17444 -0.30319 -0.18498 -0.34089 C -0.18732 -0.36725 -0.19461 -0.39362 -0.20346 -0.41513 C -0.20555 -0.42738 -0.21101 -0.43108 -0.21609 -0.43756 C -0.22247 -0.44565 -0.21583 -0.44103 -0.22195 -0.4445 C -0.22976 -0.45352 -0.21961 -0.44242 -0.22885 -0.44982 C -0.23705 -0.45629 -0.24421 -0.46508 -0.25319 -0.46878 C -0.27233 -0.49191 -0.29797 -0.49838 -0.32036 -0.50162 C -0.32127 -0.50278 -0.32218 -0.50416 -0.32323 -0.50509 C -0.32505 -0.50648 -0.32908 -0.50856 -0.32908 -0.50833 C -0.33598 -0.52128 -0.35147 -0.52244 -0.36124 -0.52405 C -0.49349 -0.52244 -0.46004 -0.5673 -0.50339 -0.5155 C -0.50703 -0.5111 -0.50508 -0.51295 -0.5082 -0.51041 L -0.51315 -0.53099 " pathEditMode="relative" rAng="0" ptsTypes="ffffffffffffffffffffffff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24" y="-269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4 -0.06036 C 0.06053 -0.06776 0.04855 -0.1827 0.07511 -0.19704 C 0.07602 -0.1982 0.07693 -0.19959 0.07797 -0.20051 C 0.07888 -0.20144 0.08097 -0.20213 0.08097 -0.2019 " pathEditMode="relative" rAng="0" ptsTypes="fff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-0.04163 C 0.00859 -0.0488 0.01211 -0.05504 0.01458 -0.06244 C 0.01601 -0.06684 0.01614 -0.07215 0.01757 -0.07632 C 0.01849 -0.07909 0.01953 -0.0821 0.02044 -0.08487 C 0.02239 -0.09829 0.02005 -0.08534 0.02434 -0.09875 C 0.0259 -0.10338 0.0259 -0.10939 0.02734 -0.11425 C 0.03111 -0.12743 0.03241 -0.12905 0.03801 -0.142 C 0.03905 -0.14454 0.03918 -0.14778 0.03996 -0.15055 C 0.04426 -0.16466 0.04895 -0.17761 0.05259 -0.19218 C 0.05545 -0.20351 0.05728 -0.21577 0.0604 -0.22664 C 0.06183 -0.23797 0.06483 -0.24815 0.06626 -0.25948 C 0.06769 -0.27128 0.06834 -0.28238 0.07212 -0.29255 C 0.07342 -0.29995 0.07524 -0.3062 0.07693 -0.31314 C 0.08058 -0.32747 0.07876 -0.33557 0.0867 -0.34598 C 0.09086 -0.36078 0.09789 -0.3846 0.10518 -0.39454 C 0.10674 -0.40217 0.11013 -0.40888 0.1139 -0.41351 C 0.11638 -0.42229 0.12132 -0.42784 0.12562 -0.43432 C 0.12835 -0.43825 0.13096 -0.43756 0.13252 -0.44288 " pathEditMode="relative" rAng="0" ptsTypes="fffffffffffffffff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6" y="-20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174E-8 3.19149E-6 C 0.00182 -0.19381 -0.00651 -0.14778 0.00495 -0.23358 C 0.00885 -0.26272 0.01315 -0.29233 0.01953 -0.32008 C 0.02252 -0.33326 0.02395 -0.34297 0.03215 -0.3476 C 0.03671 -0.35384 0.05025 -0.3624 0.05558 -0.36332 C 0.0617 -0.36448 0.07407 -0.36679 0.07407 -0.36656 C 0.08891 -0.37257 0.10388 -0.37419 0.11885 -0.37882 C 0.12458 -0.38298 0.12822 -0.38622 0.13538 -0.38576 C 0.14645 -0.38483 0.16845 -0.37882 0.16845 -0.37859 C 0.18185 -0.37049 0.20177 -0.36541 0.21622 -0.36332 C 0.22546 -0.35986 0.21934 -0.36147 0.2347 -0.36147 " pathEditMode="relative" rAng="0" ptsTypes="ffffffffff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3" y="-19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79 -0.19381 C -0.03931 -0.19612 -0.03632 -0.19612 -0.03398 -0.19889 C -0.02539 -0.20907 -0.0181 -0.22318 -0.00964 -0.23358 C -0.00508 -0.24561 -0.01107 -0.23127 0.00013 -0.24723 C 0.00846 -0.25902 -0.0069 -0.24607 0.0069 -0.25602 C 0.01354 -0.26735 0.02044 -0.27336 0.02838 -0.2803 C 0.03814 -0.28909 0.02525 -0.28238 0.03814 -0.29047 C 0.06118 -0.30504 0.03762 -0.28816 0.04881 -0.29579 C 0.06352 -0.30574 0.04621 -0.29371 0.05662 -0.30273 C 0.06365 -0.30898 0.0781 -0.30944 0.08578 -0.31314 C 0.08852 -0.31453 0.09086 -0.31707 0.09359 -0.31823 C 0.11247 -0.32563 0.13278 -0.32516 0.15204 -0.33048 C 0.16154 -0.3358 0.17144 -0.33603 0.1812 -0.33904 C 0.19122 -0.33765 0.20255 -0.33788 0.21244 -0.3321 C 0.21544 -0.33025 0.21817 -0.32702 0.22116 -0.32516 C 0.23171 -0.31915 0.24434 -0.31985 0.25527 -0.31661 C 0.26503 -0.31383 0.27258 -0.30967 0.28248 -0.30967 L 0.2718 -0.30782 " pathEditMode="relative" rAng="0" ptsTypes="ffffffffffffffff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7" y="-7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095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41475"/>
              </p:ext>
            </p:extLst>
          </p:nvPr>
        </p:nvGraphicFramePr>
        <p:xfrm>
          <a:off x="4799789" y="4134256"/>
          <a:ext cx="2188724" cy="1031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Packager Shell Object" showAsIcon="1" r:id="rId3" imgW="1651320" imgH="685800" progId="Package">
                  <p:embed/>
                </p:oleObj>
              </mc:Choice>
              <mc:Fallback>
                <p:oleObj name="Packager Shell Object" showAsIcon="1" r:id="rId3" imgW="165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9789" y="4134256"/>
                        <a:ext cx="2188724" cy="1031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90" name="Picture 18" descr="C:\Users\Administrator\Downloads\5b1ee030-0118-44a7-8e40-81ad444e3e9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t="17465" r="17716" b="14367"/>
          <a:stretch/>
        </p:blipFill>
        <p:spPr bwMode="auto">
          <a:xfrm>
            <a:off x="1517515" y="1050588"/>
            <a:ext cx="9221821" cy="32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0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8" y="2829229"/>
            <a:ext cx="1770335" cy="180945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9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9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9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1199" y="3013500"/>
            <a:ext cx="4368800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  </a:t>
            </a:r>
            <a:r>
              <a:rPr lang="en-US" sz="7200" b="1" dirty="0" smtClean="0">
                <a:solidFill>
                  <a:srgbClr val="FF0000"/>
                </a:solidFill>
                <a:latin typeface="HP001 4 hàng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78069" y="3244334"/>
            <a:ext cx="1778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4400" b="1" u="sng" dirty="0" smtClean="0">
                <a:solidFill>
                  <a:srgbClr val="FF0000"/>
                </a:solidFill>
                <a:latin typeface="HP001 4 hàng" pitchFamily="34" charset="0"/>
              </a:rPr>
              <a:t> 2</a:t>
            </a:r>
            <a:endParaRPr lang="vi-VN" sz="4400" b="1" u="sng" dirty="0">
              <a:solidFill>
                <a:srgbClr val="FF0000"/>
              </a:solidFill>
              <a:latin typeface="HP 4 hàng"/>
            </a:endParaRPr>
          </a:p>
        </p:txBody>
      </p:sp>
    </p:spTree>
    <p:extLst>
      <p:ext uri="{BB962C8B-B14F-4D97-AF65-F5344CB8AC3E}">
        <p14:creationId xmlns:p14="http://schemas.microsoft.com/office/powerpoint/2010/main" val="17255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edc97e5b-6428-4d51-941b-15cae9e367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5080" r="6349" b="31323"/>
          <a:stretch/>
        </p:blipFill>
        <p:spPr bwMode="auto">
          <a:xfrm>
            <a:off x="437324" y="1003852"/>
            <a:ext cx="10346634" cy="538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2330" y="146905"/>
            <a:ext cx="3142974" cy="738650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5.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Tập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đọc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HP211"/>
            </a:endParaRPr>
          </a:p>
        </p:txBody>
      </p:sp>
    </p:spTree>
    <p:extLst>
      <p:ext uri="{BB962C8B-B14F-4D97-AF65-F5344CB8AC3E}">
        <p14:creationId xmlns:p14="http://schemas.microsoft.com/office/powerpoint/2010/main" val="11746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0278" y="177669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nhật</a:t>
            </a:r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endParaRPr lang="vi-VN" sz="40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85" y="1108650"/>
            <a:ext cx="117672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	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Chủ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nhật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bố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Bi ở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làm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phở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bò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Bố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giặt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giũ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 Bi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gà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Li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4000" dirty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mặt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chân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búp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bê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	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Cả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phở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chậm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nhất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vì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vừa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vừa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Li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	Bi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phụ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bố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bát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thì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xem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vở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Bi,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gật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gù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: “ Bi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khá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HP-211" pitchFamily="2" charset="-93"/>
              </a:rPr>
              <a:t>lắm</a:t>
            </a:r>
            <a:r>
              <a:rPr lang="en-US" sz="4000" dirty="0" smtClean="0">
                <a:solidFill>
                  <a:srgbClr val="002060"/>
                </a:solidFill>
                <a:latin typeface="HP-211" pitchFamily="2" charset="-93"/>
              </a:rPr>
              <a:t>.”</a:t>
            </a:r>
            <a:endParaRPr lang="vi-VN" sz="4000" dirty="0">
              <a:solidFill>
                <a:srgbClr val="002060"/>
              </a:solidFill>
              <a:latin typeface="HP-211" pitchFamily="2" charset="-93"/>
            </a:endParaRPr>
          </a:p>
        </p:txBody>
      </p:sp>
      <p:sp>
        <p:nvSpPr>
          <p:cNvPr id="10" name="Minus 9"/>
          <p:cNvSpPr/>
          <p:nvPr/>
        </p:nvSpPr>
        <p:spPr>
          <a:xfrm flipV="1">
            <a:off x="713433" y="1767783"/>
            <a:ext cx="2250831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Minus 10"/>
          <p:cNvSpPr/>
          <p:nvPr/>
        </p:nvSpPr>
        <p:spPr>
          <a:xfrm>
            <a:off x="9124545" y="1744923"/>
            <a:ext cx="1857983" cy="6857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Minus 11"/>
          <p:cNvSpPr/>
          <p:nvPr/>
        </p:nvSpPr>
        <p:spPr>
          <a:xfrm>
            <a:off x="914400" y="2436673"/>
            <a:ext cx="2049864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Minus 12"/>
          <p:cNvSpPr/>
          <p:nvPr/>
        </p:nvSpPr>
        <p:spPr>
          <a:xfrm>
            <a:off x="7879402" y="2390954"/>
            <a:ext cx="1906623" cy="68578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Minus 13"/>
          <p:cNvSpPr/>
          <p:nvPr/>
        </p:nvSpPr>
        <p:spPr>
          <a:xfrm>
            <a:off x="3064213" y="4792643"/>
            <a:ext cx="1582936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411076" y="1108650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6455" y="1060995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485" y="1461105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3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5319" y="1655104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5668" y="1728700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5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157" y="2909142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6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6463" y="2909142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7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428" y="4151040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8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8909" y="4095505"/>
            <a:ext cx="2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9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399" y="4648015"/>
            <a:ext cx="486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</a:t>
            </a:r>
            <a:endParaRPr lang="vi-VN" sz="2000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034490" y="1356945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030098" y="1284253"/>
            <a:ext cx="228600" cy="603250"/>
            <a:chOff x="2667000" y="971550"/>
            <a:chExt cx="266700" cy="5715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1180566" y="1396436"/>
            <a:ext cx="228600" cy="603250"/>
            <a:chOff x="2667000" y="971550"/>
            <a:chExt cx="266700" cy="5715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936679" y="1990881"/>
            <a:ext cx="228600" cy="603250"/>
            <a:chOff x="2667000" y="971550"/>
            <a:chExt cx="266700" cy="571500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385135" y="2055214"/>
            <a:ext cx="228600" cy="603250"/>
            <a:chOff x="2667000" y="971550"/>
            <a:chExt cx="266700" cy="57150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47149" y="2501487"/>
            <a:ext cx="228600" cy="603250"/>
            <a:chOff x="2667000" y="971550"/>
            <a:chExt cx="266700" cy="571500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455806" y="3109197"/>
            <a:ext cx="228600" cy="603250"/>
            <a:chOff x="2667000" y="971550"/>
            <a:chExt cx="266700" cy="571500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914399" y="5034878"/>
            <a:ext cx="228600" cy="603250"/>
            <a:chOff x="2667000" y="971550"/>
            <a:chExt cx="266700" cy="571500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4968909" y="4361568"/>
            <a:ext cx="228600" cy="603250"/>
            <a:chOff x="2667000" y="971550"/>
            <a:chExt cx="266700" cy="571500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/>
          <p:nvPr/>
        </p:nvCxnSpPr>
        <p:spPr>
          <a:xfrm flipH="1">
            <a:off x="10628549" y="4361568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4642327" y="3751073"/>
            <a:ext cx="228600" cy="603250"/>
            <a:chOff x="2667000" y="971550"/>
            <a:chExt cx="266700" cy="571500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413727" y="4945906"/>
            <a:ext cx="228600" cy="603250"/>
            <a:chOff x="2667000" y="971550"/>
            <a:chExt cx="266700" cy="571500"/>
          </a:xfrm>
        </p:grpSpPr>
        <p:cxnSp>
          <p:nvCxnSpPr>
            <p:cNvPr id="56" name="Straight Connector 55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47478" y="146905"/>
            <a:ext cx="3142974" cy="738650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5.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Tập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đọc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HP211"/>
            </a:endParaRPr>
          </a:p>
        </p:txBody>
      </p:sp>
    </p:spTree>
    <p:extLst>
      <p:ext uri="{BB962C8B-B14F-4D97-AF65-F5344CB8AC3E}">
        <p14:creationId xmlns:p14="http://schemas.microsoft.com/office/powerpoint/2010/main" val="16614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0278" y="177669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nhật</a:t>
            </a:r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endParaRPr lang="vi-VN" sz="40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78" y="0"/>
            <a:ext cx="3142974" cy="738650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5.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Tập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211"/>
              </a:rPr>
              <a:t>đọc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HP211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963" y="1244469"/>
            <a:ext cx="101491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	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Chủ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nhật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bố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Bi ở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phở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bò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Bố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giặt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Bi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Li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chân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búp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bê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	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phở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nhất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vì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vừa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vừa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Li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</a:p>
          <a:p>
            <a:r>
              <a:rPr lang="en-US" sz="2800" dirty="0">
                <a:solidFill>
                  <a:srgbClr val="002060"/>
                </a:solidFill>
                <a:latin typeface="HP-211" pitchFamily="2" charset="-93"/>
              </a:rPr>
              <a:t>	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Bi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phụ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bố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bát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thì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xem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vở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Bi,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gật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gù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: “ Bi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khá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lắm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.” </a:t>
            </a:r>
            <a:endParaRPr lang="vi-VN" sz="2800" dirty="0">
              <a:solidFill>
                <a:srgbClr val="002060"/>
              </a:solidFill>
              <a:latin typeface="HP-211" pitchFamily="2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477" y="1000260"/>
            <a:ext cx="38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1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477" y="2016235"/>
            <a:ext cx="38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963" y="2917665"/>
            <a:ext cx="38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3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edc97e5b-6428-4d51-941b-15cae9e367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70388" r="9358" b="-230"/>
          <a:stretch/>
        </p:blipFill>
        <p:spPr bwMode="auto">
          <a:xfrm>
            <a:off x="447472" y="379378"/>
            <a:ext cx="10107039" cy="54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540869" y="3083667"/>
            <a:ext cx="1050586" cy="3985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40869" y="2772383"/>
            <a:ext cx="1167320" cy="1225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6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513" r="15632" b="-513"/>
          <a:stretch/>
        </p:blipFill>
        <p:spPr>
          <a:xfrm>
            <a:off x="3518916" y="1085850"/>
            <a:ext cx="4753356" cy="4753356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99104" y="1072896"/>
            <a:ext cx="2389632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608832" y="1170432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5888736" y="1072896"/>
            <a:ext cx="2389632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376160" y="1170432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3499104" y="3444240"/>
            <a:ext cx="2389632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3621024" y="49438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5882640" y="3444240"/>
            <a:ext cx="2389632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357872" y="49438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19472" y="2523744"/>
            <a:ext cx="1938528" cy="19385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5007864" y="2587752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/>
          <p:cNvSpPr/>
          <p:nvPr/>
        </p:nvSpPr>
        <p:spPr>
          <a:xfrm>
            <a:off x="1767840" y="5943600"/>
            <a:ext cx="8619744" cy="86563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08326" y="130516"/>
            <a:ext cx="4284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409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0"/>
            <a:ext cx="7416800" cy="19287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4349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41616" y="1718608"/>
            <a:ext cx="6311984" cy="258532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8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22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HP-211" pitchFamily="2" charset="-93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chemeClr val="bg1"/>
                </a:solidFill>
                <a:latin typeface="HP-211" pitchFamily="2" charset="-93"/>
                <a:cs typeface="Times New Roman" panose="02020603050405020304" pitchFamily="18" charset="0"/>
              </a:rPr>
              <a:t>ắt</a:t>
            </a:r>
            <a:r>
              <a:rPr lang="en-US" sz="3200" dirty="0" smtClean="0">
                <a:solidFill>
                  <a:schemeClr val="bg1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-211" pitchFamily="2" charset="-93"/>
                <a:cs typeface="Times New Roman" panose="02020603050405020304" pitchFamily="18" charset="0"/>
              </a:rPr>
              <a:t>cá</a:t>
            </a:r>
            <a:endParaRPr lang="en-US" sz="3200" dirty="0">
              <a:solidFill>
                <a:schemeClr val="bg1"/>
              </a:solidFill>
              <a:latin typeface="HP-211" pitchFamily="2" charset="-93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rgbClr val="002060"/>
              </a:solidFill>
              <a:latin typeface="HP-211" pitchFamily="2" charset="-93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thợ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lặn</a:t>
            </a:r>
            <a:endParaRPr lang="en-US" sz="3200" dirty="0">
              <a:solidFill>
                <a:prstClr val="white"/>
              </a:solidFill>
              <a:latin typeface="HP-211" pitchFamily="2" charset="-93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11" pitchFamily="2" charset="-93"/>
                <a:cs typeface="Times New Roman" panose="02020603050405020304" pitchFamily="18" charset="0"/>
              </a:rPr>
              <a:t>ăt</a:t>
            </a:r>
            <a:endParaRPr lang="en-US" sz="2800" dirty="0">
              <a:solidFill>
                <a:srgbClr val="FF0000"/>
              </a:solidFill>
              <a:latin typeface="HP-211" pitchFamily="2" charset="-93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him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cắt</a:t>
            </a:r>
            <a:endParaRPr lang="en-US" sz="3200" dirty="0">
              <a:solidFill>
                <a:prstClr val="white"/>
              </a:solidFill>
              <a:latin typeface="HP-211" pitchFamily="2" charset="-93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ba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má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. À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nữa</a:t>
            </a:r>
            <a:r>
              <a:rPr lang="en-US" sz="3200" dirty="0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HP-211" pitchFamily="2" charset="-93"/>
                <a:cs typeface="Times New Roman" panose="02020603050405020304" pitchFamily="18" charset="0"/>
              </a:rPr>
              <a:t>chứ</a:t>
            </a:r>
            <a:endParaRPr lang="en-US" sz="3200" dirty="0">
              <a:solidFill>
                <a:prstClr val="white"/>
              </a:solidFill>
              <a:latin typeface="HP-211" pitchFamily="2" charset="-93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0735" y="71308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971550"/>
            <a:ext cx="7696200" cy="11837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HP-211" pitchFamily="2" charset="-93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HP-211" pitchFamily="2" charset="-93"/>
                <a:cs typeface="Times New Roman" pitchFamily="18" charset="0"/>
              </a:rPr>
              <a:t> 59: </a:t>
            </a:r>
            <a:r>
              <a:rPr lang="en-US" sz="4000" b="1" dirty="0" err="1" smtClean="0">
                <a:solidFill>
                  <a:srgbClr val="FF0000"/>
                </a:solidFill>
                <a:latin typeface="HP-211" pitchFamily="2" charset="-93"/>
                <a:cs typeface="Times New Roman" pitchFamily="18" charset="0"/>
              </a:rPr>
              <a:t>ân</a:t>
            </a:r>
            <a:r>
              <a:rPr lang="en-US" sz="4000" b="1" dirty="0" smtClean="0">
                <a:solidFill>
                  <a:srgbClr val="FF0000"/>
                </a:solidFill>
                <a:latin typeface="HP-211" pitchFamily="2" charset="-93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FF0000"/>
                </a:solidFill>
                <a:latin typeface="HP-211" pitchFamily="2" charset="-93"/>
                <a:cs typeface="Times New Roman" pitchFamily="18" charset="0"/>
              </a:rPr>
              <a:t>ân</a:t>
            </a:r>
            <a:endParaRPr lang="en-US" sz="4000" b="1" dirty="0">
              <a:solidFill>
                <a:srgbClr val="FF0000"/>
              </a:solidFill>
              <a:latin typeface="HP-211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5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20800" y="2209801"/>
            <a:ext cx="4267200" cy="13882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HP-211" pitchFamily="2" charset="-93"/>
              </a:rPr>
              <a:t>â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20801" y="3598043"/>
            <a:ext cx="2032000" cy="1050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900" b="1" dirty="0">
                <a:solidFill>
                  <a:srgbClr val="FF0000"/>
                </a:solidFill>
                <a:latin typeface="HP-211" pitchFamily="2" charset="-93"/>
              </a:rPr>
              <a:t>â</a:t>
            </a:r>
            <a:endParaRPr lang="en-US" sz="59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2800" y="3598045"/>
            <a:ext cx="2235200" cy="10501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400" b="1" dirty="0">
                <a:solidFill>
                  <a:schemeClr val="tx1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2800" y="66290"/>
            <a:ext cx="5384800" cy="1025911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5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59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00800" y="2209801"/>
            <a:ext cx="4267200" cy="13882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-211" pitchFamily="2" charset="-93"/>
              </a:rPr>
              <a:t>â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0801" y="3598043"/>
            <a:ext cx="2032000" cy="1050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900" b="1" dirty="0">
                <a:solidFill>
                  <a:srgbClr val="FF0000"/>
                </a:solidFill>
                <a:latin typeface="HP-211" pitchFamily="2" charset="-93"/>
              </a:rPr>
              <a:t>â</a:t>
            </a:r>
            <a:endParaRPr lang="en-US" sz="59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32800" y="3598045"/>
            <a:ext cx="2235200" cy="10501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400" b="1" dirty="0">
                <a:solidFill>
                  <a:schemeClr val="tx1"/>
                </a:solidFill>
                <a:latin typeface=".VnAvant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2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52800" y="-25400"/>
            <a:ext cx="5384800" cy="1025911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5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59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799" y="2006600"/>
            <a:ext cx="4486695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7200" b="1" dirty="0" err="1" smtClean="0">
                <a:latin typeface=".VnAvant" pitchFamily="34" charset="0"/>
              </a:rPr>
              <a:t>c</a:t>
            </a:r>
            <a:r>
              <a:rPr lang="en-US" sz="7200" b="1" dirty="0" err="1" smtClean="0">
                <a:solidFill>
                  <a:srgbClr val="FF0000"/>
                </a:solidFill>
                <a:latin typeface="HP-211" pitchFamily="2" charset="-93"/>
              </a:rPr>
              <a:t>ân</a:t>
            </a:r>
            <a:endParaRPr lang="en-US" sz="7200" b="1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799" y="2149004"/>
            <a:ext cx="4267200" cy="13882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8800" b="1" dirty="0" err="1" smtClean="0">
                <a:solidFill>
                  <a:srgbClr val="FF0000"/>
                </a:solidFill>
                <a:latin typeface="HP-211" pitchFamily="2" charset="-93"/>
              </a:rPr>
              <a:t>â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1" y="3496443"/>
            <a:ext cx="2032000" cy="1050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900" b="1" dirty="0" smtClean="0">
                <a:solidFill>
                  <a:schemeClr val="tx1"/>
                </a:solidFill>
                <a:latin typeface=".VnAvant" pitchFamily="34" charset="0"/>
              </a:rPr>
              <a:t>c</a:t>
            </a:r>
            <a:endParaRPr lang="en-US" sz="59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8800" y="3496445"/>
            <a:ext cx="2235200" cy="10501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400" b="1" dirty="0" err="1">
                <a:solidFill>
                  <a:srgbClr val="FF0000"/>
                </a:solidFill>
                <a:latin typeface="HP-211" pitchFamily="2" charset="-93"/>
              </a:rPr>
              <a:t>â</a:t>
            </a:r>
            <a:r>
              <a:rPr lang="en-US" sz="64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6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10801" r="54964" b="26540"/>
          <a:stretch/>
        </p:blipFill>
        <p:spPr bwMode="auto">
          <a:xfrm>
            <a:off x="205839" y="2320865"/>
            <a:ext cx="4306784" cy="358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61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</TotalTime>
  <Words>202</Words>
  <Application>Microsoft Office PowerPoint</Application>
  <PresentationFormat>Custom</PresentationFormat>
  <Paragraphs>73</Paragraphs>
  <Slides>22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方正粗圆简体</vt:lpstr>
      <vt:lpstr>Calibri Light</vt:lpstr>
      <vt:lpstr>HP001 4 hàng</vt:lpstr>
      <vt:lpstr>Times New Roman</vt:lpstr>
      <vt:lpstr>HP-211</vt:lpstr>
      <vt:lpstr>HP211</vt:lpstr>
      <vt:lpstr>HP 4 hàng</vt:lpstr>
      <vt:lpstr>Calibri</vt:lpstr>
      <vt:lpstr>宋体</vt:lpstr>
      <vt:lpstr>.VnAvant</vt:lpstr>
      <vt:lpstr>等线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AutoBVT</cp:lastModifiedBy>
  <cp:revision>45</cp:revision>
  <dcterms:created xsi:type="dcterms:W3CDTF">2018-03-28T09:35:17Z</dcterms:created>
  <dcterms:modified xsi:type="dcterms:W3CDTF">2020-08-21T01:58:12Z</dcterms:modified>
</cp:coreProperties>
</file>